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359" r:id="rId4"/>
    <p:sldId id="306" r:id="rId5"/>
    <p:sldId id="301" r:id="rId6"/>
    <p:sldId id="358" r:id="rId7"/>
    <p:sldId id="355" r:id="rId8"/>
    <p:sldId id="354" r:id="rId9"/>
    <p:sldId id="356" r:id="rId10"/>
    <p:sldId id="285" r:id="rId11"/>
    <p:sldId id="357" r:id="rId12"/>
    <p:sldId id="319" r:id="rId13"/>
    <p:sldId id="265" r:id="rId14"/>
    <p:sldId id="320" r:id="rId15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99A63"/>
    <a:srgbClr val="FFF5D9"/>
    <a:srgbClr val="FBFBFB"/>
    <a:srgbClr val="F7F7F7"/>
    <a:srgbClr val="0000CC"/>
    <a:srgbClr val="FFCCFF"/>
    <a:srgbClr val="FF99FF"/>
    <a:srgbClr val="FF8B8B"/>
    <a:srgbClr val="FFF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15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48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25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28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85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21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36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3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4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2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6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6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003983" y="3124460"/>
            <a:ext cx="8431305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 smtClean="0">
                <a:ln w="28575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TIN 4 – TUẦN 22</a:t>
            </a:r>
            <a:endParaRPr lang="vi-VN" sz="44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238657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924" y="251931"/>
            <a:ext cx="695325" cy="6477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88686" y="1088047"/>
            <a:ext cx="11698513" cy="5603039"/>
            <a:chOff x="188686" y="1088047"/>
            <a:chExt cx="11698513" cy="5603039"/>
          </a:xfrm>
        </p:grpSpPr>
        <p:sp>
          <p:nvSpPr>
            <p:cNvPr id="22" name="Rounded Rectangle 21"/>
            <p:cNvSpPr/>
            <p:nvPr/>
          </p:nvSpPr>
          <p:spPr>
            <a:xfrm>
              <a:off x="188686" y="1801504"/>
              <a:ext cx="11698513" cy="488958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0113" y="1088047"/>
              <a:ext cx="1388467" cy="121776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4462" y="2366842"/>
              <a:ext cx="11545653" cy="3333865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11951" t="5267" r="7956"/>
          <a:stretch/>
        </p:blipFill>
        <p:spPr>
          <a:xfrm>
            <a:off x="10555693" y="5629686"/>
            <a:ext cx="926375" cy="9468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751940" y="5700707"/>
            <a:ext cx="2964811" cy="814781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ĐÁP ÁN: CÁCH 2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7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4717" y="354842"/>
            <a:ext cx="11095630" cy="61824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0" y="1466582"/>
            <a:ext cx="11288681" cy="471179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201298" y="572817"/>
            <a:ext cx="4164226" cy="89376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176637"/>
            <a:ext cx="4353220" cy="786446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59" y="230425"/>
            <a:ext cx="723900" cy="695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9683" y="1605744"/>
            <a:ext cx="6660125" cy="3678926"/>
          </a:xfrm>
          <a:prstGeom prst="roundRect">
            <a:avLst>
              <a:gd name="adj" fmla="val 16667"/>
            </a:avLst>
          </a:prstGeom>
          <a:ln>
            <a:solidFill>
              <a:srgbClr val="3333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1" name="Group 10"/>
          <p:cNvGrpSpPr/>
          <p:nvPr/>
        </p:nvGrpSpPr>
        <p:grpSpPr>
          <a:xfrm>
            <a:off x="-59987" y="963083"/>
            <a:ext cx="5793522" cy="5589026"/>
            <a:chOff x="1421731" y="1086182"/>
            <a:chExt cx="5823938" cy="5046961"/>
          </a:xfrm>
        </p:grpSpPr>
        <p:grpSp>
          <p:nvGrpSpPr>
            <p:cNvPr id="5" name="Group 4"/>
            <p:cNvGrpSpPr/>
            <p:nvPr/>
          </p:nvGrpSpPr>
          <p:grpSpPr>
            <a:xfrm>
              <a:off x="1421731" y="1086182"/>
              <a:ext cx="5823938" cy="5046961"/>
              <a:chOff x="6882610" y="3376667"/>
              <a:chExt cx="3255774" cy="1013712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882610" y="5628775"/>
                <a:ext cx="3255774" cy="7885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3550" indent="-463550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vi-VN" sz="2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Em cùng bạn </a:t>
                </a:r>
                <a:r>
                  <a:rPr lang="vi-VN" sz="2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thực </a:t>
                </a:r>
                <a:r>
                  <a:rPr lang="vi-VN" sz="2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hiện: </a:t>
                </a:r>
                <a:endPara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36600" indent="-341313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  <a:buAutoNum type="alphaLcPeriod"/>
                </a:pPr>
                <a:r>
                  <a:rPr lang="vi-VN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Kích </a:t>
                </a:r>
                <a:r>
                  <a:rPr lang="vi-VN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hoạt phần mềm </a:t>
                </a:r>
                <a:r>
                  <a:rPr lang="vi-VN" sz="25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PowerPoint.</a:t>
                </a:r>
                <a:r>
                  <a:rPr lang="vi-VN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36600" indent="-341313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  <a:buAutoNum type="alphaLcPeriod"/>
                </a:pPr>
                <a:r>
                  <a:rPr lang="vi-VN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Tạo </a:t>
                </a:r>
                <a:r>
                  <a:rPr lang="vi-VN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trang chiếu có nội dung là </a:t>
                </a:r>
                <a:endParaRPr lang="en-US" sz="2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95287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</a:pP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vi-VN" sz="25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:r>
                  <a:rPr lang="vi-VN" sz="25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điều Bác Hồ dạy </a:t>
                </a:r>
                <a:r>
                  <a:rPr lang="vi-VN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(Hình 19.5). </a:t>
                </a:r>
                <a:endParaRPr lang="en-US" sz="2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95287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</a:pPr>
                <a:r>
                  <a:rPr lang="en-US" sz="25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 </a:t>
                </a:r>
                <a:r>
                  <a:rPr lang="vi-VN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Lưu </a:t>
                </a:r>
                <a:r>
                  <a:rPr lang="vi-VN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tệp trình chiếu với tên </a:t>
                </a:r>
                <a:endParaRPr lang="en-US" sz="2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95287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</a:pP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vi-VN" sz="25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5-Dieu-BacHo-Day</a:t>
                </a:r>
                <a:r>
                  <a:rPr lang="vi-VN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vào thư mục </a:t>
                </a:r>
                <a:endParaRPr lang="en-US" sz="2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95287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</a:pP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vi-VN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 </a:t>
                </a:r>
                <a:r>
                  <a:rPr lang="vi-VN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em. </a:t>
                </a:r>
                <a:endParaRPr lang="en-US" sz="2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95287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</a:pPr>
                <a:r>
                  <a:rPr lang="en-US" sz="25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vi-VN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Thoát </a:t>
                </a:r>
                <a:r>
                  <a:rPr lang="vi-VN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khỏi phần </a:t>
                </a:r>
                <a:r>
                  <a:rPr lang="vi-VN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mềm</a:t>
                </a:r>
                <a:endParaRPr lang="en-US" sz="2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95287" algn="ctr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</a:pPr>
                <a:r>
                  <a:rPr lang="en-US" sz="25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vi-VN" sz="25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owerPoint</a:t>
                </a:r>
                <a:r>
                  <a:rPr lang="vi-VN" sz="25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5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6919384" y="3376667"/>
                <a:ext cx="3100651" cy="10130287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3672" y="1126523"/>
              <a:ext cx="1099502" cy="859805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3854852" y="1425735"/>
              <a:ext cx="1884631" cy="400986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0635" y="2205318"/>
            <a:ext cx="4168589" cy="1842247"/>
          </a:xfrm>
          <a:prstGeom prst="roundRect">
            <a:avLst/>
          </a:prstGeom>
          <a:solidFill>
            <a:srgbClr val="099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CẢM ƠN CÁC EM!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003983" y="3124460"/>
            <a:ext cx="8431305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ĐẦU DÒNG TRONG TRANG CHIẾU</a:t>
            </a:r>
            <a:endParaRPr lang="vi-VN" sz="44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124071" y="2124636"/>
            <a:ext cx="2191128" cy="63201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19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90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167495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772" y="1098755"/>
            <a:ext cx="10178023" cy="301802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291019" y="4421838"/>
            <a:ext cx="7903859" cy="1944807"/>
            <a:chOff x="2264125" y="4428489"/>
            <a:chExt cx="7903859" cy="1944807"/>
          </a:xfrm>
        </p:grpSpPr>
        <p:sp>
          <p:nvSpPr>
            <p:cNvPr id="22" name="Cloud 21"/>
            <p:cNvSpPr/>
            <p:nvPr/>
          </p:nvSpPr>
          <p:spPr>
            <a:xfrm>
              <a:off x="2264125" y="4428489"/>
              <a:ext cx="7903859" cy="1944807"/>
            </a:xfrm>
            <a:prstGeom prst="cloud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60425" indent="-860425" algn="ctr">
                <a:lnSpc>
                  <a:spcPct val="120000"/>
                </a:lnSpc>
              </a:pPr>
              <a:r>
                <a:rPr lang="en-US" sz="2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23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khác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giữa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2111" l="4297" r="100000"/>
                      </a14:imgEffect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rcRect l="10754" b="8545"/>
            <a:stretch/>
          </p:blipFill>
          <p:spPr>
            <a:xfrm>
              <a:off x="3548882" y="4691782"/>
              <a:ext cx="831046" cy="1163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70417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238121" y="1025127"/>
            <a:ext cx="7082567" cy="557823"/>
            <a:chOff x="689904" y="1379897"/>
            <a:chExt cx="7082567" cy="557823"/>
          </a:xfrm>
        </p:grpSpPr>
        <p:grpSp>
          <p:nvGrpSpPr>
            <p:cNvPr id="16" name="Group 15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100452" y="1445277"/>
              <a:ext cx="667201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60310" y="2143847"/>
            <a:ext cx="5145206" cy="3492678"/>
            <a:chOff x="1460310" y="2143847"/>
            <a:chExt cx="5145206" cy="3492678"/>
          </a:xfrm>
        </p:grpSpPr>
        <p:sp>
          <p:nvSpPr>
            <p:cNvPr id="17" name="Rounded Rectangle 16"/>
            <p:cNvSpPr/>
            <p:nvPr/>
          </p:nvSpPr>
          <p:spPr>
            <a:xfrm>
              <a:off x="1460310" y="2560810"/>
              <a:ext cx="5145206" cy="307571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thẻ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Home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Bullets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nằm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Paragraph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Bullets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19.2).</a:t>
              </a:r>
              <a:endPara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1651" y="2143847"/>
              <a:ext cx="1042524" cy="83392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3" name="Group 22"/>
          <p:cNvGrpSpPr/>
          <p:nvPr/>
        </p:nvGrpSpPr>
        <p:grpSpPr>
          <a:xfrm>
            <a:off x="7213624" y="1675626"/>
            <a:ext cx="3581756" cy="4553119"/>
            <a:chOff x="7213624" y="1675626"/>
            <a:chExt cx="3581756" cy="45531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13624" y="1675626"/>
              <a:ext cx="3581756" cy="422800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13624" y="5914420"/>
              <a:ext cx="3533775" cy="314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79865"/>
            <a:ext cx="4353220" cy="701545"/>
            <a:chOff x="4168573" y="1295284"/>
            <a:chExt cx="4353220" cy="701545"/>
          </a:xfrm>
        </p:grpSpPr>
        <p:sp>
          <p:nvSpPr>
            <p:cNvPr id="5" name="Rounded Rectangle 4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734" y="1886858"/>
            <a:ext cx="6084265" cy="43397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16453" y="1157693"/>
            <a:ext cx="7082567" cy="557823"/>
            <a:chOff x="689904" y="1379897"/>
            <a:chExt cx="7082567" cy="557823"/>
          </a:xfrm>
        </p:grpSpPr>
        <p:grpSp>
          <p:nvGrpSpPr>
            <p:cNvPr id="9" name="Group 8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100452" y="1445277"/>
              <a:ext cx="667201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523" y="2274805"/>
            <a:ext cx="6049211" cy="3951824"/>
            <a:chOff x="1082759" y="2053479"/>
            <a:chExt cx="6049211" cy="3951824"/>
          </a:xfrm>
        </p:grpSpPr>
        <p:grpSp>
          <p:nvGrpSpPr>
            <p:cNvPr id="14" name="Group 13"/>
            <p:cNvGrpSpPr/>
            <p:nvPr/>
          </p:nvGrpSpPr>
          <p:grpSpPr>
            <a:xfrm>
              <a:off x="1082759" y="2053479"/>
              <a:ext cx="6049211" cy="3951824"/>
              <a:chOff x="1503984" y="1951643"/>
              <a:chExt cx="6049211" cy="3951824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503984" y="1951643"/>
                <a:ext cx="6049211" cy="3951824"/>
                <a:chOff x="968856" y="2016153"/>
                <a:chExt cx="6049211" cy="3951824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968856" y="2016153"/>
                  <a:ext cx="6049211" cy="3951824"/>
                  <a:chOff x="1062920" y="2065779"/>
                  <a:chExt cx="10466397" cy="5241365"/>
                </a:xfrm>
              </p:grpSpPr>
              <p:sp>
                <p:nvSpPr>
                  <p:cNvPr id="20" name="Rounded Rectangle 19"/>
                  <p:cNvSpPr/>
                  <p:nvPr/>
                </p:nvSpPr>
                <p:spPr>
                  <a:xfrm>
                    <a:off x="1062920" y="2065779"/>
                    <a:ext cx="10466397" cy="5241365"/>
                  </a:xfrm>
                  <a:prstGeom prst="roundRect">
                    <a:avLst/>
                  </a:prstGeom>
                  <a:noFill/>
                  <a:ln w="28575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ounded Rectangle 20"/>
                  <p:cNvSpPr/>
                  <p:nvPr/>
                </p:nvSpPr>
                <p:spPr>
                  <a:xfrm>
                    <a:off x="4369814" y="2250010"/>
                    <a:ext cx="3187420" cy="581290"/>
                  </a:xfrm>
                  <a:prstGeom prst="round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2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Thực</a:t>
                    </a:r>
                    <a:r>
                      <a:rPr lang="en-US" sz="2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2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hành</a:t>
                    </a:r>
                    <a:endParaRPr lang="en-US" sz="2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72559" y="2041994"/>
                  <a:ext cx="744527" cy="695487"/>
                </a:xfrm>
                <a:prstGeom prst="rect">
                  <a:avLst/>
                </a:prstGeom>
              </p:spPr>
            </p:pic>
          </p:grpSp>
          <p:sp>
            <p:nvSpPr>
              <p:cNvPr id="17" name="Rectangle 16"/>
              <p:cNvSpPr/>
              <p:nvPr/>
            </p:nvSpPr>
            <p:spPr>
              <a:xfrm>
                <a:off x="1511648" y="3003252"/>
                <a:ext cx="6033883" cy="2569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93700" indent="-393700" algn="just">
                  <a:lnSpc>
                    <a:spcPct val="130000"/>
                  </a:lnSpc>
                  <a:spcBef>
                    <a:spcPts val="300"/>
                  </a:spcBef>
                  <a:spcAft>
                    <a:spcPts val="6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mở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tệp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CacBoPhanCuaCa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thư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mục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lớp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mình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thực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hành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solidFill>
                    <a:srgbClr val="0000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93700" indent="-393700" algn="just">
                  <a:lnSpc>
                    <a:spcPct val="13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tạo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dấu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đầu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dòng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chiếu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mình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dựa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vào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hướng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dẫn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19.3 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SGK –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Trang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51 </a:t>
                </a:r>
                <a:endParaRPr lang="en-US" sz="2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9284" y="2079015"/>
              <a:ext cx="999198" cy="695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381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59430" y="2234085"/>
            <a:ext cx="8708571" cy="3847402"/>
            <a:chOff x="4599953" y="1856936"/>
            <a:chExt cx="10001922" cy="3847402"/>
          </a:xfrm>
        </p:grpSpPr>
        <p:sp>
          <p:nvSpPr>
            <p:cNvPr id="4" name="Rounded Rectangle 3"/>
            <p:cNvSpPr/>
            <p:nvPr/>
          </p:nvSpPr>
          <p:spPr>
            <a:xfrm>
              <a:off x="4599953" y="1856936"/>
              <a:ext cx="10001922" cy="3847402"/>
            </a:xfrm>
            <a:prstGeom prst="roundRect">
              <a:avLst/>
            </a:prstGeom>
            <a:solidFill>
              <a:srgbClr val="FFF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933352" y="2614748"/>
              <a:ext cx="9301786" cy="2977738"/>
              <a:chOff x="4769576" y="3092264"/>
              <a:chExt cx="9301786" cy="297773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769576" y="3092264"/>
                <a:ext cx="9301786" cy="2977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500" b="1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5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25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5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5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736600" indent="-736600" algn="just">
                  <a:lnSpc>
                    <a:spcPct val="150000"/>
                  </a:lnSpc>
                </a:pPr>
                <a:r>
                  <a:rPr lang="en-US" sz="25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[</a:t>
                </a:r>
                <a:r>
                  <a:rPr lang="en-US" sz="25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5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  </a:t>
                </a:r>
                <a:r>
                  <a:rPr lang="en-US" sz="25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5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văn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bản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dòng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endParaRPr lang="en-US" sz="25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73138" indent="-973138" algn="just">
                  <a:lnSpc>
                    <a:spcPct val="150000"/>
                  </a:lnSpc>
                </a:pPr>
                <a:r>
                  <a:rPr lang="en-US" sz="25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[</a:t>
                </a:r>
                <a:r>
                  <a:rPr lang="en-US" sz="25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5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  </a:t>
                </a:r>
                <a:r>
                  <a:rPr lang="en-US" sz="25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5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thẻ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lệnh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nháy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chuột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mở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danh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Bullets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5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58838" indent="-858838" algn="just">
                  <a:lnSpc>
                    <a:spcPct val="150000"/>
                  </a:lnSpc>
                </a:pPr>
                <a:r>
                  <a:rPr lang="en-US" sz="25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[3]  </a:t>
                </a:r>
                <a:r>
                  <a:rPr lang="en-US" sz="25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5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kiểu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dòng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5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chẳng</a:t>
                </a:r>
                <a:r>
                  <a:rPr lang="en-US" sz="25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hạn</a:t>
                </a:r>
                <a:r>
                  <a:rPr lang="en-US" sz="25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).</a:t>
                </a:r>
                <a:endPara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400904" y="4804792"/>
                <a:ext cx="759187" cy="613188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2735861" y="5111386"/>
                <a:ext cx="735384" cy="813616"/>
              </a:xfrm>
              <a:prstGeom prst="rect">
                <a:avLst/>
              </a:prstGeom>
            </p:spPr>
          </p:pic>
        </p:grpSp>
      </p:grpSp>
      <p:grpSp>
        <p:nvGrpSpPr>
          <p:cNvPr id="10" name="Group 9"/>
          <p:cNvGrpSpPr/>
          <p:nvPr/>
        </p:nvGrpSpPr>
        <p:grpSpPr>
          <a:xfrm>
            <a:off x="4057737" y="179865"/>
            <a:ext cx="4353220" cy="701545"/>
            <a:chOff x="4168573" y="1295284"/>
            <a:chExt cx="4353220" cy="701545"/>
          </a:xfrm>
        </p:grpSpPr>
        <p:sp>
          <p:nvSpPr>
            <p:cNvPr id="11" name="Rounded Rectangle 10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238121" y="1081399"/>
            <a:ext cx="7082567" cy="557823"/>
            <a:chOff x="689904" y="1379897"/>
            <a:chExt cx="7082567" cy="557823"/>
          </a:xfrm>
        </p:grpSpPr>
        <p:grpSp>
          <p:nvGrpSpPr>
            <p:cNvPr id="14" name="Group 13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100452" y="1445277"/>
              <a:ext cx="667201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5930" y="1817507"/>
            <a:ext cx="1143403" cy="956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43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238121" y="1165807"/>
            <a:ext cx="3411691" cy="557823"/>
            <a:chOff x="689904" y="1379897"/>
            <a:chExt cx="3411691" cy="557823"/>
          </a:xfrm>
        </p:grpSpPr>
        <p:grpSp>
          <p:nvGrpSpPr>
            <p:cNvPr id="35" name="Group 34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100452" y="1445277"/>
              <a:ext cx="300114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Bỏ</a:t>
              </a:r>
              <a:r>
                <a:rPr lang="en-US" sz="26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endPara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53554" y="1206088"/>
            <a:ext cx="4479543" cy="5201717"/>
            <a:chOff x="7406496" y="1760874"/>
            <a:chExt cx="3819525" cy="46720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43446" y="1760874"/>
              <a:ext cx="3427827" cy="424015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06496" y="5985228"/>
              <a:ext cx="3819525" cy="44767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101996" y="2279349"/>
            <a:ext cx="5920534" cy="3352196"/>
            <a:chOff x="1438142" y="2402160"/>
            <a:chExt cx="5920534" cy="3352196"/>
          </a:xfrm>
        </p:grpSpPr>
        <p:grpSp>
          <p:nvGrpSpPr>
            <p:cNvPr id="21" name="Group 20"/>
            <p:cNvGrpSpPr/>
            <p:nvPr/>
          </p:nvGrpSpPr>
          <p:grpSpPr>
            <a:xfrm>
              <a:off x="1438142" y="2402160"/>
              <a:ext cx="5920534" cy="3352196"/>
              <a:chOff x="1503984" y="1990834"/>
              <a:chExt cx="5920534" cy="3352196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503984" y="1990834"/>
                <a:ext cx="5920534" cy="3352196"/>
                <a:chOff x="968856" y="2055344"/>
                <a:chExt cx="5920534" cy="3352196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968856" y="2055344"/>
                  <a:ext cx="5920534" cy="3352196"/>
                  <a:chOff x="1062920" y="2117759"/>
                  <a:chExt cx="10243759" cy="4446069"/>
                </a:xfrm>
              </p:grpSpPr>
              <p:sp>
                <p:nvSpPr>
                  <p:cNvPr id="31" name="Rounded Rectangle 30"/>
                  <p:cNvSpPr/>
                  <p:nvPr/>
                </p:nvSpPr>
                <p:spPr>
                  <a:xfrm>
                    <a:off x="1062920" y="2117759"/>
                    <a:ext cx="10243759" cy="4446069"/>
                  </a:xfrm>
                  <a:prstGeom prst="roundRect">
                    <a:avLst/>
                  </a:prstGeom>
                  <a:noFill/>
                  <a:ln w="28575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ounded Rectangle 31"/>
                  <p:cNvSpPr/>
                  <p:nvPr/>
                </p:nvSpPr>
                <p:spPr>
                  <a:xfrm>
                    <a:off x="4465609" y="2451581"/>
                    <a:ext cx="3187420" cy="622521"/>
                  </a:xfrm>
                  <a:prstGeom prst="round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2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Thực</a:t>
                    </a:r>
                    <a:r>
                      <a:rPr lang="en-US" sz="2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2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hành</a:t>
                    </a:r>
                    <a:endParaRPr lang="en-US" sz="22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58820" y="2193973"/>
                  <a:ext cx="744527" cy="695487"/>
                </a:xfrm>
                <a:prstGeom prst="rect">
                  <a:avLst/>
                </a:prstGeom>
              </p:spPr>
            </p:pic>
          </p:grpSp>
          <p:sp>
            <p:nvSpPr>
              <p:cNvPr id="28" name="Rectangle 27"/>
              <p:cNvSpPr/>
              <p:nvPr/>
            </p:nvSpPr>
            <p:spPr>
              <a:xfrm>
                <a:off x="1548340" y="3236819"/>
                <a:ext cx="5808800" cy="1592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93700" indent="-393700" algn="just">
                  <a:lnSpc>
                    <a:spcPct val="130000"/>
                  </a:lnSpc>
                  <a:spcBef>
                    <a:spcPts val="300"/>
                  </a:spcBef>
                  <a:spcAft>
                    <a:spcPts val="6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5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Em</a:t>
                </a:r>
                <a:r>
                  <a:rPr lang="en-US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hãy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bạn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mình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thực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hiện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bỏ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dấu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đầu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dòng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hướng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dẫn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19.4 SGK – </a:t>
                </a:r>
                <a:r>
                  <a:rPr lang="en-US" sz="2500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Trang</a:t>
                </a:r>
                <a:r>
                  <a:rPr lang="en-US" sz="2500" dirty="0">
                    <a:solidFill>
                      <a:srgbClr val="0000CC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51 </a:t>
                </a:r>
              </a:p>
            </p:txBody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51002" y="2533712"/>
              <a:ext cx="890599" cy="6815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223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162630" y="2073407"/>
            <a:ext cx="8113484" cy="4080650"/>
            <a:chOff x="4833334" y="1609174"/>
            <a:chExt cx="9318455" cy="4080650"/>
          </a:xfrm>
        </p:grpSpPr>
        <p:sp>
          <p:nvSpPr>
            <p:cNvPr id="4" name="Rounded Rectangle 3"/>
            <p:cNvSpPr/>
            <p:nvPr/>
          </p:nvSpPr>
          <p:spPr>
            <a:xfrm>
              <a:off x="4833334" y="1609174"/>
              <a:ext cx="9318455" cy="4080650"/>
            </a:xfrm>
            <a:prstGeom prst="roundRect">
              <a:avLst/>
            </a:prstGeom>
            <a:solidFill>
              <a:srgbClr val="FFF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66711" y="2349796"/>
              <a:ext cx="8901710" cy="3054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736600" indent="-736600" algn="just">
                <a:lnSpc>
                  <a:spcPct val="150000"/>
                </a:lnSpc>
              </a:pP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[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  </a:t>
              </a:r>
              <a:r>
                <a:rPr lang="en-US" sz="25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5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bỏ</a:t>
              </a:r>
              <a:r>
                <a:rPr lang="en-US" sz="25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endPara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0" indent="-914400" algn="just">
                <a:lnSpc>
                  <a:spcPct val="150000"/>
                </a:lnSpc>
              </a:pP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[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danh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Bullets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</a:p>
            <a:p>
              <a:pPr marL="858838" indent="-858838" algn="just">
                <a:lnSpc>
                  <a:spcPct val="150000"/>
                </a:lnSpc>
              </a:pP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[3]  </a:t>
              </a:r>
              <a:r>
                <a:rPr lang="en-US" sz="25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5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None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57737" y="179865"/>
            <a:ext cx="4353220" cy="701545"/>
            <a:chOff x="4168573" y="1295284"/>
            <a:chExt cx="4353220" cy="701545"/>
          </a:xfrm>
        </p:grpSpPr>
        <p:sp>
          <p:nvSpPr>
            <p:cNvPr id="11" name="Rounded Rectangle 10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3016" y="1595054"/>
            <a:ext cx="1143403" cy="956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8" name="Group 17"/>
          <p:cNvGrpSpPr/>
          <p:nvPr/>
        </p:nvGrpSpPr>
        <p:grpSpPr>
          <a:xfrm>
            <a:off x="1238121" y="1165807"/>
            <a:ext cx="3411691" cy="557823"/>
            <a:chOff x="689904" y="1379897"/>
            <a:chExt cx="3411691" cy="557823"/>
          </a:xfrm>
        </p:grpSpPr>
        <p:grpSp>
          <p:nvGrpSpPr>
            <p:cNvPr id="20" name="Group 1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100452" y="1445277"/>
              <a:ext cx="300114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Bỏ</a:t>
              </a:r>
              <a:r>
                <a:rPr lang="en-US" sz="26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endPara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47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6" y="15118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24" y="193746"/>
            <a:ext cx="695325" cy="6477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" y="805077"/>
            <a:ext cx="11447589" cy="6005269"/>
            <a:chOff x="587127" y="805077"/>
            <a:chExt cx="10638610" cy="6005269"/>
          </a:xfrm>
        </p:grpSpPr>
        <p:grpSp>
          <p:nvGrpSpPr>
            <p:cNvPr id="15" name="Group 14"/>
            <p:cNvGrpSpPr/>
            <p:nvPr/>
          </p:nvGrpSpPr>
          <p:grpSpPr>
            <a:xfrm>
              <a:off x="587127" y="805077"/>
              <a:ext cx="10638609" cy="6005269"/>
              <a:chOff x="1316493" y="1464101"/>
              <a:chExt cx="9962913" cy="4659960"/>
            </a:xfrm>
            <a:solidFill>
              <a:schemeClr val="bg1"/>
            </a:solidFill>
          </p:grpSpPr>
          <p:grpSp>
            <p:nvGrpSpPr>
              <p:cNvPr id="16" name="Group 15"/>
              <p:cNvGrpSpPr/>
              <p:nvPr/>
            </p:nvGrpSpPr>
            <p:grpSpPr>
              <a:xfrm>
                <a:off x="1316493" y="1464101"/>
                <a:ext cx="9962913" cy="4659960"/>
                <a:chOff x="1316493" y="1464101"/>
                <a:chExt cx="9962913" cy="4659960"/>
              </a:xfrm>
              <a:grpFill/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1316493" y="1464101"/>
                  <a:ext cx="9962913" cy="4659960"/>
                </a:xfrm>
                <a:prstGeom prst="roundRect">
                  <a:avLst/>
                </a:prstGeom>
                <a:grp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47967" y="1539205"/>
                  <a:ext cx="867629" cy="663924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17" name="Rounded Rectangle 16"/>
              <p:cNvSpPr/>
              <p:nvPr/>
            </p:nvSpPr>
            <p:spPr>
              <a:xfrm>
                <a:off x="5799970" y="1657827"/>
                <a:ext cx="1884631" cy="486974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endPara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587128" y="1676632"/>
              <a:ext cx="10638609" cy="5133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30000"/>
                </a:lnSpc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800" dirty="0" smtClean="0"/>
                <a:t> </a:t>
              </a:r>
              <a:r>
                <a:rPr lang="vi-VN" sz="2800" b="1" dirty="0" smtClean="0">
                  <a:solidFill>
                    <a:srgbClr val="3333CC"/>
                  </a:solidFill>
                </a:rPr>
                <a:t>Em </a:t>
              </a:r>
              <a:r>
                <a:rPr lang="vi-VN" sz="2800" b="1" dirty="0">
                  <a:solidFill>
                    <a:srgbClr val="3333CC"/>
                  </a:solidFill>
                </a:rPr>
                <a:t>cùng bạn thực hiện: </a:t>
              </a:r>
              <a:endParaRPr lang="en-US" sz="2800" b="1" dirty="0" smtClean="0">
                <a:solidFill>
                  <a:srgbClr val="3333CC"/>
                </a:solidFill>
              </a:endParaRPr>
            </a:p>
            <a:p>
              <a:pPr marL="739775" indent="-333375" algn="just">
                <a:lnSpc>
                  <a:spcPct val="130000"/>
                </a:lnSpc>
                <a:buAutoNum type="alphaLcPeriod"/>
              </a:pPr>
              <a:r>
                <a:rPr lang="vi-VN" sz="2800" dirty="0" smtClean="0">
                  <a:solidFill>
                    <a:srgbClr val="3333CC"/>
                  </a:solidFill>
                </a:rPr>
                <a:t>Kích </a:t>
              </a:r>
              <a:r>
                <a:rPr lang="vi-VN" sz="2800" dirty="0">
                  <a:solidFill>
                    <a:srgbClr val="3333CC"/>
                  </a:solidFill>
                </a:rPr>
                <a:t>hoạt phần mềm </a:t>
              </a:r>
              <a:r>
                <a:rPr lang="vi-VN" sz="2800" dirty="0">
                  <a:solidFill>
                    <a:srgbClr val="FF0000"/>
                  </a:solidFill>
                </a:rPr>
                <a:t>PowerPoint</a:t>
              </a:r>
              <a:r>
                <a:rPr lang="vi-VN" sz="2800" dirty="0">
                  <a:solidFill>
                    <a:srgbClr val="3333CC"/>
                  </a:solidFill>
                </a:rPr>
                <a:t>, mở tệp trình chiếu </a:t>
              </a:r>
              <a:r>
                <a:rPr lang="vi-VN" sz="2800" dirty="0">
                  <a:solidFill>
                    <a:srgbClr val="FF0000"/>
                  </a:solidFill>
                </a:rPr>
                <a:t>CacBoPhanCuaCa</a:t>
              </a:r>
              <a:r>
                <a:rPr lang="vi-VN" sz="2800" dirty="0">
                  <a:solidFill>
                    <a:srgbClr val="3333CC"/>
                  </a:solidFill>
                </a:rPr>
                <a:t>. </a:t>
              </a:r>
              <a:endParaRPr lang="en-US" sz="2800" dirty="0" smtClean="0">
                <a:solidFill>
                  <a:srgbClr val="3333CC"/>
                </a:solidFill>
              </a:endParaRPr>
            </a:p>
            <a:p>
              <a:pPr marL="739775" indent="-333375" algn="just">
                <a:lnSpc>
                  <a:spcPct val="130000"/>
                </a:lnSpc>
                <a:buAutoNum type="alphaLcPeriod"/>
              </a:pPr>
              <a:r>
                <a:rPr lang="vi-VN" sz="2800" dirty="0" smtClean="0">
                  <a:solidFill>
                    <a:srgbClr val="3333CC"/>
                  </a:solidFill>
                </a:rPr>
                <a:t>Chèn </a:t>
              </a:r>
              <a:r>
                <a:rPr lang="vi-VN" sz="2800" dirty="0">
                  <a:solidFill>
                    <a:srgbClr val="3333CC"/>
                  </a:solidFill>
                </a:rPr>
                <a:t>hình ảnh cá vào trang nội dung và thay đổi kích thước, vị trí hình ảnh cho phù hợp. Biết tệp hình ảnh </a:t>
              </a:r>
              <a:r>
                <a:rPr lang="vi-VN" sz="2800" dirty="0">
                  <a:solidFill>
                    <a:srgbClr val="FF0000"/>
                  </a:solidFill>
                </a:rPr>
                <a:t>Ca-Chep</a:t>
              </a:r>
              <a:r>
                <a:rPr lang="vi-VN" sz="2800" dirty="0">
                  <a:solidFill>
                    <a:srgbClr val="3333CC"/>
                  </a:solidFill>
                </a:rPr>
                <a:t> lưu trong </a:t>
              </a:r>
              <a:r>
                <a:rPr lang="vi-VN" sz="2800" dirty="0" smtClean="0">
                  <a:solidFill>
                    <a:srgbClr val="3333CC"/>
                  </a:solidFill>
                </a:rPr>
                <a:t>thư </a:t>
              </a:r>
              <a:r>
                <a:rPr lang="vi-VN" sz="2800" dirty="0">
                  <a:solidFill>
                    <a:srgbClr val="3333CC"/>
                  </a:solidFill>
                </a:rPr>
                <a:t>mục </a:t>
              </a:r>
              <a:r>
                <a:rPr lang="vi-VN" sz="2800" dirty="0">
                  <a:solidFill>
                    <a:srgbClr val="FF0000"/>
                  </a:solidFill>
                </a:rPr>
                <a:t>D:\Lop 4A\Anh</a:t>
              </a:r>
              <a:r>
                <a:rPr lang="vi-VN" sz="2800" dirty="0">
                  <a:solidFill>
                    <a:srgbClr val="3333CC"/>
                  </a:solidFill>
                </a:rPr>
                <a:t>. </a:t>
              </a:r>
              <a:endParaRPr lang="en-US" sz="2800" dirty="0" smtClean="0">
                <a:solidFill>
                  <a:srgbClr val="3333CC"/>
                </a:solidFill>
              </a:endParaRPr>
            </a:p>
            <a:p>
              <a:pPr marL="739775" indent="-333375" algn="just">
                <a:lnSpc>
                  <a:spcPct val="130000"/>
                </a:lnSpc>
                <a:buAutoNum type="alphaLcPeriod"/>
              </a:pPr>
              <a:r>
                <a:rPr lang="vi-VN" sz="2800" dirty="0" smtClean="0">
                  <a:solidFill>
                    <a:srgbClr val="3333CC"/>
                  </a:solidFill>
                </a:rPr>
                <a:t>Sử </a:t>
              </a:r>
              <a:r>
                <a:rPr lang="vi-VN" sz="2800" dirty="0">
                  <a:solidFill>
                    <a:srgbClr val="3333CC"/>
                  </a:solidFill>
                </a:rPr>
                <a:t>dụng dấu đầu dòng cho trang nội dung. </a:t>
              </a:r>
              <a:endParaRPr lang="en-US" sz="2800" dirty="0" smtClean="0">
                <a:solidFill>
                  <a:srgbClr val="3333CC"/>
                </a:solidFill>
              </a:endParaRPr>
            </a:p>
            <a:p>
              <a:pPr marL="739775" indent="-333375" algn="just">
                <a:lnSpc>
                  <a:spcPct val="130000"/>
                </a:lnSpc>
                <a:buAutoNum type="alphaLcPeriod"/>
              </a:pPr>
              <a:r>
                <a:rPr lang="vi-VN" sz="2800" dirty="0" smtClean="0">
                  <a:solidFill>
                    <a:srgbClr val="3333CC"/>
                  </a:solidFill>
                </a:rPr>
                <a:t>Lưu </a:t>
              </a:r>
              <a:r>
                <a:rPr lang="vi-VN" sz="2800" dirty="0">
                  <a:solidFill>
                    <a:srgbClr val="3333CC"/>
                  </a:solidFill>
                </a:rPr>
                <a:t>lại những thay đổi trong quá trình soạn thảo tệp trình chiếu. </a:t>
              </a:r>
              <a:endParaRPr lang="en-US" sz="2800" dirty="0" smtClean="0">
                <a:solidFill>
                  <a:srgbClr val="3333CC"/>
                </a:solidFill>
              </a:endParaRPr>
            </a:p>
            <a:p>
              <a:pPr marL="739775" indent="-333375" algn="just">
                <a:lnSpc>
                  <a:spcPct val="130000"/>
                </a:lnSpc>
              </a:pPr>
              <a:r>
                <a:rPr lang="vi-VN" sz="2800" dirty="0" smtClean="0">
                  <a:solidFill>
                    <a:srgbClr val="3333CC"/>
                  </a:solidFill>
                </a:rPr>
                <a:t>e</a:t>
              </a:r>
              <a:r>
                <a:rPr lang="vi-VN" sz="2800" dirty="0">
                  <a:solidFill>
                    <a:srgbClr val="3333CC"/>
                  </a:solidFill>
                </a:rPr>
                <a:t>. Thoát khỏi phần mềm PowerPoint.</a:t>
              </a:r>
              <a:endParaRPr lang="en-US" sz="2800" dirty="0">
                <a:solidFill>
                  <a:srgbClr val="33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8&quot; unique_id=&quot;10479&quot;&gt;&lt;/object&gt;&lt;object type=&quot;2&quot; unique_id=&quot;10480&quot;&gt;&lt;object type=&quot;3&quot; unique_id=&quot;10481&quot;&gt;&lt;property id=&quot;20148&quot; value=&quot;5&quot;/&gt;&lt;property id=&quot;20300&quot; value=&quot;Slide 1&quot;/&gt;&lt;property id=&quot;20307&quot; value=&quot;257&quot;/&gt;&lt;/object&gt;&lt;object type=&quot;3&quot; unique_id=&quot;10482&quot;&gt;&lt;property id=&quot;20148&quot; value=&quot;5&quot;/&gt;&lt;property id=&quot;20300&quot; value=&quot;Slide 2&quot;/&gt;&lt;property id=&quot;20307&quot; value=&quot;359&quot;/&gt;&lt;/object&gt;&lt;object type=&quot;3&quot; unique_id=&quot;10483&quot;&gt;&lt;property id=&quot;20148&quot; value=&quot;5&quot;/&gt;&lt;property id=&quot;20300&quot; value=&quot;Slide 3&quot;/&gt;&lt;property id=&quot;20307&quot; value=&quot;306&quot;/&gt;&lt;/object&gt;&lt;object type=&quot;3&quot; unique_id=&quot;10484&quot;&gt;&lt;property id=&quot;20148&quot; value=&quot;5&quot;/&gt;&lt;property id=&quot;20300&quot; value=&quot;Slide 4&quot;/&gt;&lt;property id=&quot;20307&quot; value=&quot;301&quot;/&gt;&lt;/object&gt;&lt;object type=&quot;3&quot; unique_id=&quot;10485&quot;&gt;&lt;property id=&quot;20148&quot; value=&quot;5&quot;/&gt;&lt;property id=&quot;20300&quot; value=&quot;Slide 5&quot;/&gt;&lt;property id=&quot;20307&quot; value=&quot;358&quot;/&gt;&lt;/object&gt;&lt;object type=&quot;3&quot; unique_id=&quot;10486&quot;&gt;&lt;property id=&quot;20148&quot; value=&quot;5&quot;/&gt;&lt;property id=&quot;20300&quot; value=&quot;Slide 6&quot;/&gt;&lt;property id=&quot;20307&quot; value=&quot;355&quot;/&gt;&lt;/object&gt;&lt;object type=&quot;3&quot; unique_id=&quot;10487&quot;&gt;&lt;property id=&quot;20148&quot; value=&quot;5&quot;/&gt;&lt;property id=&quot;20300&quot; value=&quot;Slide 7&quot;/&gt;&lt;property id=&quot;20307&quot; value=&quot;354&quot;/&gt;&lt;/object&gt;&lt;object type=&quot;3&quot; unique_id=&quot;10488&quot;&gt;&lt;property id=&quot;20148&quot; value=&quot;5&quot;/&gt;&lt;property id=&quot;20300&quot; value=&quot;Slide 8&quot;/&gt;&lt;property id=&quot;20307&quot; value=&quot;356&quot;/&gt;&lt;/object&gt;&lt;object type=&quot;3&quot; unique_id=&quot;10489&quot;&gt;&lt;property id=&quot;20148&quot; value=&quot;5&quot;/&gt;&lt;property id=&quot;20300&quot; value=&quot;Slide 9&quot;/&gt;&lt;property id=&quot;20307&quot; value=&quot;285&quot;/&gt;&lt;/object&gt;&lt;object type=&quot;3&quot; unique_id=&quot;10490&quot;&gt;&lt;property id=&quot;20148&quot; value=&quot;5&quot;/&gt;&lt;property id=&quot;20300&quot; value=&quot;Slide 10&quot;/&gt;&lt;property id=&quot;20307&quot; value=&quot;357&quot;/&gt;&lt;/object&gt;&lt;object type=&quot;3&quot; unique_id=&quot;10491&quot;&gt;&lt;property id=&quot;20148&quot; value=&quot;5&quot;/&gt;&lt;property id=&quot;20300&quot; value=&quot;Slide 11&quot;/&gt;&lt;property id=&quot;20307&quot; value=&quot;319&quot;/&gt;&lt;/object&gt;&lt;object type=&quot;3&quot; unique_id=&quot;10492&quot;&gt;&lt;property id=&quot;20148&quot; value=&quot;5&quot;/&gt;&lt;property id=&quot;20300&quot; value=&quot;Slide 12&quot;/&gt;&lt;property id=&quot;20307&quot; value=&quot;265&quot;/&gt;&lt;/object&gt;&lt;object type=&quot;3&quot; unique_id=&quot;10493&quot;&gt;&lt;property id=&quot;20148&quot; value=&quot;5&quot;/&gt;&lt;property id=&quot;20300&quot; value=&quot;Slide 13&quot;/&gt;&lt;property id=&quot;20307&quot; value=&quot;32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2568</TotalTime>
  <Words>443</Words>
  <Application>Microsoft Office PowerPoint</Application>
  <PresentationFormat>Custom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443</cp:revision>
  <dcterms:created xsi:type="dcterms:W3CDTF">2022-01-27T15:18:21Z</dcterms:created>
  <dcterms:modified xsi:type="dcterms:W3CDTF">2024-01-29T06:13:59Z</dcterms:modified>
</cp:coreProperties>
</file>