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3" r:id="rId6"/>
    <p:sldMasterId id="2147483655"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24" roundtripDataSignature="AMtx7mg1QE1IbTn2WUr7tANErUxIosI7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F6881ED-96BA-41AF-BB78-C71797F6E936}">
  <a:tblStyle styleId="{0F6881ED-96BA-41AF-BB78-C71797F6E936}" styleName="Table_0">
    <a:wholeTbl>
      <a:tcTxStyle b="off" i="off">
        <a:font>
          <a:latin typeface="UTM Duepuntozero"/>
          <a:ea typeface="UTM Duepuntozero"/>
          <a:cs typeface="UTM Duepuntozero"/>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a:tcStyle>
        <a:fill>
          <a:solidFill>
            <a:srgbClr val="FFE8CA"/>
          </a:solidFill>
        </a:fill>
      </a:tcStyle>
    </a:band1H>
    <a:band2H>
      <a:tcTxStyle/>
    </a:band2H>
    <a:band1V>
      <a:tcTxStyle/>
      <a:tcStyle>
        <a:fill>
          <a:solidFill>
            <a:srgbClr val="FFE8CA"/>
          </a:solidFill>
        </a:fill>
      </a:tcStyle>
    </a:band1V>
    <a:band2V>
      <a:tcTxStyle/>
    </a:band2V>
    <a:lastCol>
      <a:tcTxStyle b="on" i="off">
        <a:font>
          <a:latin typeface="UTM Duepuntozero"/>
          <a:ea typeface="UTM Duepuntozero"/>
          <a:cs typeface="UTM Duepuntozero"/>
        </a:font>
        <a:schemeClr val="lt1"/>
      </a:tcTxStyle>
      <a:tcStyle>
        <a:fill>
          <a:solidFill>
            <a:schemeClr val="accent1"/>
          </a:solidFill>
        </a:fill>
      </a:tcStyle>
    </a:lastCol>
    <a:firstCol>
      <a:tcTxStyle b="on" i="off">
        <a:font>
          <a:latin typeface="UTM Duepuntozero"/>
          <a:ea typeface="UTM Duepuntozero"/>
          <a:cs typeface="UTM Duepuntozero"/>
        </a:font>
        <a:schemeClr val="lt1"/>
      </a:tcTxStyle>
      <a:tcStyle>
        <a:fill>
          <a:solidFill>
            <a:schemeClr val="accent1"/>
          </a:solidFill>
        </a:fill>
      </a:tcStyle>
    </a:firstCol>
    <a:lastRow>
      <a:tcTxStyle b="on" i="off">
        <a:font>
          <a:latin typeface="UTM Duepuntozero"/>
          <a:ea typeface="UTM Duepuntozero"/>
          <a:cs typeface="UTM Duepuntozero"/>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UTM Duepuntozero"/>
          <a:ea typeface="UTM Duepuntozero"/>
          <a:cs typeface="UTM Duepuntozero"/>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11" Type="http://schemas.openxmlformats.org/officeDocument/2006/relationships/slide" Target="slides/slide3.xml"/><Relationship Id="rId22" Type="http://schemas.openxmlformats.org/officeDocument/2006/relationships/slide" Target="slides/slide14.xml"/><Relationship Id="rId10" Type="http://schemas.openxmlformats.org/officeDocument/2006/relationships/slide" Target="slides/slide2.xml"/><Relationship Id="rId21" Type="http://schemas.openxmlformats.org/officeDocument/2006/relationships/slide" Target="slides/slide13.xml"/><Relationship Id="rId13" Type="http://schemas.openxmlformats.org/officeDocument/2006/relationships/slide" Target="slides/slide5.xml"/><Relationship Id="rId24" Type="http://customschemas.google.com/relationships/presentationmetadata" Target="metadata"/><Relationship Id="rId12" Type="http://schemas.openxmlformats.org/officeDocument/2006/relationships/slide" Target="slides/slide4.xml"/><Relationship Id="rId23" Type="http://schemas.openxmlformats.org/officeDocument/2006/relationships/slide" Target="slides/slide1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5" Type="http://schemas.openxmlformats.org/officeDocument/2006/relationships/slideMaster" Target="slideMasters/slideMaster1.xml"/><Relationship Id="rId19" Type="http://schemas.openxmlformats.org/officeDocument/2006/relationships/slide" Target="slides/slide11.xml"/><Relationship Id="rId6" Type="http://schemas.openxmlformats.org/officeDocument/2006/relationships/slideMaster" Target="slideMasters/slideMaster2.xml"/><Relationship Id="rId18" Type="http://schemas.openxmlformats.org/officeDocument/2006/relationships/slide" Target="slides/slide10.xml"/><Relationship Id="rId7" Type="http://schemas.openxmlformats.org/officeDocument/2006/relationships/slideMaster" Target="slideMasters/slideMaster3.xml"/><Relationship Id="rId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 name="Google Shape;13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4" name="Google Shape;194;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3" name="Google Shape;22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c57486af78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g2c57486af78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8" name="Google Shape;14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 Id="rId3" Type="http://schemas.openxmlformats.org/officeDocument/2006/relationships/image" Target="../media/image10.png"/><Relationship Id="rId4"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 Id="rId3"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10.png"/><Relationship Id="rId4" Type="http://schemas.openxmlformats.org/officeDocument/2006/relationships/image" Target="../media/image17.png"/><Relationship Id="rId5"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 Id="rId3" Type="http://schemas.openxmlformats.org/officeDocument/2006/relationships/image" Target="../media/image10.png"/><Relationship Id="rId4" Type="http://schemas.openxmlformats.org/officeDocument/2006/relationships/image" Target="../media/image17.png"/><Relationship Id="rId5"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9.png"/><Relationship Id="rId3"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7.png"/><Relationship Id="rId3" Type="http://schemas.openxmlformats.org/officeDocument/2006/relationships/image" Target="../media/image10.png"/><Relationship Id="rId4" Type="http://schemas.openxmlformats.org/officeDocument/2006/relationships/image" Target="../media/image17.png"/><Relationship Id="rId5"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4.png"/><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1.png"/><Relationship Id="rId3"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6" name="Shape 16"/>
        <p:cNvGrpSpPr/>
        <p:nvPr/>
      </p:nvGrpSpPr>
      <p:grpSpPr>
        <a:xfrm>
          <a:off x="0" y="0"/>
          <a:ext cx="0" cy="0"/>
          <a:chOff x="0" y="0"/>
          <a:chExt cx="0" cy="0"/>
        </a:xfrm>
      </p:grpSpPr>
      <p:sp>
        <p:nvSpPr>
          <p:cNvPr id="17" name="Google Shape;17;p16"/>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6"/>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6"/>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0" name="Google Shape;20;p1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23" name="Google Shape;23;p16"/>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24" name="Google Shape;24;p16"/>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25" name="Google Shape;25;p16"/>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26" name="Google Shape;26;p16"/>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áo hiệu Bài tập" showMasterSp="0">
  <p:cSld name="Báo hiệu Bài tập">
    <p:bg>
      <p:bgPr>
        <a:solidFill>
          <a:schemeClr val="lt1"/>
        </a:solidFill>
      </p:bgPr>
    </p:bg>
    <p:spTree>
      <p:nvGrpSpPr>
        <p:cNvPr id="128" name="Shape 128"/>
        <p:cNvGrpSpPr/>
        <p:nvPr/>
      </p:nvGrpSpPr>
      <p:grpSpPr>
        <a:xfrm>
          <a:off x="0" y="0"/>
          <a:ext cx="0" cy="0"/>
          <a:chOff x="0" y="0"/>
          <a:chExt cx="0" cy="0"/>
        </a:xfrm>
      </p:grpSpPr>
      <p:sp>
        <p:nvSpPr>
          <p:cNvPr id="129" name="Google Shape;129;p2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dk2"/>
                </a:solidFill>
                <a:latin typeface="Arial"/>
                <a:ea typeface="Arial"/>
                <a:cs typeface="Arial"/>
                <a:sym typeface="Arial"/>
              </a:defRPr>
            </a:lvl1pPr>
            <a:lvl2pPr indent="0" lvl="1" marL="0" algn="l">
              <a:spcBef>
                <a:spcPts val="0"/>
              </a:spcBef>
              <a:buNone/>
              <a:defRPr b="0" sz="1200">
                <a:solidFill>
                  <a:schemeClr val="dk2"/>
                </a:solidFill>
                <a:latin typeface="Arial"/>
                <a:ea typeface="Arial"/>
                <a:cs typeface="Arial"/>
                <a:sym typeface="Arial"/>
              </a:defRPr>
            </a:lvl2pPr>
            <a:lvl3pPr indent="0" lvl="2" marL="0" algn="l">
              <a:spcBef>
                <a:spcPts val="0"/>
              </a:spcBef>
              <a:buNone/>
              <a:defRPr b="0" sz="1200">
                <a:solidFill>
                  <a:schemeClr val="dk2"/>
                </a:solidFill>
                <a:latin typeface="Arial"/>
                <a:ea typeface="Arial"/>
                <a:cs typeface="Arial"/>
                <a:sym typeface="Arial"/>
              </a:defRPr>
            </a:lvl3pPr>
            <a:lvl4pPr indent="0" lvl="3" marL="0" algn="l">
              <a:spcBef>
                <a:spcPts val="0"/>
              </a:spcBef>
              <a:buNone/>
              <a:defRPr b="0" sz="1200">
                <a:solidFill>
                  <a:schemeClr val="dk2"/>
                </a:solidFill>
                <a:latin typeface="Arial"/>
                <a:ea typeface="Arial"/>
                <a:cs typeface="Arial"/>
                <a:sym typeface="Arial"/>
              </a:defRPr>
            </a:lvl4pPr>
            <a:lvl5pPr indent="0" lvl="4" marL="0" algn="l">
              <a:spcBef>
                <a:spcPts val="0"/>
              </a:spcBef>
              <a:buNone/>
              <a:defRPr b="0" sz="1200">
                <a:solidFill>
                  <a:schemeClr val="dk2"/>
                </a:solidFill>
                <a:latin typeface="Arial"/>
                <a:ea typeface="Arial"/>
                <a:cs typeface="Arial"/>
                <a:sym typeface="Arial"/>
              </a:defRPr>
            </a:lvl5pPr>
            <a:lvl6pPr indent="0" lvl="5" marL="0" algn="l">
              <a:spcBef>
                <a:spcPts val="0"/>
              </a:spcBef>
              <a:buNone/>
              <a:defRPr b="0" sz="1200">
                <a:solidFill>
                  <a:schemeClr val="dk2"/>
                </a:solidFill>
                <a:latin typeface="Arial"/>
                <a:ea typeface="Arial"/>
                <a:cs typeface="Arial"/>
                <a:sym typeface="Arial"/>
              </a:defRPr>
            </a:lvl6pPr>
            <a:lvl7pPr indent="0" lvl="6" marL="0" algn="l">
              <a:spcBef>
                <a:spcPts val="0"/>
              </a:spcBef>
              <a:buNone/>
              <a:defRPr b="0" sz="1200">
                <a:solidFill>
                  <a:schemeClr val="dk2"/>
                </a:solidFill>
                <a:latin typeface="Arial"/>
                <a:ea typeface="Arial"/>
                <a:cs typeface="Arial"/>
                <a:sym typeface="Arial"/>
              </a:defRPr>
            </a:lvl7pPr>
            <a:lvl8pPr indent="0" lvl="7" marL="0" algn="l">
              <a:spcBef>
                <a:spcPts val="0"/>
              </a:spcBef>
              <a:buNone/>
              <a:defRPr b="0" sz="1200">
                <a:solidFill>
                  <a:schemeClr val="dk2"/>
                </a:solidFill>
                <a:latin typeface="Arial"/>
                <a:ea typeface="Arial"/>
                <a:cs typeface="Arial"/>
                <a:sym typeface="Arial"/>
              </a:defRPr>
            </a:lvl8pPr>
            <a:lvl9pPr indent="0" lvl="8" marL="0" algn="l">
              <a:spcBef>
                <a:spcPts val="0"/>
              </a:spcBef>
              <a:buNone/>
              <a:defRPr b="0" sz="1200">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32" name="Google Shape;132;p27"/>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33" name="Google Shape;133;p27"/>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pic>
        <p:nvPicPr>
          <p:cNvPr id="134" name="Google Shape;134;p27"/>
          <p:cNvPicPr preferRelativeResize="0"/>
          <p:nvPr/>
        </p:nvPicPr>
        <p:blipFill rotWithShape="1">
          <a:blip r:embed="rId4">
            <a:alphaModFix/>
          </a:blip>
          <a:srcRect b="0" l="0" r="0" t="0"/>
          <a:stretch/>
        </p:blipFill>
        <p:spPr>
          <a:xfrm>
            <a:off x="2361000" y="1044000"/>
            <a:ext cx="7470001" cy="477000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27" name="Shape 27"/>
        <p:cNvGrpSpPr/>
        <p:nvPr/>
      </p:nvGrpSpPr>
      <p:grpSpPr>
        <a:xfrm>
          <a:off x="0" y="0"/>
          <a:ext cx="0" cy="0"/>
          <a:chOff x="0" y="0"/>
          <a:chExt cx="0" cy="0"/>
        </a:xfrm>
      </p:grpSpPr>
      <p:sp>
        <p:nvSpPr>
          <p:cNvPr id="28" name="Google Shape;28;p22"/>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2"/>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2"/>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31" name="Google Shape;31;p22"/>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Arial"/>
              <a:ea typeface="Arial"/>
              <a:cs typeface="Arial"/>
              <a:sym typeface="Arial"/>
            </a:endParaRPr>
          </a:p>
        </p:txBody>
      </p:sp>
      <p:sp>
        <p:nvSpPr>
          <p:cNvPr id="32" name="Google Shape;32;p22"/>
          <p:cNvSpPr txBox="1"/>
          <p:nvPr/>
        </p:nvSpPr>
        <p:spPr>
          <a:xfrm>
            <a:off x="510154" y="161850"/>
            <a:ext cx="30009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Chủ</a:t>
            </a:r>
            <a:r>
              <a:rPr lang="en-US" sz="1800">
                <a:solidFill>
                  <a:schemeClr val="lt1"/>
                </a:solidFill>
                <a:latin typeface="Arial"/>
                <a:ea typeface="Arial"/>
                <a:cs typeface="Arial"/>
                <a:sym typeface="Arial"/>
              </a:rPr>
              <a:t> đề B</a:t>
            </a:r>
            <a:r>
              <a:rPr lang="en-US" sz="1800">
                <a:solidFill>
                  <a:schemeClr val="lt1"/>
                </a:solidFill>
                <a:latin typeface="Arial"/>
                <a:ea typeface="Arial"/>
                <a:cs typeface="Arial"/>
                <a:sym typeface="Arial"/>
              </a:rPr>
              <a:t>. Công dân số</a:t>
            </a:r>
            <a:endParaRPr sz="1800">
              <a:solidFill>
                <a:schemeClr val="lt1"/>
              </a:solidFill>
              <a:latin typeface="Arial"/>
              <a:ea typeface="Arial"/>
              <a:cs typeface="Arial"/>
              <a:sym typeface="Arial"/>
            </a:endParaRPr>
          </a:p>
        </p:txBody>
      </p:sp>
      <p:sp>
        <p:nvSpPr>
          <p:cNvPr id="33" name="Google Shape;33;p22"/>
          <p:cNvSpPr txBox="1"/>
          <p:nvPr/>
        </p:nvSpPr>
        <p:spPr>
          <a:xfrm>
            <a:off x="7878960" y="198198"/>
            <a:ext cx="431304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FFFFFF"/>
                </a:solidFill>
                <a:latin typeface="Times New Roman"/>
                <a:ea typeface="Times New Roman"/>
                <a:cs typeface="Times New Roman"/>
                <a:sym typeface="Times New Roman"/>
              </a:rPr>
              <a:t>Bài 2: Tớ tự khám phá thế giới</a:t>
            </a:r>
            <a:endParaRPr sz="1800">
              <a:solidFill>
                <a:schemeClr val="lt1"/>
              </a:solidFill>
              <a:latin typeface="Times New Roman"/>
              <a:ea typeface="Times New Roman"/>
              <a:cs typeface="Times New Roman"/>
              <a:sym typeface="Times New Roman"/>
            </a:endParaRPr>
          </a:p>
        </p:txBody>
      </p:sp>
      <p:sp>
        <p:nvSpPr>
          <p:cNvPr id="34" name="Google Shape;34;p2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35" name="Google Shape;35;p22"/>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36" name="Google Shape;36;p22"/>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37" name="Shape 37"/>
        <p:cNvGrpSpPr/>
        <p:nvPr/>
      </p:nvGrpSpPr>
      <p:grpSpPr>
        <a:xfrm>
          <a:off x="0" y="0"/>
          <a:ext cx="0" cy="0"/>
          <a:chOff x="0" y="0"/>
          <a:chExt cx="0" cy="0"/>
        </a:xfrm>
      </p:grpSpPr>
      <p:sp>
        <p:nvSpPr>
          <p:cNvPr id="38" name="Google Shape;38;p18"/>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18"/>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8"/>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41" name="Google Shape;41;p18"/>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8"/>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Arial"/>
                <a:ea typeface="Arial"/>
                <a:cs typeface="Arial"/>
                <a:sym typeface="Arial"/>
              </a:defRPr>
            </a:lvl1pPr>
            <a:lvl2pPr indent="0" lvl="1" marL="0" algn="l">
              <a:spcBef>
                <a:spcPts val="0"/>
              </a:spcBef>
              <a:buNone/>
              <a:defRPr b="0" i="0" sz="1200" u="none" cap="none" strike="noStrike">
                <a:solidFill>
                  <a:schemeClr val="dk2"/>
                </a:solidFill>
                <a:latin typeface="Arial"/>
                <a:ea typeface="Arial"/>
                <a:cs typeface="Arial"/>
                <a:sym typeface="Arial"/>
              </a:defRPr>
            </a:lvl2pPr>
            <a:lvl3pPr indent="0" lvl="2" marL="0" algn="l">
              <a:spcBef>
                <a:spcPts val="0"/>
              </a:spcBef>
              <a:buNone/>
              <a:defRPr b="0" i="0" sz="1200" u="none" cap="none" strike="noStrike">
                <a:solidFill>
                  <a:schemeClr val="dk2"/>
                </a:solidFill>
                <a:latin typeface="Arial"/>
                <a:ea typeface="Arial"/>
                <a:cs typeface="Arial"/>
                <a:sym typeface="Arial"/>
              </a:defRPr>
            </a:lvl3pPr>
            <a:lvl4pPr indent="0" lvl="3" marL="0" algn="l">
              <a:spcBef>
                <a:spcPts val="0"/>
              </a:spcBef>
              <a:buNone/>
              <a:defRPr b="0" i="0" sz="1200" u="none" cap="none" strike="noStrike">
                <a:solidFill>
                  <a:schemeClr val="dk2"/>
                </a:solidFill>
                <a:latin typeface="Arial"/>
                <a:ea typeface="Arial"/>
                <a:cs typeface="Arial"/>
                <a:sym typeface="Arial"/>
              </a:defRPr>
            </a:lvl4pPr>
            <a:lvl5pPr indent="0" lvl="4" marL="0" algn="l">
              <a:spcBef>
                <a:spcPts val="0"/>
              </a:spcBef>
              <a:buNone/>
              <a:defRPr b="0" i="0" sz="1200" u="none" cap="none" strike="noStrike">
                <a:solidFill>
                  <a:schemeClr val="dk2"/>
                </a:solidFill>
                <a:latin typeface="Arial"/>
                <a:ea typeface="Arial"/>
                <a:cs typeface="Arial"/>
                <a:sym typeface="Arial"/>
              </a:defRPr>
            </a:lvl5pPr>
            <a:lvl6pPr indent="0" lvl="5" marL="0" algn="l">
              <a:spcBef>
                <a:spcPts val="0"/>
              </a:spcBef>
              <a:buNone/>
              <a:defRPr b="0" i="0" sz="1200" u="none" cap="none" strike="noStrike">
                <a:solidFill>
                  <a:schemeClr val="dk2"/>
                </a:solidFill>
                <a:latin typeface="Arial"/>
                <a:ea typeface="Arial"/>
                <a:cs typeface="Arial"/>
                <a:sym typeface="Arial"/>
              </a:defRPr>
            </a:lvl6pPr>
            <a:lvl7pPr indent="0" lvl="6" marL="0" algn="l">
              <a:spcBef>
                <a:spcPts val="0"/>
              </a:spcBef>
              <a:buNone/>
              <a:defRPr b="0" i="0" sz="1200" u="none" cap="none" strike="noStrike">
                <a:solidFill>
                  <a:schemeClr val="dk2"/>
                </a:solidFill>
                <a:latin typeface="Arial"/>
                <a:ea typeface="Arial"/>
                <a:cs typeface="Arial"/>
                <a:sym typeface="Arial"/>
              </a:defRPr>
            </a:lvl7pPr>
            <a:lvl8pPr indent="0" lvl="7" marL="0" algn="l">
              <a:spcBef>
                <a:spcPts val="0"/>
              </a:spcBef>
              <a:buNone/>
              <a:defRPr b="0" i="0" sz="1200" u="none" cap="none" strike="noStrike">
                <a:solidFill>
                  <a:schemeClr val="dk2"/>
                </a:solidFill>
                <a:latin typeface="Arial"/>
                <a:ea typeface="Arial"/>
                <a:cs typeface="Arial"/>
                <a:sym typeface="Arial"/>
              </a:defRPr>
            </a:lvl8pPr>
            <a:lvl9pPr indent="0" lvl="8" marL="0" algn="l">
              <a:spcBef>
                <a:spcPts val="0"/>
              </a:spcBef>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44" name="Google Shape;44;p18"/>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45" name="Google Shape;45;p18"/>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46" name="Google Shape;46;p18"/>
          <p:cNvGrpSpPr/>
          <p:nvPr/>
        </p:nvGrpSpPr>
        <p:grpSpPr>
          <a:xfrm>
            <a:off x="3517905" y="460004"/>
            <a:ext cx="4157131" cy="1475193"/>
            <a:chOff x="3634320" y="261051"/>
            <a:chExt cx="4157131" cy="1475193"/>
          </a:xfrm>
        </p:grpSpPr>
        <p:pic>
          <p:nvPicPr>
            <p:cNvPr id="47" name="Google Shape;47;p18"/>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48" name="Google Shape;48;p18"/>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49" name="Shape 49"/>
        <p:cNvGrpSpPr/>
        <p:nvPr/>
      </p:nvGrpSpPr>
      <p:grpSpPr>
        <a:xfrm>
          <a:off x="0" y="0"/>
          <a:ext cx="0" cy="0"/>
          <a:chOff x="0" y="0"/>
          <a:chExt cx="0" cy="0"/>
        </a:xfrm>
      </p:grpSpPr>
      <p:sp>
        <p:nvSpPr>
          <p:cNvPr id="50" name="Google Shape;50;p23"/>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3"/>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3"/>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53" name="Google Shape;53;p23"/>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Arial"/>
              <a:ea typeface="Arial"/>
              <a:cs typeface="Arial"/>
              <a:sym typeface="Arial"/>
            </a:endParaRPr>
          </a:p>
        </p:txBody>
      </p:sp>
      <p:sp>
        <p:nvSpPr>
          <p:cNvPr id="54" name="Google Shape;54;p23"/>
          <p:cNvSpPr txBox="1"/>
          <p:nvPr/>
        </p:nvSpPr>
        <p:spPr>
          <a:xfrm>
            <a:off x="510139" y="161842"/>
            <a:ext cx="338586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Chủ</a:t>
            </a:r>
            <a:r>
              <a:rPr lang="en-US" sz="1800">
                <a:solidFill>
                  <a:schemeClr val="lt1"/>
                </a:solidFill>
                <a:latin typeface="Arial"/>
                <a:ea typeface="Arial"/>
                <a:cs typeface="Arial"/>
                <a:sym typeface="Arial"/>
              </a:rPr>
              <a:t> đề A</a:t>
            </a:r>
            <a:r>
              <a:rPr lang="en-US" sz="1800">
                <a:solidFill>
                  <a:schemeClr val="lt1"/>
                </a:solidFill>
                <a:latin typeface="Arial"/>
                <a:ea typeface="Arial"/>
                <a:cs typeface="Arial"/>
                <a:sym typeface="Arial"/>
              </a:rPr>
              <a:t>. Internet và truyền thông số</a:t>
            </a:r>
            <a:endParaRPr/>
          </a:p>
        </p:txBody>
      </p:sp>
      <p:sp>
        <p:nvSpPr>
          <p:cNvPr id="55" name="Google Shape;55;p23"/>
          <p:cNvSpPr txBox="1"/>
          <p:nvPr/>
        </p:nvSpPr>
        <p:spPr>
          <a:xfrm>
            <a:off x="5908151" y="161842"/>
            <a:ext cx="540244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Bài</a:t>
            </a:r>
            <a:r>
              <a:rPr lang="en-US" sz="1800">
                <a:solidFill>
                  <a:schemeClr val="lt1"/>
                </a:solidFill>
                <a:latin typeface="Arial"/>
                <a:ea typeface="Arial"/>
                <a:cs typeface="Arial"/>
                <a:sym typeface="Arial"/>
              </a:rPr>
              <a:t> 2</a:t>
            </a:r>
            <a:r>
              <a:rPr lang="en-US" sz="1800">
                <a:solidFill>
                  <a:schemeClr val="lt1"/>
                </a:solidFill>
                <a:latin typeface="Arial"/>
                <a:ea typeface="Arial"/>
                <a:cs typeface="Arial"/>
                <a:sym typeface="Arial"/>
              </a:rPr>
              <a:t>. Tớ liên lạc được với mọi người ở khắp mọi nơi trên thế giới</a:t>
            </a:r>
            <a:endParaRPr/>
          </a:p>
        </p:txBody>
      </p:sp>
      <p:sp>
        <p:nvSpPr>
          <p:cNvPr id="56" name="Google Shape;56;p23"/>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57" name="Google Shape;57;p23"/>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58" name="Google Shape;58;p23"/>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66" name="Shape 66"/>
        <p:cNvGrpSpPr/>
        <p:nvPr/>
      </p:nvGrpSpPr>
      <p:grpSpPr>
        <a:xfrm>
          <a:off x="0" y="0"/>
          <a:ext cx="0" cy="0"/>
          <a:chOff x="0" y="0"/>
          <a:chExt cx="0" cy="0"/>
        </a:xfrm>
      </p:grpSpPr>
      <p:sp>
        <p:nvSpPr>
          <p:cNvPr id="67" name="Google Shape;67;p19"/>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9"/>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9"/>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70" name="Google Shape;70;p19"/>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9"/>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9"/>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i="0" sz="1200" u="none" cap="none" strike="noStrike">
                <a:solidFill>
                  <a:schemeClr val="dk2"/>
                </a:solidFill>
                <a:latin typeface="Arial"/>
                <a:ea typeface="Arial"/>
                <a:cs typeface="Arial"/>
                <a:sym typeface="Arial"/>
              </a:defRPr>
            </a:lvl1pPr>
            <a:lvl2pPr indent="0" lvl="1" marL="0" algn="l">
              <a:spcBef>
                <a:spcPts val="0"/>
              </a:spcBef>
              <a:buNone/>
              <a:defRPr b="0" i="0" sz="1200" u="none" cap="none" strike="noStrike">
                <a:solidFill>
                  <a:schemeClr val="dk2"/>
                </a:solidFill>
                <a:latin typeface="Arial"/>
                <a:ea typeface="Arial"/>
                <a:cs typeface="Arial"/>
                <a:sym typeface="Arial"/>
              </a:defRPr>
            </a:lvl2pPr>
            <a:lvl3pPr indent="0" lvl="2" marL="0" algn="l">
              <a:spcBef>
                <a:spcPts val="0"/>
              </a:spcBef>
              <a:buNone/>
              <a:defRPr b="0" i="0" sz="1200" u="none" cap="none" strike="noStrike">
                <a:solidFill>
                  <a:schemeClr val="dk2"/>
                </a:solidFill>
                <a:latin typeface="Arial"/>
                <a:ea typeface="Arial"/>
                <a:cs typeface="Arial"/>
                <a:sym typeface="Arial"/>
              </a:defRPr>
            </a:lvl3pPr>
            <a:lvl4pPr indent="0" lvl="3" marL="0" algn="l">
              <a:spcBef>
                <a:spcPts val="0"/>
              </a:spcBef>
              <a:buNone/>
              <a:defRPr b="0" i="0" sz="1200" u="none" cap="none" strike="noStrike">
                <a:solidFill>
                  <a:schemeClr val="dk2"/>
                </a:solidFill>
                <a:latin typeface="Arial"/>
                <a:ea typeface="Arial"/>
                <a:cs typeface="Arial"/>
                <a:sym typeface="Arial"/>
              </a:defRPr>
            </a:lvl4pPr>
            <a:lvl5pPr indent="0" lvl="4" marL="0" algn="l">
              <a:spcBef>
                <a:spcPts val="0"/>
              </a:spcBef>
              <a:buNone/>
              <a:defRPr b="0" i="0" sz="1200" u="none" cap="none" strike="noStrike">
                <a:solidFill>
                  <a:schemeClr val="dk2"/>
                </a:solidFill>
                <a:latin typeface="Arial"/>
                <a:ea typeface="Arial"/>
                <a:cs typeface="Arial"/>
                <a:sym typeface="Arial"/>
              </a:defRPr>
            </a:lvl5pPr>
            <a:lvl6pPr indent="0" lvl="5" marL="0" algn="l">
              <a:spcBef>
                <a:spcPts val="0"/>
              </a:spcBef>
              <a:buNone/>
              <a:defRPr b="0" i="0" sz="1200" u="none" cap="none" strike="noStrike">
                <a:solidFill>
                  <a:schemeClr val="dk2"/>
                </a:solidFill>
                <a:latin typeface="Arial"/>
                <a:ea typeface="Arial"/>
                <a:cs typeface="Arial"/>
                <a:sym typeface="Arial"/>
              </a:defRPr>
            </a:lvl6pPr>
            <a:lvl7pPr indent="0" lvl="6" marL="0" algn="l">
              <a:spcBef>
                <a:spcPts val="0"/>
              </a:spcBef>
              <a:buNone/>
              <a:defRPr b="0" i="0" sz="1200" u="none" cap="none" strike="noStrike">
                <a:solidFill>
                  <a:schemeClr val="dk2"/>
                </a:solidFill>
                <a:latin typeface="Arial"/>
                <a:ea typeface="Arial"/>
                <a:cs typeface="Arial"/>
                <a:sym typeface="Arial"/>
              </a:defRPr>
            </a:lvl7pPr>
            <a:lvl8pPr indent="0" lvl="7" marL="0" algn="l">
              <a:spcBef>
                <a:spcPts val="0"/>
              </a:spcBef>
              <a:buNone/>
              <a:defRPr b="0" i="0" sz="1200" u="none" cap="none" strike="noStrike">
                <a:solidFill>
                  <a:schemeClr val="dk2"/>
                </a:solidFill>
                <a:latin typeface="Arial"/>
                <a:ea typeface="Arial"/>
                <a:cs typeface="Arial"/>
                <a:sym typeface="Arial"/>
              </a:defRPr>
            </a:lvl8pPr>
            <a:lvl9pPr indent="0" lvl="8" marL="0" algn="l">
              <a:spcBef>
                <a:spcPts val="0"/>
              </a:spcBef>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73" name="Google Shape;73;p19"/>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74" name="Google Shape;74;p19"/>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75" name="Google Shape;75;p19"/>
          <p:cNvGrpSpPr/>
          <p:nvPr/>
        </p:nvGrpSpPr>
        <p:grpSpPr>
          <a:xfrm>
            <a:off x="3517905" y="460004"/>
            <a:ext cx="4157131" cy="1475193"/>
            <a:chOff x="3634320" y="261051"/>
            <a:chExt cx="4157131" cy="1475193"/>
          </a:xfrm>
        </p:grpSpPr>
        <p:pic>
          <p:nvPicPr>
            <p:cNvPr id="76" name="Google Shape;76;p19"/>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77" name="Google Shape;77;p19"/>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ài 8- Phan 2-Chủ đề B-Nội dung">
  <p:cSld name="9_-Bài 8- Phan 2-Chủ đề B-Nội dung">
    <p:bg>
      <p:bgPr>
        <a:solidFill>
          <a:schemeClr val="lt1"/>
        </a:solidFill>
      </p:bgPr>
    </p:bg>
    <p:spTree>
      <p:nvGrpSpPr>
        <p:cNvPr id="85" name="Shape 85"/>
        <p:cNvGrpSpPr/>
        <p:nvPr/>
      </p:nvGrpSpPr>
      <p:grpSpPr>
        <a:xfrm>
          <a:off x="0" y="0"/>
          <a:ext cx="0" cy="0"/>
          <a:chOff x="0" y="0"/>
          <a:chExt cx="0" cy="0"/>
        </a:xfrm>
      </p:grpSpPr>
      <p:sp>
        <p:nvSpPr>
          <p:cNvPr id="86" name="Google Shape;86;p21"/>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1"/>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1"/>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89" name="Google Shape;89;p21"/>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0" name="Google Shape;90;p21"/>
          <p:cNvSpPr txBox="1"/>
          <p:nvPr/>
        </p:nvSpPr>
        <p:spPr>
          <a:xfrm>
            <a:off x="510139" y="161842"/>
            <a:ext cx="338586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lt1"/>
                </a:solidFill>
                <a:latin typeface="Arial"/>
                <a:ea typeface="Arial"/>
                <a:cs typeface="Arial"/>
                <a:sym typeface="Arial"/>
              </a:rPr>
              <a:t>Chủ đề </a:t>
            </a:r>
            <a:r>
              <a:rPr lang="en-US" sz="1800">
                <a:solidFill>
                  <a:schemeClr val="lt1"/>
                </a:solidFill>
              </a:rPr>
              <a:t>B. Công dân số</a:t>
            </a:r>
            <a:endParaRPr/>
          </a:p>
        </p:txBody>
      </p:sp>
      <p:sp>
        <p:nvSpPr>
          <p:cNvPr id="91" name="Google Shape;91;p21"/>
          <p:cNvSpPr txBox="1"/>
          <p:nvPr/>
        </p:nvSpPr>
        <p:spPr>
          <a:xfrm>
            <a:off x="8179272" y="161850"/>
            <a:ext cx="33858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US" sz="1800" u="none">
                <a:solidFill>
                  <a:schemeClr val="lt1"/>
                </a:solidFill>
                <a:latin typeface="Arial"/>
                <a:ea typeface="Arial"/>
                <a:cs typeface="Arial"/>
                <a:sym typeface="Arial"/>
              </a:rPr>
              <a:t>Bài</a:t>
            </a:r>
            <a:r>
              <a:rPr b="0" lang="en-US" sz="1800" u="none">
                <a:solidFill>
                  <a:schemeClr val="lt1"/>
                </a:solidFill>
                <a:latin typeface="Arial"/>
                <a:ea typeface="Arial"/>
                <a:cs typeface="Arial"/>
                <a:sym typeface="Arial"/>
              </a:rPr>
              <a:t> 2</a:t>
            </a:r>
            <a:r>
              <a:rPr b="0" lang="en-US" sz="1800" u="none">
                <a:solidFill>
                  <a:schemeClr val="lt1"/>
                </a:solidFill>
                <a:latin typeface="Arial"/>
                <a:ea typeface="Arial"/>
                <a:cs typeface="Arial"/>
                <a:sym typeface="Arial"/>
              </a:rPr>
              <a:t>. T</a:t>
            </a:r>
            <a:r>
              <a:rPr lang="en-US" sz="1800">
                <a:solidFill>
                  <a:schemeClr val="lt1"/>
                </a:solidFill>
              </a:rPr>
              <a:t>ớ tự khám phá thế giới</a:t>
            </a:r>
            <a:endParaRPr/>
          </a:p>
        </p:txBody>
      </p:sp>
      <p:sp>
        <p:nvSpPr>
          <p:cNvPr id="92" name="Google Shape;92;p21"/>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93" name="Google Shape;93;p21"/>
          <p:cNvPicPr preferRelativeResize="0"/>
          <p:nvPr/>
        </p:nvPicPr>
        <p:blipFill rotWithShape="1">
          <a:blip r:embed="rId2">
            <a:alphaModFix/>
          </a:blip>
          <a:srcRect b="0" l="0" r="0" t="0"/>
          <a:stretch/>
        </p:blipFill>
        <p:spPr>
          <a:xfrm>
            <a:off x="510139" y="5094603"/>
            <a:ext cx="2600794" cy="1693376"/>
          </a:xfrm>
          <a:prstGeom prst="rect">
            <a:avLst/>
          </a:prstGeom>
          <a:noFill/>
          <a:ln>
            <a:noFill/>
          </a:ln>
        </p:spPr>
      </p:pic>
      <p:pic>
        <p:nvPicPr>
          <p:cNvPr id="94" name="Google Shape;94;p21"/>
          <p:cNvPicPr preferRelativeResize="0"/>
          <p:nvPr/>
        </p:nvPicPr>
        <p:blipFill rotWithShape="1">
          <a:blip r:embed="rId3">
            <a:alphaModFix/>
          </a:blip>
          <a:srcRect b="0" l="0" r="0" t="0"/>
          <a:stretch/>
        </p:blipFill>
        <p:spPr>
          <a:xfrm>
            <a:off x="9877425" y="5425844"/>
            <a:ext cx="1943100" cy="1030894"/>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hủ Đề - Mục tiêu chủ đề" showMasterSp="0" type="secHead">
  <p:cSld name="SECTION_HEADER">
    <p:bg>
      <p:bgPr>
        <a:solidFill>
          <a:schemeClr val="lt1"/>
        </a:solidFill>
      </p:bgPr>
    </p:bg>
    <p:spTree>
      <p:nvGrpSpPr>
        <p:cNvPr id="95" name="Shape 95"/>
        <p:cNvGrpSpPr/>
        <p:nvPr/>
      </p:nvGrpSpPr>
      <p:grpSpPr>
        <a:xfrm>
          <a:off x="0" y="0"/>
          <a:ext cx="0" cy="0"/>
          <a:chOff x="0" y="0"/>
          <a:chExt cx="0" cy="0"/>
        </a:xfrm>
      </p:grpSpPr>
      <p:sp>
        <p:nvSpPr>
          <p:cNvPr id="96" name="Google Shape;96;p24"/>
          <p:cNvSpPr/>
          <p:nvPr/>
        </p:nvSpPr>
        <p:spPr>
          <a:xfrm>
            <a:off x="-6843" y="2059012"/>
            <a:ext cx="12195668" cy="1828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4"/>
          <p:cNvSpPr txBox="1"/>
          <p:nvPr>
            <p:ph type="title"/>
          </p:nvPr>
        </p:nvSpPr>
        <p:spPr>
          <a:xfrm>
            <a:off x="833191" y="2208879"/>
            <a:ext cx="10515600" cy="1676400"/>
          </a:xfrm>
          <a:prstGeom prst="rect">
            <a:avLst/>
          </a:prstGeom>
          <a:noFill/>
          <a:ln>
            <a:noFill/>
          </a:ln>
        </p:spPr>
        <p:txBody>
          <a:bodyPr anchorCtr="0" anchor="ctr" bIns="45700" lIns="91425" spcFirstLastPara="1" rIns="91425" wrap="square" tIns="45700">
            <a:noAutofit/>
          </a:bodyPr>
          <a:lstStyle>
            <a:lvl1pPr lvl="0" algn="ctr">
              <a:lnSpc>
                <a:spcPct val="80000"/>
              </a:lnSpc>
              <a:spcBef>
                <a:spcPts val="0"/>
              </a:spcBef>
              <a:spcAft>
                <a:spcPts val="0"/>
              </a:spcAft>
              <a:buClr>
                <a:schemeClr val="lt1"/>
              </a:buClr>
              <a:buSzPts val="6000"/>
              <a:buFont typeface="Arial"/>
              <a:buNone/>
              <a:defRPr b="0"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24"/>
          <p:cNvSpPr txBox="1"/>
          <p:nvPr>
            <p:ph idx="1" type="body"/>
          </p:nvPr>
        </p:nvSpPr>
        <p:spPr>
          <a:xfrm>
            <a:off x="833191" y="4010334"/>
            <a:ext cx="10515600" cy="1174639"/>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200"/>
              </a:spcBef>
              <a:spcAft>
                <a:spcPts val="0"/>
              </a:spcAft>
              <a:buSzPts val="2000"/>
              <a:buNone/>
              <a:defRPr sz="2000">
                <a:solidFill>
                  <a:schemeClr val="dk2"/>
                </a:solidFill>
              </a:defRPr>
            </a:lvl1pPr>
            <a:lvl2pPr indent="-228600" lvl="1" marL="914400" algn="l">
              <a:lnSpc>
                <a:spcPct val="90000"/>
              </a:lnSpc>
              <a:spcBef>
                <a:spcPts val="200"/>
              </a:spcBef>
              <a:spcAft>
                <a:spcPts val="0"/>
              </a:spcAft>
              <a:buSzPts val="1800"/>
              <a:buNone/>
              <a:defRPr sz="1800">
                <a:solidFill>
                  <a:srgbClr val="8C8C8C"/>
                </a:solidFill>
              </a:defRPr>
            </a:lvl2pPr>
            <a:lvl3pPr indent="-228600" lvl="2" marL="1371600" algn="l">
              <a:lnSpc>
                <a:spcPct val="90000"/>
              </a:lnSpc>
              <a:spcBef>
                <a:spcPts val="400"/>
              </a:spcBef>
              <a:spcAft>
                <a:spcPts val="0"/>
              </a:spcAft>
              <a:buSzPts val="1600"/>
              <a:buNone/>
              <a:defRPr sz="1600">
                <a:solidFill>
                  <a:srgbClr val="8C8C8C"/>
                </a:solidFill>
              </a:defRPr>
            </a:lvl3pPr>
            <a:lvl4pPr indent="-228600" lvl="3" marL="1828800" algn="l">
              <a:lnSpc>
                <a:spcPct val="90000"/>
              </a:lnSpc>
              <a:spcBef>
                <a:spcPts val="400"/>
              </a:spcBef>
              <a:spcAft>
                <a:spcPts val="0"/>
              </a:spcAft>
              <a:buSzPts val="1400"/>
              <a:buNone/>
              <a:defRPr sz="1400">
                <a:solidFill>
                  <a:srgbClr val="8C8C8C"/>
                </a:solidFill>
              </a:defRPr>
            </a:lvl4pPr>
            <a:lvl5pPr indent="-228600" lvl="4" marL="2286000" algn="l">
              <a:lnSpc>
                <a:spcPct val="90000"/>
              </a:lnSpc>
              <a:spcBef>
                <a:spcPts val="400"/>
              </a:spcBef>
              <a:spcAft>
                <a:spcPts val="0"/>
              </a:spcAft>
              <a:buSzPts val="1400"/>
              <a:buNone/>
              <a:defRPr sz="1400">
                <a:solidFill>
                  <a:srgbClr val="8C8C8C"/>
                </a:solidFill>
              </a:defRPr>
            </a:lvl5pPr>
            <a:lvl6pPr indent="-228600" lvl="5" marL="2743200" algn="l">
              <a:lnSpc>
                <a:spcPct val="90000"/>
              </a:lnSpc>
              <a:spcBef>
                <a:spcPts val="400"/>
              </a:spcBef>
              <a:spcAft>
                <a:spcPts val="0"/>
              </a:spcAft>
              <a:buSzPts val="1400"/>
              <a:buNone/>
              <a:defRPr sz="1400">
                <a:solidFill>
                  <a:srgbClr val="8C8C8C"/>
                </a:solidFill>
              </a:defRPr>
            </a:lvl6pPr>
            <a:lvl7pPr indent="-228600" lvl="6" marL="3200400" algn="l">
              <a:lnSpc>
                <a:spcPct val="90000"/>
              </a:lnSpc>
              <a:spcBef>
                <a:spcPts val="400"/>
              </a:spcBef>
              <a:spcAft>
                <a:spcPts val="0"/>
              </a:spcAft>
              <a:buSzPts val="1400"/>
              <a:buNone/>
              <a:defRPr sz="1400">
                <a:solidFill>
                  <a:srgbClr val="8C8C8C"/>
                </a:solidFill>
              </a:defRPr>
            </a:lvl7pPr>
            <a:lvl8pPr indent="-228600" lvl="7" marL="3657600" algn="l">
              <a:lnSpc>
                <a:spcPct val="90000"/>
              </a:lnSpc>
              <a:spcBef>
                <a:spcPts val="400"/>
              </a:spcBef>
              <a:spcAft>
                <a:spcPts val="0"/>
              </a:spcAft>
              <a:buSzPts val="1400"/>
              <a:buNone/>
              <a:defRPr sz="1400">
                <a:solidFill>
                  <a:srgbClr val="8C8C8C"/>
                </a:solidFill>
              </a:defRPr>
            </a:lvl8pPr>
            <a:lvl9pPr indent="-228600" lvl="8" marL="4114800" algn="l">
              <a:lnSpc>
                <a:spcPct val="90000"/>
              </a:lnSpc>
              <a:spcBef>
                <a:spcPts val="400"/>
              </a:spcBef>
              <a:spcAft>
                <a:spcPts val="400"/>
              </a:spcAft>
              <a:buSzPts val="1400"/>
              <a:buNone/>
              <a:defRPr sz="1400">
                <a:solidFill>
                  <a:srgbClr val="8C8C8C"/>
                </a:solidFill>
              </a:defRPr>
            </a:lvl9pPr>
          </a:lstStyle>
          <a:p/>
        </p:txBody>
      </p:sp>
      <p:sp>
        <p:nvSpPr>
          <p:cNvPr id="99" name="Google Shape;99;p24"/>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4"/>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4"/>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b="0" sz="1200">
                <a:solidFill>
                  <a:schemeClr val="dk2"/>
                </a:solidFill>
                <a:latin typeface="Arial"/>
                <a:ea typeface="Arial"/>
                <a:cs typeface="Arial"/>
                <a:sym typeface="Arial"/>
              </a:defRPr>
            </a:lvl1pPr>
            <a:lvl2pPr indent="0" lvl="1" marL="0" algn="l">
              <a:spcBef>
                <a:spcPts val="0"/>
              </a:spcBef>
              <a:buNone/>
              <a:defRPr b="0" sz="1200">
                <a:solidFill>
                  <a:schemeClr val="dk2"/>
                </a:solidFill>
                <a:latin typeface="Arial"/>
                <a:ea typeface="Arial"/>
                <a:cs typeface="Arial"/>
                <a:sym typeface="Arial"/>
              </a:defRPr>
            </a:lvl2pPr>
            <a:lvl3pPr indent="0" lvl="2" marL="0" algn="l">
              <a:spcBef>
                <a:spcPts val="0"/>
              </a:spcBef>
              <a:buNone/>
              <a:defRPr b="0" sz="1200">
                <a:solidFill>
                  <a:schemeClr val="dk2"/>
                </a:solidFill>
                <a:latin typeface="Arial"/>
                <a:ea typeface="Arial"/>
                <a:cs typeface="Arial"/>
                <a:sym typeface="Arial"/>
              </a:defRPr>
            </a:lvl3pPr>
            <a:lvl4pPr indent="0" lvl="3" marL="0" algn="l">
              <a:spcBef>
                <a:spcPts val="0"/>
              </a:spcBef>
              <a:buNone/>
              <a:defRPr b="0" sz="1200">
                <a:solidFill>
                  <a:schemeClr val="dk2"/>
                </a:solidFill>
                <a:latin typeface="Arial"/>
                <a:ea typeface="Arial"/>
                <a:cs typeface="Arial"/>
                <a:sym typeface="Arial"/>
              </a:defRPr>
            </a:lvl4pPr>
            <a:lvl5pPr indent="0" lvl="4" marL="0" algn="l">
              <a:spcBef>
                <a:spcPts val="0"/>
              </a:spcBef>
              <a:buNone/>
              <a:defRPr b="0" sz="1200">
                <a:solidFill>
                  <a:schemeClr val="dk2"/>
                </a:solidFill>
                <a:latin typeface="Arial"/>
                <a:ea typeface="Arial"/>
                <a:cs typeface="Arial"/>
                <a:sym typeface="Arial"/>
              </a:defRPr>
            </a:lvl5pPr>
            <a:lvl6pPr indent="0" lvl="5" marL="0" algn="l">
              <a:spcBef>
                <a:spcPts val="0"/>
              </a:spcBef>
              <a:buNone/>
              <a:defRPr b="0" sz="1200">
                <a:solidFill>
                  <a:schemeClr val="dk2"/>
                </a:solidFill>
                <a:latin typeface="Arial"/>
                <a:ea typeface="Arial"/>
                <a:cs typeface="Arial"/>
                <a:sym typeface="Arial"/>
              </a:defRPr>
            </a:lvl6pPr>
            <a:lvl7pPr indent="0" lvl="6" marL="0" algn="l">
              <a:spcBef>
                <a:spcPts val="0"/>
              </a:spcBef>
              <a:buNone/>
              <a:defRPr b="0" sz="1200">
                <a:solidFill>
                  <a:schemeClr val="dk2"/>
                </a:solidFill>
                <a:latin typeface="Arial"/>
                <a:ea typeface="Arial"/>
                <a:cs typeface="Arial"/>
                <a:sym typeface="Arial"/>
              </a:defRPr>
            </a:lvl7pPr>
            <a:lvl8pPr indent="0" lvl="7" marL="0" algn="l">
              <a:spcBef>
                <a:spcPts val="0"/>
              </a:spcBef>
              <a:buNone/>
              <a:defRPr b="0" sz="1200">
                <a:solidFill>
                  <a:schemeClr val="dk2"/>
                </a:solidFill>
                <a:latin typeface="Arial"/>
                <a:ea typeface="Arial"/>
                <a:cs typeface="Arial"/>
                <a:sym typeface="Arial"/>
              </a:defRPr>
            </a:lvl8pPr>
            <a:lvl9pPr indent="0" lvl="8" marL="0" algn="l">
              <a:spcBef>
                <a:spcPts val="0"/>
              </a:spcBef>
              <a:buNone/>
              <a:defRPr b="0" sz="1200">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pic>
        <p:nvPicPr>
          <p:cNvPr id="102" name="Google Shape;102;p24"/>
          <p:cNvPicPr preferRelativeResize="0"/>
          <p:nvPr/>
        </p:nvPicPr>
        <p:blipFill rotWithShape="1">
          <a:blip r:embed="rId2">
            <a:alphaModFix/>
          </a:blip>
          <a:srcRect b="0" l="0" r="0" t="0"/>
          <a:stretch/>
        </p:blipFill>
        <p:spPr>
          <a:xfrm>
            <a:off x="452980" y="262439"/>
            <a:ext cx="1289022" cy="1327500"/>
          </a:xfrm>
          <a:prstGeom prst="rect">
            <a:avLst/>
          </a:prstGeom>
          <a:noFill/>
          <a:ln>
            <a:noFill/>
          </a:ln>
        </p:spPr>
      </p:pic>
      <p:pic>
        <p:nvPicPr>
          <p:cNvPr id="103" name="Google Shape;103;p24"/>
          <p:cNvPicPr preferRelativeResize="0"/>
          <p:nvPr/>
        </p:nvPicPr>
        <p:blipFill rotWithShape="1">
          <a:blip r:embed="rId3">
            <a:alphaModFix/>
          </a:blip>
          <a:srcRect b="0" l="0" r="0" t="0"/>
          <a:stretch/>
        </p:blipFill>
        <p:spPr>
          <a:xfrm>
            <a:off x="9758643" y="579185"/>
            <a:ext cx="1764536" cy="1010754"/>
          </a:xfrm>
          <a:prstGeom prst="rect">
            <a:avLst/>
          </a:prstGeom>
          <a:noFill/>
          <a:ln>
            <a:noFill/>
          </a:ln>
        </p:spPr>
      </p:pic>
      <p:grpSp>
        <p:nvGrpSpPr>
          <p:cNvPr id="104" name="Google Shape;104;p24"/>
          <p:cNvGrpSpPr/>
          <p:nvPr/>
        </p:nvGrpSpPr>
        <p:grpSpPr>
          <a:xfrm>
            <a:off x="3517905" y="460004"/>
            <a:ext cx="4157131" cy="1475193"/>
            <a:chOff x="3634320" y="261051"/>
            <a:chExt cx="4157131" cy="1475193"/>
          </a:xfrm>
        </p:grpSpPr>
        <p:pic>
          <p:nvPicPr>
            <p:cNvPr id="105" name="Google Shape;105;p24"/>
            <p:cNvPicPr preferRelativeResize="0"/>
            <p:nvPr/>
          </p:nvPicPr>
          <p:blipFill rotWithShape="1">
            <a:blip r:embed="rId4">
              <a:alphaModFix/>
            </a:blip>
            <a:srcRect b="81730" l="0" r="0" t="0"/>
            <a:stretch/>
          </p:blipFill>
          <p:spPr>
            <a:xfrm>
              <a:off x="4095749" y="261051"/>
              <a:ext cx="3695702" cy="341046"/>
            </a:xfrm>
            <a:prstGeom prst="rect">
              <a:avLst/>
            </a:prstGeom>
            <a:noFill/>
            <a:ln>
              <a:noFill/>
            </a:ln>
          </p:spPr>
        </p:pic>
        <p:pic>
          <p:nvPicPr>
            <p:cNvPr id="106" name="Google Shape;106;p24"/>
            <p:cNvPicPr preferRelativeResize="0"/>
            <p:nvPr/>
          </p:nvPicPr>
          <p:blipFill rotWithShape="1">
            <a:blip r:embed="rId5">
              <a:alphaModFix/>
            </a:blip>
            <a:srcRect b="0" l="0" r="0" t="40212"/>
            <a:stretch/>
          </p:blipFill>
          <p:spPr>
            <a:xfrm>
              <a:off x="3634320" y="620207"/>
              <a:ext cx="3695702" cy="1116037"/>
            </a:xfrm>
            <a:prstGeom prst="rect">
              <a:avLst/>
            </a:prstGeom>
            <a:noFill/>
            <a:ln>
              <a:noFill/>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êu Đề Bài 1-Quyển 3-Internet" showMasterSp="0" type="title">
  <p:cSld name="TITLE">
    <p:spTree>
      <p:nvGrpSpPr>
        <p:cNvPr id="107" name="Shape 107"/>
        <p:cNvGrpSpPr/>
        <p:nvPr/>
      </p:nvGrpSpPr>
      <p:grpSpPr>
        <a:xfrm>
          <a:off x="0" y="0"/>
          <a:ext cx="0" cy="0"/>
          <a:chOff x="0" y="0"/>
          <a:chExt cx="0" cy="0"/>
        </a:xfrm>
      </p:grpSpPr>
      <p:sp>
        <p:nvSpPr>
          <p:cNvPr id="108" name="Google Shape;108;p25"/>
          <p:cNvSpPr/>
          <p:nvPr/>
        </p:nvSpPr>
        <p:spPr>
          <a:xfrm>
            <a:off x="-6843" y="2059012"/>
            <a:ext cx="12195668" cy="1828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5"/>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lvl1pPr lvl="0" algn="ctr">
              <a:lnSpc>
                <a:spcPct val="80000"/>
              </a:lnSpc>
              <a:spcBef>
                <a:spcPts val="0"/>
              </a:spcBef>
              <a:spcAft>
                <a:spcPts val="0"/>
              </a:spcAft>
              <a:buClr>
                <a:schemeClr val="dk2"/>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25"/>
          <p:cNvSpPr txBox="1"/>
          <p:nvPr>
            <p:ph idx="1" type="subTitle"/>
          </p:nvPr>
        </p:nvSpPr>
        <p:spPr>
          <a:xfrm>
            <a:off x="1524000" y="3996250"/>
            <a:ext cx="9144000" cy="130925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200"/>
              </a:spcBef>
              <a:spcAft>
                <a:spcPts val="0"/>
              </a:spcAft>
              <a:buSzPts val="2000"/>
              <a:buNone/>
              <a:defRPr sz="20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2000"/>
              <a:buNone/>
              <a:defRPr sz="20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1" name="Google Shape;111;p2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114" name="Google Shape;114;p25"/>
          <p:cNvPicPr preferRelativeResize="0"/>
          <p:nvPr/>
        </p:nvPicPr>
        <p:blipFill rotWithShape="1">
          <a:blip r:embed="rId2">
            <a:alphaModFix/>
          </a:blip>
          <a:srcRect b="0" l="0" r="0" t="0"/>
          <a:stretch/>
        </p:blipFill>
        <p:spPr>
          <a:xfrm>
            <a:off x="365759" y="-15913"/>
            <a:ext cx="1943100" cy="2057026"/>
          </a:xfrm>
          <a:prstGeom prst="rect">
            <a:avLst/>
          </a:prstGeom>
          <a:noFill/>
          <a:ln>
            <a:noFill/>
          </a:ln>
        </p:spPr>
      </p:pic>
      <p:pic>
        <p:nvPicPr>
          <p:cNvPr id="115" name="Google Shape;115;p25"/>
          <p:cNvPicPr preferRelativeResize="0"/>
          <p:nvPr/>
        </p:nvPicPr>
        <p:blipFill rotWithShape="1">
          <a:blip r:embed="rId3">
            <a:alphaModFix/>
          </a:blip>
          <a:srcRect b="0" l="0" r="0" t="0"/>
          <a:stretch/>
        </p:blipFill>
        <p:spPr>
          <a:xfrm>
            <a:off x="10325088" y="115342"/>
            <a:ext cx="1502698" cy="2118710"/>
          </a:xfrm>
          <a:prstGeom prst="rect">
            <a:avLst/>
          </a:prstGeom>
          <a:noFill/>
          <a:ln>
            <a:noFill/>
          </a:ln>
        </p:spPr>
      </p:pic>
      <p:pic>
        <p:nvPicPr>
          <p:cNvPr id="116" name="Google Shape;116;p25"/>
          <p:cNvPicPr preferRelativeResize="0"/>
          <p:nvPr/>
        </p:nvPicPr>
        <p:blipFill rotWithShape="1">
          <a:blip r:embed="rId4">
            <a:alphaModFix/>
          </a:blip>
          <a:srcRect b="0" l="0" r="0" t="0"/>
          <a:stretch/>
        </p:blipFill>
        <p:spPr>
          <a:xfrm>
            <a:off x="9454036" y="4523280"/>
            <a:ext cx="2373750" cy="1901250"/>
          </a:xfrm>
          <a:prstGeom prst="rect">
            <a:avLst/>
          </a:prstGeom>
          <a:noFill/>
          <a:ln>
            <a:noFill/>
          </a:ln>
        </p:spPr>
      </p:pic>
      <p:pic>
        <p:nvPicPr>
          <p:cNvPr id="117" name="Google Shape;117;p25"/>
          <p:cNvPicPr preferRelativeResize="0"/>
          <p:nvPr/>
        </p:nvPicPr>
        <p:blipFill rotWithShape="1">
          <a:blip r:embed="rId5">
            <a:alphaModFix/>
          </a:blip>
          <a:srcRect b="0" l="0" r="0" t="0"/>
          <a:stretch/>
        </p:blipFill>
        <p:spPr>
          <a:xfrm>
            <a:off x="720976" y="5023060"/>
            <a:ext cx="1232666" cy="123266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Phan 2-Chủ đề A-Bài 1-Nội dung">
  <p:cSld name="8- Phan 2-Chủ đề A-Bài 1-Nội dung">
    <p:bg>
      <p:bgPr>
        <a:solidFill>
          <a:schemeClr val="lt1"/>
        </a:solidFill>
      </p:bgPr>
    </p:bg>
    <p:spTree>
      <p:nvGrpSpPr>
        <p:cNvPr id="118" name="Shape 118"/>
        <p:cNvGrpSpPr/>
        <p:nvPr/>
      </p:nvGrpSpPr>
      <p:grpSpPr>
        <a:xfrm>
          <a:off x="0" y="0"/>
          <a:ext cx="0" cy="0"/>
          <a:chOff x="0" y="0"/>
          <a:chExt cx="0" cy="0"/>
        </a:xfrm>
      </p:grpSpPr>
      <p:sp>
        <p:nvSpPr>
          <p:cNvPr id="119" name="Google Shape;119;p26"/>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26"/>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6"/>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22" name="Google Shape;122;p26"/>
          <p:cNvSpPr/>
          <p:nvPr/>
        </p:nvSpPr>
        <p:spPr>
          <a:xfrm>
            <a:off x="0" y="-1"/>
            <a:ext cx="12192000" cy="693019"/>
          </a:xfrm>
          <a:prstGeom prst="rect">
            <a:avLst/>
          </a:prstGeom>
          <a:solidFill>
            <a:srgbClr val="33A3DC"/>
          </a:solidFill>
          <a:ln>
            <a:noFill/>
          </a:ln>
        </p:spPr>
        <p:txBody>
          <a:bodyPr anchorCtr="0" anchor="ctr" bIns="45700" lIns="91425" spcFirstLastPara="1" rIns="91425" wrap="square" tIns="45700">
            <a:noAutofit/>
          </a:bodyPr>
          <a:lstStyle/>
          <a:p>
            <a:pPr indent="0" lvl="0" marL="0" marR="0" rtl="0" algn="r">
              <a:spcBef>
                <a:spcPts val="0"/>
              </a:spcBef>
              <a:spcAft>
                <a:spcPts val="0"/>
              </a:spcAft>
              <a:buNone/>
            </a:pPr>
            <a:r>
              <a:t/>
            </a:r>
            <a:endParaRPr sz="1800">
              <a:solidFill>
                <a:schemeClr val="lt1"/>
              </a:solidFill>
              <a:latin typeface="Arial"/>
              <a:ea typeface="Arial"/>
              <a:cs typeface="Arial"/>
              <a:sym typeface="Arial"/>
            </a:endParaRPr>
          </a:p>
        </p:txBody>
      </p:sp>
      <p:sp>
        <p:nvSpPr>
          <p:cNvPr id="123" name="Google Shape;123;p26"/>
          <p:cNvSpPr txBox="1"/>
          <p:nvPr/>
        </p:nvSpPr>
        <p:spPr>
          <a:xfrm>
            <a:off x="510139" y="161842"/>
            <a:ext cx="228299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Arial"/>
                <a:ea typeface="Arial"/>
                <a:cs typeface="Arial"/>
                <a:sym typeface="Arial"/>
              </a:rPr>
              <a:t>Chủ</a:t>
            </a:r>
            <a:r>
              <a:rPr lang="en-US" sz="1800">
                <a:solidFill>
                  <a:schemeClr val="lt1"/>
                </a:solidFill>
                <a:latin typeface="Arial"/>
                <a:ea typeface="Arial"/>
                <a:cs typeface="Arial"/>
                <a:sym typeface="Arial"/>
              </a:rPr>
              <a:t> đề B. Công dân số</a:t>
            </a:r>
            <a:endParaRPr sz="1800">
              <a:solidFill>
                <a:schemeClr val="lt1"/>
              </a:solidFill>
              <a:latin typeface="Arial"/>
              <a:ea typeface="Arial"/>
              <a:cs typeface="Arial"/>
              <a:sym typeface="Arial"/>
            </a:endParaRPr>
          </a:p>
        </p:txBody>
      </p:sp>
      <p:sp>
        <p:nvSpPr>
          <p:cNvPr id="124" name="Google Shape;124;p26"/>
          <p:cNvSpPr txBox="1"/>
          <p:nvPr/>
        </p:nvSpPr>
        <p:spPr>
          <a:xfrm>
            <a:off x="8142943" y="161842"/>
            <a:ext cx="404905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lt1"/>
                </a:solidFill>
                <a:latin typeface="Arial"/>
                <a:ea typeface="Arial"/>
                <a:cs typeface="Arial"/>
                <a:sym typeface="Arial"/>
              </a:rPr>
              <a:t>Bài 1: Tớ cần chú ý những gì khi “online”</a:t>
            </a:r>
            <a:endParaRPr b="1" sz="1800">
              <a:solidFill>
                <a:schemeClr val="lt1"/>
              </a:solidFill>
              <a:latin typeface="Arial"/>
              <a:ea typeface="Arial"/>
              <a:cs typeface="Arial"/>
              <a:sym typeface="Arial"/>
            </a:endParaRPr>
          </a:p>
        </p:txBody>
      </p:sp>
      <p:sp>
        <p:nvSpPr>
          <p:cNvPr id="125" name="Google Shape;125;p26"/>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pic>
        <p:nvPicPr>
          <p:cNvPr id="126" name="Google Shape;126;p26"/>
          <p:cNvPicPr preferRelativeResize="0"/>
          <p:nvPr/>
        </p:nvPicPr>
        <p:blipFill rotWithShape="1">
          <a:blip r:embed="rId2">
            <a:alphaModFix/>
          </a:blip>
          <a:srcRect b="0" l="0" r="0" t="0"/>
          <a:stretch/>
        </p:blipFill>
        <p:spPr>
          <a:xfrm>
            <a:off x="10086975" y="5597612"/>
            <a:ext cx="1600200" cy="825242"/>
          </a:xfrm>
          <a:prstGeom prst="rect">
            <a:avLst/>
          </a:prstGeom>
          <a:noFill/>
          <a:ln>
            <a:noFill/>
          </a:ln>
        </p:spPr>
      </p:pic>
      <p:pic>
        <p:nvPicPr>
          <p:cNvPr id="127" name="Google Shape;127;p26"/>
          <p:cNvPicPr preferRelativeResize="0"/>
          <p:nvPr/>
        </p:nvPicPr>
        <p:blipFill rotWithShape="1">
          <a:blip r:embed="rId3">
            <a:alphaModFix/>
          </a:blip>
          <a:srcRect b="0" l="0" r="0" t="0"/>
          <a:stretch/>
        </p:blipFill>
        <p:spPr>
          <a:xfrm>
            <a:off x="318818" y="5265259"/>
            <a:ext cx="2335746" cy="14899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9" name="Shape 9"/>
        <p:cNvGrpSpPr/>
        <p:nvPr/>
      </p:nvGrpSpPr>
      <p:grpSpPr>
        <a:xfrm>
          <a:off x="0" y="0"/>
          <a:ext cx="0" cy="0"/>
          <a:chOff x="0" y="0"/>
          <a:chExt cx="0" cy="0"/>
        </a:xfrm>
      </p:grpSpPr>
      <p:sp>
        <p:nvSpPr>
          <p:cNvPr id="10" name="Google Shape;10;p15"/>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5"/>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5"/>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13" name="Google Shape;13;p15"/>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4" name="Google Shape;14;p15"/>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5" name="Google Shape;15;p15"/>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lt1"/>
                </a:solidFill>
                <a:latin typeface="Arial"/>
                <a:ea typeface="Arial"/>
                <a:cs typeface="Arial"/>
                <a:sym typeface="Arial"/>
              </a:defRPr>
            </a:lvl1pPr>
            <a:lvl2pPr indent="0" lvl="1" marL="0" marR="0" rtl="0" algn="l">
              <a:spcBef>
                <a:spcPts val="0"/>
              </a:spcBef>
              <a:buNone/>
              <a:defRPr b="0" i="0" sz="1200" u="none" cap="none" strike="noStrike">
                <a:solidFill>
                  <a:schemeClr val="lt1"/>
                </a:solidFill>
                <a:latin typeface="Arial"/>
                <a:ea typeface="Arial"/>
                <a:cs typeface="Arial"/>
                <a:sym typeface="Arial"/>
              </a:defRPr>
            </a:lvl2pPr>
            <a:lvl3pPr indent="0" lvl="2" marL="0" marR="0" rtl="0" algn="l">
              <a:spcBef>
                <a:spcPts val="0"/>
              </a:spcBef>
              <a:buNone/>
              <a:defRPr b="0" i="0" sz="1200" u="none" cap="none" strike="noStrike">
                <a:solidFill>
                  <a:schemeClr val="lt1"/>
                </a:solidFill>
                <a:latin typeface="Arial"/>
                <a:ea typeface="Arial"/>
                <a:cs typeface="Arial"/>
                <a:sym typeface="Arial"/>
              </a:defRPr>
            </a:lvl3pPr>
            <a:lvl4pPr indent="0" lvl="3" marL="0" marR="0" rtl="0" algn="l">
              <a:spcBef>
                <a:spcPts val="0"/>
              </a:spcBef>
              <a:buNone/>
              <a:defRPr b="0" i="0" sz="1200" u="none" cap="none" strike="noStrike">
                <a:solidFill>
                  <a:schemeClr val="lt1"/>
                </a:solidFill>
                <a:latin typeface="Arial"/>
                <a:ea typeface="Arial"/>
                <a:cs typeface="Arial"/>
                <a:sym typeface="Arial"/>
              </a:defRPr>
            </a:lvl4pPr>
            <a:lvl5pPr indent="0" lvl="4" marL="0" marR="0" rtl="0" algn="l">
              <a:spcBef>
                <a:spcPts val="0"/>
              </a:spcBef>
              <a:buNone/>
              <a:defRPr b="0" i="0" sz="1200" u="none" cap="none" strike="noStrike">
                <a:solidFill>
                  <a:schemeClr val="lt1"/>
                </a:solidFill>
                <a:latin typeface="Arial"/>
                <a:ea typeface="Arial"/>
                <a:cs typeface="Arial"/>
                <a:sym typeface="Arial"/>
              </a:defRPr>
            </a:lvl5pPr>
            <a:lvl6pPr indent="0" lvl="5" marL="0" marR="0" rtl="0" algn="l">
              <a:spcBef>
                <a:spcPts val="0"/>
              </a:spcBef>
              <a:buNone/>
              <a:defRPr b="0" i="0" sz="1200" u="none" cap="none" strike="noStrike">
                <a:solidFill>
                  <a:schemeClr val="lt1"/>
                </a:solidFill>
                <a:latin typeface="Arial"/>
                <a:ea typeface="Arial"/>
                <a:cs typeface="Arial"/>
                <a:sym typeface="Arial"/>
              </a:defRPr>
            </a:lvl6pPr>
            <a:lvl7pPr indent="0" lvl="6" marL="0" marR="0" rtl="0" algn="l">
              <a:spcBef>
                <a:spcPts val="0"/>
              </a:spcBef>
              <a:buNone/>
              <a:defRPr b="0" i="0" sz="1200" u="none" cap="none" strike="noStrike">
                <a:solidFill>
                  <a:schemeClr val="lt1"/>
                </a:solidFill>
                <a:latin typeface="Arial"/>
                <a:ea typeface="Arial"/>
                <a:cs typeface="Arial"/>
                <a:sym typeface="Arial"/>
              </a:defRPr>
            </a:lvl7pPr>
            <a:lvl8pPr indent="0" lvl="7" marL="0" marR="0" rtl="0" algn="l">
              <a:spcBef>
                <a:spcPts val="0"/>
              </a:spcBef>
              <a:buNone/>
              <a:defRPr b="0" i="0" sz="1200" u="none" cap="none" strike="noStrike">
                <a:solidFill>
                  <a:schemeClr val="lt1"/>
                </a:solidFill>
                <a:latin typeface="Arial"/>
                <a:ea typeface="Arial"/>
                <a:cs typeface="Arial"/>
                <a:sym typeface="Arial"/>
              </a:defRPr>
            </a:lvl8pPr>
            <a:lvl9pPr indent="0" lvl="8" marL="0" marR="0" rtl="0" algn="l">
              <a:spcBef>
                <a:spcPts val="0"/>
              </a:spcBef>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9" name="Shape 59"/>
        <p:cNvGrpSpPr/>
        <p:nvPr/>
      </p:nvGrpSpPr>
      <p:grpSpPr>
        <a:xfrm>
          <a:off x="0" y="0"/>
          <a:ext cx="0" cy="0"/>
          <a:chOff x="0" y="0"/>
          <a:chExt cx="0" cy="0"/>
        </a:xfrm>
      </p:grpSpPr>
      <p:sp>
        <p:nvSpPr>
          <p:cNvPr id="60" name="Google Shape;60;p17"/>
          <p:cNvSpPr/>
          <p:nvPr/>
        </p:nvSpPr>
        <p:spPr>
          <a:xfrm>
            <a:off x="483" y="176109"/>
            <a:ext cx="12188952" cy="1645919"/>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7"/>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lt2"/>
              </a:buClr>
              <a:buSzPts val="4000"/>
              <a:buFont typeface="Arial"/>
              <a:buNone/>
              <a:defRPr b="0" i="0" sz="4000" u="none" cap="none" strike="noStrike">
                <a:solidFill>
                  <a:schemeClr val="lt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Google Shape;62;p17"/>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dk1"/>
              </a:buClr>
              <a:buSzPts val="2200"/>
              <a:buFont typeface="Noto Sans Symbols"/>
              <a:buChar char="▪"/>
              <a:defRPr b="0" i="0" sz="2200" u="none" cap="none" strike="noStrike">
                <a:solidFill>
                  <a:schemeClr val="dk1"/>
                </a:solidFill>
                <a:latin typeface="Arial"/>
                <a:ea typeface="Arial"/>
                <a:cs typeface="Arial"/>
                <a:sym typeface="Arial"/>
              </a:defRPr>
            </a:lvl1pPr>
            <a:lvl2pPr indent="-355600" lvl="1" marL="914400" marR="0" rtl="0" algn="l">
              <a:lnSpc>
                <a:spcPct val="90000"/>
              </a:lnSpc>
              <a:spcBef>
                <a:spcPts val="2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2pPr>
            <a:lvl3pPr indent="-342900" lvl="2" marL="1371600" marR="0" rtl="0" algn="l">
              <a:lnSpc>
                <a:spcPct val="90000"/>
              </a:lnSpc>
              <a:spcBef>
                <a:spcPts val="40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3pPr>
            <a:lvl4pPr indent="-330200" lvl="3" marL="18288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4pPr>
            <a:lvl5pPr indent="-330200" lvl="4" marL="22860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lnSpc>
                <a:spcPct val="90000"/>
              </a:lnSpc>
              <a:spcBef>
                <a:spcPts val="40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lnSpc>
                <a:spcPct val="90000"/>
              </a:lnSpc>
              <a:spcBef>
                <a:spcPts val="400"/>
              </a:spcBef>
              <a:spcAft>
                <a:spcPts val="40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63" name="Google Shape;63;p17"/>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4" name="Google Shape;64;p17"/>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65" name="Google Shape;65;p17"/>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dk1"/>
                </a:solidFill>
                <a:latin typeface="Arial"/>
                <a:ea typeface="Arial"/>
                <a:cs typeface="Arial"/>
                <a:sym typeface="Arial"/>
              </a:defRPr>
            </a:lvl1pPr>
            <a:lvl2pPr indent="0" lvl="1" marL="0" marR="0" rtl="0" algn="l">
              <a:spcBef>
                <a:spcPts val="0"/>
              </a:spcBef>
              <a:buNone/>
              <a:defRPr b="0" i="0" sz="1200" u="none" cap="none" strike="noStrike">
                <a:solidFill>
                  <a:schemeClr val="dk1"/>
                </a:solidFill>
                <a:latin typeface="Arial"/>
                <a:ea typeface="Arial"/>
                <a:cs typeface="Arial"/>
                <a:sym typeface="Arial"/>
              </a:defRPr>
            </a:lvl2pPr>
            <a:lvl3pPr indent="0" lvl="2" marL="0" marR="0" rtl="0" algn="l">
              <a:spcBef>
                <a:spcPts val="0"/>
              </a:spcBef>
              <a:buNone/>
              <a:defRPr b="0" i="0" sz="1200" u="none" cap="none" strike="noStrike">
                <a:solidFill>
                  <a:schemeClr val="dk1"/>
                </a:solidFill>
                <a:latin typeface="Arial"/>
                <a:ea typeface="Arial"/>
                <a:cs typeface="Arial"/>
                <a:sym typeface="Arial"/>
              </a:defRPr>
            </a:lvl3pPr>
            <a:lvl4pPr indent="0" lvl="3" marL="0" marR="0" rtl="0" algn="l">
              <a:spcBef>
                <a:spcPts val="0"/>
              </a:spcBef>
              <a:buNone/>
              <a:defRPr b="0" i="0" sz="1200" u="none" cap="none" strike="noStrike">
                <a:solidFill>
                  <a:schemeClr val="dk1"/>
                </a:solidFill>
                <a:latin typeface="Arial"/>
                <a:ea typeface="Arial"/>
                <a:cs typeface="Arial"/>
                <a:sym typeface="Arial"/>
              </a:defRPr>
            </a:lvl4pPr>
            <a:lvl5pPr indent="0" lvl="4" marL="0" marR="0" rtl="0" algn="l">
              <a:spcBef>
                <a:spcPts val="0"/>
              </a:spcBef>
              <a:buNone/>
              <a:defRPr b="0" i="0" sz="1200" u="none" cap="none" strike="noStrike">
                <a:solidFill>
                  <a:schemeClr val="dk1"/>
                </a:solidFill>
                <a:latin typeface="Arial"/>
                <a:ea typeface="Arial"/>
                <a:cs typeface="Arial"/>
                <a:sym typeface="Arial"/>
              </a:defRPr>
            </a:lvl5pPr>
            <a:lvl6pPr indent="0" lvl="5" marL="0" marR="0" rtl="0" algn="l">
              <a:spcBef>
                <a:spcPts val="0"/>
              </a:spcBef>
              <a:buNone/>
              <a:defRPr b="0" i="0" sz="1200" u="none" cap="none" strike="noStrike">
                <a:solidFill>
                  <a:schemeClr val="dk1"/>
                </a:solidFill>
                <a:latin typeface="Arial"/>
                <a:ea typeface="Arial"/>
                <a:cs typeface="Arial"/>
                <a:sym typeface="Arial"/>
              </a:defRPr>
            </a:lvl6pPr>
            <a:lvl7pPr indent="0" lvl="6" marL="0" marR="0" rtl="0" algn="l">
              <a:spcBef>
                <a:spcPts val="0"/>
              </a:spcBef>
              <a:buNone/>
              <a:defRPr b="0" i="0" sz="1200" u="none" cap="none" strike="noStrike">
                <a:solidFill>
                  <a:schemeClr val="dk1"/>
                </a:solidFill>
                <a:latin typeface="Arial"/>
                <a:ea typeface="Arial"/>
                <a:cs typeface="Arial"/>
                <a:sym typeface="Arial"/>
              </a:defRPr>
            </a:lvl7pPr>
            <a:lvl8pPr indent="0" lvl="7" marL="0" marR="0" rtl="0" algn="l">
              <a:spcBef>
                <a:spcPts val="0"/>
              </a:spcBef>
              <a:buNone/>
              <a:defRPr b="0" i="0" sz="1200" u="none" cap="none" strike="noStrike">
                <a:solidFill>
                  <a:schemeClr val="dk1"/>
                </a:solidFill>
                <a:latin typeface="Arial"/>
                <a:ea typeface="Arial"/>
                <a:cs typeface="Arial"/>
                <a:sym typeface="Arial"/>
              </a:defRPr>
            </a:lvl8pPr>
            <a:lvl9pPr indent="0" lvl="8" marL="0" marR="0" rtl="0" algn="l">
              <a:spcBef>
                <a:spcPts val="0"/>
              </a:spcBef>
              <a:buNone/>
              <a:defRPr b="0" i="0" sz="12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78" name="Shape 78"/>
        <p:cNvGrpSpPr/>
        <p:nvPr/>
      </p:nvGrpSpPr>
      <p:grpSpPr>
        <a:xfrm>
          <a:off x="0" y="0"/>
          <a:ext cx="0" cy="0"/>
          <a:chOff x="0" y="0"/>
          <a:chExt cx="0" cy="0"/>
        </a:xfrm>
      </p:grpSpPr>
      <p:sp>
        <p:nvSpPr>
          <p:cNvPr id="79" name="Google Shape;79;p20"/>
          <p:cNvSpPr/>
          <p:nvPr/>
        </p:nvSpPr>
        <p:spPr>
          <a:xfrm>
            <a:off x="483" y="176109"/>
            <a:ext cx="12188952" cy="1645919"/>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20"/>
          <p:cNvSpPr txBox="1"/>
          <p:nvPr>
            <p:ph type="title"/>
          </p:nvPr>
        </p:nvSpPr>
        <p:spPr>
          <a:xfrm>
            <a:off x="1202919" y="284176"/>
            <a:ext cx="9784080" cy="1508760"/>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dk2"/>
              </a:buClr>
              <a:buSzPts val="4000"/>
              <a:buFont typeface="Arial"/>
              <a:buNone/>
              <a:defRPr b="0" i="0" sz="4000" u="none" cap="none" strike="noStrik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1" name="Google Shape;81;p20"/>
          <p:cNvSpPr txBox="1"/>
          <p:nvPr>
            <p:ph idx="1" type="body"/>
          </p:nvPr>
        </p:nvSpPr>
        <p:spPr>
          <a:xfrm>
            <a:off x="1202919" y="2011680"/>
            <a:ext cx="9784080" cy="4206240"/>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200"/>
              </a:spcBef>
              <a:spcAft>
                <a:spcPts val="0"/>
              </a:spcAft>
              <a:buClr>
                <a:schemeClr val="lt1"/>
              </a:buClr>
              <a:buSzPts val="2200"/>
              <a:buFont typeface="Noto Sans Symbols"/>
              <a:buChar char="▪"/>
              <a:defRPr b="0" i="0" sz="2200" u="none" cap="none" strike="noStrike">
                <a:solidFill>
                  <a:schemeClr val="lt1"/>
                </a:solidFill>
                <a:latin typeface="Arial"/>
                <a:ea typeface="Arial"/>
                <a:cs typeface="Arial"/>
                <a:sym typeface="Arial"/>
              </a:defRPr>
            </a:lvl1pPr>
            <a:lvl2pPr indent="-355600" lvl="1" marL="914400" marR="0" rtl="0" algn="l">
              <a:lnSpc>
                <a:spcPct val="90000"/>
              </a:lnSpc>
              <a:spcBef>
                <a:spcPts val="200"/>
              </a:spcBef>
              <a:spcAft>
                <a:spcPts val="0"/>
              </a:spcAft>
              <a:buClr>
                <a:schemeClr val="lt1"/>
              </a:buClr>
              <a:buSzPts val="2000"/>
              <a:buFont typeface="Noto Sans Symbols"/>
              <a:buChar char="▪"/>
              <a:defRPr b="0" i="0" sz="2000" u="none" cap="none" strike="noStrike">
                <a:solidFill>
                  <a:schemeClr val="lt1"/>
                </a:solidFill>
                <a:latin typeface="Arial"/>
                <a:ea typeface="Arial"/>
                <a:cs typeface="Arial"/>
                <a:sym typeface="Arial"/>
              </a:defRPr>
            </a:lvl2pPr>
            <a:lvl3pPr indent="-342900" lvl="2" marL="1371600" marR="0" rtl="0" algn="l">
              <a:lnSpc>
                <a:spcPct val="90000"/>
              </a:lnSpc>
              <a:spcBef>
                <a:spcPts val="400"/>
              </a:spcBef>
              <a:spcAft>
                <a:spcPts val="0"/>
              </a:spcAft>
              <a:buClr>
                <a:schemeClr val="lt1"/>
              </a:buClr>
              <a:buSzPts val="1800"/>
              <a:buFont typeface="Noto Sans Symbols"/>
              <a:buChar char="▪"/>
              <a:defRPr b="0" i="0" sz="18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400"/>
              </a:spcAft>
              <a:buClr>
                <a:schemeClr val="lt1"/>
              </a:buClr>
              <a:buSzPts val="1600"/>
              <a:buFont typeface="Noto Sans Symbols"/>
              <a:buChar char="▪"/>
              <a:defRPr b="0" i="0" sz="1600" u="none" cap="none" strike="noStrike">
                <a:solidFill>
                  <a:schemeClr val="lt1"/>
                </a:solidFill>
                <a:latin typeface="Arial"/>
                <a:ea typeface="Arial"/>
                <a:cs typeface="Arial"/>
                <a:sym typeface="Arial"/>
              </a:defRPr>
            </a:lvl9pPr>
          </a:lstStyle>
          <a:p/>
        </p:txBody>
      </p:sp>
      <p:sp>
        <p:nvSpPr>
          <p:cNvPr id="82" name="Google Shape;82;p20"/>
          <p:cNvSpPr txBox="1"/>
          <p:nvPr>
            <p:ph idx="10" type="dt"/>
          </p:nvPr>
        </p:nvSpPr>
        <p:spPr>
          <a:xfrm>
            <a:off x="1202266" y="6422854"/>
            <a:ext cx="3000894" cy="365125"/>
          </a:xfrm>
          <a:prstGeom prst="rect">
            <a:avLst/>
          </a:prstGeom>
          <a:noFill/>
          <a:ln>
            <a:noFill/>
          </a:ln>
        </p:spPr>
        <p:txBody>
          <a:bodyPr anchorCtr="0" anchor="ctr" bIns="45700" lIns="91425" spcFirstLastPara="1" rIns="45700" wrap="square" tIns="45700">
            <a:noAutofit/>
          </a:bodyPr>
          <a:lstStyle>
            <a:lvl1pPr lvl="0" marR="0" rtl="0" algn="l">
              <a:spcBef>
                <a:spcPts val="0"/>
              </a:spcBef>
              <a:spcAft>
                <a:spcPts val="0"/>
              </a:spcAft>
              <a:buSzPts val="1400"/>
              <a:buNone/>
              <a:defRPr b="0" i="0" sz="105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83" name="Google Shape;83;p20"/>
          <p:cNvSpPr txBox="1"/>
          <p:nvPr>
            <p:ph idx="11" type="ftr"/>
          </p:nvPr>
        </p:nvSpPr>
        <p:spPr>
          <a:xfrm>
            <a:off x="5596471" y="6422854"/>
            <a:ext cx="504444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5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84" name="Google Shape;84;p20"/>
          <p:cNvSpPr txBox="1"/>
          <p:nvPr>
            <p:ph idx="12" type="sldNum"/>
          </p:nvPr>
        </p:nvSpPr>
        <p:spPr>
          <a:xfrm>
            <a:off x="10658927" y="6422854"/>
            <a:ext cx="946264" cy="365125"/>
          </a:xfrm>
          <a:prstGeom prst="rect">
            <a:avLst/>
          </a:prstGeom>
          <a:noFill/>
          <a:ln>
            <a:noFill/>
          </a:ln>
        </p:spPr>
        <p:txBody>
          <a:bodyPr anchorCtr="0" anchor="ctr" bIns="45700" lIns="45700" spcFirstLastPara="1" rIns="91425" wrap="square" tIns="45700">
            <a:noAutofit/>
          </a:bodyPr>
          <a:lstStyle>
            <a:lvl1pPr indent="0" lvl="0" marL="0" marR="0" rtl="0" algn="l">
              <a:spcBef>
                <a:spcPts val="0"/>
              </a:spcBef>
              <a:buNone/>
              <a:defRPr b="0" i="0" sz="1200" u="none" cap="none" strike="noStrike">
                <a:solidFill>
                  <a:schemeClr val="lt1"/>
                </a:solidFill>
                <a:latin typeface="Arial"/>
                <a:ea typeface="Arial"/>
                <a:cs typeface="Arial"/>
                <a:sym typeface="Arial"/>
              </a:defRPr>
            </a:lvl1pPr>
            <a:lvl2pPr indent="0" lvl="1" marL="0" marR="0" rtl="0" algn="l">
              <a:spcBef>
                <a:spcPts val="0"/>
              </a:spcBef>
              <a:buNone/>
              <a:defRPr b="0" i="0" sz="1200" u="none" cap="none" strike="noStrike">
                <a:solidFill>
                  <a:schemeClr val="lt1"/>
                </a:solidFill>
                <a:latin typeface="Arial"/>
                <a:ea typeface="Arial"/>
                <a:cs typeface="Arial"/>
                <a:sym typeface="Arial"/>
              </a:defRPr>
            </a:lvl2pPr>
            <a:lvl3pPr indent="0" lvl="2" marL="0" marR="0" rtl="0" algn="l">
              <a:spcBef>
                <a:spcPts val="0"/>
              </a:spcBef>
              <a:buNone/>
              <a:defRPr b="0" i="0" sz="1200" u="none" cap="none" strike="noStrike">
                <a:solidFill>
                  <a:schemeClr val="lt1"/>
                </a:solidFill>
                <a:latin typeface="Arial"/>
                <a:ea typeface="Arial"/>
                <a:cs typeface="Arial"/>
                <a:sym typeface="Arial"/>
              </a:defRPr>
            </a:lvl3pPr>
            <a:lvl4pPr indent="0" lvl="3" marL="0" marR="0" rtl="0" algn="l">
              <a:spcBef>
                <a:spcPts val="0"/>
              </a:spcBef>
              <a:buNone/>
              <a:defRPr b="0" i="0" sz="1200" u="none" cap="none" strike="noStrike">
                <a:solidFill>
                  <a:schemeClr val="lt1"/>
                </a:solidFill>
                <a:latin typeface="Arial"/>
                <a:ea typeface="Arial"/>
                <a:cs typeface="Arial"/>
                <a:sym typeface="Arial"/>
              </a:defRPr>
            </a:lvl4pPr>
            <a:lvl5pPr indent="0" lvl="4" marL="0" marR="0" rtl="0" algn="l">
              <a:spcBef>
                <a:spcPts val="0"/>
              </a:spcBef>
              <a:buNone/>
              <a:defRPr b="0" i="0" sz="1200" u="none" cap="none" strike="noStrike">
                <a:solidFill>
                  <a:schemeClr val="lt1"/>
                </a:solidFill>
                <a:latin typeface="Arial"/>
                <a:ea typeface="Arial"/>
                <a:cs typeface="Arial"/>
                <a:sym typeface="Arial"/>
              </a:defRPr>
            </a:lvl5pPr>
            <a:lvl6pPr indent="0" lvl="5" marL="0" marR="0" rtl="0" algn="l">
              <a:spcBef>
                <a:spcPts val="0"/>
              </a:spcBef>
              <a:buNone/>
              <a:defRPr b="0" i="0" sz="1200" u="none" cap="none" strike="noStrike">
                <a:solidFill>
                  <a:schemeClr val="lt1"/>
                </a:solidFill>
                <a:latin typeface="Arial"/>
                <a:ea typeface="Arial"/>
                <a:cs typeface="Arial"/>
                <a:sym typeface="Arial"/>
              </a:defRPr>
            </a:lvl6pPr>
            <a:lvl7pPr indent="0" lvl="6" marL="0" marR="0" rtl="0" algn="l">
              <a:spcBef>
                <a:spcPts val="0"/>
              </a:spcBef>
              <a:buNone/>
              <a:defRPr b="0" i="0" sz="1200" u="none" cap="none" strike="noStrike">
                <a:solidFill>
                  <a:schemeClr val="lt1"/>
                </a:solidFill>
                <a:latin typeface="Arial"/>
                <a:ea typeface="Arial"/>
                <a:cs typeface="Arial"/>
                <a:sym typeface="Arial"/>
              </a:defRPr>
            </a:lvl7pPr>
            <a:lvl8pPr indent="0" lvl="7" marL="0" marR="0" rtl="0" algn="l">
              <a:spcBef>
                <a:spcPts val="0"/>
              </a:spcBef>
              <a:buNone/>
              <a:defRPr b="0" i="0" sz="1200" u="none" cap="none" strike="noStrike">
                <a:solidFill>
                  <a:schemeClr val="lt1"/>
                </a:solidFill>
                <a:latin typeface="Arial"/>
                <a:ea typeface="Arial"/>
                <a:cs typeface="Arial"/>
                <a:sym typeface="Arial"/>
              </a:defRPr>
            </a:lvl8pPr>
            <a:lvl9pPr indent="0" lvl="8" marL="0" marR="0" rtl="0" algn="l">
              <a:spcBef>
                <a:spcPts val="0"/>
              </a:spcBef>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6" r:id="rId1"/>
    <p:sldLayoutId id="2147483657" r:id="rId2"/>
    <p:sldLayoutId id="2147483658" r:id="rId3"/>
    <p:sldLayoutId id="2147483659" r:id="rId4"/>
    <p:sldLayoutId id="214748366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6.png"/><Relationship Id="rId4" Type="http://schemas.openxmlformats.org/officeDocument/2006/relationships/image" Target="../media/image15.png"/><Relationship Id="rId5"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b="1" lang="en-US" sz="4000">
                <a:solidFill>
                  <a:srgbClr val="099BDD"/>
                </a:solidFill>
              </a:rPr>
              <a:t>TIN 5 - TUẦN 28</a:t>
            </a:r>
            <a:endParaRPr b="1" sz="400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9"/>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1. TỚ CẦN CHÚ Ý NHỮNG GÌ KHI ONLINE</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28: SỬ DỤNG MÁY TÌM KIẾM (T2)</a:t>
            </a:r>
            <a:endParaRPr b="1" sz="4000">
              <a:solidFill>
                <a:srgbClr val="FF0000"/>
              </a:solidFill>
            </a:endParaRPr>
          </a:p>
        </p:txBody>
      </p:sp>
    </p:spTree>
  </p:cSld>
  <p:clrMapOvr>
    <a:masterClrMapping/>
  </p:clrMapOvr>
  <p:transition spd="slow" p14:dur="1500">
    <p:split orient="ver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0"/>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a:p>
        </p:txBody>
      </p:sp>
      <p:pic>
        <p:nvPicPr>
          <p:cNvPr descr="Kiểm tra bài cũ Pick a name trong ClassPoint | Tinh hoa Công ..." id="197" name="Google Shape;197;p10"/>
          <p:cNvPicPr preferRelativeResize="0"/>
          <p:nvPr/>
        </p:nvPicPr>
        <p:blipFill rotWithShape="1">
          <a:blip r:embed="rId3">
            <a:alphaModFix/>
          </a:blip>
          <a:srcRect b="0" l="0" r="0" t="0"/>
          <a:stretch/>
        </p:blipFill>
        <p:spPr>
          <a:xfrm>
            <a:off x="5214620" y="3768671"/>
            <a:ext cx="2311400" cy="2311400"/>
          </a:xfrm>
          <a:prstGeom prst="rect">
            <a:avLst/>
          </a:prstGeom>
          <a:noFill/>
          <a:ln>
            <a:noFill/>
          </a:ln>
        </p:spPr>
      </p:pic>
      <p:graphicFrame>
        <p:nvGraphicFramePr>
          <p:cNvPr id="198" name="Google Shape;198;p10"/>
          <p:cNvGraphicFramePr/>
          <p:nvPr/>
        </p:nvGraphicFramePr>
        <p:xfrm>
          <a:off x="1344930" y="1932810"/>
          <a:ext cx="3000000" cy="3000000"/>
        </p:xfrm>
        <a:graphic>
          <a:graphicData uri="http://schemas.openxmlformats.org/drawingml/2006/table">
            <a:tbl>
              <a:tblPr>
                <a:noFill/>
                <a:tableStyleId>{0F6881ED-96BA-41AF-BB78-C71797F6E936}</a:tableStyleId>
              </a:tblPr>
              <a:tblGrid>
                <a:gridCol w="9867900"/>
              </a:tblGrid>
              <a:tr h="1232025">
                <a:tc>
                  <a:txBody>
                    <a:bodyPr/>
                    <a:lstStyle/>
                    <a:p>
                      <a:pPr indent="0" lvl="0" marL="0" marR="0" rtl="0" algn="l">
                        <a:spcBef>
                          <a:spcPts val="0"/>
                        </a:spcBef>
                        <a:spcAft>
                          <a:spcPts val="0"/>
                        </a:spcAft>
                        <a:buNone/>
                      </a:pPr>
                      <a:r>
                        <a:rPr lang="en-US" sz="3600" u="none" cap="none" strike="noStrike">
                          <a:solidFill>
                            <a:schemeClr val="dk1"/>
                          </a:solidFill>
                          <a:latin typeface="Arial"/>
                          <a:ea typeface="Arial"/>
                          <a:cs typeface="Arial"/>
                          <a:sym typeface="Arial"/>
                        </a:rPr>
                        <a:t>1. Autocomplete là gì?</a:t>
                      </a:r>
                      <a:endParaRPr/>
                    </a:p>
                    <a:p>
                      <a:pPr indent="0" lvl="0" marL="0" marR="0" rtl="0" algn="l">
                        <a:spcBef>
                          <a:spcPts val="0"/>
                        </a:spcBef>
                        <a:spcAft>
                          <a:spcPts val="0"/>
                        </a:spcAft>
                        <a:buNone/>
                      </a:pPr>
                      <a:r>
                        <a:rPr lang="en-US" sz="3600" u="none" cap="none" strike="noStrike">
                          <a:solidFill>
                            <a:schemeClr val="dk1"/>
                          </a:solidFill>
                          <a:latin typeface="Arial"/>
                          <a:ea typeface="Arial"/>
                          <a:cs typeface="Arial"/>
                          <a:sym typeface="Arial"/>
                        </a:rPr>
                        <a:t>2. Thực hiện tìm kiếm thông tin về trường em?</a:t>
                      </a:r>
                      <a:endParaRPr/>
                    </a:p>
                  </a:txBody>
                  <a:tcPr marT="9525" marB="0" marR="68575" marL="68575"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1"/>
          <p:cNvSpPr/>
          <p:nvPr/>
        </p:nvSpPr>
        <p:spPr>
          <a:xfrm>
            <a:off x="1105459" y="1253658"/>
            <a:ext cx="10196877" cy="1328023"/>
          </a:xfrm>
          <a:prstGeom prst="roundRect">
            <a:avLst>
              <a:gd fmla="val 16667" name="adj"/>
            </a:avLst>
          </a:prstGeom>
          <a:solidFill>
            <a:srgbClr val="F9A27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rgbClr val="000000"/>
                </a:solidFill>
                <a:latin typeface="Times New Roman"/>
                <a:ea typeface="Times New Roman"/>
                <a:cs typeface="Times New Roman"/>
                <a:sym typeface="Times New Roman"/>
              </a:rPr>
              <a:t>Khi tìm kiếm một đối tượng nào đó </a:t>
            </a:r>
            <a:r>
              <a:rPr lang="en-US" sz="3600">
                <a:latin typeface="Times New Roman"/>
                <a:ea typeface="Times New Roman"/>
                <a:cs typeface="Times New Roman"/>
                <a:sym typeface="Times New Roman"/>
              </a:rPr>
              <a:t>-&gt;</a:t>
            </a:r>
            <a:r>
              <a:rPr lang="en-US" sz="3600">
                <a:solidFill>
                  <a:srgbClr val="000000"/>
                </a:solidFill>
                <a:latin typeface="Times New Roman"/>
                <a:ea typeface="Times New Roman"/>
                <a:cs typeface="Times New Roman"/>
                <a:sym typeface="Times New Roman"/>
              </a:rPr>
              <a:t> kết quả tìm kiếm cho ra rất nhiều. </a:t>
            </a:r>
            <a:endParaRPr/>
          </a:p>
        </p:txBody>
      </p:sp>
      <p:sp>
        <p:nvSpPr>
          <p:cNvPr id="204" name="Google Shape;204;p11"/>
          <p:cNvSpPr/>
          <p:nvPr/>
        </p:nvSpPr>
        <p:spPr>
          <a:xfrm>
            <a:off x="1105459" y="3071455"/>
            <a:ext cx="10196877" cy="715089"/>
          </a:xfrm>
          <a:prstGeom prst="roundRect">
            <a:avLst>
              <a:gd fmla="val 16667" name="adj"/>
            </a:avLst>
          </a:prstGeom>
          <a:solidFill>
            <a:schemeClr val="lt2"/>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3600">
                <a:solidFill>
                  <a:srgbClr val="000000"/>
                </a:solidFill>
                <a:latin typeface="Times New Roman"/>
                <a:ea typeface="Times New Roman"/>
                <a:cs typeface="Times New Roman"/>
                <a:sym typeface="Times New Roman"/>
              </a:rPr>
              <a:t>Làm như thế nào để thu hẹp phạm vi tìm kiếm?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5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20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2"/>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9" lvl="0" marL="182880" rtl="0" algn="l">
              <a:lnSpc>
                <a:spcPct val="90000"/>
              </a:lnSpc>
              <a:spcBef>
                <a:spcPts val="0"/>
              </a:spcBef>
              <a:spcAft>
                <a:spcPts val="0"/>
              </a:spcAft>
              <a:buSzPts val="2200"/>
              <a:buNone/>
            </a:pPr>
            <a:r>
              <a:t/>
            </a:r>
            <a:endParaRPr/>
          </a:p>
        </p:txBody>
      </p:sp>
      <p:sp>
        <p:nvSpPr>
          <p:cNvPr id="210" name="Google Shape;210;p12"/>
          <p:cNvSpPr/>
          <p:nvPr/>
        </p:nvSpPr>
        <p:spPr>
          <a:xfrm>
            <a:off x="294640" y="826938"/>
            <a:ext cx="10765837" cy="715089"/>
          </a:xfrm>
          <a:prstGeom prst="roundRect">
            <a:avLst>
              <a:gd fmla="val 16667" name="adj"/>
            </a:avLst>
          </a:prstGeom>
          <a:solidFill>
            <a:srgbClr val="F9A272"/>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chemeClr val="dk1"/>
                </a:solidFill>
                <a:latin typeface="Times New Roman"/>
                <a:ea typeface="Times New Roman"/>
                <a:cs typeface="Times New Roman"/>
                <a:sym typeface="Times New Roman"/>
              </a:rPr>
              <a:t>Tìm kiếm nâng cao trong trình duyệt Google Chrome</a:t>
            </a:r>
            <a:endParaRPr sz="3600">
              <a:solidFill>
                <a:schemeClr val="dk1"/>
              </a:solidFill>
              <a:latin typeface="Times New Roman"/>
              <a:ea typeface="Times New Roman"/>
              <a:cs typeface="Times New Roman"/>
              <a:sym typeface="Times New Roman"/>
            </a:endParaRPr>
          </a:p>
        </p:txBody>
      </p:sp>
      <p:sp>
        <p:nvSpPr>
          <p:cNvPr id="211" name="Google Shape;211;p12"/>
          <p:cNvSpPr txBox="1"/>
          <p:nvPr/>
        </p:nvSpPr>
        <p:spPr>
          <a:xfrm>
            <a:off x="267923" y="1760447"/>
            <a:ext cx="5757000" cy="24780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3100">
                <a:solidFill>
                  <a:srgbClr val="333333"/>
                </a:solidFill>
                <a:latin typeface="Times New Roman"/>
                <a:ea typeface="Times New Roman"/>
                <a:cs typeface="Times New Roman"/>
                <a:sym typeface="Times New Roman"/>
              </a:rPr>
              <a:t>B1: Vào trang web tìm kiếm</a:t>
            </a:r>
            <a:endParaRPr sz="3100">
              <a:solidFill>
                <a:srgbClr val="333333"/>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3100">
                <a:solidFill>
                  <a:srgbClr val="333333"/>
                </a:solidFill>
                <a:latin typeface="Times New Roman"/>
                <a:ea typeface="Times New Roman"/>
                <a:cs typeface="Times New Roman"/>
                <a:sym typeface="Times New Roman"/>
              </a:rPr>
              <a:t>B2: Gõ từ khóa cần tìm</a:t>
            </a:r>
            <a:endParaRPr sz="3100">
              <a:solidFill>
                <a:srgbClr val="333333"/>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3100">
                <a:solidFill>
                  <a:srgbClr val="333333"/>
                </a:solidFill>
                <a:latin typeface="Times New Roman"/>
                <a:ea typeface="Times New Roman"/>
                <a:cs typeface="Times New Roman"/>
                <a:sym typeface="Times New Roman"/>
              </a:rPr>
              <a:t>B3: Chọn Cài đặt → tìm kiếm nâng cao </a:t>
            </a:r>
            <a:endParaRPr/>
          </a:p>
          <a:p>
            <a:pPr indent="0" lvl="0" marL="0" marR="0" rtl="0" algn="just">
              <a:spcBef>
                <a:spcPts val="0"/>
              </a:spcBef>
              <a:spcAft>
                <a:spcPts val="0"/>
              </a:spcAft>
              <a:buNone/>
            </a:pPr>
            <a:r>
              <a:rPr lang="en-US" sz="3100">
                <a:solidFill>
                  <a:srgbClr val="333333"/>
                </a:solidFill>
                <a:latin typeface="Times New Roman"/>
                <a:ea typeface="Times New Roman"/>
                <a:cs typeface="Times New Roman"/>
                <a:sym typeface="Times New Roman"/>
              </a:rPr>
              <a:t>B4: Thiết lập thuộc tính tìm kiếm</a:t>
            </a:r>
            <a:endParaRPr/>
          </a:p>
        </p:txBody>
      </p:sp>
      <p:pic>
        <p:nvPicPr>
          <p:cNvPr id="212" name="Google Shape;212;p12"/>
          <p:cNvPicPr preferRelativeResize="0"/>
          <p:nvPr/>
        </p:nvPicPr>
        <p:blipFill rotWithShape="1">
          <a:blip r:embed="rId3">
            <a:alphaModFix/>
          </a:blip>
          <a:srcRect b="0" l="0" r="0" t="0"/>
          <a:stretch/>
        </p:blipFill>
        <p:spPr>
          <a:xfrm>
            <a:off x="6024880" y="1760447"/>
            <a:ext cx="5756957" cy="4987182"/>
          </a:xfrm>
          <a:prstGeom prst="rect">
            <a:avLst/>
          </a:prstGeom>
          <a:noFill/>
          <a:ln>
            <a:noFill/>
          </a:ln>
        </p:spPr>
      </p:pic>
      <p:pic>
        <p:nvPicPr>
          <p:cNvPr id="213" name="Google Shape;213;p12"/>
          <p:cNvPicPr preferRelativeResize="0"/>
          <p:nvPr/>
        </p:nvPicPr>
        <p:blipFill rotWithShape="1">
          <a:blip r:embed="rId4">
            <a:alphaModFix/>
          </a:blip>
          <a:srcRect b="0" l="0" r="0" t="0"/>
          <a:stretch/>
        </p:blipFill>
        <p:spPr>
          <a:xfrm>
            <a:off x="402310" y="4456468"/>
            <a:ext cx="11531600" cy="1389833"/>
          </a:xfrm>
          <a:prstGeom prst="rect">
            <a:avLst/>
          </a:prstGeom>
          <a:noFill/>
          <a:ln>
            <a:noFill/>
          </a:ln>
        </p:spPr>
      </p:pic>
      <p:pic>
        <p:nvPicPr>
          <p:cNvPr id="214" name="Google Shape;214;p12"/>
          <p:cNvPicPr preferRelativeResize="0"/>
          <p:nvPr/>
        </p:nvPicPr>
        <p:blipFill rotWithShape="1">
          <a:blip r:embed="rId5">
            <a:alphaModFix/>
          </a:blip>
          <a:srcRect b="0" l="0" r="0" t="0"/>
          <a:stretch/>
        </p:blipFill>
        <p:spPr>
          <a:xfrm>
            <a:off x="8139135" y="1747004"/>
            <a:ext cx="2524125" cy="50006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500"/>
                                        <p:tgtEl>
                                          <p:spTgt spid="2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500"/>
                                        <p:tgtEl>
                                          <p:spTgt spid="2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13"/>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2000"/>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
                                          </p:stCondLst>
                                        </p:cTn>
                                        <p:tgtEl>
                                          <p:spTgt spid="214"/>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500"/>
                                        <p:tgtEl>
                                          <p:spTgt spid="21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13"/>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9" lvl="0" marL="182880" rtl="0" algn="l">
              <a:lnSpc>
                <a:spcPct val="90000"/>
              </a:lnSpc>
              <a:spcBef>
                <a:spcPts val="0"/>
              </a:spcBef>
              <a:spcAft>
                <a:spcPts val="0"/>
              </a:spcAft>
              <a:buSzPts val="2200"/>
              <a:buNone/>
            </a:pPr>
            <a:r>
              <a:t/>
            </a:r>
            <a:endParaRPr/>
          </a:p>
        </p:txBody>
      </p:sp>
      <p:sp>
        <p:nvSpPr>
          <p:cNvPr id="220" name="Google Shape;220;p13"/>
          <p:cNvSpPr/>
          <p:nvPr/>
        </p:nvSpPr>
        <p:spPr>
          <a:xfrm>
            <a:off x="740225" y="841825"/>
            <a:ext cx="11277300" cy="504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800">
                <a:solidFill>
                  <a:srgbClr val="002060"/>
                </a:solidFill>
                <a:latin typeface="Arial"/>
                <a:ea typeface="Arial"/>
                <a:cs typeface="Arial"/>
                <a:sym typeface="Arial"/>
              </a:rPr>
              <a:t>- </a:t>
            </a:r>
            <a:r>
              <a:rPr lang="en-US" sz="2800">
                <a:solidFill>
                  <a:srgbClr val="002060"/>
                </a:solidFill>
                <a:latin typeface="Arial"/>
                <a:ea typeface="Arial"/>
                <a:cs typeface="Arial"/>
                <a:sym typeface="Arial"/>
              </a:rPr>
              <a:t>Cách lưu văn bản, hình ảnh về máy tính.</a:t>
            </a:r>
            <a:endParaRPr/>
          </a:p>
          <a:p>
            <a:pPr indent="0" lvl="0" marL="0" marR="0" rtl="0" algn="l">
              <a:spcBef>
                <a:spcPts val="0"/>
              </a:spcBef>
              <a:spcAft>
                <a:spcPts val="0"/>
              </a:spcAft>
              <a:buNone/>
            </a:pPr>
            <a:r>
              <a:rPr i="1" lang="en-US" sz="2800">
                <a:solidFill>
                  <a:srgbClr val="002060"/>
                </a:solidFill>
                <a:latin typeface="Arial"/>
                <a:ea typeface="Arial"/>
                <a:cs typeface="Arial"/>
                <a:sym typeface="Arial"/>
              </a:rPr>
              <a:t>B1:</a:t>
            </a:r>
            <a:endParaRPr sz="2800">
              <a:solidFill>
                <a:srgbClr val="002060"/>
              </a:solidFill>
              <a:latin typeface="Arial"/>
              <a:ea typeface="Arial"/>
              <a:cs typeface="Arial"/>
              <a:sym typeface="Arial"/>
            </a:endParaRPr>
          </a:p>
          <a:p>
            <a:pPr indent="0" lvl="0" marL="0" marR="0" rtl="0" algn="l">
              <a:spcBef>
                <a:spcPts val="0"/>
              </a:spcBef>
              <a:spcAft>
                <a:spcPts val="0"/>
              </a:spcAft>
              <a:buNone/>
            </a:pPr>
            <a:r>
              <a:rPr lang="en-US" sz="2800">
                <a:solidFill>
                  <a:srgbClr val="002060"/>
                </a:solidFill>
                <a:latin typeface="Arial"/>
                <a:ea typeface="Arial"/>
                <a:cs typeface="Arial"/>
                <a:sym typeface="Arial"/>
              </a:rPr>
              <a:t>+ Lưu văn bản: Chọn nội dung và nhấn </a:t>
            </a:r>
            <a:r>
              <a:rPr b="1" lang="en-US" sz="2800">
                <a:solidFill>
                  <a:srgbClr val="002060"/>
                </a:solidFill>
              </a:rPr>
              <a:t>Ctrl + C</a:t>
            </a:r>
            <a:r>
              <a:rPr lang="en-US" sz="2800">
                <a:solidFill>
                  <a:srgbClr val="002060"/>
                </a:solidFill>
                <a:latin typeface="Arial"/>
                <a:ea typeface="Arial"/>
                <a:cs typeface="Arial"/>
                <a:sym typeface="Arial"/>
              </a:rPr>
              <a:t>. M</a:t>
            </a:r>
            <a:r>
              <a:rPr lang="en-US" sz="2800">
                <a:solidFill>
                  <a:srgbClr val="002060"/>
                </a:solidFill>
              </a:rPr>
              <a:t>ở ứng dụng đích và nhấn </a:t>
            </a:r>
            <a:r>
              <a:rPr b="1" lang="en-US" sz="2800">
                <a:solidFill>
                  <a:srgbClr val="002060"/>
                </a:solidFill>
              </a:rPr>
              <a:t>CTRL + V</a:t>
            </a:r>
            <a:endParaRPr b="1"/>
          </a:p>
          <a:p>
            <a:pPr indent="0" lvl="0" marL="0" marR="0" rtl="0" algn="l">
              <a:spcBef>
                <a:spcPts val="0"/>
              </a:spcBef>
              <a:spcAft>
                <a:spcPts val="0"/>
              </a:spcAft>
              <a:buNone/>
            </a:pPr>
            <a:r>
              <a:rPr lang="en-US" sz="2800">
                <a:solidFill>
                  <a:srgbClr val="002060"/>
                </a:solidFill>
                <a:latin typeface="Arial"/>
                <a:ea typeface="Arial"/>
                <a:cs typeface="Arial"/>
                <a:sym typeface="Arial"/>
              </a:rPr>
              <a:t>+ Lưu hình ảnh: Nháy nút phải chuột lên hình ảnh và chọn lệnh </a:t>
            </a:r>
            <a:r>
              <a:rPr b="1" i="1" lang="en-US" sz="2800">
                <a:solidFill>
                  <a:srgbClr val="002060"/>
                </a:solidFill>
              </a:rPr>
              <a:t>Lưu hình ảnh thành…</a:t>
            </a:r>
            <a:endParaRPr b="1" i="1"/>
          </a:p>
          <a:p>
            <a:pPr indent="0" lvl="0" marL="0" marR="0" rtl="0" algn="l">
              <a:spcBef>
                <a:spcPts val="0"/>
              </a:spcBef>
              <a:spcAft>
                <a:spcPts val="0"/>
              </a:spcAft>
              <a:buNone/>
            </a:pPr>
            <a:r>
              <a:rPr i="1" lang="en-US" sz="2800">
                <a:solidFill>
                  <a:srgbClr val="002060"/>
                </a:solidFill>
                <a:latin typeface="Arial"/>
                <a:ea typeface="Arial"/>
                <a:cs typeface="Arial"/>
                <a:sym typeface="Arial"/>
              </a:rPr>
              <a:t>B2: </a:t>
            </a:r>
            <a:r>
              <a:rPr lang="en-US" sz="2800">
                <a:solidFill>
                  <a:srgbClr val="002060"/>
                </a:solidFill>
                <a:latin typeface="Arial"/>
                <a:ea typeface="Arial"/>
                <a:cs typeface="Arial"/>
                <a:sym typeface="Arial"/>
              </a:rPr>
              <a:t>Chọn ổ đĩa và chọn thư mục cần lưu.</a:t>
            </a:r>
            <a:endParaRPr/>
          </a:p>
          <a:p>
            <a:pPr indent="0" lvl="0" marL="0" marR="0" rtl="0" algn="l">
              <a:spcBef>
                <a:spcPts val="0"/>
              </a:spcBef>
              <a:spcAft>
                <a:spcPts val="0"/>
              </a:spcAft>
              <a:buNone/>
            </a:pPr>
            <a:r>
              <a:rPr i="1" lang="en-US" sz="2800">
                <a:solidFill>
                  <a:srgbClr val="002060"/>
                </a:solidFill>
                <a:latin typeface="Arial"/>
                <a:ea typeface="Arial"/>
                <a:cs typeface="Arial"/>
                <a:sym typeface="Arial"/>
              </a:rPr>
              <a:t>B3: </a:t>
            </a:r>
            <a:r>
              <a:rPr lang="en-US" sz="2800">
                <a:solidFill>
                  <a:srgbClr val="002060"/>
                </a:solidFill>
                <a:latin typeface="Arial"/>
                <a:ea typeface="Arial"/>
                <a:cs typeface="Arial"/>
                <a:sym typeface="Arial"/>
              </a:rPr>
              <a:t>Trong ô File name: Gõ tên t</a:t>
            </a:r>
            <a:r>
              <a:rPr lang="en-US" sz="2800">
                <a:solidFill>
                  <a:srgbClr val="002060"/>
                </a:solidFill>
              </a:rPr>
              <a:t>ệp</a:t>
            </a:r>
            <a:r>
              <a:rPr lang="en-US" sz="2800">
                <a:solidFill>
                  <a:srgbClr val="002060"/>
                </a:solidFill>
                <a:latin typeface="Arial"/>
                <a:ea typeface="Arial"/>
                <a:cs typeface="Arial"/>
                <a:sym typeface="Arial"/>
              </a:rPr>
              <a:t> cần lưu.</a:t>
            </a:r>
            <a:endParaRPr/>
          </a:p>
          <a:p>
            <a:pPr indent="0" lvl="0" marL="0" marR="0" rtl="0" algn="l">
              <a:spcBef>
                <a:spcPts val="0"/>
              </a:spcBef>
              <a:spcAft>
                <a:spcPts val="0"/>
              </a:spcAft>
              <a:buNone/>
            </a:pPr>
            <a:r>
              <a:rPr i="1" lang="en-US" sz="2800">
                <a:solidFill>
                  <a:srgbClr val="002060"/>
                </a:solidFill>
                <a:latin typeface="Arial"/>
                <a:ea typeface="Arial"/>
                <a:cs typeface="Arial"/>
                <a:sym typeface="Arial"/>
              </a:rPr>
              <a:t>B4: </a:t>
            </a:r>
            <a:r>
              <a:rPr lang="en-US" sz="2800">
                <a:solidFill>
                  <a:srgbClr val="002060"/>
                </a:solidFill>
                <a:latin typeface="Arial"/>
                <a:ea typeface="Arial"/>
                <a:cs typeface="Arial"/>
                <a:sym typeface="Arial"/>
              </a:rPr>
              <a:t>Nhấn Enter hay nháy chuột chọn </a:t>
            </a:r>
            <a:r>
              <a:rPr b="1" lang="en-US" sz="2800">
                <a:solidFill>
                  <a:srgbClr val="002060"/>
                </a:solidFill>
              </a:rPr>
              <a:t>Save</a:t>
            </a:r>
            <a:r>
              <a:rPr lang="en-US" sz="2800">
                <a:solidFill>
                  <a:srgbClr val="002060"/>
                </a:solidFill>
                <a:latin typeface="Arial"/>
                <a:ea typeface="Arial"/>
                <a:cs typeface="Arial"/>
                <a:sym typeface="Arial"/>
              </a:rPr>
              <a:t>.</a:t>
            </a:r>
            <a:endParaRPr sz="2800">
              <a:solidFill>
                <a:srgbClr val="00206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4"/>
          <p:cNvSpPr txBox="1"/>
          <p:nvPr/>
        </p:nvSpPr>
        <p:spPr>
          <a:xfrm>
            <a:off x="812800" y="759717"/>
            <a:ext cx="110744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3600"/>
              <a:buFont typeface="Times New Roman"/>
              <a:buNone/>
            </a:pPr>
            <a:r>
              <a:rPr b="1" i="0" lang="en-US" sz="3600" u="none" cap="none" strike="noStrike">
                <a:solidFill>
                  <a:srgbClr val="0070C0"/>
                </a:solidFill>
                <a:latin typeface="Times New Roman"/>
                <a:ea typeface="Times New Roman"/>
                <a:cs typeface="Times New Roman"/>
                <a:sym typeface="Times New Roman"/>
              </a:rPr>
              <a:t>THỰC HÀNH</a:t>
            </a:r>
            <a:endParaRPr b="1" i="0" sz="3600" u="none" cap="none" strike="noStrike">
              <a:solidFill>
                <a:srgbClr val="0070C0"/>
              </a:solidFill>
              <a:latin typeface="Times New Roman"/>
              <a:ea typeface="Times New Roman"/>
              <a:cs typeface="Times New Roman"/>
              <a:sym typeface="Times New Roman"/>
            </a:endParaRPr>
          </a:p>
        </p:txBody>
      </p:sp>
      <p:sp>
        <p:nvSpPr>
          <p:cNvPr id="226" name="Google Shape;226;p14"/>
          <p:cNvSpPr txBox="1"/>
          <p:nvPr/>
        </p:nvSpPr>
        <p:spPr>
          <a:xfrm>
            <a:off x="716280" y="1406048"/>
            <a:ext cx="11170800" cy="954300"/>
          </a:xfrm>
          <a:prstGeom prst="rect">
            <a:avLst/>
          </a:prstGeom>
          <a:solidFill>
            <a:schemeClr val="lt1"/>
          </a:solidFill>
          <a:ln>
            <a:noFill/>
          </a:ln>
        </p:spPr>
        <p:txBody>
          <a:bodyPr anchorCtr="0" anchor="t" bIns="45700" lIns="91425" spcFirstLastPara="1" rIns="91425" wrap="square" tIns="45700">
            <a:spAutoFit/>
          </a:bodyPr>
          <a:lstStyle/>
          <a:p>
            <a:pPr indent="-457200" lvl="0" marL="457200" marR="0" rtl="0" algn="just">
              <a:lnSpc>
                <a:spcPct val="100000"/>
              </a:lnSpc>
              <a:spcBef>
                <a:spcPts val="200"/>
              </a:spcBef>
              <a:spcAft>
                <a:spcPts val="0"/>
              </a:spcAft>
              <a:buClr>
                <a:srgbClr val="2C2C2C"/>
              </a:buClr>
              <a:buSzPts val="2800"/>
              <a:buFont typeface="Cambria"/>
              <a:buChar char="-"/>
            </a:pPr>
            <a:r>
              <a:rPr i="0" lang="en-US" sz="2800" u="none" cap="none" strike="noStrike">
                <a:solidFill>
                  <a:srgbClr val="2C2C2C"/>
                </a:solidFill>
                <a:latin typeface="Cambria"/>
                <a:ea typeface="Cambria"/>
                <a:cs typeface="Cambria"/>
                <a:sym typeface="Cambria"/>
              </a:rPr>
              <a:t>Truy cập máy tìm kiếm G</a:t>
            </a:r>
            <a:r>
              <a:rPr lang="en-US" sz="2800">
                <a:solidFill>
                  <a:srgbClr val="2C2C2C"/>
                </a:solidFill>
                <a:latin typeface="Cambria"/>
                <a:ea typeface="Cambria"/>
                <a:cs typeface="Cambria"/>
                <a:sym typeface="Cambria"/>
              </a:rPr>
              <a:t>oogle </a:t>
            </a:r>
            <a:r>
              <a:rPr i="0" lang="en-US" sz="2800" u="none" cap="none" strike="noStrike">
                <a:solidFill>
                  <a:srgbClr val="2C2C2C"/>
                </a:solidFill>
                <a:latin typeface="Cambria"/>
                <a:ea typeface="Cambria"/>
                <a:cs typeface="Cambria"/>
                <a:sym typeface="Cambria"/>
              </a:rPr>
              <a:t>và thực hành tìm kiếm nâng</a:t>
            </a:r>
            <a:r>
              <a:rPr i="0" lang="en-US" sz="2800" u="none" cap="none" strike="noStrike">
                <a:solidFill>
                  <a:srgbClr val="2C2C2C"/>
                </a:solidFill>
                <a:latin typeface="Cambria"/>
                <a:ea typeface="Cambria"/>
                <a:cs typeface="Cambria"/>
                <a:sym typeface="Cambria"/>
              </a:rPr>
              <a:t> cao trong bộ lọc filter </a:t>
            </a:r>
            <a:r>
              <a:rPr i="0" lang="en-US" sz="2800" u="none" cap="none" strike="noStrike">
                <a:solidFill>
                  <a:srgbClr val="2C2C2C"/>
                </a:solidFill>
                <a:latin typeface="Cambria"/>
                <a:ea typeface="Cambria"/>
                <a:cs typeface="Cambria"/>
                <a:sym typeface="Cambria"/>
              </a:rPr>
              <a:t>các thông tin sau:</a:t>
            </a:r>
            <a:endParaRPr/>
          </a:p>
        </p:txBody>
      </p:sp>
      <p:sp>
        <p:nvSpPr>
          <p:cNvPr id="227" name="Google Shape;227;p14"/>
          <p:cNvSpPr/>
          <p:nvPr/>
        </p:nvSpPr>
        <p:spPr>
          <a:xfrm>
            <a:off x="812800" y="3031648"/>
            <a:ext cx="11074399" cy="3223578"/>
          </a:xfrm>
          <a:prstGeom prst="roundRect">
            <a:avLst>
              <a:gd fmla="val 16667" name="adj"/>
            </a:avLst>
          </a:prstGeom>
          <a:solidFill>
            <a:schemeClr val="lt2"/>
          </a:solidFill>
          <a:ln>
            <a:noFill/>
          </a:ln>
        </p:spPr>
        <p:txBody>
          <a:bodyPr anchorCtr="0" anchor="t" bIns="45700" lIns="91425" spcFirstLastPara="1" rIns="91425" wrap="square" tIns="45700">
            <a:spAutoFit/>
          </a:bodyPr>
          <a:lstStyle/>
          <a:p>
            <a:pPr indent="-457200" lvl="0" marL="457200" marR="0" rtl="0" algn="l">
              <a:lnSpc>
                <a:spcPct val="100000"/>
              </a:lnSpc>
              <a:spcBef>
                <a:spcPts val="0"/>
              </a:spcBef>
              <a:spcAft>
                <a:spcPts val="0"/>
              </a:spcAft>
              <a:buClr>
                <a:srgbClr val="FF0000"/>
              </a:buClr>
              <a:buSzPts val="3600"/>
              <a:buFont typeface="Cambria"/>
              <a:buChar char="-"/>
            </a:pPr>
            <a:r>
              <a:rPr b="0" i="0" lang="en-US" sz="3600" u="none" cap="none" strike="noStrike">
                <a:solidFill>
                  <a:srgbClr val="FF0000"/>
                </a:solidFill>
                <a:latin typeface="Cambria"/>
                <a:ea typeface="Cambria"/>
                <a:cs typeface="Cambria"/>
                <a:sym typeface="Cambria"/>
              </a:rPr>
              <a:t>Trang</a:t>
            </a:r>
            <a:r>
              <a:rPr b="0" i="0" lang="en-US" sz="3600" u="none" cap="none" strike="noStrike">
                <a:solidFill>
                  <a:srgbClr val="FF0000"/>
                </a:solidFill>
                <a:latin typeface="Cambria"/>
                <a:ea typeface="Cambria"/>
                <a:cs typeface="Cambria"/>
                <a:sym typeface="Cambria"/>
              </a:rPr>
              <a:t> web trường Tiểu học Ái Mộ B</a:t>
            </a:r>
            <a:endParaRPr/>
          </a:p>
          <a:p>
            <a:pPr indent="-457200" lvl="0" marL="457200" marR="0" rtl="0" algn="l">
              <a:lnSpc>
                <a:spcPct val="100000"/>
              </a:lnSpc>
              <a:spcBef>
                <a:spcPts val="200"/>
              </a:spcBef>
              <a:spcAft>
                <a:spcPts val="0"/>
              </a:spcAft>
              <a:buClr>
                <a:srgbClr val="FF0000"/>
              </a:buClr>
              <a:buSzPts val="3600"/>
              <a:buFont typeface="Cambria"/>
              <a:buChar char="-"/>
            </a:pPr>
            <a:r>
              <a:rPr lang="en-US" sz="3600">
                <a:solidFill>
                  <a:srgbClr val="FF0000"/>
                </a:solidFill>
                <a:latin typeface="Cambria"/>
                <a:ea typeface="Cambria"/>
                <a:cs typeface="Cambria"/>
                <a:sym typeface="Cambria"/>
              </a:rPr>
              <a:t>Logo trường</a:t>
            </a:r>
            <a:r>
              <a:rPr lang="en-US" sz="3600">
                <a:solidFill>
                  <a:srgbClr val="FF0000"/>
                </a:solidFill>
                <a:latin typeface="Cambria"/>
                <a:ea typeface="Cambria"/>
                <a:cs typeface="Cambria"/>
                <a:sym typeface="Cambria"/>
              </a:rPr>
              <a:t> tiểu học Ái Mộ B, lưu về máy tính</a:t>
            </a:r>
            <a:endParaRPr b="0" i="0" sz="3600" u="none" cap="none" strike="noStrike">
              <a:solidFill>
                <a:srgbClr val="FF0000"/>
              </a:solidFill>
              <a:latin typeface="Cambria"/>
              <a:ea typeface="Cambria"/>
              <a:cs typeface="Cambria"/>
              <a:sym typeface="Cambria"/>
            </a:endParaRPr>
          </a:p>
          <a:p>
            <a:pPr indent="-457200" lvl="0" marL="457200" marR="0" rtl="0" algn="l">
              <a:lnSpc>
                <a:spcPct val="100000"/>
              </a:lnSpc>
              <a:spcBef>
                <a:spcPts val="200"/>
              </a:spcBef>
              <a:spcAft>
                <a:spcPts val="0"/>
              </a:spcAft>
              <a:buClr>
                <a:srgbClr val="FF0000"/>
              </a:buClr>
              <a:buSzPts val="3600"/>
              <a:buFont typeface="Cambria"/>
              <a:buChar char="-"/>
            </a:pPr>
            <a:r>
              <a:rPr b="0" i="0" lang="en-US" sz="3600" u="none" cap="none" strike="noStrike">
                <a:solidFill>
                  <a:srgbClr val="FF0000"/>
                </a:solidFill>
                <a:latin typeface="Cambria"/>
                <a:ea typeface="Cambria"/>
                <a:cs typeface="Cambria"/>
                <a:sym typeface="Cambria"/>
              </a:rPr>
              <a:t>Tìm</a:t>
            </a:r>
            <a:r>
              <a:rPr b="0" i="0" lang="en-US" sz="3600" u="none" cap="none" strike="noStrike">
                <a:solidFill>
                  <a:srgbClr val="FF0000"/>
                </a:solidFill>
                <a:latin typeface="Cambria"/>
                <a:ea typeface="Cambria"/>
                <a:cs typeface="Cambria"/>
                <a:sym typeface="Cambria"/>
              </a:rPr>
              <a:t> hình ảnh Văn Miếu Quốc Tử Giám với kích thước khung hình trung bình, tỉ lệ khung hình vuông</a:t>
            </a:r>
            <a:r>
              <a:rPr lang="en-US" sz="3600">
                <a:solidFill>
                  <a:srgbClr val="FF0000"/>
                </a:solidFill>
                <a:latin typeface="Cambria"/>
                <a:ea typeface="Cambria"/>
                <a:cs typeface="Cambria"/>
                <a:sym typeface="Cambria"/>
              </a:rPr>
              <a:t>, lưu về máy tính</a:t>
            </a:r>
            <a:endParaRPr b="0" i="0" sz="3600" u="none" cap="none" strike="noStrike">
              <a:solidFill>
                <a:srgbClr val="FF0000"/>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
                                        <p:tgtEl>
                                          <p:spTgt spid="2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500"/>
                                        <p:tgtEl>
                                          <p:spTgt spid="22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2c57486af78_0_0"/>
          <p:cNvSpPr txBox="1"/>
          <p:nvPr>
            <p:ph type="ctrTitle"/>
          </p:nvPr>
        </p:nvSpPr>
        <p:spPr>
          <a:xfrm>
            <a:off x="365759" y="2166364"/>
            <a:ext cx="11471700" cy="1739400"/>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rgbClr val="099BDD"/>
              </a:buClr>
              <a:buSzPts val="4000"/>
              <a:buFont typeface="Arial"/>
              <a:buNone/>
            </a:pPr>
            <a:r>
              <a:rPr lang="en-US" sz="4000">
                <a:solidFill>
                  <a:srgbClr val="099BDD"/>
                </a:solidFill>
                <a:latin typeface="Arial"/>
                <a:ea typeface="Arial"/>
                <a:cs typeface="Arial"/>
                <a:sym typeface="Arial"/>
              </a:rPr>
              <a:t>CUỘC SỐNG TRỰC TUYẾN</a:t>
            </a:r>
            <a:endParaRPr sz="4000">
              <a:latin typeface="Arial"/>
              <a:ea typeface="Arial"/>
              <a:cs typeface="Arial"/>
              <a:sym typeface="Arial"/>
            </a:endParaRPr>
          </a:p>
        </p:txBody>
      </p:sp>
      <p:sp>
        <p:nvSpPr>
          <p:cNvPr id="145" name="Google Shape;145;g2c57486af78_0_0"/>
          <p:cNvSpPr txBox="1"/>
          <p:nvPr>
            <p:ph idx="1" type="subTitle"/>
          </p:nvPr>
        </p:nvSpPr>
        <p:spPr>
          <a:xfrm>
            <a:off x="1524000" y="3996250"/>
            <a:ext cx="9144000" cy="1309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SzPts val="3000"/>
              <a:buNone/>
            </a:pPr>
            <a:r>
              <a:rPr lang="en-US" sz="3000">
                <a:latin typeface="Arial"/>
                <a:ea typeface="Arial"/>
                <a:cs typeface="Arial"/>
                <a:sym typeface="Arial"/>
              </a:rPr>
              <a:t>CHỦ ĐỀ B. CÔNG DÂN SỐ</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
          <p:cNvSpPr txBox="1"/>
          <p:nvPr>
            <p:ph type="ctrTitle"/>
          </p:nvPr>
        </p:nvSpPr>
        <p:spPr>
          <a:xfrm>
            <a:off x="365759" y="2166364"/>
            <a:ext cx="11471565" cy="1739347"/>
          </a:xfrm>
          <a:prstGeom prst="rect">
            <a:avLst/>
          </a:prstGeom>
          <a:noFill/>
          <a:ln>
            <a:noFill/>
          </a:ln>
        </p:spPr>
        <p:txBody>
          <a:bodyPr anchorCtr="0" anchor="ctr" bIns="45700" lIns="91425" spcFirstLastPara="1" rIns="91425" wrap="square" tIns="45700">
            <a:normAutofit/>
          </a:bodyPr>
          <a:lstStyle/>
          <a:p>
            <a:pPr indent="0" lvl="0" marL="0" rtl="0" algn="ctr">
              <a:lnSpc>
                <a:spcPct val="80000"/>
              </a:lnSpc>
              <a:spcBef>
                <a:spcPts val="0"/>
              </a:spcBef>
              <a:spcAft>
                <a:spcPts val="0"/>
              </a:spcAft>
              <a:buClr>
                <a:schemeClr val="dk2"/>
              </a:buClr>
              <a:buSzPts val="4000"/>
              <a:buFont typeface="Arial"/>
              <a:buNone/>
            </a:pPr>
            <a:r>
              <a:rPr lang="en-US" sz="4000">
                <a:latin typeface="Arial"/>
                <a:ea typeface="Arial"/>
                <a:cs typeface="Arial"/>
                <a:sym typeface="Arial"/>
              </a:rPr>
              <a:t>CHỦ ĐỀ B. CÔNG DÂN SỐ</a:t>
            </a:r>
            <a:endParaRPr/>
          </a:p>
        </p:txBody>
      </p:sp>
      <p:sp>
        <p:nvSpPr>
          <p:cNvPr id="151" name="Google Shape;151;p2"/>
          <p:cNvSpPr txBox="1"/>
          <p:nvPr>
            <p:ph idx="1" type="subTitle"/>
          </p:nvPr>
        </p:nvSpPr>
        <p:spPr>
          <a:xfrm>
            <a:off x="771525" y="3931855"/>
            <a:ext cx="10515600" cy="130925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3000"/>
              <a:buNone/>
            </a:pPr>
            <a:r>
              <a:rPr lang="en-US" sz="3000">
                <a:latin typeface="Arial"/>
                <a:ea typeface="Arial"/>
                <a:cs typeface="Arial"/>
                <a:sym typeface="Arial"/>
              </a:rPr>
              <a:t>Bài 1. Tớ cần chú ý những gì khi “online”.</a:t>
            </a:r>
            <a:endParaRPr/>
          </a:p>
          <a:p>
            <a:pPr indent="0" lvl="0" marL="0" rtl="0" algn="l">
              <a:lnSpc>
                <a:spcPct val="90000"/>
              </a:lnSpc>
              <a:spcBef>
                <a:spcPts val="1400"/>
              </a:spcBef>
              <a:spcAft>
                <a:spcPts val="0"/>
              </a:spcAft>
              <a:buSzPts val="3000"/>
              <a:buNone/>
            </a:pPr>
            <a:r>
              <a:rPr lang="en-US" sz="3000">
                <a:latin typeface="Arial"/>
                <a:ea typeface="Arial"/>
                <a:cs typeface="Arial"/>
                <a:sym typeface="Arial"/>
              </a:rPr>
              <a:t>Bài 2. Tớ tự khám phá thế giới.</a:t>
            </a:r>
            <a:endParaRPr sz="3000">
              <a:latin typeface="Arial"/>
              <a:ea typeface="Arial"/>
              <a:cs typeface="Arial"/>
              <a:sym typeface="Arial"/>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
          <p:cNvSpPr txBox="1"/>
          <p:nvPr>
            <p:ph type="title"/>
          </p:nvPr>
        </p:nvSpPr>
        <p:spPr>
          <a:xfrm>
            <a:off x="173831" y="2104466"/>
            <a:ext cx="11844337" cy="1746173"/>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FFFF"/>
              </a:buClr>
              <a:buSzPts val="3200"/>
              <a:buFont typeface="Times New Roman"/>
              <a:buNone/>
            </a:pPr>
            <a:r>
              <a:rPr b="1" lang="en-US" sz="3200">
                <a:solidFill>
                  <a:srgbClr val="FFFFFF"/>
                </a:solidFill>
                <a:latin typeface="Times New Roman"/>
                <a:ea typeface="Times New Roman"/>
                <a:cs typeface="Times New Roman"/>
                <a:sym typeface="Times New Roman"/>
              </a:rPr>
              <a:t>BÀI 2. TỚ TỰ KHÁM PHÁ THẾ GIỚI</a:t>
            </a:r>
            <a:br>
              <a:rPr lang="en-US" sz="1800">
                <a:latin typeface="Calibri"/>
                <a:ea typeface="Calibri"/>
                <a:cs typeface="Calibri"/>
                <a:sym typeface="Calibri"/>
              </a:rPr>
            </a:br>
            <a:br>
              <a:rPr lang="en-US" sz="1800">
                <a:latin typeface="Calibri"/>
                <a:ea typeface="Calibri"/>
                <a:cs typeface="Calibri"/>
                <a:sym typeface="Calibri"/>
              </a:rPr>
            </a:br>
            <a:r>
              <a:rPr b="1" lang="en-US" sz="3200">
                <a:solidFill>
                  <a:srgbClr val="FF0000"/>
                </a:solidFill>
              </a:rPr>
              <a:t>TUẦN 28: SỬ DỤNG MÁY TÌM KIẾM (T1)</a:t>
            </a:r>
            <a:endParaRPr b="1" sz="4000">
              <a:solidFill>
                <a:srgbClr val="FF0000"/>
              </a:solidFill>
            </a:endParaRPr>
          </a:p>
        </p:txBody>
      </p:sp>
    </p:spTree>
  </p:cSld>
  <p:clrMapOvr>
    <a:masterClrMapping/>
  </p:clrMapOvr>
  <p:transition spd="slow" p14:dur="1500">
    <p:split orient="ver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nvSpPr>
        <p:spPr>
          <a:xfrm>
            <a:off x="257975" y="2025475"/>
            <a:ext cx="116736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i="0" lang="en-US" sz="4000" u="none" strike="noStrike">
                <a:solidFill>
                  <a:srgbClr val="000000"/>
                </a:solidFill>
                <a:latin typeface="Arial"/>
                <a:ea typeface="Arial"/>
                <a:cs typeface="Arial"/>
                <a:sym typeface="Arial"/>
              </a:rPr>
              <a:t>Nêu một số </a:t>
            </a:r>
            <a:r>
              <a:rPr lang="en-US" sz="4000"/>
              <a:t>nơi khác có thể </a:t>
            </a:r>
            <a:r>
              <a:rPr i="0" lang="en-US" sz="4000" u="none" strike="noStrike">
                <a:solidFill>
                  <a:srgbClr val="000000"/>
                </a:solidFill>
                <a:latin typeface="Arial"/>
                <a:ea typeface="Arial"/>
                <a:cs typeface="Arial"/>
                <a:sym typeface="Arial"/>
              </a:rPr>
              <a:t>tìm kiếm mà em biết?</a:t>
            </a:r>
            <a:endParaRPr sz="6600">
              <a:solidFill>
                <a:schemeClr val="lt1"/>
              </a:solidFill>
              <a:latin typeface="Arial"/>
              <a:ea typeface="Arial"/>
              <a:cs typeface="Arial"/>
              <a:sym typeface="Arial"/>
            </a:endParaRPr>
          </a:p>
        </p:txBody>
      </p:sp>
      <p:sp>
        <p:nvSpPr>
          <p:cNvPr id="162" name="Google Shape;162;p4"/>
          <p:cNvSpPr/>
          <p:nvPr/>
        </p:nvSpPr>
        <p:spPr>
          <a:xfrm>
            <a:off x="3454400" y="926975"/>
            <a:ext cx="5648960" cy="646986"/>
          </a:xfrm>
          <a:prstGeom prst="roundRect">
            <a:avLst>
              <a:gd fmla="val 16667" name="adj"/>
            </a:avLst>
          </a:prstGeom>
          <a:solidFill>
            <a:schemeClr val="accen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ÔN TẬP KIẾN THỨC CŨ</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5"/>
          <p:cNvSpPr/>
          <p:nvPr>
            <p:ph idx="1" type="body"/>
          </p:nvPr>
        </p:nvSpPr>
        <p:spPr>
          <a:xfrm>
            <a:off x="0" y="1648925"/>
            <a:ext cx="12060600" cy="2027400"/>
          </a:xfrm>
          <a:prstGeom prst="roundRect">
            <a:avLst>
              <a:gd fmla="val 16667" name="adj"/>
            </a:avLst>
          </a:prstGeom>
          <a:solidFill>
            <a:srgbClr val="FFC000"/>
          </a:solid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4000"/>
              <a:buNone/>
            </a:pPr>
            <a:r>
              <a:rPr b="1" lang="en-US" sz="4000">
                <a:solidFill>
                  <a:schemeClr val="dk1"/>
                </a:solidFill>
                <a:latin typeface="Times New Roman"/>
                <a:ea typeface="Times New Roman"/>
                <a:cs typeface="Times New Roman"/>
                <a:sym typeface="Times New Roman"/>
              </a:rPr>
              <a:t>Có khi nào chúng ta đăng nhập vào một trang web nào đó, chúng ta lưu lại User name và Password để lần sau truy cập vào cho nhanh không?</a:t>
            </a:r>
            <a:endParaRPr sz="4000">
              <a:solidFill>
                <a:schemeClr val="dk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6"/>
          <p:cNvSpPr/>
          <p:nvPr/>
        </p:nvSpPr>
        <p:spPr>
          <a:xfrm>
            <a:off x="558800" y="1184483"/>
            <a:ext cx="11379200" cy="4597003"/>
          </a:xfrm>
          <a:prstGeom prst="roundRect">
            <a:avLst>
              <a:gd fmla="val 16667" name="adj"/>
            </a:avLst>
          </a:prstGeom>
          <a:solidFill>
            <a:schemeClr val="lt2"/>
          </a:solidFill>
          <a:ln>
            <a:noFill/>
          </a:ln>
        </p:spPr>
        <p:txBody>
          <a:bodyPr anchorCtr="0" anchor="t" bIns="45700" lIns="91425" spcFirstLastPara="1" rIns="91425" wrap="square" tIns="45700">
            <a:spAutoFit/>
          </a:bodyPr>
          <a:lstStyle/>
          <a:p>
            <a:pPr indent="-508000" lvl="0" marL="457200" marR="0" rtl="0" algn="just">
              <a:spcBef>
                <a:spcPts val="0"/>
              </a:spcBef>
              <a:spcAft>
                <a:spcPts val="0"/>
              </a:spcAft>
              <a:buSzPts val="4400"/>
              <a:buFont typeface="Times New Roman"/>
              <a:buChar char="●"/>
            </a:pPr>
            <a:r>
              <a:rPr lang="en-US" sz="4400">
                <a:solidFill>
                  <a:srgbClr val="FF0000"/>
                </a:solidFill>
                <a:latin typeface="Times New Roman"/>
                <a:ea typeface="Times New Roman"/>
                <a:cs typeface="Times New Roman"/>
                <a:sym typeface="Times New Roman"/>
              </a:rPr>
              <a:t>AutoComplete</a:t>
            </a:r>
            <a:r>
              <a:rPr lang="en-US" sz="4400">
                <a:solidFill>
                  <a:schemeClr val="dk1"/>
                </a:solidFill>
                <a:latin typeface="Times New Roman"/>
                <a:ea typeface="Times New Roman"/>
                <a:cs typeface="Times New Roman"/>
                <a:sym typeface="Times New Roman"/>
              </a:rPr>
              <a:t> là chức năng của Internet Explorer cho phép ghi nhớ các ký tự hay password vào biểu mẫu (form) trên trang web và tự động điền lại vào những lần sau. </a:t>
            </a:r>
            <a:endParaRPr/>
          </a:p>
          <a:p>
            <a:pPr indent="-508000" lvl="0" marL="457200" marR="0" rtl="0" algn="just">
              <a:spcBef>
                <a:spcPts val="0"/>
              </a:spcBef>
              <a:spcAft>
                <a:spcPts val="0"/>
              </a:spcAft>
              <a:buClr>
                <a:schemeClr val="dk1"/>
              </a:buClr>
              <a:buSzPts val="4400"/>
              <a:buFont typeface="Times New Roman"/>
              <a:buChar char="●"/>
            </a:pPr>
            <a:r>
              <a:rPr lang="en-US" sz="4400">
                <a:solidFill>
                  <a:schemeClr val="dk1"/>
                </a:solidFill>
                <a:latin typeface="Times New Roman"/>
                <a:ea typeface="Times New Roman"/>
                <a:cs typeface="Times New Roman"/>
                <a:sym typeface="Times New Roman"/>
              </a:rPr>
              <a:t>Chức năng này cũng được sử dụng cho thanh địa chỉ trên cửa sổ trình duyệt. </a:t>
            </a:r>
            <a:endParaRPr/>
          </a:p>
        </p:txBody>
      </p:sp>
      <p:sp>
        <p:nvSpPr>
          <p:cNvPr id="173" name="Google Shape;173;p6"/>
          <p:cNvSpPr txBox="1"/>
          <p:nvPr>
            <p:ph idx="1" type="body"/>
          </p:nvPr>
        </p:nvSpPr>
        <p:spPr>
          <a:xfrm>
            <a:off x="1275744" y="795485"/>
            <a:ext cx="9784733" cy="777996"/>
          </a:xfrm>
          <a:prstGeom prst="rect">
            <a:avLst/>
          </a:prstGeom>
          <a:noFill/>
          <a:ln>
            <a:noFill/>
          </a:ln>
        </p:spPr>
        <p:txBody>
          <a:bodyPr anchorCtr="0" anchor="t" bIns="45700" lIns="91425" spcFirstLastPara="1" rIns="91425" wrap="square" tIns="45700">
            <a:normAutofit/>
          </a:bodyPr>
          <a:lstStyle/>
          <a:p>
            <a:pPr indent="-43179" lvl="0" marL="182880" rtl="0" algn="l">
              <a:lnSpc>
                <a:spcPct val="90000"/>
              </a:lnSpc>
              <a:spcBef>
                <a:spcPts val="0"/>
              </a:spcBef>
              <a:spcAft>
                <a:spcPts val="0"/>
              </a:spcAft>
              <a:buSzPts val="22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2"/>
                                        </p:tgtEl>
                                        <p:attrNameLst>
                                          <p:attrName>style.visibility</p:attrName>
                                        </p:attrNameLst>
                                      </p:cBhvr>
                                      <p:to>
                                        <p:strVal val="visible"/>
                                      </p:to>
                                    </p:set>
                                    <p:animEffect filter="fade" transition="in">
                                      <p:cBhvr>
                                        <p:cTn dur="500"/>
                                        <p:tgtEl>
                                          <p:spTgt spid="1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7"/>
          <p:cNvSpPr/>
          <p:nvPr/>
        </p:nvSpPr>
        <p:spPr>
          <a:xfrm>
            <a:off x="501842" y="876928"/>
            <a:ext cx="11188316" cy="850272"/>
          </a:xfrm>
          <a:prstGeom prst="roundRect">
            <a:avLst>
              <a:gd fmla="val 16667" name="adj"/>
            </a:avLst>
          </a:prstGeom>
          <a:solidFill>
            <a:srgbClr val="FFC000"/>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lt1"/>
              </a:buClr>
              <a:buSzPts val="4400"/>
              <a:buFont typeface="Noto Sans Symbols"/>
              <a:buNone/>
            </a:pPr>
            <a:r>
              <a:rPr lang="en-US" sz="4400">
                <a:solidFill>
                  <a:schemeClr val="dk1"/>
                </a:solidFill>
                <a:latin typeface="Arial"/>
                <a:ea typeface="Arial"/>
                <a:cs typeface="Arial"/>
                <a:sym typeface="Arial"/>
              </a:rPr>
              <a:t>Cách làm này có ưu, nhược điểm gì?</a:t>
            </a:r>
            <a:endParaRPr sz="4400">
              <a:solidFill>
                <a:schemeClr val="dk1"/>
              </a:solidFill>
              <a:latin typeface="Arial"/>
              <a:ea typeface="Arial"/>
              <a:cs typeface="Arial"/>
              <a:sym typeface="Arial"/>
            </a:endParaRPr>
          </a:p>
        </p:txBody>
      </p:sp>
      <p:sp>
        <p:nvSpPr>
          <p:cNvPr id="179" name="Google Shape;179;p7"/>
          <p:cNvSpPr/>
          <p:nvPr/>
        </p:nvSpPr>
        <p:spPr>
          <a:xfrm>
            <a:off x="193475" y="1755050"/>
            <a:ext cx="11802600" cy="4907100"/>
          </a:xfrm>
          <a:prstGeom prst="roundRect">
            <a:avLst>
              <a:gd fmla="val 16667" name="adj"/>
            </a:avLst>
          </a:prstGeom>
          <a:solidFill>
            <a:schemeClr val="lt2"/>
          </a:solidFill>
          <a:ln>
            <a:noFill/>
          </a:ln>
        </p:spPr>
        <p:txBody>
          <a:bodyPr anchorCtr="0" anchor="t" bIns="45700" lIns="91425" spcFirstLastPara="1" rIns="91425" wrap="square" tIns="45700">
            <a:noAutofit/>
          </a:bodyPr>
          <a:lstStyle/>
          <a:p>
            <a:pPr indent="-415925" lvl="0" marL="457200" marR="0" rtl="0" algn="just">
              <a:lnSpc>
                <a:spcPct val="90000"/>
              </a:lnSpc>
              <a:spcBef>
                <a:spcPts val="0"/>
              </a:spcBef>
              <a:spcAft>
                <a:spcPts val="0"/>
              </a:spcAft>
              <a:buSzPts val="2950"/>
              <a:buFont typeface="Arial"/>
              <a:buChar char="●"/>
            </a:pPr>
            <a:r>
              <a:rPr lang="en-US" sz="2950">
                <a:solidFill>
                  <a:srgbClr val="FF0000"/>
                </a:solidFill>
                <a:latin typeface="Arial"/>
                <a:ea typeface="Arial"/>
                <a:cs typeface="Arial"/>
                <a:sym typeface="Arial"/>
              </a:rPr>
              <a:t>Với người dùng sở hữu máy tính cá nhân, thì chức năng này rất tiện lợi </a:t>
            </a:r>
            <a:r>
              <a:rPr lang="en-US" sz="2950">
                <a:solidFill>
                  <a:schemeClr val="dk1"/>
                </a:solidFill>
                <a:latin typeface="Arial"/>
                <a:ea typeface="Arial"/>
                <a:cs typeface="Arial"/>
                <a:sym typeface="Arial"/>
              </a:rPr>
              <a:t>và giúp bạn </a:t>
            </a:r>
            <a:r>
              <a:rPr lang="en-US" sz="2950">
                <a:solidFill>
                  <a:srgbClr val="FF0000"/>
                </a:solidFill>
                <a:latin typeface="Arial"/>
                <a:ea typeface="Arial"/>
                <a:cs typeface="Arial"/>
                <a:sym typeface="Arial"/>
              </a:rPr>
              <a:t>tiết kiệm thời gian </a:t>
            </a:r>
            <a:r>
              <a:rPr lang="en-US" sz="2950">
                <a:solidFill>
                  <a:schemeClr val="dk1"/>
                </a:solidFill>
                <a:latin typeface="Arial"/>
                <a:ea typeface="Arial"/>
                <a:cs typeface="Arial"/>
                <a:sym typeface="Arial"/>
              </a:rPr>
              <a:t>khi nhập thông tin vào biểu mẫu hay nhập địa chỉ một trang web nào đó mà bạn thương xuyên ghé thăm, cũng như </a:t>
            </a:r>
            <a:r>
              <a:rPr lang="en-US" sz="2950">
                <a:solidFill>
                  <a:srgbClr val="FF0000"/>
                </a:solidFill>
                <a:latin typeface="Arial"/>
                <a:ea typeface="Arial"/>
                <a:cs typeface="Arial"/>
                <a:sym typeface="Arial"/>
              </a:rPr>
              <a:t>không phải cố gắng nhớ quá nhiều password</a:t>
            </a:r>
            <a:r>
              <a:rPr lang="en-US" sz="2950">
                <a:solidFill>
                  <a:schemeClr val="dk1"/>
                </a:solidFill>
                <a:latin typeface="Arial"/>
                <a:ea typeface="Arial"/>
                <a:cs typeface="Arial"/>
                <a:sym typeface="Arial"/>
              </a:rPr>
              <a:t> mỗi khi đăng nhập vào một tài khoản nào đó. </a:t>
            </a:r>
            <a:endParaRPr sz="2950"/>
          </a:p>
          <a:p>
            <a:pPr indent="-415925" lvl="0" marL="457200" marR="0" rtl="0" algn="just">
              <a:lnSpc>
                <a:spcPct val="90000"/>
              </a:lnSpc>
              <a:spcBef>
                <a:spcPts val="0"/>
              </a:spcBef>
              <a:spcAft>
                <a:spcPts val="0"/>
              </a:spcAft>
              <a:buSzPts val="2950"/>
              <a:buFont typeface="Arial"/>
              <a:buChar char="●"/>
            </a:pPr>
            <a:r>
              <a:rPr lang="en-US" sz="2950">
                <a:solidFill>
                  <a:srgbClr val="FF0000"/>
                </a:solidFill>
                <a:latin typeface="Arial"/>
                <a:ea typeface="Arial"/>
                <a:cs typeface="Arial"/>
                <a:sym typeface="Arial"/>
              </a:rPr>
              <a:t>Auto Complete lại không phù hợp đối với các hệ thống hay máy tính có nhiều người sử dụng</a:t>
            </a:r>
            <a:r>
              <a:rPr lang="en-US" sz="2950">
                <a:solidFill>
                  <a:schemeClr val="dk1"/>
                </a:solidFill>
                <a:latin typeface="Arial"/>
                <a:ea typeface="Arial"/>
                <a:cs typeface="Arial"/>
                <a:sym typeface="Arial"/>
              </a:rPr>
              <a:t>, bởi vì người khác có thể lợi dụng chức năng này để đăng nhập vào tài khoản cá nhân của bạn. Bên cạnh đó, người khác cũng có thể biết được bạn đã tìm kiếm những gì qua những danh sách ở biểu mẫu trên trang web tìm kiếm.</a:t>
            </a:r>
            <a:endParaRPr sz="2950">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500"/>
                                        <p:tgtEl>
                                          <p:spTgt spid="1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500"/>
                                        <p:tgtEl>
                                          <p:spTgt spid="1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8"/>
          <p:cNvSpPr txBox="1"/>
          <p:nvPr/>
        </p:nvSpPr>
        <p:spPr>
          <a:xfrm>
            <a:off x="812800" y="759717"/>
            <a:ext cx="110744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70C0"/>
                </a:solidFill>
                <a:latin typeface="Times New Roman"/>
                <a:ea typeface="Times New Roman"/>
                <a:cs typeface="Times New Roman"/>
                <a:sym typeface="Times New Roman"/>
              </a:rPr>
              <a:t>THỰC HÀNH</a:t>
            </a:r>
            <a:endParaRPr b="1" sz="3600">
              <a:solidFill>
                <a:srgbClr val="0070C0"/>
              </a:solidFill>
              <a:latin typeface="Times New Roman"/>
              <a:ea typeface="Times New Roman"/>
              <a:cs typeface="Times New Roman"/>
              <a:sym typeface="Times New Roman"/>
            </a:endParaRPr>
          </a:p>
        </p:txBody>
      </p:sp>
      <p:sp>
        <p:nvSpPr>
          <p:cNvPr id="185" name="Google Shape;185;p8"/>
          <p:cNvSpPr txBox="1"/>
          <p:nvPr/>
        </p:nvSpPr>
        <p:spPr>
          <a:xfrm>
            <a:off x="716280" y="1406048"/>
            <a:ext cx="11170800" cy="1816200"/>
          </a:xfrm>
          <a:prstGeom prst="rect">
            <a:avLst/>
          </a:prstGeom>
          <a:solidFill>
            <a:schemeClr val="lt1"/>
          </a:solidFill>
          <a:ln>
            <a:noFill/>
          </a:ln>
        </p:spPr>
        <p:txBody>
          <a:bodyPr anchorCtr="0" anchor="t" bIns="45700" lIns="91425" spcFirstLastPara="1" rIns="91425" wrap="square" tIns="45700">
            <a:spAutoFit/>
          </a:bodyPr>
          <a:lstStyle/>
          <a:p>
            <a:pPr indent="-457200" lvl="0" marL="457200" marR="0" rtl="0" algn="just">
              <a:spcBef>
                <a:spcPts val="200"/>
              </a:spcBef>
              <a:spcAft>
                <a:spcPts val="0"/>
              </a:spcAft>
              <a:buClr>
                <a:schemeClr val="dk1"/>
              </a:buClr>
              <a:buSzPts val="2800"/>
              <a:buFont typeface="Cambria"/>
              <a:buChar char="-"/>
            </a:pPr>
            <a:r>
              <a:rPr b="1" lang="en-US" sz="2800">
                <a:solidFill>
                  <a:schemeClr val="dk1"/>
                </a:solidFill>
                <a:latin typeface="Cambria"/>
                <a:ea typeface="Cambria"/>
                <a:cs typeface="Cambria"/>
                <a:sym typeface="Cambria"/>
              </a:rPr>
              <a:t>Truy cập máy tìm kiếm bing.com và thực hành tìm kiếm các thông tin theo từ khóa dưới đây; Lưu kết quả tìm được vào Word; Lưu tệp Word vào ổ D trên máy tính của em (tên tệp: </a:t>
            </a:r>
            <a:r>
              <a:rPr b="1" lang="en-US" sz="2800">
                <a:solidFill>
                  <a:srgbClr val="FF0000"/>
                </a:solidFill>
                <a:latin typeface="Cambria"/>
                <a:ea typeface="Cambria"/>
                <a:cs typeface="Cambria"/>
                <a:sym typeface="Cambria"/>
              </a:rPr>
              <a:t>Bài TH tuần 28.Lop.Ten</a:t>
            </a:r>
            <a:r>
              <a:rPr b="1" lang="en-US" sz="2800">
                <a:solidFill>
                  <a:schemeClr val="dk1"/>
                </a:solidFill>
                <a:latin typeface="Cambria"/>
                <a:ea typeface="Cambria"/>
                <a:cs typeface="Cambria"/>
                <a:sym typeface="Cambria"/>
              </a:rPr>
              <a:t>)</a:t>
            </a:r>
            <a:endParaRPr>
              <a:solidFill>
                <a:schemeClr val="dk1"/>
              </a:solidFill>
            </a:endParaRPr>
          </a:p>
        </p:txBody>
      </p:sp>
      <p:sp>
        <p:nvSpPr>
          <p:cNvPr id="186" name="Google Shape;186;p8"/>
          <p:cNvSpPr/>
          <p:nvPr/>
        </p:nvSpPr>
        <p:spPr>
          <a:xfrm>
            <a:off x="412525" y="3429000"/>
            <a:ext cx="11778300" cy="3117300"/>
          </a:xfrm>
          <a:prstGeom prst="roundRect">
            <a:avLst>
              <a:gd fmla="val 16667" name="adj"/>
            </a:avLst>
          </a:prstGeom>
          <a:solidFill>
            <a:schemeClr val="lt2"/>
          </a:solidFill>
          <a:ln>
            <a:noFill/>
          </a:ln>
        </p:spPr>
        <p:txBody>
          <a:bodyPr anchorCtr="0" anchor="t" bIns="45700" lIns="91425" spcFirstLastPara="1" rIns="91425" wrap="square" tIns="45700">
            <a:spAutoFit/>
          </a:bodyPr>
          <a:lstStyle/>
          <a:p>
            <a:pPr indent="-723900" lvl="0" marL="742950" marR="0" rtl="0" algn="l">
              <a:spcBef>
                <a:spcPts val="0"/>
              </a:spcBef>
              <a:spcAft>
                <a:spcPts val="0"/>
              </a:spcAft>
              <a:buClr>
                <a:srgbClr val="FF0000"/>
              </a:buClr>
              <a:buSzPts val="3700"/>
              <a:buFont typeface="Arial"/>
              <a:buAutoNum type="arabicPeriod"/>
            </a:pPr>
            <a:r>
              <a:rPr lang="en-US" sz="3700">
                <a:solidFill>
                  <a:srgbClr val="FF0000"/>
                </a:solidFill>
                <a:latin typeface="Cambria"/>
                <a:ea typeface="Cambria"/>
                <a:cs typeface="Cambria"/>
                <a:sym typeface="Cambria"/>
              </a:rPr>
              <a:t>AutoComplete là gì?</a:t>
            </a:r>
            <a:endParaRPr sz="1100"/>
          </a:p>
          <a:p>
            <a:pPr indent="-723900" lvl="0" marL="742950" marR="0" rtl="0" algn="l">
              <a:spcBef>
                <a:spcPts val="200"/>
              </a:spcBef>
              <a:spcAft>
                <a:spcPts val="0"/>
              </a:spcAft>
              <a:buClr>
                <a:srgbClr val="FF0000"/>
              </a:buClr>
              <a:buSzPts val="3700"/>
              <a:buFont typeface="Arial"/>
              <a:buAutoNum type="arabicPeriod"/>
            </a:pPr>
            <a:r>
              <a:rPr lang="en-US" sz="3700">
                <a:solidFill>
                  <a:srgbClr val="FF0000"/>
                </a:solidFill>
                <a:latin typeface="Cambria"/>
                <a:ea typeface="Cambria"/>
                <a:cs typeface="Cambria"/>
                <a:sym typeface="Cambria"/>
              </a:rPr>
              <a:t>Ưu điểm của chức năng autocomplete?</a:t>
            </a:r>
            <a:endParaRPr sz="3700">
              <a:solidFill>
                <a:srgbClr val="FF0000"/>
              </a:solidFill>
              <a:latin typeface="Cambria"/>
              <a:ea typeface="Cambria"/>
              <a:cs typeface="Cambria"/>
              <a:sym typeface="Cambria"/>
            </a:endParaRPr>
          </a:p>
          <a:p>
            <a:pPr indent="-723900" lvl="0" marL="742950" marR="0" rtl="0" algn="l">
              <a:spcBef>
                <a:spcPts val="200"/>
              </a:spcBef>
              <a:spcAft>
                <a:spcPts val="0"/>
              </a:spcAft>
              <a:buClr>
                <a:srgbClr val="FF0000"/>
              </a:buClr>
              <a:buSzPts val="3700"/>
              <a:buFont typeface="Arial"/>
              <a:buAutoNum type="arabicPeriod"/>
            </a:pPr>
            <a:r>
              <a:rPr lang="en-US" sz="3700">
                <a:solidFill>
                  <a:srgbClr val="FF0000"/>
                </a:solidFill>
                <a:latin typeface="Cambria"/>
                <a:ea typeface="Cambria"/>
                <a:cs typeface="Cambria"/>
                <a:sym typeface="Cambria"/>
              </a:rPr>
              <a:t>Nhược điểm của chức năng autocomplete?</a:t>
            </a:r>
            <a:endParaRPr sz="3700">
              <a:solidFill>
                <a:srgbClr val="FF0000"/>
              </a:solidFill>
              <a:latin typeface="Cambria"/>
              <a:ea typeface="Cambria"/>
              <a:cs typeface="Cambria"/>
              <a:sym typeface="Cambria"/>
            </a:endParaRPr>
          </a:p>
          <a:p>
            <a:pPr indent="-723900" lvl="0" marL="742950" marR="0" rtl="0" algn="l">
              <a:spcBef>
                <a:spcPts val="200"/>
              </a:spcBef>
              <a:spcAft>
                <a:spcPts val="0"/>
              </a:spcAft>
              <a:buClr>
                <a:srgbClr val="FF0000"/>
              </a:buClr>
              <a:buSzPts val="3700"/>
              <a:buFont typeface="Arial"/>
              <a:buAutoNum type="arabicPeriod"/>
            </a:pPr>
            <a:r>
              <a:rPr lang="en-US" sz="3700">
                <a:solidFill>
                  <a:srgbClr val="FF0000"/>
                </a:solidFill>
                <a:latin typeface="Cambria"/>
                <a:ea typeface="Cambria"/>
                <a:cs typeface="Cambria"/>
                <a:sym typeface="Cambria"/>
              </a:rPr>
              <a:t>Cách bật chức năng autocomplete trên máy tính?</a:t>
            </a:r>
            <a:endParaRPr sz="3700">
              <a:solidFill>
                <a:srgbClr val="FF0000"/>
              </a:solidFill>
              <a:latin typeface="Cambria"/>
              <a:ea typeface="Cambria"/>
              <a:cs typeface="Cambria"/>
              <a:sym typeface="Cambria"/>
            </a:endParaRPr>
          </a:p>
          <a:p>
            <a:pPr indent="-723900" lvl="0" marL="742950" marR="0" rtl="0" algn="l">
              <a:spcBef>
                <a:spcPts val="200"/>
              </a:spcBef>
              <a:spcAft>
                <a:spcPts val="0"/>
              </a:spcAft>
              <a:buClr>
                <a:srgbClr val="FF0000"/>
              </a:buClr>
              <a:buSzPts val="3700"/>
              <a:buFont typeface="Arial"/>
              <a:buAutoNum type="arabicPeriod"/>
            </a:pPr>
            <a:r>
              <a:rPr lang="en-US" sz="3700">
                <a:solidFill>
                  <a:srgbClr val="FF0000"/>
                </a:solidFill>
                <a:latin typeface="Cambria"/>
                <a:ea typeface="Cambria"/>
                <a:cs typeface="Cambria"/>
                <a:sym typeface="Cambria"/>
              </a:rPr>
              <a:t>Cách tắt chức năng autocomplete trên máy tính?</a:t>
            </a:r>
            <a:endParaRPr sz="3700">
              <a:solidFill>
                <a:srgbClr val="FF0000"/>
              </a:solidFill>
              <a:latin typeface="Cambria"/>
              <a:ea typeface="Cambria"/>
              <a:cs typeface="Cambria"/>
              <a:sym typeface="Cambria"/>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500"/>
                                        <p:tgtEl>
                                          <p:spTgt spid="1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500"/>
                                        <p:tgtEl>
                                          <p:spTgt spid="18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5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2014-06-09T03:12:12Z</dcterms:created>
  <dc:creator>Nguyen Thanh Trung</dc:creator>
</cp:coreProperties>
</file>