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3"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3" roundtripDataSignature="AMtx7miS7bISbvirUASKrJ3Sr+UomfA+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8CFCBC5-CD70-4F39-AED6-ABBC85A01A81}">
  <a:tblStyle styleId="{58CFCBC5-CD70-4F39-AED6-ABBC85A01A81}" styleName="Table_0">
    <a:wholeTbl>
      <a:tcTxStyle b="off" i="off">
        <a:font>
          <a:latin typeface="Times New Roman"/>
          <a:ea typeface="Times New Roman"/>
          <a:cs typeface="Times New Roman"/>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a:tcStyle>
        <a:fill>
          <a:solidFill>
            <a:srgbClr val="FFE8CA"/>
          </a:solidFill>
        </a:fill>
      </a:tcStyle>
    </a:band1H>
    <a:band2H>
      <a:tcTxStyle/>
    </a:band2H>
    <a:band1V>
      <a:tcTxStyle/>
      <a:tcStyle>
        <a:fill>
          <a:solidFill>
            <a:srgbClr val="FFE8CA"/>
          </a:solidFill>
        </a:fill>
      </a:tcStyle>
    </a:band1V>
    <a:band2V>
      <a:tcTxStyle/>
    </a:band2V>
    <a:lastCol>
      <a:tcTxStyle b="on" i="off">
        <a:font>
          <a:latin typeface="Times New Roman"/>
          <a:ea typeface="Times New Roman"/>
          <a:cs typeface="Times New Roman"/>
        </a:font>
        <a:schemeClr val="lt1"/>
      </a:tcTxStyle>
      <a:tcStyle>
        <a:fill>
          <a:solidFill>
            <a:schemeClr val="accent1"/>
          </a:solidFill>
        </a:fill>
      </a:tcStyle>
    </a:lastCol>
    <a:firstCol>
      <a:tcTxStyle b="on" i="off">
        <a:font>
          <a:latin typeface="Times New Roman"/>
          <a:ea typeface="Times New Roman"/>
          <a:cs typeface="Times New Roman"/>
        </a:font>
        <a:schemeClr val="lt1"/>
      </a:tcTxStyle>
      <a:tcStyle>
        <a:fill>
          <a:solidFill>
            <a:schemeClr val="accent1"/>
          </a:solidFill>
        </a:fill>
      </a:tcStyle>
    </a:firstCol>
    <a:lastRow>
      <a:tcTxStyle b="on" i="off">
        <a:font>
          <a:latin typeface="Times New Roman"/>
          <a:ea typeface="Times New Roman"/>
          <a:cs typeface="Times New Roman"/>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Times New Roman"/>
          <a:ea typeface="Times New Roman"/>
          <a:cs typeface="Times New Roman"/>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12" Type="http://schemas.openxmlformats.org/officeDocument/2006/relationships/slide" Target="slides/slide4.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schemas.openxmlformats.org/officeDocument/2006/relationships/slide" Target="slides/slide11.xml"/><Relationship Id="rId6" Type="http://schemas.openxmlformats.org/officeDocument/2006/relationships/slideMaster" Target="slideMasters/slideMaster2.xml"/><Relationship Id="rId18" Type="http://schemas.openxmlformats.org/officeDocument/2006/relationships/slide" Target="slides/slide10.xml"/><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6f1f3014dc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g26f1f3014dc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 Id="rId3" Type="http://schemas.openxmlformats.org/officeDocument/2006/relationships/image" Target="../media/image11.png"/><Relationship Id="rId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11.png"/><Relationship Id="rId4" Type="http://schemas.openxmlformats.org/officeDocument/2006/relationships/image" Target="../media/image14.png"/><Relationship Id="rId5"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image" Target="../media/image11.png"/><Relationship Id="rId4" Type="http://schemas.openxmlformats.org/officeDocument/2006/relationships/image" Target="../media/image14.png"/><Relationship Id="rId5"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png"/><Relationship Id="rId3" Type="http://schemas.openxmlformats.org/officeDocument/2006/relationships/image" Target="../media/image11.png"/><Relationship Id="rId4" Type="http://schemas.openxmlformats.org/officeDocument/2006/relationships/image" Target="../media/image14.png"/><Relationship Id="rId5"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 Id="rId3"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5"/>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5"/>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5"/>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5"/>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5"/>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5"/>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5"/>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28" name="Shape 128"/>
        <p:cNvGrpSpPr/>
        <p:nvPr/>
      </p:nvGrpSpPr>
      <p:grpSpPr>
        <a:xfrm>
          <a:off x="0" y="0"/>
          <a:ext cx="0" cy="0"/>
          <a:chOff x="0" y="0"/>
          <a:chExt cx="0" cy="0"/>
        </a:xfrm>
      </p:grpSpPr>
      <p:sp>
        <p:nvSpPr>
          <p:cNvPr id="129" name="Google Shape;129;p2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dk2"/>
                </a:solidFill>
                <a:latin typeface="Times New Roman"/>
                <a:ea typeface="Times New Roman"/>
                <a:cs typeface="Times New Roman"/>
                <a:sym typeface="Times New Roman"/>
              </a:defRPr>
            </a:lvl1pPr>
            <a:lvl2pPr indent="0" lvl="1" marL="0" algn="l">
              <a:spcBef>
                <a:spcPts val="0"/>
              </a:spcBef>
              <a:buNone/>
              <a:defRPr b="0" sz="1200">
                <a:solidFill>
                  <a:schemeClr val="dk2"/>
                </a:solidFill>
                <a:latin typeface="Times New Roman"/>
                <a:ea typeface="Times New Roman"/>
                <a:cs typeface="Times New Roman"/>
                <a:sym typeface="Times New Roman"/>
              </a:defRPr>
            </a:lvl2pPr>
            <a:lvl3pPr indent="0" lvl="2" marL="0" algn="l">
              <a:spcBef>
                <a:spcPts val="0"/>
              </a:spcBef>
              <a:buNone/>
              <a:defRPr b="0" sz="1200">
                <a:solidFill>
                  <a:schemeClr val="dk2"/>
                </a:solidFill>
                <a:latin typeface="Times New Roman"/>
                <a:ea typeface="Times New Roman"/>
                <a:cs typeface="Times New Roman"/>
                <a:sym typeface="Times New Roman"/>
              </a:defRPr>
            </a:lvl3pPr>
            <a:lvl4pPr indent="0" lvl="3" marL="0" algn="l">
              <a:spcBef>
                <a:spcPts val="0"/>
              </a:spcBef>
              <a:buNone/>
              <a:defRPr b="0" sz="1200">
                <a:solidFill>
                  <a:schemeClr val="dk2"/>
                </a:solidFill>
                <a:latin typeface="Times New Roman"/>
                <a:ea typeface="Times New Roman"/>
                <a:cs typeface="Times New Roman"/>
                <a:sym typeface="Times New Roman"/>
              </a:defRPr>
            </a:lvl4pPr>
            <a:lvl5pPr indent="0" lvl="4" marL="0" algn="l">
              <a:spcBef>
                <a:spcPts val="0"/>
              </a:spcBef>
              <a:buNone/>
              <a:defRPr b="0" sz="1200">
                <a:solidFill>
                  <a:schemeClr val="dk2"/>
                </a:solidFill>
                <a:latin typeface="Times New Roman"/>
                <a:ea typeface="Times New Roman"/>
                <a:cs typeface="Times New Roman"/>
                <a:sym typeface="Times New Roman"/>
              </a:defRPr>
            </a:lvl5pPr>
            <a:lvl6pPr indent="0" lvl="5" marL="0" algn="l">
              <a:spcBef>
                <a:spcPts val="0"/>
              </a:spcBef>
              <a:buNone/>
              <a:defRPr b="0" sz="1200">
                <a:solidFill>
                  <a:schemeClr val="dk2"/>
                </a:solidFill>
                <a:latin typeface="Times New Roman"/>
                <a:ea typeface="Times New Roman"/>
                <a:cs typeface="Times New Roman"/>
                <a:sym typeface="Times New Roman"/>
              </a:defRPr>
            </a:lvl6pPr>
            <a:lvl7pPr indent="0" lvl="6" marL="0" algn="l">
              <a:spcBef>
                <a:spcPts val="0"/>
              </a:spcBef>
              <a:buNone/>
              <a:defRPr b="0" sz="1200">
                <a:solidFill>
                  <a:schemeClr val="dk2"/>
                </a:solidFill>
                <a:latin typeface="Times New Roman"/>
                <a:ea typeface="Times New Roman"/>
                <a:cs typeface="Times New Roman"/>
                <a:sym typeface="Times New Roman"/>
              </a:defRPr>
            </a:lvl7pPr>
            <a:lvl8pPr indent="0" lvl="7" marL="0" algn="l">
              <a:spcBef>
                <a:spcPts val="0"/>
              </a:spcBef>
              <a:buNone/>
              <a:defRPr b="0" sz="1200">
                <a:solidFill>
                  <a:schemeClr val="dk2"/>
                </a:solidFill>
                <a:latin typeface="Times New Roman"/>
                <a:ea typeface="Times New Roman"/>
                <a:cs typeface="Times New Roman"/>
                <a:sym typeface="Times New Roman"/>
              </a:defRPr>
            </a:lvl8pPr>
            <a:lvl9pPr indent="0" lvl="8" marL="0" algn="l">
              <a:spcBef>
                <a:spcPts val="0"/>
              </a:spcBef>
              <a:buNone/>
              <a:defRPr b="0" sz="1200">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32" name="Google Shape;132;p26"/>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33" name="Google Shape;133;p26"/>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34" name="Google Shape;134;p26"/>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19"/>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32" name="Google Shape;32;p19"/>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Times New Roman"/>
                <a:ea typeface="Times New Roman"/>
                <a:cs typeface="Times New Roman"/>
                <a:sym typeface="Times New Roman"/>
              </a:rPr>
              <a:t>Chủ đề B. Công dân số</a:t>
            </a:r>
            <a:endParaRPr sz="1800">
              <a:solidFill>
                <a:schemeClr val="lt1"/>
              </a:solidFill>
              <a:latin typeface="Times New Roman"/>
              <a:ea typeface="Times New Roman"/>
              <a:cs typeface="Times New Roman"/>
              <a:sym typeface="Times New Roman"/>
            </a:endParaRPr>
          </a:p>
        </p:txBody>
      </p:sp>
      <p:sp>
        <p:nvSpPr>
          <p:cNvPr id="33" name="Google Shape;33;p19"/>
          <p:cNvSpPr txBox="1"/>
          <p:nvPr/>
        </p:nvSpPr>
        <p:spPr>
          <a:xfrm>
            <a:off x="7878960" y="198198"/>
            <a:ext cx="32229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FF"/>
                </a:solidFill>
                <a:latin typeface="Times New Roman"/>
                <a:ea typeface="Times New Roman"/>
                <a:cs typeface="Times New Roman"/>
                <a:sym typeface="Times New Roman"/>
              </a:rPr>
              <a:t>Bài 2: Tớ tự</a:t>
            </a:r>
            <a:r>
              <a:rPr b="1" lang="en-US" sz="1800" u="none">
                <a:solidFill>
                  <a:srgbClr val="FFFFFF"/>
                </a:solidFill>
                <a:latin typeface="Times New Roman"/>
                <a:ea typeface="Times New Roman"/>
                <a:cs typeface="Times New Roman"/>
                <a:sym typeface="Times New Roman"/>
              </a:rPr>
              <a:t> khám phá thế giới</a:t>
            </a:r>
            <a:endParaRPr b="0" sz="1800" u="none">
              <a:solidFill>
                <a:schemeClr val="lt1"/>
              </a:solidFill>
              <a:latin typeface="Times New Roman"/>
              <a:ea typeface="Times New Roman"/>
              <a:cs typeface="Times New Roman"/>
              <a:sym typeface="Times New Roman"/>
            </a:endParaRPr>
          </a:p>
        </p:txBody>
      </p:sp>
      <p:sp>
        <p:nvSpPr>
          <p:cNvPr id="34" name="Google Shape;34;p19"/>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19"/>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36" name="Google Shape;36;p19"/>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37" name="Shape 37"/>
        <p:cNvGrpSpPr/>
        <p:nvPr/>
      </p:nvGrpSpPr>
      <p:grpSpPr>
        <a:xfrm>
          <a:off x="0" y="0"/>
          <a:ext cx="0" cy="0"/>
          <a:chOff x="0" y="0"/>
          <a:chExt cx="0" cy="0"/>
        </a:xfrm>
      </p:grpSpPr>
      <p:sp>
        <p:nvSpPr>
          <p:cNvPr id="38" name="Google Shape;38;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lt1"/>
                </a:solidFill>
                <a:latin typeface="Times New Roman"/>
                <a:ea typeface="Times New Roman"/>
                <a:cs typeface="Times New Roman"/>
                <a:sym typeface="Times New Roman"/>
              </a:defRPr>
            </a:lvl1pPr>
            <a:lvl2pPr indent="0" lvl="1" marL="0" algn="l">
              <a:spcBef>
                <a:spcPts val="0"/>
              </a:spcBef>
              <a:buNone/>
              <a:defRPr b="0" sz="1200">
                <a:solidFill>
                  <a:schemeClr val="lt1"/>
                </a:solidFill>
                <a:latin typeface="Times New Roman"/>
                <a:ea typeface="Times New Roman"/>
                <a:cs typeface="Times New Roman"/>
                <a:sym typeface="Times New Roman"/>
              </a:defRPr>
            </a:lvl2pPr>
            <a:lvl3pPr indent="0" lvl="2" marL="0" algn="l">
              <a:spcBef>
                <a:spcPts val="0"/>
              </a:spcBef>
              <a:buNone/>
              <a:defRPr b="0" sz="1200">
                <a:solidFill>
                  <a:schemeClr val="lt1"/>
                </a:solidFill>
                <a:latin typeface="Times New Roman"/>
                <a:ea typeface="Times New Roman"/>
                <a:cs typeface="Times New Roman"/>
                <a:sym typeface="Times New Roman"/>
              </a:defRPr>
            </a:lvl3pPr>
            <a:lvl4pPr indent="0" lvl="3" marL="0" algn="l">
              <a:spcBef>
                <a:spcPts val="0"/>
              </a:spcBef>
              <a:buNone/>
              <a:defRPr b="0" sz="1200">
                <a:solidFill>
                  <a:schemeClr val="lt1"/>
                </a:solidFill>
                <a:latin typeface="Times New Roman"/>
                <a:ea typeface="Times New Roman"/>
                <a:cs typeface="Times New Roman"/>
                <a:sym typeface="Times New Roman"/>
              </a:defRPr>
            </a:lvl4pPr>
            <a:lvl5pPr indent="0" lvl="4" marL="0" algn="l">
              <a:spcBef>
                <a:spcPts val="0"/>
              </a:spcBef>
              <a:buNone/>
              <a:defRPr b="0" sz="1200">
                <a:solidFill>
                  <a:schemeClr val="lt1"/>
                </a:solidFill>
                <a:latin typeface="Times New Roman"/>
                <a:ea typeface="Times New Roman"/>
                <a:cs typeface="Times New Roman"/>
                <a:sym typeface="Times New Roman"/>
              </a:defRPr>
            </a:lvl5pPr>
            <a:lvl6pPr indent="0" lvl="5" marL="0" algn="l">
              <a:spcBef>
                <a:spcPts val="0"/>
              </a:spcBef>
              <a:buNone/>
              <a:defRPr b="0" sz="1200">
                <a:solidFill>
                  <a:schemeClr val="lt1"/>
                </a:solidFill>
                <a:latin typeface="Times New Roman"/>
                <a:ea typeface="Times New Roman"/>
                <a:cs typeface="Times New Roman"/>
                <a:sym typeface="Times New Roman"/>
              </a:defRPr>
            </a:lvl6pPr>
            <a:lvl7pPr indent="0" lvl="6" marL="0" algn="l">
              <a:spcBef>
                <a:spcPts val="0"/>
              </a:spcBef>
              <a:buNone/>
              <a:defRPr b="0" sz="1200">
                <a:solidFill>
                  <a:schemeClr val="lt1"/>
                </a:solidFill>
                <a:latin typeface="Times New Roman"/>
                <a:ea typeface="Times New Roman"/>
                <a:cs typeface="Times New Roman"/>
                <a:sym typeface="Times New Roman"/>
              </a:defRPr>
            </a:lvl7pPr>
            <a:lvl8pPr indent="0" lvl="7" marL="0" algn="l">
              <a:spcBef>
                <a:spcPts val="0"/>
              </a:spcBef>
              <a:buNone/>
              <a:defRPr b="0" sz="1200">
                <a:solidFill>
                  <a:schemeClr val="lt1"/>
                </a:solidFill>
                <a:latin typeface="Times New Roman"/>
                <a:ea typeface="Times New Roman"/>
                <a:cs typeface="Times New Roman"/>
                <a:sym typeface="Times New Roman"/>
              </a:defRPr>
            </a:lvl8pPr>
            <a:lvl9pPr indent="0" lvl="8" mar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41" name="Google Shape;41;p22"/>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42" name="Google Shape;42;p22"/>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a:t>
            </a:r>
            <a:r>
              <a:rPr lang="en-US" sz="1800">
                <a:solidFill>
                  <a:schemeClr val="lt1"/>
                </a:solidFill>
                <a:latin typeface="Times New Roman"/>
                <a:ea typeface="Times New Roman"/>
                <a:cs typeface="Times New Roman"/>
                <a:sym typeface="Times New Roman"/>
              </a:rPr>
              <a:t>. Công</a:t>
            </a:r>
            <a:r>
              <a:rPr lang="en-US" sz="1800">
                <a:solidFill>
                  <a:schemeClr val="lt1"/>
                </a:solidFill>
                <a:latin typeface="Times New Roman"/>
                <a:ea typeface="Times New Roman"/>
                <a:cs typeface="Times New Roman"/>
                <a:sym typeface="Times New Roman"/>
              </a:rPr>
              <a:t> dân</a:t>
            </a:r>
            <a:r>
              <a:rPr lang="en-US" sz="1800">
                <a:solidFill>
                  <a:schemeClr val="lt1"/>
                </a:solidFill>
                <a:latin typeface="Times New Roman"/>
                <a:ea typeface="Times New Roman"/>
                <a:cs typeface="Times New Roman"/>
                <a:sym typeface="Times New Roman"/>
              </a:rPr>
              <a:t> số</a:t>
            </a:r>
            <a:endParaRPr sz="1800">
              <a:solidFill>
                <a:schemeClr val="lt1"/>
              </a:solidFill>
              <a:latin typeface="Times New Roman"/>
              <a:ea typeface="Times New Roman"/>
              <a:cs typeface="Times New Roman"/>
              <a:sym typeface="Times New Roman"/>
            </a:endParaRPr>
          </a:p>
        </p:txBody>
      </p:sp>
      <p:sp>
        <p:nvSpPr>
          <p:cNvPr id="43" name="Google Shape;43;p22"/>
          <p:cNvSpPr txBox="1"/>
          <p:nvPr/>
        </p:nvSpPr>
        <p:spPr>
          <a:xfrm>
            <a:off x="8580965" y="94912"/>
            <a:ext cx="302422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Bài</a:t>
            </a:r>
            <a:r>
              <a:rPr lang="en-US" sz="1800">
                <a:solidFill>
                  <a:schemeClr val="lt1"/>
                </a:solidFill>
                <a:latin typeface="Times New Roman"/>
                <a:ea typeface="Times New Roman"/>
                <a:cs typeface="Times New Roman"/>
                <a:sym typeface="Times New Roman"/>
              </a:rPr>
              <a:t> 2</a:t>
            </a:r>
            <a:r>
              <a:rPr lang="en-US" sz="1800">
                <a:solidFill>
                  <a:schemeClr val="lt1"/>
                </a:solidFill>
                <a:latin typeface="Times New Roman"/>
                <a:ea typeface="Times New Roman"/>
                <a:cs typeface="Times New Roman"/>
                <a:sym typeface="Times New Roman"/>
              </a:rPr>
              <a:t>. Tớ tự</a:t>
            </a:r>
            <a:r>
              <a:rPr lang="en-US" sz="1800">
                <a:solidFill>
                  <a:schemeClr val="lt1"/>
                </a:solidFill>
                <a:latin typeface="Times New Roman"/>
                <a:ea typeface="Times New Roman"/>
                <a:cs typeface="Times New Roman"/>
                <a:sym typeface="Times New Roman"/>
              </a:rPr>
              <a:t> khám phá </a:t>
            </a:r>
            <a:r>
              <a:rPr lang="en-US" sz="1800">
                <a:solidFill>
                  <a:schemeClr val="lt1"/>
                </a:solidFill>
                <a:latin typeface="Times New Roman"/>
                <a:ea typeface="Times New Roman"/>
                <a:cs typeface="Times New Roman"/>
                <a:sym typeface="Times New Roman"/>
              </a:rPr>
              <a:t>thế giới</a:t>
            </a:r>
            <a:endParaRPr/>
          </a:p>
        </p:txBody>
      </p:sp>
      <p:sp>
        <p:nvSpPr>
          <p:cNvPr id="44" name="Google Shape;44;p2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45" name="Google Shape;45;p22"/>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46" name="Google Shape;46;p22"/>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47" name="Shape 47"/>
        <p:cNvGrpSpPr/>
        <p:nvPr/>
      </p:nvGrpSpPr>
      <p:grpSpPr>
        <a:xfrm>
          <a:off x="0" y="0"/>
          <a:ext cx="0" cy="0"/>
          <a:chOff x="0" y="0"/>
          <a:chExt cx="0" cy="0"/>
        </a:xfrm>
      </p:grpSpPr>
      <p:sp>
        <p:nvSpPr>
          <p:cNvPr id="48" name="Google Shape;48;p17"/>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7"/>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17"/>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51" name="Google Shape;51;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Times"/>
                <a:ea typeface="Times"/>
                <a:cs typeface="Times"/>
                <a:sym typeface="Times"/>
              </a:defRPr>
            </a:lvl1pPr>
            <a:lvl2pPr indent="0" lvl="1" marL="0" algn="l">
              <a:spcBef>
                <a:spcPts val="0"/>
              </a:spcBef>
              <a:buNone/>
              <a:defRPr b="0" i="0" sz="1200" u="none" cap="none" strike="noStrike">
                <a:solidFill>
                  <a:schemeClr val="dk2"/>
                </a:solidFill>
                <a:latin typeface="Times"/>
                <a:ea typeface="Times"/>
                <a:cs typeface="Times"/>
                <a:sym typeface="Times"/>
              </a:defRPr>
            </a:lvl2pPr>
            <a:lvl3pPr indent="0" lvl="2" marL="0" algn="l">
              <a:spcBef>
                <a:spcPts val="0"/>
              </a:spcBef>
              <a:buNone/>
              <a:defRPr b="0" i="0" sz="1200" u="none" cap="none" strike="noStrike">
                <a:solidFill>
                  <a:schemeClr val="dk2"/>
                </a:solidFill>
                <a:latin typeface="Times"/>
                <a:ea typeface="Times"/>
                <a:cs typeface="Times"/>
                <a:sym typeface="Times"/>
              </a:defRPr>
            </a:lvl3pPr>
            <a:lvl4pPr indent="0" lvl="3" marL="0" algn="l">
              <a:spcBef>
                <a:spcPts val="0"/>
              </a:spcBef>
              <a:buNone/>
              <a:defRPr b="0" i="0" sz="1200" u="none" cap="none" strike="noStrike">
                <a:solidFill>
                  <a:schemeClr val="dk2"/>
                </a:solidFill>
                <a:latin typeface="Times"/>
                <a:ea typeface="Times"/>
                <a:cs typeface="Times"/>
                <a:sym typeface="Times"/>
              </a:defRPr>
            </a:lvl4pPr>
            <a:lvl5pPr indent="0" lvl="4" marL="0" algn="l">
              <a:spcBef>
                <a:spcPts val="0"/>
              </a:spcBef>
              <a:buNone/>
              <a:defRPr b="0" i="0" sz="1200" u="none" cap="none" strike="noStrike">
                <a:solidFill>
                  <a:schemeClr val="dk2"/>
                </a:solidFill>
                <a:latin typeface="Times"/>
                <a:ea typeface="Times"/>
                <a:cs typeface="Times"/>
                <a:sym typeface="Times"/>
              </a:defRPr>
            </a:lvl5pPr>
            <a:lvl6pPr indent="0" lvl="5" marL="0" algn="l">
              <a:spcBef>
                <a:spcPts val="0"/>
              </a:spcBef>
              <a:buNone/>
              <a:defRPr b="0" i="0" sz="1200" u="none" cap="none" strike="noStrike">
                <a:solidFill>
                  <a:schemeClr val="dk2"/>
                </a:solidFill>
                <a:latin typeface="Times"/>
                <a:ea typeface="Times"/>
                <a:cs typeface="Times"/>
                <a:sym typeface="Times"/>
              </a:defRPr>
            </a:lvl6pPr>
            <a:lvl7pPr indent="0" lvl="6" marL="0" algn="l">
              <a:spcBef>
                <a:spcPts val="0"/>
              </a:spcBef>
              <a:buNone/>
              <a:defRPr b="0" i="0" sz="1200" u="none" cap="none" strike="noStrike">
                <a:solidFill>
                  <a:schemeClr val="dk2"/>
                </a:solidFill>
                <a:latin typeface="Times"/>
                <a:ea typeface="Times"/>
                <a:cs typeface="Times"/>
                <a:sym typeface="Times"/>
              </a:defRPr>
            </a:lvl7pPr>
            <a:lvl8pPr indent="0" lvl="7" marL="0" algn="l">
              <a:spcBef>
                <a:spcPts val="0"/>
              </a:spcBef>
              <a:buNone/>
              <a:defRPr b="0" i="0" sz="1200" u="none" cap="none" strike="noStrike">
                <a:solidFill>
                  <a:schemeClr val="dk2"/>
                </a:solidFill>
                <a:latin typeface="Times"/>
                <a:ea typeface="Times"/>
                <a:cs typeface="Times"/>
                <a:sym typeface="Times"/>
              </a:defRPr>
            </a:lvl8pPr>
            <a:lvl9pPr indent="0" lvl="8" marL="0" algn="l">
              <a:spcBef>
                <a:spcPts val="0"/>
              </a:spcBef>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54" name="Google Shape;54;p17"/>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55" name="Google Shape;55;p17"/>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56" name="Google Shape;56;p17"/>
          <p:cNvGrpSpPr/>
          <p:nvPr/>
        </p:nvGrpSpPr>
        <p:grpSpPr>
          <a:xfrm>
            <a:off x="3517905" y="460004"/>
            <a:ext cx="4157131" cy="1475193"/>
            <a:chOff x="3634320" y="261051"/>
            <a:chExt cx="4157131" cy="1475193"/>
          </a:xfrm>
        </p:grpSpPr>
        <p:pic>
          <p:nvPicPr>
            <p:cNvPr id="57" name="Google Shape;57;p17"/>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58" name="Google Shape;58;p17"/>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18"/>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8"/>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8"/>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Times"/>
                <a:ea typeface="Times"/>
                <a:cs typeface="Times"/>
                <a:sym typeface="Times"/>
              </a:defRPr>
            </a:lvl1pPr>
            <a:lvl2pPr indent="0" lvl="1" marL="0" algn="l">
              <a:spcBef>
                <a:spcPts val="0"/>
              </a:spcBef>
              <a:buNone/>
              <a:defRPr b="0" i="0" sz="1200" u="none" cap="none" strike="noStrike">
                <a:solidFill>
                  <a:schemeClr val="dk2"/>
                </a:solidFill>
                <a:latin typeface="Times"/>
                <a:ea typeface="Times"/>
                <a:cs typeface="Times"/>
                <a:sym typeface="Times"/>
              </a:defRPr>
            </a:lvl2pPr>
            <a:lvl3pPr indent="0" lvl="2" marL="0" algn="l">
              <a:spcBef>
                <a:spcPts val="0"/>
              </a:spcBef>
              <a:buNone/>
              <a:defRPr b="0" i="0" sz="1200" u="none" cap="none" strike="noStrike">
                <a:solidFill>
                  <a:schemeClr val="dk2"/>
                </a:solidFill>
                <a:latin typeface="Times"/>
                <a:ea typeface="Times"/>
                <a:cs typeface="Times"/>
                <a:sym typeface="Times"/>
              </a:defRPr>
            </a:lvl3pPr>
            <a:lvl4pPr indent="0" lvl="3" marL="0" algn="l">
              <a:spcBef>
                <a:spcPts val="0"/>
              </a:spcBef>
              <a:buNone/>
              <a:defRPr b="0" i="0" sz="1200" u="none" cap="none" strike="noStrike">
                <a:solidFill>
                  <a:schemeClr val="dk2"/>
                </a:solidFill>
                <a:latin typeface="Times"/>
                <a:ea typeface="Times"/>
                <a:cs typeface="Times"/>
                <a:sym typeface="Times"/>
              </a:defRPr>
            </a:lvl4pPr>
            <a:lvl5pPr indent="0" lvl="4" marL="0" algn="l">
              <a:spcBef>
                <a:spcPts val="0"/>
              </a:spcBef>
              <a:buNone/>
              <a:defRPr b="0" i="0" sz="1200" u="none" cap="none" strike="noStrike">
                <a:solidFill>
                  <a:schemeClr val="dk2"/>
                </a:solidFill>
                <a:latin typeface="Times"/>
                <a:ea typeface="Times"/>
                <a:cs typeface="Times"/>
                <a:sym typeface="Times"/>
              </a:defRPr>
            </a:lvl5pPr>
            <a:lvl6pPr indent="0" lvl="5" marL="0" algn="l">
              <a:spcBef>
                <a:spcPts val="0"/>
              </a:spcBef>
              <a:buNone/>
              <a:defRPr b="0" i="0" sz="1200" u="none" cap="none" strike="noStrike">
                <a:solidFill>
                  <a:schemeClr val="dk2"/>
                </a:solidFill>
                <a:latin typeface="Times"/>
                <a:ea typeface="Times"/>
                <a:cs typeface="Times"/>
                <a:sym typeface="Times"/>
              </a:defRPr>
            </a:lvl6pPr>
            <a:lvl7pPr indent="0" lvl="6" marL="0" algn="l">
              <a:spcBef>
                <a:spcPts val="0"/>
              </a:spcBef>
              <a:buNone/>
              <a:defRPr b="0" i="0" sz="1200" u="none" cap="none" strike="noStrike">
                <a:solidFill>
                  <a:schemeClr val="dk2"/>
                </a:solidFill>
                <a:latin typeface="Times"/>
                <a:ea typeface="Times"/>
                <a:cs typeface="Times"/>
                <a:sym typeface="Times"/>
              </a:defRPr>
            </a:lvl7pPr>
            <a:lvl8pPr indent="0" lvl="7" marL="0" algn="l">
              <a:spcBef>
                <a:spcPts val="0"/>
              </a:spcBef>
              <a:buNone/>
              <a:defRPr b="0" i="0" sz="1200" u="none" cap="none" strike="noStrike">
                <a:solidFill>
                  <a:schemeClr val="dk2"/>
                </a:solidFill>
                <a:latin typeface="Times"/>
                <a:ea typeface="Times"/>
                <a:cs typeface="Times"/>
                <a:sym typeface="Times"/>
              </a:defRPr>
            </a:lvl8pPr>
            <a:lvl9pPr indent="0" lvl="8" marL="0" algn="l">
              <a:spcBef>
                <a:spcPts val="0"/>
              </a:spcBef>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18"/>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18"/>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18"/>
          <p:cNvGrpSpPr/>
          <p:nvPr/>
        </p:nvGrpSpPr>
        <p:grpSpPr>
          <a:xfrm>
            <a:off x="3517905" y="460004"/>
            <a:ext cx="4157131" cy="1475193"/>
            <a:chOff x="3634320" y="261051"/>
            <a:chExt cx="4157131" cy="1475193"/>
          </a:xfrm>
        </p:grpSpPr>
        <p:pic>
          <p:nvPicPr>
            <p:cNvPr id="76" name="Google Shape;76;p18"/>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18"/>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lt1"/>
                </a:solidFill>
                <a:latin typeface="Times New Roman"/>
                <a:ea typeface="Times New Roman"/>
                <a:cs typeface="Times New Roman"/>
                <a:sym typeface="Times New Roman"/>
              </a:defRPr>
            </a:lvl1pPr>
            <a:lvl2pPr indent="0" lvl="1" marL="0" algn="l">
              <a:spcBef>
                <a:spcPts val="0"/>
              </a:spcBef>
              <a:buNone/>
              <a:defRPr b="0" sz="1200">
                <a:solidFill>
                  <a:schemeClr val="lt1"/>
                </a:solidFill>
                <a:latin typeface="Times New Roman"/>
                <a:ea typeface="Times New Roman"/>
                <a:cs typeface="Times New Roman"/>
                <a:sym typeface="Times New Roman"/>
              </a:defRPr>
            </a:lvl2pPr>
            <a:lvl3pPr indent="0" lvl="2" marL="0" algn="l">
              <a:spcBef>
                <a:spcPts val="0"/>
              </a:spcBef>
              <a:buNone/>
              <a:defRPr b="0" sz="1200">
                <a:solidFill>
                  <a:schemeClr val="lt1"/>
                </a:solidFill>
                <a:latin typeface="Times New Roman"/>
                <a:ea typeface="Times New Roman"/>
                <a:cs typeface="Times New Roman"/>
                <a:sym typeface="Times New Roman"/>
              </a:defRPr>
            </a:lvl3pPr>
            <a:lvl4pPr indent="0" lvl="3" marL="0" algn="l">
              <a:spcBef>
                <a:spcPts val="0"/>
              </a:spcBef>
              <a:buNone/>
              <a:defRPr b="0" sz="1200">
                <a:solidFill>
                  <a:schemeClr val="lt1"/>
                </a:solidFill>
                <a:latin typeface="Times New Roman"/>
                <a:ea typeface="Times New Roman"/>
                <a:cs typeface="Times New Roman"/>
                <a:sym typeface="Times New Roman"/>
              </a:defRPr>
            </a:lvl4pPr>
            <a:lvl5pPr indent="0" lvl="4" marL="0" algn="l">
              <a:spcBef>
                <a:spcPts val="0"/>
              </a:spcBef>
              <a:buNone/>
              <a:defRPr b="0" sz="1200">
                <a:solidFill>
                  <a:schemeClr val="lt1"/>
                </a:solidFill>
                <a:latin typeface="Times New Roman"/>
                <a:ea typeface="Times New Roman"/>
                <a:cs typeface="Times New Roman"/>
                <a:sym typeface="Times New Roman"/>
              </a:defRPr>
            </a:lvl5pPr>
            <a:lvl6pPr indent="0" lvl="5" marL="0" algn="l">
              <a:spcBef>
                <a:spcPts val="0"/>
              </a:spcBef>
              <a:buNone/>
              <a:defRPr b="0" sz="1200">
                <a:solidFill>
                  <a:schemeClr val="lt1"/>
                </a:solidFill>
                <a:latin typeface="Times New Roman"/>
                <a:ea typeface="Times New Roman"/>
                <a:cs typeface="Times New Roman"/>
                <a:sym typeface="Times New Roman"/>
              </a:defRPr>
            </a:lvl6pPr>
            <a:lvl7pPr indent="0" lvl="6" marL="0" algn="l">
              <a:spcBef>
                <a:spcPts val="0"/>
              </a:spcBef>
              <a:buNone/>
              <a:defRPr b="0" sz="1200">
                <a:solidFill>
                  <a:schemeClr val="lt1"/>
                </a:solidFill>
                <a:latin typeface="Times New Roman"/>
                <a:ea typeface="Times New Roman"/>
                <a:cs typeface="Times New Roman"/>
                <a:sym typeface="Times New Roman"/>
              </a:defRPr>
            </a:lvl7pPr>
            <a:lvl8pPr indent="0" lvl="7" marL="0" algn="l">
              <a:spcBef>
                <a:spcPts val="0"/>
              </a:spcBef>
              <a:buNone/>
              <a:defRPr b="0" sz="1200">
                <a:solidFill>
                  <a:schemeClr val="lt1"/>
                </a:solidFill>
                <a:latin typeface="Times New Roman"/>
                <a:ea typeface="Times New Roman"/>
                <a:cs typeface="Times New Roman"/>
                <a:sym typeface="Times New Roman"/>
              </a:defRPr>
            </a:lvl8pPr>
            <a:lvl9pPr indent="0" lvl="8" mar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21"/>
          <p:cNvSpPr/>
          <p:nvPr/>
        </p:nvSpPr>
        <p:spPr>
          <a:xfrm>
            <a:off x="0" y="42505"/>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90" name="Google Shape;90;p21"/>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 Công dân số</a:t>
            </a:r>
            <a:endParaRPr sz="1800">
              <a:solidFill>
                <a:schemeClr val="lt1"/>
              </a:solidFill>
              <a:latin typeface="Times New Roman"/>
              <a:ea typeface="Times New Roman"/>
              <a:cs typeface="Times New Roman"/>
              <a:sym typeface="Times New Roman"/>
            </a:endParaRPr>
          </a:p>
        </p:txBody>
      </p:sp>
      <p:sp>
        <p:nvSpPr>
          <p:cNvPr id="91" name="Google Shape;91;p21"/>
          <p:cNvSpPr txBox="1"/>
          <p:nvPr/>
        </p:nvSpPr>
        <p:spPr>
          <a:xfrm>
            <a:off x="8666033" y="188910"/>
            <a:ext cx="302422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Bài</a:t>
            </a:r>
            <a:r>
              <a:rPr lang="en-US" sz="1800">
                <a:solidFill>
                  <a:schemeClr val="lt1"/>
                </a:solidFill>
                <a:latin typeface="Times New Roman"/>
                <a:ea typeface="Times New Roman"/>
                <a:cs typeface="Times New Roman"/>
                <a:sym typeface="Times New Roman"/>
              </a:rPr>
              <a:t> 2</a:t>
            </a:r>
            <a:r>
              <a:rPr lang="en-US" sz="1800">
                <a:solidFill>
                  <a:schemeClr val="lt1"/>
                </a:solidFill>
                <a:latin typeface="Times New Roman"/>
                <a:ea typeface="Times New Roman"/>
                <a:cs typeface="Times New Roman"/>
                <a:sym typeface="Times New Roman"/>
              </a:rPr>
              <a:t>. Tớ</a:t>
            </a:r>
            <a:r>
              <a:rPr lang="en-US" sz="1800">
                <a:solidFill>
                  <a:schemeClr val="lt1"/>
                </a:solidFill>
                <a:latin typeface="Times New Roman"/>
                <a:ea typeface="Times New Roman"/>
                <a:cs typeface="Times New Roman"/>
                <a:sym typeface="Times New Roman"/>
              </a:rPr>
              <a:t> tự khám phá thế giới</a:t>
            </a:r>
            <a:endParaRPr sz="1800">
              <a:solidFill>
                <a:schemeClr val="lt1"/>
              </a:solidFill>
              <a:latin typeface="Times New Roman"/>
              <a:ea typeface="Times New Roman"/>
              <a:cs typeface="Times New Roman"/>
              <a:sym typeface="Times New Roman"/>
            </a:endParaRPr>
          </a:p>
        </p:txBody>
      </p:sp>
      <p:sp>
        <p:nvSpPr>
          <p:cNvPr id="92" name="Google Shape;92;p21"/>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21"/>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21"/>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95" name="Shape 95"/>
        <p:cNvGrpSpPr/>
        <p:nvPr/>
      </p:nvGrpSpPr>
      <p:grpSpPr>
        <a:xfrm>
          <a:off x="0" y="0"/>
          <a:ext cx="0" cy="0"/>
          <a:chOff x="0" y="0"/>
          <a:chExt cx="0" cy="0"/>
        </a:xfrm>
      </p:grpSpPr>
      <p:sp>
        <p:nvSpPr>
          <p:cNvPr id="96" name="Google Shape;96;p23"/>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3"/>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New Roman"/>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23"/>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99" name="Google Shape;99;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dk2"/>
                </a:solidFill>
                <a:latin typeface="Times New Roman"/>
                <a:ea typeface="Times New Roman"/>
                <a:cs typeface="Times New Roman"/>
                <a:sym typeface="Times New Roman"/>
              </a:defRPr>
            </a:lvl1pPr>
            <a:lvl2pPr indent="0" lvl="1" marL="0" algn="l">
              <a:spcBef>
                <a:spcPts val="0"/>
              </a:spcBef>
              <a:buNone/>
              <a:defRPr b="0" sz="1200">
                <a:solidFill>
                  <a:schemeClr val="dk2"/>
                </a:solidFill>
                <a:latin typeface="Times New Roman"/>
                <a:ea typeface="Times New Roman"/>
                <a:cs typeface="Times New Roman"/>
                <a:sym typeface="Times New Roman"/>
              </a:defRPr>
            </a:lvl2pPr>
            <a:lvl3pPr indent="0" lvl="2" marL="0" algn="l">
              <a:spcBef>
                <a:spcPts val="0"/>
              </a:spcBef>
              <a:buNone/>
              <a:defRPr b="0" sz="1200">
                <a:solidFill>
                  <a:schemeClr val="dk2"/>
                </a:solidFill>
                <a:latin typeface="Times New Roman"/>
                <a:ea typeface="Times New Roman"/>
                <a:cs typeface="Times New Roman"/>
                <a:sym typeface="Times New Roman"/>
              </a:defRPr>
            </a:lvl3pPr>
            <a:lvl4pPr indent="0" lvl="3" marL="0" algn="l">
              <a:spcBef>
                <a:spcPts val="0"/>
              </a:spcBef>
              <a:buNone/>
              <a:defRPr b="0" sz="1200">
                <a:solidFill>
                  <a:schemeClr val="dk2"/>
                </a:solidFill>
                <a:latin typeface="Times New Roman"/>
                <a:ea typeface="Times New Roman"/>
                <a:cs typeface="Times New Roman"/>
                <a:sym typeface="Times New Roman"/>
              </a:defRPr>
            </a:lvl4pPr>
            <a:lvl5pPr indent="0" lvl="4" marL="0" algn="l">
              <a:spcBef>
                <a:spcPts val="0"/>
              </a:spcBef>
              <a:buNone/>
              <a:defRPr b="0" sz="1200">
                <a:solidFill>
                  <a:schemeClr val="dk2"/>
                </a:solidFill>
                <a:latin typeface="Times New Roman"/>
                <a:ea typeface="Times New Roman"/>
                <a:cs typeface="Times New Roman"/>
                <a:sym typeface="Times New Roman"/>
              </a:defRPr>
            </a:lvl5pPr>
            <a:lvl6pPr indent="0" lvl="5" marL="0" algn="l">
              <a:spcBef>
                <a:spcPts val="0"/>
              </a:spcBef>
              <a:buNone/>
              <a:defRPr b="0" sz="1200">
                <a:solidFill>
                  <a:schemeClr val="dk2"/>
                </a:solidFill>
                <a:latin typeface="Times New Roman"/>
                <a:ea typeface="Times New Roman"/>
                <a:cs typeface="Times New Roman"/>
                <a:sym typeface="Times New Roman"/>
              </a:defRPr>
            </a:lvl6pPr>
            <a:lvl7pPr indent="0" lvl="6" marL="0" algn="l">
              <a:spcBef>
                <a:spcPts val="0"/>
              </a:spcBef>
              <a:buNone/>
              <a:defRPr b="0" sz="1200">
                <a:solidFill>
                  <a:schemeClr val="dk2"/>
                </a:solidFill>
                <a:latin typeface="Times New Roman"/>
                <a:ea typeface="Times New Roman"/>
                <a:cs typeface="Times New Roman"/>
                <a:sym typeface="Times New Roman"/>
              </a:defRPr>
            </a:lvl7pPr>
            <a:lvl8pPr indent="0" lvl="7" marL="0" algn="l">
              <a:spcBef>
                <a:spcPts val="0"/>
              </a:spcBef>
              <a:buNone/>
              <a:defRPr b="0" sz="1200">
                <a:solidFill>
                  <a:schemeClr val="dk2"/>
                </a:solidFill>
                <a:latin typeface="Times New Roman"/>
                <a:ea typeface="Times New Roman"/>
                <a:cs typeface="Times New Roman"/>
                <a:sym typeface="Times New Roman"/>
              </a:defRPr>
            </a:lvl8pPr>
            <a:lvl9pPr indent="0" lvl="8" marL="0" algn="l">
              <a:spcBef>
                <a:spcPts val="0"/>
              </a:spcBef>
              <a:buNone/>
              <a:defRPr b="0" sz="1200">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3"/>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03" name="Google Shape;103;p23"/>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04" name="Google Shape;104;p23"/>
          <p:cNvGrpSpPr/>
          <p:nvPr/>
        </p:nvGrpSpPr>
        <p:grpSpPr>
          <a:xfrm>
            <a:off x="3517905" y="460004"/>
            <a:ext cx="4157131" cy="1475193"/>
            <a:chOff x="3634320" y="261051"/>
            <a:chExt cx="4157131" cy="1475193"/>
          </a:xfrm>
        </p:grpSpPr>
        <p:pic>
          <p:nvPicPr>
            <p:cNvPr id="105" name="Google Shape;105;p23"/>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106" name="Google Shape;106;p23"/>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07" name="Shape 107"/>
        <p:cNvGrpSpPr/>
        <p:nvPr/>
      </p:nvGrpSpPr>
      <p:grpSpPr>
        <a:xfrm>
          <a:off x="0" y="0"/>
          <a:ext cx="0" cy="0"/>
          <a:chOff x="0" y="0"/>
          <a:chExt cx="0" cy="0"/>
        </a:xfrm>
      </p:grpSpPr>
      <p:sp>
        <p:nvSpPr>
          <p:cNvPr id="108" name="Google Shape;108;p24"/>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4"/>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4"/>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1" name="Google Shape;111;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114" name="Google Shape;114;p24"/>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15" name="Google Shape;115;p24"/>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16" name="Google Shape;116;p24"/>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17" name="Google Shape;117;p24"/>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18" name="Shape 118"/>
        <p:cNvGrpSpPr/>
        <p:nvPr/>
      </p:nvGrpSpPr>
      <p:grpSpPr>
        <a:xfrm>
          <a:off x="0" y="0"/>
          <a:ext cx="0" cy="0"/>
          <a:chOff x="0" y="0"/>
          <a:chExt cx="0" cy="0"/>
        </a:xfrm>
      </p:grpSpPr>
      <p:sp>
        <p:nvSpPr>
          <p:cNvPr id="119" name="Google Shape;119;p2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22" name="Google Shape;122;p25"/>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23" name="Google Shape;123;p25"/>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Chủ</a:t>
            </a:r>
            <a:r>
              <a:rPr lang="en-US" sz="1800">
                <a:solidFill>
                  <a:schemeClr val="lt1"/>
                </a:solidFill>
                <a:latin typeface="Arial"/>
                <a:ea typeface="Arial"/>
                <a:cs typeface="Arial"/>
                <a:sym typeface="Arial"/>
              </a:rPr>
              <a:t> đề B. Công dân số</a:t>
            </a:r>
            <a:endParaRPr sz="1800">
              <a:solidFill>
                <a:schemeClr val="lt1"/>
              </a:solidFill>
              <a:latin typeface="Arial"/>
              <a:ea typeface="Arial"/>
              <a:cs typeface="Arial"/>
              <a:sym typeface="Arial"/>
            </a:endParaRPr>
          </a:p>
        </p:txBody>
      </p:sp>
      <p:sp>
        <p:nvSpPr>
          <p:cNvPr id="124" name="Google Shape;124;p25"/>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Bài 1: Tớ cần chú ý những gì khi “online”</a:t>
            </a:r>
            <a:endParaRPr b="1" sz="1800">
              <a:solidFill>
                <a:schemeClr val="lt1"/>
              </a:solidFill>
              <a:latin typeface="Arial"/>
              <a:ea typeface="Arial"/>
              <a:cs typeface="Arial"/>
              <a:sym typeface="Arial"/>
            </a:endParaRPr>
          </a:p>
        </p:txBody>
      </p:sp>
      <p:sp>
        <p:nvSpPr>
          <p:cNvPr id="125" name="Google Shape;125;p25"/>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26" name="Google Shape;126;p25"/>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27" name="Google Shape;127;p25"/>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1.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4"/>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4"/>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13" name="Google Shape;13;p1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4" name="Google Shape;14;p1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5" name="Google Shape;15;p1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lt1"/>
                </a:solidFill>
                <a:latin typeface="Times New Roman"/>
                <a:ea typeface="Times New Roman"/>
                <a:cs typeface="Times New Roman"/>
                <a:sym typeface="Times New Roman"/>
              </a:defRPr>
            </a:lvl1pPr>
            <a:lvl2pPr indent="0" lvl="1" marL="0" marR="0" rtl="0" algn="l">
              <a:spcBef>
                <a:spcPts val="0"/>
              </a:spcBef>
              <a:buNone/>
              <a:defRPr b="0" i="0" sz="1200" u="none" cap="none" strike="noStrike">
                <a:solidFill>
                  <a:schemeClr val="lt1"/>
                </a:solidFill>
                <a:latin typeface="Times New Roman"/>
                <a:ea typeface="Times New Roman"/>
                <a:cs typeface="Times New Roman"/>
                <a:sym typeface="Times New Roman"/>
              </a:defRPr>
            </a:lvl2pPr>
            <a:lvl3pPr indent="0" lvl="2" marL="0" marR="0" rtl="0" algn="l">
              <a:spcBef>
                <a:spcPts val="0"/>
              </a:spcBef>
              <a:buNone/>
              <a:defRPr b="0" i="0" sz="1200" u="none" cap="none" strike="noStrike">
                <a:solidFill>
                  <a:schemeClr val="lt1"/>
                </a:solidFill>
                <a:latin typeface="Times New Roman"/>
                <a:ea typeface="Times New Roman"/>
                <a:cs typeface="Times New Roman"/>
                <a:sym typeface="Times New Roman"/>
              </a:defRPr>
            </a:lvl3pPr>
            <a:lvl4pPr indent="0" lvl="3" marL="0" marR="0" rtl="0" algn="l">
              <a:spcBef>
                <a:spcPts val="0"/>
              </a:spcBef>
              <a:buNone/>
              <a:defRPr b="0" i="0" sz="1200" u="none" cap="none" strike="noStrike">
                <a:solidFill>
                  <a:schemeClr val="lt1"/>
                </a:solidFill>
                <a:latin typeface="Times New Roman"/>
                <a:ea typeface="Times New Roman"/>
                <a:cs typeface="Times New Roman"/>
                <a:sym typeface="Times New Roman"/>
              </a:defRPr>
            </a:lvl4pPr>
            <a:lvl5pPr indent="0" lvl="4" marL="0" marR="0" rtl="0" algn="l">
              <a:spcBef>
                <a:spcPts val="0"/>
              </a:spcBef>
              <a:buNone/>
              <a:defRPr b="0" i="0" sz="1200" u="none" cap="none" strike="noStrike">
                <a:solidFill>
                  <a:schemeClr val="lt1"/>
                </a:solidFill>
                <a:latin typeface="Times New Roman"/>
                <a:ea typeface="Times New Roman"/>
                <a:cs typeface="Times New Roman"/>
                <a:sym typeface="Times New Roman"/>
              </a:defRPr>
            </a:lvl5pPr>
            <a:lvl6pPr indent="0" lvl="5" marL="0" marR="0" rtl="0" algn="l">
              <a:spcBef>
                <a:spcPts val="0"/>
              </a:spcBef>
              <a:buNone/>
              <a:defRPr b="0" i="0" sz="1200" u="none" cap="none" strike="noStrike">
                <a:solidFill>
                  <a:schemeClr val="lt1"/>
                </a:solidFill>
                <a:latin typeface="Times New Roman"/>
                <a:ea typeface="Times New Roman"/>
                <a:cs typeface="Times New Roman"/>
                <a:sym typeface="Times New Roman"/>
              </a:defRPr>
            </a:lvl6pPr>
            <a:lvl7pPr indent="0" lvl="6" marL="0" marR="0" rtl="0" algn="l">
              <a:spcBef>
                <a:spcPts val="0"/>
              </a:spcBef>
              <a:buNone/>
              <a:defRPr b="0" i="0" sz="1200" u="none" cap="none" strike="noStrike">
                <a:solidFill>
                  <a:schemeClr val="lt1"/>
                </a:solidFill>
                <a:latin typeface="Times New Roman"/>
                <a:ea typeface="Times New Roman"/>
                <a:cs typeface="Times New Roman"/>
                <a:sym typeface="Times New Roman"/>
              </a:defRPr>
            </a:lvl7pPr>
            <a:lvl8pPr indent="0" lvl="7" marL="0" marR="0" rtl="0" algn="l">
              <a:spcBef>
                <a:spcPts val="0"/>
              </a:spcBef>
              <a:buNone/>
              <a:defRPr b="0" i="0" sz="1200" u="none" cap="none" strike="noStrike">
                <a:solidFill>
                  <a:schemeClr val="lt1"/>
                </a:solidFill>
                <a:latin typeface="Times New Roman"/>
                <a:ea typeface="Times New Roman"/>
                <a:cs typeface="Times New Roman"/>
                <a:sym typeface="Times New Roman"/>
              </a:defRPr>
            </a:lvl8pPr>
            <a:lvl9pPr indent="0" lvl="8" marL="0" marR="0" rtl="0" algn="l">
              <a:spcBef>
                <a:spcPts val="0"/>
              </a:spcBef>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6"/>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Times New Roman"/>
              <a:buNone/>
              <a:defRPr b="0" i="0" sz="4000" u="none" cap="none" strike="noStrike">
                <a:solidFill>
                  <a:schemeClr val="lt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16"/>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63" name="Google Shape;63;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64" name="Google Shape;64;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65" name="Google Shape;65;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dk1"/>
                </a:solidFill>
                <a:latin typeface="Times New Roman"/>
                <a:ea typeface="Times New Roman"/>
                <a:cs typeface="Times New Roman"/>
                <a:sym typeface="Times New Roman"/>
              </a:defRPr>
            </a:lvl1pPr>
            <a:lvl2pPr indent="0" lvl="1" marL="0" marR="0" rtl="0" algn="l">
              <a:spcBef>
                <a:spcPts val="0"/>
              </a:spcBef>
              <a:buNone/>
              <a:defRPr b="0" i="0" sz="1200" u="none" cap="none" strike="noStrike">
                <a:solidFill>
                  <a:schemeClr val="dk1"/>
                </a:solidFill>
                <a:latin typeface="Times New Roman"/>
                <a:ea typeface="Times New Roman"/>
                <a:cs typeface="Times New Roman"/>
                <a:sym typeface="Times New Roman"/>
              </a:defRPr>
            </a:lvl2pPr>
            <a:lvl3pPr indent="0" lvl="2" marL="0" marR="0" rtl="0" algn="l">
              <a:spcBef>
                <a:spcPts val="0"/>
              </a:spcBef>
              <a:buNone/>
              <a:defRPr b="0" i="0" sz="1200" u="none" cap="none" strike="noStrike">
                <a:solidFill>
                  <a:schemeClr val="dk1"/>
                </a:solidFill>
                <a:latin typeface="Times New Roman"/>
                <a:ea typeface="Times New Roman"/>
                <a:cs typeface="Times New Roman"/>
                <a:sym typeface="Times New Roman"/>
              </a:defRPr>
            </a:lvl3pPr>
            <a:lvl4pPr indent="0" lvl="3" marL="0" marR="0" rtl="0" algn="l">
              <a:spcBef>
                <a:spcPts val="0"/>
              </a:spcBef>
              <a:buNone/>
              <a:defRPr b="0" i="0" sz="1200" u="none" cap="none" strike="noStrike">
                <a:solidFill>
                  <a:schemeClr val="dk1"/>
                </a:solidFill>
                <a:latin typeface="Times New Roman"/>
                <a:ea typeface="Times New Roman"/>
                <a:cs typeface="Times New Roman"/>
                <a:sym typeface="Times New Roman"/>
              </a:defRPr>
            </a:lvl4pPr>
            <a:lvl5pPr indent="0" lvl="4" marL="0" marR="0" rtl="0" algn="l">
              <a:spcBef>
                <a:spcPts val="0"/>
              </a:spcBef>
              <a:buNone/>
              <a:defRPr b="0" i="0" sz="1200" u="none" cap="none" strike="noStrike">
                <a:solidFill>
                  <a:schemeClr val="dk1"/>
                </a:solidFill>
                <a:latin typeface="Times New Roman"/>
                <a:ea typeface="Times New Roman"/>
                <a:cs typeface="Times New Roman"/>
                <a:sym typeface="Times New Roman"/>
              </a:defRPr>
            </a:lvl5pPr>
            <a:lvl6pPr indent="0" lvl="5" marL="0" marR="0" rtl="0" algn="l">
              <a:spcBef>
                <a:spcPts val="0"/>
              </a:spcBef>
              <a:buNone/>
              <a:defRPr b="0" i="0" sz="1200" u="none" cap="none" strike="noStrike">
                <a:solidFill>
                  <a:schemeClr val="dk1"/>
                </a:solidFill>
                <a:latin typeface="Times New Roman"/>
                <a:ea typeface="Times New Roman"/>
                <a:cs typeface="Times New Roman"/>
                <a:sym typeface="Times New Roman"/>
              </a:defRPr>
            </a:lvl6pPr>
            <a:lvl7pPr indent="0" lvl="6" marL="0" marR="0" rtl="0" algn="l">
              <a:spcBef>
                <a:spcPts val="0"/>
              </a:spcBef>
              <a:buNone/>
              <a:defRPr b="0" i="0" sz="1200" u="none" cap="none" strike="noStrike">
                <a:solidFill>
                  <a:schemeClr val="dk1"/>
                </a:solidFill>
                <a:latin typeface="Times New Roman"/>
                <a:ea typeface="Times New Roman"/>
                <a:cs typeface="Times New Roman"/>
                <a:sym typeface="Times New Roman"/>
              </a:defRPr>
            </a:lvl7pPr>
            <a:lvl8pPr indent="0" lvl="7" marL="0" marR="0" rtl="0" algn="l">
              <a:spcBef>
                <a:spcPts val="0"/>
              </a:spcBef>
              <a:buNone/>
              <a:defRPr b="0" i="0" sz="1200" u="none" cap="none" strike="noStrike">
                <a:solidFill>
                  <a:schemeClr val="dk1"/>
                </a:solidFill>
                <a:latin typeface="Times New Roman"/>
                <a:ea typeface="Times New Roman"/>
                <a:cs typeface="Times New Roman"/>
                <a:sym typeface="Times New Roman"/>
              </a:defRPr>
            </a:lvl8pPr>
            <a:lvl9pPr indent="0" lvl="8" marL="0" marR="0" rtl="0" algn="l">
              <a:spcBef>
                <a:spcPts val="0"/>
              </a:spcBef>
              <a:buNone/>
              <a:defRPr b="0" i="0" sz="1200" u="none" cap="none" strike="noStrike">
                <a:solidFill>
                  <a:schemeClr val="dk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20"/>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1" name="Google Shape;81;p20"/>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82" name="Google Shape;82;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sz="1050">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3" name="Google Shape;83;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50">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4" name="Google Shape;84;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sz="1200">
                <a:solidFill>
                  <a:schemeClr val="lt1"/>
                </a:solidFill>
                <a:latin typeface="Times New Roman"/>
                <a:ea typeface="Times New Roman"/>
                <a:cs typeface="Times New Roman"/>
                <a:sym typeface="Times New Roman"/>
              </a:defRPr>
            </a:lvl1pPr>
            <a:lvl2pPr indent="0" lvl="1" marL="0" marR="0" rtl="0" algn="l">
              <a:spcBef>
                <a:spcPts val="0"/>
              </a:spcBef>
              <a:buNone/>
              <a:defRPr b="0" sz="1200">
                <a:solidFill>
                  <a:schemeClr val="lt1"/>
                </a:solidFill>
                <a:latin typeface="Times New Roman"/>
                <a:ea typeface="Times New Roman"/>
                <a:cs typeface="Times New Roman"/>
                <a:sym typeface="Times New Roman"/>
              </a:defRPr>
            </a:lvl2pPr>
            <a:lvl3pPr indent="0" lvl="2" marL="0" marR="0" rtl="0" algn="l">
              <a:spcBef>
                <a:spcPts val="0"/>
              </a:spcBef>
              <a:buNone/>
              <a:defRPr b="0" sz="1200">
                <a:solidFill>
                  <a:schemeClr val="lt1"/>
                </a:solidFill>
                <a:latin typeface="Times New Roman"/>
                <a:ea typeface="Times New Roman"/>
                <a:cs typeface="Times New Roman"/>
                <a:sym typeface="Times New Roman"/>
              </a:defRPr>
            </a:lvl3pPr>
            <a:lvl4pPr indent="0" lvl="3" marL="0" marR="0" rtl="0" algn="l">
              <a:spcBef>
                <a:spcPts val="0"/>
              </a:spcBef>
              <a:buNone/>
              <a:defRPr b="0" sz="1200">
                <a:solidFill>
                  <a:schemeClr val="lt1"/>
                </a:solidFill>
                <a:latin typeface="Times New Roman"/>
                <a:ea typeface="Times New Roman"/>
                <a:cs typeface="Times New Roman"/>
                <a:sym typeface="Times New Roman"/>
              </a:defRPr>
            </a:lvl4pPr>
            <a:lvl5pPr indent="0" lvl="4" marL="0" marR="0" rtl="0" algn="l">
              <a:spcBef>
                <a:spcPts val="0"/>
              </a:spcBef>
              <a:buNone/>
              <a:defRPr b="0" sz="1200">
                <a:solidFill>
                  <a:schemeClr val="lt1"/>
                </a:solidFill>
                <a:latin typeface="Times New Roman"/>
                <a:ea typeface="Times New Roman"/>
                <a:cs typeface="Times New Roman"/>
                <a:sym typeface="Times New Roman"/>
              </a:defRPr>
            </a:lvl5pPr>
            <a:lvl6pPr indent="0" lvl="5" marL="0" marR="0" rtl="0" algn="l">
              <a:spcBef>
                <a:spcPts val="0"/>
              </a:spcBef>
              <a:buNone/>
              <a:defRPr b="0" sz="1200">
                <a:solidFill>
                  <a:schemeClr val="lt1"/>
                </a:solidFill>
                <a:latin typeface="Times New Roman"/>
                <a:ea typeface="Times New Roman"/>
                <a:cs typeface="Times New Roman"/>
                <a:sym typeface="Times New Roman"/>
              </a:defRPr>
            </a:lvl6pPr>
            <a:lvl7pPr indent="0" lvl="6" marL="0" marR="0" rtl="0" algn="l">
              <a:spcBef>
                <a:spcPts val="0"/>
              </a:spcBef>
              <a:buNone/>
              <a:defRPr b="0" sz="1200">
                <a:solidFill>
                  <a:schemeClr val="lt1"/>
                </a:solidFill>
                <a:latin typeface="Times New Roman"/>
                <a:ea typeface="Times New Roman"/>
                <a:cs typeface="Times New Roman"/>
                <a:sym typeface="Times New Roman"/>
              </a:defRPr>
            </a:lvl7pPr>
            <a:lvl8pPr indent="0" lvl="7" marL="0" marR="0" rtl="0" algn="l">
              <a:spcBef>
                <a:spcPts val="0"/>
              </a:spcBef>
              <a:buNone/>
              <a:defRPr b="0" sz="1200">
                <a:solidFill>
                  <a:schemeClr val="lt1"/>
                </a:solidFill>
                <a:latin typeface="Times New Roman"/>
                <a:ea typeface="Times New Roman"/>
                <a:cs typeface="Times New Roman"/>
                <a:sym typeface="Times New Roman"/>
              </a:defRPr>
            </a:lvl8pPr>
            <a:lvl9pPr indent="0" lvl="8" marL="0" marR="0" rt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Times New Roman"/>
              <a:buNone/>
            </a:pPr>
            <a:r>
              <a:rPr b="1" lang="en-US" sz="4000">
                <a:solidFill>
                  <a:srgbClr val="099BDD"/>
                </a:solidFill>
              </a:rPr>
              <a:t>TIN 5 -TUẦN 35</a:t>
            </a:r>
            <a:endParaRPr b="1" sz="400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9"/>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Times New Roman"/>
                <a:ea typeface="Times New Roman"/>
                <a:cs typeface="Times New Roman"/>
                <a:sym typeface="Times New Roman"/>
              </a:rPr>
            </a:br>
            <a:br>
              <a:rPr lang="en-US" sz="1800">
                <a:latin typeface="Times New Roman"/>
                <a:ea typeface="Times New Roman"/>
                <a:cs typeface="Times New Roman"/>
                <a:sym typeface="Times New Roman"/>
              </a:rPr>
            </a:br>
            <a:r>
              <a:rPr b="1" lang="en-US" sz="3200">
                <a:solidFill>
                  <a:srgbClr val="FF0000"/>
                </a:solidFill>
                <a:latin typeface="Times New Roman"/>
                <a:ea typeface="Times New Roman"/>
                <a:cs typeface="Times New Roman"/>
                <a:sym typeface="Times New Roman"/>
              </a:rPr>
              <a:t>TUẦN 35: THỰC HÀNH LÀM CÔNG DÂN SỐ TỐT (T2)</a:t>
            </a:r>
            <a:endParaRPr b="1" sz="4000">
              <a:solidFill>
                <a:srgbClr val="FF0000"/>
              </a:solidFill>
              <a:latin typeface="Times New Roman"/>
              <a:ea typeface="Times New Roman"/>
              <a:cs typeface="Times New Roman"/>
              <a:sym typeface="Times New Roman"/>
            </a:endParaRPr>
          </a:p>
        </p:txBody>
      </p:sp>
      <p:sp>
        <p:nvSpPr>
          <p:cNvPr id="190" name="Google Shape;190;p9"/>
          <p:cNvSpPr/>
          <p:nvPr/>
        </p:nvSpPr>
        <p:spPr>
          <a:xfrm>
            <a:off x="1555421" y="3995678"/>
            <a:ext cx="10957809"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Hiểu được các hành vi không phù hợp khi trực tuyến như:</a:t>
            </a:r>
            <a:endParaRPr/>
          </a:p>
          <a:p>
            <a:pPr indent="-342900" lvl="1" marL="80010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Những trò đùa cợt</a:t>
            </a:r>
            <a:endParaRPr b="0" i="0" sz="2400" u="none" cap="none" strike="noStrike">
              <a:solidFill>
                <a:schemeClr val="dk1"/>
              </a:solidFill>
              <a:latin typeface="Times New Roman"/>
              <a:ea typeface="Times New Roman"/>
              <a:cs typeface="Times New Roman"/>
              <a:sym typeface="Times New Roman"/>
            </a:endParaRPr>
          </a:p>
          <a:p>
            <a:pPr indent="-342900" lvl="1" marL="80010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Bắt nạt trực tuyến</a:t>
            </a:r>
            <a:endParaRPr b="0" i="0" sz="2400" u="none" cap="none" strike="noStrike">
              <a:solidFill>
                <a:schemeClr val="dk1"/>
              </a:solidFill>
              <a:latin typeface="Times New Roman"/>
              <a:ea typeface="Times New Roman"/>
              <a:cs typeface="Times New Roman"/>
              <a:sym typeface="Times New Roman"/>
            </a:endParaRPr>
          </a:p>
          <a:p>
            <a:pPr indent="-342900" lvl="1" marL="80010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Gây sự với người khác</a:t>
            </a:r>
            <a:endParaRPr b="0" i="0" sz="2400" u="none" cap="none" strike="noStrike">
              <a:solidFill>
                <a:schemeClr val="dk1"/>
              </a:solidFill>
              <a:latin typeface="Times New Roman"/>
              <a:ea typeface="Times New Roman"/>
              <a:cs typeface="Times New Roman"/>
              <a:sym typeface="Times New Roman"/>
            </a:endParaRPr>
          </a:p>
          <a:p>
            <a:pPr indent="-342900" lvl="1" marL="80010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Gửi thư rác cho người khác</a:t>
            </a:r>
            <a:endParaRPr b="0" i="0" sz="2400" u="none" cap="none" strike="noStrike">
              <a:solidFill>
                <a:schemeClr val="dk1"/>
              </a:solidFill>
              <a:latin typeface="Times New Roman"/>
              <a:ea typeface="Times New Roman"/>
              <a:cs typeface="Times New Roman"/>
              <a:sym typeface="Times New Roman"/>
            </a:endParaRPr>
          </a:p>
          <a:p>
            <a:pPr indent="-342900" lvl="1" marL="80010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Chia sẻ thông tin cá nhân của người khác</a:t>
            </a:r>
            <a:endParaRPr b="0" i="0" sz="2400" u="none" cap="none" strike="noStrike">
              <a:solidFill>
                <a:schemeClr val="dk1"/>
              </a:solidFill>
              <a:latin typeface="Times New Roman"/>
              <a:ea typeface="Times New Roman"/>
              <a:cs typeface="Times New Roman"/>
              <a:sym typeface="Times New Roman"/>
            </a:endParaRPr>
          </a:p>
          <a:p>
            <a:pPr indent="-342900" lvl="1" marL="80010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Không tôn trọng sự riêng tư của người khác</a:t>
            </a:r>
            <a:endParaRPr b="0" i="0" sz="2400" u="none" cap="none" strike="noStrike">
              <a:solidFill>
                <a:schemeClr val="dk1"/>
              </a:solidFill>
              <a:latin typeface="Times New Roman"/>
              <a:ea typeface="Times New Roman"/>
              <a:cs typeface="Times New Roman"/>
              <a:sym typeface="Times New Roman"/>
            </a:endParaRPr>
          </a:p>
        </p:txBody>
      </p:sp>
    </p:spTree>
  </p:cSld>
  <p:clrMapOvr>
    <a:masterClrMapping/>
  </p:clrMapOvr>
  <p:transition spd="slow" p14:dur="1500">
    <p:split orient="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0" st="0"/>
                                            </p:txEl>
                                          </p:spTgt>
                                        </p:tgtEl>
                                        <p:attrNameLst>
                                          <p:attrName>style.visibility</p:attrName>
                                        </p:attrNameLst>
                                      </p:cBhvr>
                                      <p:to>
                                        <p:strVal val="visible"/>
                                      </p:to>
                                    </p:set>
                                    <p:anim calcmode="lin" valueType="num">
                                      <p:cBhvr additive="base">
                                        <p:cTn dur="500"/>
                                        <p:tgtEl>
                                          <p:spTgt spid="19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1" st="1"/>
                                            </p:txEl>
                                          </p:spTgt>
                                        </p:tgtEl>
                                        <p:attrNameLst>
                                          <p:attrName>style.visibility</p:attrName>
                                        </p:attrNameLst>
                                      </p:cBhvr>
                                      <p:to>
                                        <p:strVal val="visible"/>
                                      </p:to>
                                    </p:set>
                                    <p:anim calcmode="lin" valueType="num">
                                      <p:cBhvr additive="base">
                                        <p:cTn dur="500"/>
                                        <p:tgtEl>
                                          <p:spTgt spid="19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2" st="2"/>
                                            </p:txEl>
                                          </p:spTgt>
                                        </p:tgtEl>
                                        <p:attrNameLst>
                                          <p:attrName>style.visibility</p:attrName>
                                        </p:attrNameLst>
                                      </p:cBhvr>
                                      <p:to>
                                        <p:strVal val="visible"/>
                                      </p:to>
                                    </p:set>
                                    <p:anim calcmode="lin" valueType="num">
                                      <p:cBhvr additive="base">
                                        <p:cTn dur="500"/>
                                        <p:tgtEl>
                                          <p:spTgt spid="19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3" st="3"/>
                                            </p:txEl>
                                          </p:spTgt>
                                        </p:tgtEl>
                                        <p:attrNameLst>
                                          <p:attrName>style.visibility</p:attrName>
                                        </p:attrNameLst>
                                      </p:cBhvr>
                                      <p:to>
                                        <p:strVal val="visible"/>
                                      </p:to>
                                    </p:set>
                                    <p:anim calcmode="lin" valueType="num">
                                      <p:cBhvr additive="base">
                                        <p:cTn dur="500"/>
                                        <p:tgtEl>
                                          <p:spTgt spid="19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4" st="4"/>
                                            </p:txEl>
                                          </p:spTgt>
                                        </p:tgtEl>
                                        <p:attrNameLst>
                                          <p:attrName>style.visibility</p:attrName>
                                        </p:attrNameLst>
                                      </p:cBhvr>
                                      <p:to>
                                        <p:strVal val="visible"/>
                                      </p:to>
                                    </p:set>
                                    <p:anim calcmode="lin" valueType="num">
                                      <p:cBhvr additive="base">
                                        <p:cTn dur="500"/>
                                        <p:tgtEl>
                                          <p:spTgt spid="190">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5" st="5"/>
                                            </p:txEl>
                                          </p:spTgt>
                                        </p:tgtEl>
                                        <p:attrNameLst>
                                          <p:attrName>style.visibility</p:attrName>
                                        </p:attrNameLst>
                                      </p:cBhvr>
                                      <p:to>
                                        <p:strVal val="visible"/>
                                      </p:to>
                                    </p:set>
                                    <p:anim calcmode="lin" valueType="num">
                                      <p:cBhvr additive="base">
                                        <p:cTn dur="500"/>
                                        <p:tgtEl>
                                          <p:spTgt spid="190">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xEl>
                                              <p:pRg end="6" st="6"/>
                                            </p:txEl>
                                          </p:spTgt>
                                        </p:tgtEl>
                                        <p:attrNameLst>
                                          <p:attrName>style.visibility</p:attrName>
                                        </p:attrNameLst>
                                      </p:cBhvr>
                                      <p:to>
                                        <p:strVal val="visible"/>
                                      </p:to>
                                    </p:set>
                                    <p:anim calcmode="lin" valueType="num">
                                      <p:cBhvr additive="base">
                                        <p:cTn dur="500"/>
                                        <p:tgtEl>
                                          <p:spTgt spid="190">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0"/>
          <p:cNvSpPr txBox="1"/>
          <p:nvPr/>
        </p:nvSpPr>
        <p:spPr>
          <a:xfrm>
            <a:off x="754796" y="1704971"/>
            <a:ext cx="10826627" cy="58477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3200">
              <a:solidFill>
                <a:srgbClr val="002060"/>
              </a:solidFill>
              <a:latin typeface="Times New Roman"/>
              <a:ea typeface="Times New Roman"/>
              <a:cs typeface="Times New Roman"/>
              <a:sym typeface="Times New Roman"/>
            </a:endParaRPr>
          </a:p>
        </p:txBody>
      </p:sp>
      <p:sp>
        <p:nvSpPr>
          <p:cNvPr id="196" name="Google Shape;196;p10"/>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Times New Roman"/>
              <a:buNone/>
            </a:pPr>
            <a:r>
              <a:rPr b="1" i="0" lang="en-US" sz="3200" u="none" cap="none" strike="noStrike">
                <a:solidFill>
                  <a:srgbClr val="000000"/>
                </a:solidFill>
                <a:latin typeface="Times New Roman"/>
                <a:ea typeface="Times New Roman"/>
                <a:cs typeface="Times New Roman"/>
                <a:sym typeface="Times New Roman"/>
              </a:rPr>
              <a:t>ÔN TẬP KIẾN THỨC CŨ</a:t>
            </a:r>
            <a:endParaRPr/>
          </a:p>
        </p:txBody>
      </p:sp>
      <p:sp>
        <p:nvSpPr>
          <p:cNvPr id="197" name="Google Shape;197;p10"/>
          <p:cNvSpPr txBox="1"/>
          <p:nvPr>
            <p:ph idx="1" type="body"/>
          </p:nvPr>
        </p:nvSpPr>
        <p:spPr>
          <a:xfrm>
            <a:off x="1386513" y="2420755"/>
            <a:ext cx="9784733" cy="1851441"/>
          </a:xfrm>
          <a:prstGeom prst="rect">
            <a:avLst/>
          </a:prstGeom>
          <a:noFill/>
          <a:ln>
            <a:noFill/>
          </a:ln>
        </p:spPr>
        <p:txBody>
          <a:bodyPr anchorCtr="0" anchor="t" bIns="45700" lIns="91425" spcFirstLastPara="1" rIns="91425" wrap="square" tIns="45700">
            <a:noAutofit/>
          </a:bodyPr>
          <a:lstStyle/>
          <a:p>
            <a:pPr indent="-228600" lvl="0" marL="182880" rtl="0" algn="l">
              <a:lnSpc>
                <a:spcPct val="90000"/>
              </a:lnSpc>
              <a:spcBef>
                <a:spcPts val="0"/>
              </a:spcBef>
              <a:spcAft>
                <a:spcPts val="0"/>
              </a:spcAft>
              <a:buSzPts val="3600"/>
              <a:buChar char="▪"/>
            </a:pPr>
            <a:r>
              <a:rPr b="1" lang="en-US" sz="3600">
                <a:solidFill>
                  <a:srgbClr val="005DBA"/>
                </a:solidFill>
              </a:rPr>
              <a:t>Cần làm gì để tránh Vi phạm bản quyền?</a:t>
            </a:r>
            <a:endParaRPr b="1" sz="3600">
              <a:solidFill>
                <a:srgbClr val="005DBA"/>
              </a:solidFill>
            </a:endParaRPr>
          </a:p>
        </p:txBody>
      </p:sp>
      <p:sp>
        <p:nvSpPr>
          <p:cNvPr id="198" name="Google Shape;198;p10"/>
          <p:cNvSpPr/>
          <p:nvPr/>
        </p:nvSpPr>
        <p:spPr>
          <a:xfrm>
            <a:off x="2774885" y="3346475"/>
            <a:ext cx="8574063" cy="2554545"/>
          </a:xfrm>
          <a:prstGeom prst="rect">
            <a:avLst/>
          </a:prstGeom>
          <a:noFill/>
          <a:ln>
            <a:noFill/>
          </a:ln>
        </p:spPr>
        <p:txBody>
          <a:bodyPr anchorCtr="0" anchor="t" bIns="45700" lIns="91425" spcFirstLastPara="1" rIns="91425" wrap="square" tIns="45700">
            <a:spAutoFit/>
          </a:bodyPr>
          <a:lstStyle/>
          <a:p>
            <a:pPr indent="-203200" lvl="0" marL="0" marR="0" rtl="0" algn="just">
              <a:spcBef>
                <a:spcPts val="0"/>
              </a:spcBef>
              <a:spcAft>
                <a:spcPts val="0"/>
              </a:spcAft>
              <a:buClr>
                <a:srgbClr val="005DBA"/>
              </a:buClr>
              <a:buSzPts val="3200"/>
              <a:buFont typeface="Noto Sans Symbols"/>
              <a:buChar char="⮚"/>
            </a:pPr>
            <a:r>
              <a:rPr lang="en-US" sz="3200">
                <a:solidFill>
                  <a:srgbClr val="005DBA"/>
                </a:solidFill>
                <a:latin typeface="Times New Roman"/>
                <a:ea typeface="Times New Roman"/>
                <a:cs typeface="Times New Roman"/>
                <a:sym typeface="Times New Roman"/>
              </a:rPr>
              <a:t>Để tránh vi phạm bản quyền không có chủ đích nên luôn </a:t>
            </a:r>
            <a:r>
              <a:rPr b="1" i="1" lang="en-US" sz="3200">
                <a:solidFill>
                  <a:srgbClr val="FF0000"/>
                </a:solidFill>
                <a:latin typeface="Times New Roman"/>
                <a:ea typeface="Times New Roman"/>
                <a:cs typeface="Times New Roman"/>
                <a:sym typeface="Times New Roman"/>
              </a:rPr>
              <a:t>mua phần mềm </a:t>
            </a:r>
            <a:r>
              <a:rPr lang="en-US" sz="3200">
                <a:solidFill>
                  <a:srgbClr val="005DBA"/>
                </a:solidFill>
                <a:latin typeface="Times New Roman"/>
                <a:ea typeface="Times New Roman"/>
                <a:cs typeface="Times New Roman"/>
                <a:sym typeface="Times New Roman"/>
              </a:rPr>
              <a:t>từ các </a:t>
            </a:r>
            <a:r>
              <a:rPr b="1" i="1" lang="en-US" sz="3200">
                <a:solidFill>
                  <a:srgbClr val="FF0000"/>
                </a:solidFill>
                <a:latin typeface="Times New Roman"/>
                <a:ea typeface="Times New Roman"/>
                <a:cs typeface="Times New Roman"/>
                <a:sym typeface="Times New Roman"/>
              </a:rPr>
              <a:t>đại lý bán lẻ có uy tín</a:t>
            </a:r>
            <a:r>
              <a:rPr lang="en-US" sz="3200">
                <a:solidFill>
                  <a:srgbClr val="005DBA"/>
                </a:solidFill>
                <a:latin typeface="Times New Roman"/>
                <a:ea typeface="Times New Roman"/>
                <a:cs typeface="Times New Roman"/>
                <a:sym typeface="Times New Roman"/>
              </a:rPr>
              <a:t>. </a:t>
            </a:r>
            <a:r>
              <a:rPr b="1" i="1" lang="en-US" sz="3200">
                <a:solidFill>
                  <a:srgbClr val="FF0000"/>
                </a:solidFill>
                <a:latin typeface="Times New Roman"/>
                <a:ea typeface="Times New Roman"/>
                <a:cs typeface="Times New Roman"/>
                <a:sym typeface="Times New Roman"/>
              </a:rPr>
              <a:t>Không tải bài hát </a:t>
            </a:r>
            <a:r>
              <a:rPr lang="en-US" sz="3200">
                <a:solidFill>
                  <a:srgbClr val="005DBA"/>
                </a:solidFill>
                <a:latin typeface="Times New Roman"/>
                <a:ea typeface="Times New Roman"/>
                <a:cs typeface="Times New Roman"/>
                <a:sym typeface="Times New Roman"/>
              </a:rPr>
              <a:t>hoặc</a:t>
            </a:r>
            <a:r>
              <a:rPr b="1" lang="en-US" sz="3200">
                <a:solidFill>
                  <a:srgbClr val="005DBA"/>
                </a:solidFill>
                <a:latin typeface="Times New Roman"/>
                <a:ea typeface="Times New Roman"/>
                <a:cs typeface="Times New Roman"/>
                <a:sym typeface="Times New Roman"/>
              </a:rPr>
              <a:t> </a:t>
            </a:r>
            <a:r>
              <a:rPr b="1" i="1" lang="en-US" sz="3200">
                <a:solidFill>
                  <a:srgbClr val="FF0000"/>
                </a:solidFill>
                <a:latin typeface="Times New Roman"/>
                <a:ea typeface="Times New Roman"/>
                <a:cs typeface="Times New Roman"/>
                <a:sym typeface="Times New Roman"/>
              </a:rPr>
              <a:t>phim được chia sẻ </a:t>
            </a:r>
            <a:r>
              <a:rPr lang="en-US" sz="3200">
                <a:solidFill>
                  <a:srgbClr val="005DBA"/>
                </a:solidFill>
                <a:latin typeface="Times New Roman"/>
                <a:ea typeface="Times New Roman"/>
                <a:cs typeface="Times New Roman"/>
                <a:sym typeface="Times New Roman"/>
              </a:rPr>
              <a:t>trên các </a:t>
            </a:r>
            <a:r>
              <a:rPr b="1" i="1" lang="en-US" sz="3200">
                <a:solidFill>
                  <a:srgbClr val="FF0000"/>
                </a:solidFill>
                <a:latin typeface="Times New Roman"/>
                <a:ea typeface="Times New Roman"/>
                <a:cs typeface="Times New Roman"/>
                <a:sym typeface="Times New Roman"/>
              </a:rPr>
              <a:t>trang web </a:t>
            </a:r>
            <a:r>
              <a:rPr i="1" lang="en-US" sz="3200">
                <a:solidFill>
                  <a:srgbClr val="FF0000"/>
                </a:solidFill>
                <a:latin typeface="Times New Roman"/>
                <a:ea typeface="Times New Roman"/>
                <a:cs typeface="Times New Roman"/>
                <a:sym typeface="Times New Roman"/>
              </a:rPr>
              <a:t>trên</a:t>
            </a:r>
            <a:r>
              <a:rPr b="1" i="1" lang="en-US" sz="3200">
                <a:solidFill>
                  <a:srgbClr val="FF0000"/>
                </a:solidFill>
                <a:latin typeface="Times New Roman"/>
                <a:ea typeface="Times New Roman"/>
                <a:cs typeface="Times New Roman"/>
                <a:sym typeface="Times New Roman"/>
              </a:rPr>
              <a:t> Internet </a:t>
            </a:r>
            <a:r>
              <a:rPr lang="en-US" sz="3200">
                <a:solidFill>
                  <a:srgbClr val="005DBA"/>
                </a:solidFill>
                <a:latin typeface="Times New Roman"/>
                <a:ea typeface="Times New Roman"/>
                <a:cs typeface="Times New Roman"/>
                <a:sym typeface="Times New Roman"/>
              </a:rPr>
              <a:t>và</a:t>
            </a:r>
            <a:r>
              <a:rPr b="1" lang="en-US" sz="3200">
                <a:solidFill>
                  <a:srgbClr val="005DBA"/>
                </a:solidFill>
                <a:latin typeface="Times New Roman"/>
                <a:ea typeface="Times New Roman"/>
                <a:cs typeface="Times New Roman"/>
                <a:sym typeface="Times New Roman"/>
              </a:rPr>
              <a:t> </a:t>
            </a:r>
            <a:r>
              <a:rPr b="1" i="1" lang="en-US" sz="3200">
                <a:solidFill>
                  <a:srgbClr val="FF0000"/>
                </a:solidFill>
                <a:latin typeface="Times New Roman"/>
                <a:ea typeface="Times New Roman"/>
                <a:cs typeface="Times New Roman"/>
                <a:sym typeface="Times New Roman"/>
              </a:rPr>
              <a:t>không cài </a:t>
            </a:r>
            <a:r>
              <a:rPr lang="en-US" sz="3200">
                <a:solidFill>
                  <a:srgbClr val="005DBA"/>
                </a:solidFill>
                <a:latin typeface="Times New Roman"/>
                <a:ea typeface="Times New Roman"/>
                <a:cs typeface="Times New Roman"/>
                <a:sym typeface="Times New Roman"/>
              </a:rPr>
              <a:t>các</a:t>
            </a:r>
            <a:r>
              <a:rPr i="1" lang="en-US" sz="3200">
                <a:solidFill>
                  <a:srgbClr val="FF0000"/>
                </a:solidFill>
                <a:latin typeface="Times New Roman"/>
                <a:ea typeface="Times New Roman"/>
                <a:cs typeface="Times New Roman"/>
                <a:sym typeface="Times New Roman"/>
              </a:rPr>
              <a:t> </a:t>
            </a:r>
            <a:r>
              <a:rPr b="1" i="1" lang="en-US" sz="3200">
                <a:solidFill>
                  <a:srgbClr val="FF0000"/>
                </a:solidFill>
                <a:latin typeface="Times New Roman"/>
                <a:ea typeface="Times New Roman"/>
                <a:cs typeface="Times New Roman"/>
                <a:sym typeface="Times New Roman"/>
              </a:rPr>
              <a:t>phần mềm không có giấy phép</a:t>
            </a:r>
            <a:r>
              <a:rPr i="1" lang="en-US" sz="3200">
                <a:solidFill>
                  <a:srgbClr val="FF0000"/>
                </a:solidFill>
                <a:latin typeface="Times New Roman"/>
                <a:ea typeface="Times New Roman"/>
                <a:cs typeface="Times New Roman"/>
                <a:sym typeface="Times New Roman"/>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animEffect filter="fade" transition="in">
                                      <p:cBhvr>
                                        <p:cTn dur="1000"/>
                                        <p:tgtEl>
                                          <p:spTgt spid="1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1"/>
          <p:cNvSpPr/>
          <p:nvPr>
            <p:ph idx="1" type="body"/>
          </p:nvPr>
        </p:nvSpPr>
        <p:spPr>
          <a:xfrm>
            <a:off x="1135626" y="1547652"/>
            <a:ext cx="10131329" cy="3511043"/>
          </a:xfrm>
          <a:prstGeom prst="cloud">
            <a:avLst/>
          </a:prstGeom>
          <a:noFill/>
          <a:ln cap="flat" cmpd="sng" w="9525">
            <a:solidFill>
              <a:schemeClr val="dk2"/>
            </a:solidFill>
            <a:prstDash val="solid"/>
            <a:round/>
            <a:headEnd len="sm" w="sm" type="none"/>
            <a:tailEnd len="sm" w="sm" type="none"/>
          </a:ln>
        </p:spPr>
        <p:txBody>
          <a:bodyPr anchorCtr="0" anchor="t" bIns="45700" lIns="91425" spcFirstLastPara="1" rIns="91425" wrap="square" tIns="45700">
            <a:normAutofit/>
          </a:bodyPr>
          <a:lstStyle/>
          <a:p>
            <a:pPr indent="-228600" lvl="0" marL="182880" rtl="0" algn="just">
              <a:lnSpc>
                <a:spcPct val="90000"/>
              </a:lnSpc>
              <a:spcBef>
                <a:spcPts val="0"/>
              </a:spcBef>
              <a:spcAft>
                <a:spcPts val="0"/>
              </a:spcAft>
              <a:buSzPts val="3600"/>
              <a:buChar char="▪"/>
            </a:pPr>
            <a:r>
              <a:rPr b="1" lang="en-US" sz="3600">
                <a:solidFill>
                  <a:srgbClr val="005DBA"/>
                </a:solidFill>
              </a:rPr>
              <a:t>Yêu cầu: Thảo luận nhóm 2-3 HS, Tìm hiểu các hành vi không phù hợp khi tham gia trực tuyến?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3">
                                            <p:txEl>
                                              <p:pRg end="0" st="0"/>
                                            </p:txEl>
                                          </p:spTgt>
                                        </p:tgtEl>
                                        <p:attrNameLst>
                                          <p:attrName>style.visibility</p:attrName>
                                        </p:attrNameLst>
                                      </p:cBhvr>
                                      <p:to>
                                        <p:strVal val="visible"/>
                                      </p:to>
                                    </p:set>
                                    <p:anim calcmode="lin" valueType="num">
                                      <p:cBhvr additive="base">
                                        <p:cTn dur="500"/>
                                        <p:tgtEl>
                                          <p:spTgt spid="203">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2"/>
          <p:cNvSpPr/>
          <p:nvPr/>
        </p:nvSpPr>
        <p:spPr>
          <a:xfrm>
            <a:off x="700555" y="667795"/>
            <a:ext cx="1149144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u="sng">
                <a:solidFill>
                  <a:srgbClr val="005DBA"/>
                </a:solidFill>
                <a:latin typeface="Times New Roman"/>
                <a:ea typeface="Times New Roman"/>
                <a:cs typeface="Times New Roman"/>
                <a:sym typeface="Times New Roman"/>
              </a:rPr>
              <a:t>Tìm hiểu các hành vi không phù hợp khi tham gia trực tuyến</a:t>
            </a:r>
            <a:endParaRPr sz="2800">
              <a:solidFill>
                <a:srgbClr val="005DBA"/>
              </a:solidFill>
              <a:latin typeface="Times New Roman"/>
              <a:ea typeface="Times New Roman"/>
              <a:cs typeface="Times New Roman"/>
              <a:sym typeface="Times New Roman"/>
            </a:endParaRPr>
          </a:p>
        </p:txBody>
      </p:sp>
      <p:sp>
        <p:nvSpPr>
          <p:cNvPr id="209" name="Google Shape;209;p12"/>
          <p:cNvSpPr/>
          <p:nvPr/>
        </p:nvSpPr>
        <p:spPr>
          <a:xfrm>
            <a:off x="184732" y="1105090"/>
            <a:ext cx="11879450" cy="5693866"/>
          </a:xfrm>
          <a:prstGeom prst="rect">
            <a:avLst/>
          </a:prstGeom>
          <a:solidFill>
            <a:schemeClr val="lt1"/>
          </a:solid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lang="en-US" sz="2600">
                <a:solidFill>
                  <a:srgbClr val="005DBA"/>
                </a:solidFill>
                <a:latin typeface="Times New Roman"/>
                <a:ea typeface="Times New Roman"/>
                <a:cs typeface="Times New Roman"/>
                <a:sym typeface="Times New Roman"/>
              </a:rPr>
              <a:t>- </a:t>
            </a:r>
            <a:r>
              <a:rPr b="1" lang="en-US" sz="2600">
                <a:solidFill>
                  <a:srgbClr val="005DBA"/>
                </a:solidFill>
                <a:latin typeface="Times New Roman"/>
                <a:ea typeface="Times New Roman"/>
                <a:cs typeface="Times New Roman"/>
                <a:sym typeface="Times New Roman"/>
              </a:rPr>
              <a:t>Các trò đùa cợt </a:t>
            </a:r>
            <a:r>
              <a:rPr lang="en-US" sz="2600">
                <a:solidFill>
                  <a:srgbClr val="005DBA"/>
                </a:solidFill>
                <a:latin typeface="Times New Roman"/>
                <a:ea typeface="Times New Roman"/>
                <a:cs typeface="Times New Roman"/>
                <a:sym typeface="Times New Roman"/>
              </a:rPr>
              <a:t>có thể gây ra những sự tổn thương nên tránh. Vì lý do giả như được ẩn danh.</a:t>
            </a:r>
            <a:endParaRPr/>
          </a:p>
          <a:p>
            <a:pPr indent="0" lvl="0" marL="0" marR="0" rtl="0" algn="just">
              <a:spcBef>
                <a:spcPts val="0"/>
              </a:spcBef>
              <a:spcAft>
                <a:spcPts val="0"/>
              </a:spcAft>
              <a:buNone/>
            </a:pPr>
            <a:r>
              <a:rPr lang="en-US" sz="2600">
                <a:solidFill>
                  <a:srgbClr val="005DBA"/>
                </a:solidFill>
                <a:latin typeface="Times New Roman"/>
                <a:ea typeface="Times New Roman"/>
                <a:cs typeface="Times New Roman"/>
                <a:sym typeface="Times New Roman"/>
              </a:rPr>
              <a:t>* Ví dụ </a:t>
            </a:r>
            <a:r>
              <a:rPr b="1" lang="en-US" sz="2600">
                <a:solidFill>
                  <a:srgbClr val="005DBA"/>
                </a:solidFill>
                <a:latin typeface="Times New Roman"/>
                <a:ea typeface="Times New Roman"/>
                <a:cs typeface="Times New Roman"/>
                <a:sym typeface="Times New Roman"/>
              </a:rPr>
              <a:t>tung tin đồn về một loại virus không tồn tại</a:t>
            </a:r>
            <a:r>
              <a:rPr lang="en-US" sz="2600">
                <a:solidFill>
                  <a:srgbClr val="005DBA"/>
                </a:solidFill>
                <a:latin typeface="Times New Roman"/>
                <a:ea typeface="Times New Roman"/>
                <a:cs typeface="Times New Roman"/>
                <a:sym typeface="Times New Roman"/>
              </a:rPr>
              <a:t> cũng được coi là trò đùa cợt không nên</a:t>
            </a:r>
            <a:endParaRPr sz="2600">
              <a:solidFill>
                <a:srgbClr val="005DBA"/>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600">
                <a:solidFill>
                  <a:srgbClr val="005DBA"/>
                </a:solidFill>
                <a:latin typeface="Times New Roman"/>
                <a:ea typeface="Times New Roman"/>
                <a:cs typeface="Times New Roman"/>
                <a:sym typeface="Times New Roman"/>
              </a:rPr>
              <a:t>Hay </a:t>
            </a:r>
            <a:r>
              <a:rPr b="1" lang="en-US" sz="2600">
                <a:solidFill>
                  <a:srgbClr val="005DBA"/>
                </a:solidFill>
                <a:latin typeface="Times New Roman"/>
                <a:ea typeface="Times New Roman"/>
                <a:cs typeface="Times New Roman"/>
                <a:sym typeface="Times New Roman"/>
              </a:rPr>
              <a:t>gửi một bức thư thông báo kết quả bạn đạt điểm cao trong kì thi HSG nhưng sau đó lại nói là không phải</a:t>
            </a:r>
            <a:endParaRPr sz="2600">
              <a:solidFill>
                <a:srgbClr val="005DBA"/>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600">
                <a:solidFill>
                  <a:srgbClr val="005DBA"/>
                </a:solidFill>
                <a:latin typeface="Times New Roman"/>
                <a:ea typeface="Times New Roman"/>
                <a:cs typeface="Times New Roman"/>
                <a:sym typeface="Times New Roman"/>
              </a:rPr>
              <a:t>- </a:t>
            </a:r>
            <a:r>
              <a:rPr b="1" lang="en-US" sz="2600">
                <a:solidFill>
                  <a:srgbClr val="005DBA"/>
                </a:solidFill>
                <a:latin typeface="Times New Roman"/>
                <a:ea typeface="Times New Roman"/>
                <a:cs typeface="Times New Roman"/>
                <a:sym typeface="Times New Roman"/>
              </a:rPr>
              <a:t>Bắt nạt trực tuyến </a:t>
            </a:r>
            <a:r>
              <a:rPr lang="en-US" sz="2600">
                <a:solidFill>
                  <a:srgbClr val="005DBA"/>
                </a:solidFill>
                <a:latin typeface="Times New Roman"/>
                <a:ea typeface="Times New Roman"/>
                <a:cs typeface="Times New Roman"/>
                <a:sym typeface="Times New Roman"/>
              </a:rPr>
              <a:t>xảy ra khi làm cho một hoặc nhiều người bị tổn thương qua những bài viết truyền tải thông điệp thù địch, có hại một cách liên tục và cố ý. </a:t>
            </a:r>
            <a:r>
              <a:rPr b="1" lang="en-US" sz="2600">
                <a:solidFill>
                  <a:srgbClr val="005DBA"/>
                </a:solidFill>
                <a:latin typeface="Times New Roman"/>
                <a:ea typeface="Times New Roman"/>
                <a:cs typeface="Times New Roman"/>
                <a:sym typeface="Times New Roman"/>
              </a:rPr>
              <a:t>Bắt nạt</a:t>
            </a:r>
            <a:r>
              <a:rPr lang="en-US" sz="2600">
                <a:solidFill>
                  <a:srgbClr val="005DBA"/>
                </a:solidFill>
                <a:latin typeface="Times New Roman"/>
                <a:ea typeface="Times New Roman"/>
                <a:cs typeface="Times New Roman"/>
                <a:sym typeface="Times New Roman"/>
              </a:rPr>
              <a:t> có thể </a:t>
            </a:r>
            <a:r>
              <a:rPr b="1" lang="en-US" sz="2600">
                <a:solidFill>
                  <a:srgbClr val="005DBA"/>
                </a:solidFill>
                <a:latin typeface="Times New Roman"/>
                <a:ea typeface="Times New Roman"/>
                <a:cs typeface="Times New Roman"/>
                <a:sym typeface="Times New Roman"/>
              </a:rPr>
              <a:t>gây ra</a:t>
            </a:r>
            <a:r>
              <a:rPr lang="en-US" sz="2600">
                <a:solidFill>
                  <a:srgbClr val="005DBA"/>
                </a:solidFill>
                <a:latin typeface="Times New Roman"/>
                <a:ea typeface="Times New Roman"/>
                <a:cs typeface="Times New Roman"/>
                <a:sym typeface="Times New Roman"/>
              </a:rPr>
              <a:t> cho họ </a:t>
            </a:r>
            <a:r>
              <a:rPr b="1" lang="en-US" sz="2600">
                <a:solidFill>
                  <a:srgbClr val="005DBA"/>
                </a:solidFill>
                <a:latin typeface="Times New Roman"/>
                <a:ea typeface="Times New Roman"/>
                <a:cs typeface="Times New Roman"/>
                <a:sym typeface="Times New Roman"/>
              </a:rPr>
              <a:t>các triệu chứng như căng thẳng nghiêm trọng, mất tập trung, lo âu…</a:t>
            </a:r>
            <a:endParaRPr sz="2600">
              <a:solidFill>
                <a:srgbClr val="005DBA"/>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600">
                <a:solidFill>
                  <a:srgbClr val="005DBA"/>
                </a:solidFill>
                <a:latin typeface="Times New Roman"/>
                <a:ea typeface="Times New Roman"/>
                <a:cs typeface="Times New Roman"/>
                <a:sym typeface="Times New Roman"/>
              </a:rPr>
              <a:t>- </a:t>
            </a:r>
            <a:r>
              <a:rPr b="1" lang="en-US" sz="2600">
                <a:solidFill>
                  <a:srgbClr val="005DBA"/>
                </a:solidFill>
                <a:latin typeface="Times New Roman"/>
                <a:ea typeface="Times New Roman"/>
                <a:cs typeface="Times New Roman"/>
                <a:sym typeface="Times New Roman"/>
              </a:rPr>
              <a:t>Tránh gây sự với người khác</a:t>
            </a:r>
            <a:r>
              <a:rPr lang="en-US" sz="2600">
                <a:solidFill>
                  <a:srgbClr val="005DBA"/>
                </a:solidFill>
                <a:latin typeface="Times New Roman"/>
                <a:ea typeface="Times New Roman"/>
                <a:cs typeface="Times New Roman"/>
                <a:sym typeface="Times New Roman"/>
              </a:rPr>
              <a:t>. Gây sự với người khác có thể bằng một bản tin thư điện tử hoặc nói chuyện trong phòng tán gẫu với mục đích tấn công người nhận. Những tin nhắn đó không có địa điểm và thường không chính thức hoặc là những giao tiếp cá nhân hoặc tin nhắn tức thời. Nếu bị gây sự tốt nhất nên bỏ qua nó.</a:t>
            </a:r>
            <a:endParaRPr sz="2600">
              <a:solidFill>
                <a:srgbClr val="005DBA"/>
              </a:solidFill>
              <a:latin typeface="Times New Roman"/>
              <a:ea typeface="Times New Roman"/>
              <a:cs typeface="Times New Roman"/>
              <a:sym typeface="Times New Roman"/>
            </a:endParaRPr>
          </a:p>
        </p:txBody>
      </p:sp>
      <p:sp>
        <p:nvSpPr>
          <p:cNvPr id="210" name="Google Shape;210;p12"/>
          <p:cNvSpPr/>
          <p:nvPr/>
        </p:nvSpPr>
        <p:spPr>
          <a:xfrm>
            <a:off x="0" y="5374988"/>
            <a:ext cx="184731" cy="584775"/>
          </a:xfrm>
          <a:prstGeom prst="rect">
            <a:avLst/>
          </a:prstGeom>
          <a:solidFill>
            <a:srgbClr val="FFFFFF"/>
          </a:solid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3200">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0" st="0"/>
                                            </p:txEl>
                                          </p:spTgt>
                                        </p:tgtEl>
                                        <p:attrNameLst>
                                          <p:attrName>style.visibility</p:attrName>
                                        </p:attrNameLst>
                                      </p:cBhvr>
                                      <p:to>
                                        <p:strVal val="visible"/>
                                      </p:to>
                                    </p:set>
                                    <p:animEffect filter="fade" transition="in">
                                      <p:cBhvr>
                                        <p:cTn dur="500"/>
                                        <p:tgtEl>
                                          <p:spTgt spid="2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1" st="1"/>
                                            </p:txEl>
                                          </p:spTgt>
                                        </p:tgtEl>
                                        <p:attrNameLst>
                                          <p:attrName>style.visibility</p:attrName>
                                        </p:attrNameLst>
                                      </p:cBhvr>
                                      <p:to>
                                        <p:strVal val="visible"/>
                                      </p:to>
                                    </p:set>
                                    <p:animEffect filter="fade" transition="in">
                                      <p:cBhvr>
                                        <p:cTn dur="500"/>
                                        <p:tgtEl>
                                          <p:spTgt spid="2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2" st="2"/>
                                            </p:txEl>
                                          </p:spTgt>
                                        </p:tgtEl>
                                        <p:attrNameLst>
                                          <p:attrName>style.visibility</p:attrName>
                                        </p:attrNameLst>
                                      </p:cBhvr>
                                      <p:to>
                                        <p:strVal val="visible"/>
                                      </p:to>
                                    </p:set>
                                    <p:animEffect filter="fade" transition="in">
                                      <p:cBhvr>
                                        <p:cTn dur="500"/>
                                        <p:tgtEl>
                                          <p:spTgt spid="2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3" st="3"/>
                                            </p:txEl>
                                          </p:spTgt>
                                        </p:tgtEl>
                                        <p:attrNameLst>
                                          <p:attrName>style.visibility</p:attrName>
                                        </p:attrNameLst>
                                      </p:cBhvr>
                                      <p:to>
                                        <p:strVal val="visible"/>
                                      </p:to>
                                    </p:set>
                                    <p:animEffect filter="fade" transition="in">
                                      <p:cBhvr>
                                        <p:cTn dur="500"/>
                                        <p:tgtEl>
                                          <p:spTgt spid="20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4" st="4"/>
                                            </p:txEl>
                                          </p:spTgt>
                                        </p:tgtEl>
                                        <p:attrNameLst>
                                          <p:attrName>style.visibility</p:attrName>
                                        </p:attrNameLst>
                                      </p:cBhvr>
                                      <p:to>
                                        <p:strVal val="visible"/>
                                      </p:to>
                                    </p:set>
                                    <p:animEffect filter="fade" transition="in">
                                      <p:cBhvr>
                                        <p:cTn dur="500"/>
                                        <p:tgtEl>
                                          <p:spTgt spid="20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3"/>
          <p:cNvSpPr txBox="1"/>
          <p:nvPr>
            <p:ph idx="1" type="body"/>
          </p:nvPr>
        </p:nvSpPr>
        <p:spPr>
          <a:xfrm>
            <a:off x="554636" y="795485"/>
            <a:ext cx="11227633" cy="5905118"/>
          </a:xfrm>
          <a:prstGeom prst="rect">
            <a:avLst/>
          </a:prstGeom>
          <a:solidFill>
            <a:schemeClr val="lt1"/>
          </a:solidFill>
          <a:ln>
            <a:noFill/>
          </a:ln>
        </p:spPr>
        <p:txBody>
          <a:bodyPr anchorCtr="0" anchor="t" bIns="45700" lIns="91425" spcFirstLastPara="1" rIns="91425" wrap="square" tIns="45700">
            <a:noAutofit/>
          </a:bodyPr>
          <a:lstStyle/>
          <a:p>
            <a:pPr indent="-203200" lvl="0" marL="182880" rtl="0" algn="just">
              <a:lnSpc>
                <a:spcPct val="90000"/>
              </a:lnSpc>
              <a:spcBef>
                <a:spcPts val="0"/>
              </a:spcBef>
              <a:spcAft>
                <a:spcPts val="0"/>
              </a:spcAft>
              <a:buSzPts val="3200"/>
              <a:buChar char="▪"/>
            </a:pPr>
            <a:r>
              <a:rPr b="1" lang="en-US" sz="3200" u="sng">
                <a:solidFill>
                  <a:srgbClr val="005DBA"/>
                </a:solidFill>
              </a:rPr>
              <a:t>Tìm hiểu các hành vi không phù hợp khi tham gia trực tuyến</a:t>
            </a:r>
            <a:endParaRPr sz="3200">
              <a:solidFill>
                <a:srgbClr val="005DBA"/>
              </a:solidFill>
            </a:endParaRPr>
          </a:p>
          <a:p>
            <a:pPr indent="-203200" lvl="0" marL="182880" rtl="0" algn="just">
              <a:lnSpc>
                <a:spcPct val="90000"/>
              </a:lnSpc>
              <a:spcBef>
                <a:spcPts val="1400"/>
              </a:spcBef>
              <a:spcAft>
                <a:spcPts val="0"/>
              </a:spcAft>
              <a:buSzPts val="3200"/>
              <a:buChar char="▪"/>
            </a:pPr>
            <a:r>
              <a:rPr lang="en-US" sz="3200">
                <a:solidFill>
                  <a:srgbClr val="005DBA"/>
                </a:solidFill>
              </a:rPr>
              <a:t>- </a:t>
            </a:r>
            <a:r>
              <a:rPr b="1" lang="en-US" sz="3200">
                <a:solidFill>
                  <a:srgbClr val="005DBA"/>
                </a:solidFill>
              </a:rPr>
              <a:t>Không gửi thư rác </a:t>
            </a:r>
            <a:r>
              <a:rPr lang="en-US" sz="3200">
                <a:solidFill>
                  <a:srgbClr val="005DBA"/>
                </a:solidFill>
              </a:rPr>
              <a:t>cho người khác. Gửi thư rác là quá trình gửi những bức thư điện tử mà người nhận không mong muốn</a:t>
            </a:r>
            <a:endParaRPr sz="3200">
              <a:solidFill>
                <a:srgbClr val="005DBA"/>
              </a:solidFill>
            </a:endParaRPr>
          </a:p>
          <a:p>
            <a:pPr indent="-203200" lvl="0" marL="182880" rtl="0" algn="just">
              <a:lnSpc>
                <a:spcPct val="90000"/>
              </a:lnSpc>
              <a:spcBef>
                <a:spcPts val="1400"/>
              </a:spcBef>
              <a:spcAft>
                <a:spcPts val="0"/>
              </a:spcAft>
              <a:buSzPts val="3200"/>
              <a:buChar char="▪"/>
            </a:pPr>
            <a:r>
              <a:rPr lang="en-US" sz="3200">
                <a:solidFill>
                  <a:srgbClr val="005DBA"/>
                </a:solidFill>
              </a:rPr>
              <a:t>- </a:t>
            </a:r>
            <a:r>
              <a:rPr b="1" lang="en-US" sz="3200">
                <a:solidFill>
                  <a:srgbClr val="005DBA"/>
                </a:solidFill>
              </a:rPr>
              <a:t>Không chia sẻ thông tin cá nhân </a:t>
            </a:r>
            <a:r>
              <a:rPr lang="en-US" sz="3200">
                <a:solidFill>
                  <a:srgbClr val="005DBA"/>
                </a:solidFill>
              </a:rPr>
              <a:t>cho người khác, ngay cả những người thân quen</a:t>
            </a:r>
            <a:endParaRPr sz="3200">
              <a:solidFill>
                <a:srgbClr val="005DBA"/>
              </a:solidFill>
            </a:endParaRPr>
          </a:p>
          <a:p>
            <a:pPr indent="-203200" lvl="0" marL="182880" rtl="0" algn="just">
              <a:lnSpc>
                <a:spcPct val="90000"/>
              </a:lnSpc>
              <a:spcBef>
                <a:spcPts val="1400"/>
              </a:spcBef>
              <a:spcAft>
                <a:spcPts val="0"/>
              </a:spcAft>
              <a:buSzPts val="3200"/>
              <a:buChar char="▪"/>
            </a:pPr>
            <a:r>
              <a:rPr lang="en-US" sz="3200">
                <a:solidFill>
                  <a:srgbClr val="005DBA"/>
                </a:solidFill>
              </a:rPr>
              <a:t>- Nếu ai đó cho biết thông tin bí mật/nhạy cảm, cần tôn trọng sự riêng tư và giữ điều đó cho riêng mình. </a:t>
            </a:r>
            <a:r>
              <a:rPr b="1" lang="en-US" sz="3200">
                <a:solidFill>
                  <a:srgbClr val="005DBA"/>
                </a:solidFill>
              </a:rPr>
              <a:t>Những thông tin không được chia sẻ bao gồm cả việc đăng ảnh, video lên các trang mạng</a:t>
            </a:r>
            <a:r>
              <a:rPr lang="en-US" sz="3200">
                <a:solidFill>
                  <a:srgbClr val="005DBA"/>
                </a:solidFill>
              </a:rPr>
              <a:t>. </a:t>
            </a:r>
            <a:endParaRPr/>
          </a:p>
          <a:p>
            <a:pPr indent="-203200" lvl="0" marL="182880" rtl="0" algn="just">
              <a:lnSpc>
                <a:spcPct val="90000"/>
              </a:lnSpc>
              <a:spcBef>
                <a:spcPts val="1400"/>
              </a:spcBef>
              <a:spcAft>
                <a:spcPts val="0"/>
              </a:spcAft>
              <a:buSzPts val="3200"/>
              <a:buChar char="▪"/>
            </a:pPr>
            <a:r>
              <a:rPr lang="en-US" sz="3200">
                <a:solidFill>
                  <a:srgbClr val="005DBA"/>
                </a:solidFill>
              </a:rPr>
              <a:t>- </a:t>
            </a:r>
            <a:r>
              <a:rPr b="1" lang="en-US" sz="3200">
                <a:solidFill>
                  <a:srgbClr val="005DBA"/>
                </a:solidFill>
              </a:rPr>
              <a:t>Đừng chế giễu</a:t>
            </a:r>
            <a:r>
              <a:rPr lang="en-US" sz="3200">
                <a:solidFill>
                  <a:srgbClr val="005DBA"/>
                </a:solidFill>
              </a:rPr>
              <a:t> hoặc bỏ qua quan điểm của người khác vì mọi người có nhiều văn hóa, truyền thống và tôn giáo khác nhau.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0" st="0"/>
                                            </p:txEl>
                                          </p:spTgt>
                                        </p:tgtEl>
                                        <p:attrNameLst>
                                          <p:attrName>style.visibility</p:attrName>
                                        </p:attrNameLst>
                                      </p:cBhvr>
                                      <p:to>
                                        <p:strVal val="visible"/>
                                      </p:to>
                                    </p:set>
                                    <p:animEffect filter="fade" transition="in">
                                      <p:cBhvr>
                                        <p:cTn dur="500"/>
                                        <p:tgtEl>
                                          <p:spTgt spid="2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1" st="1"/>
                                            </p:txEl>
                                          </p:spTgt>
                                        </p:tgtEl>
                                        <p:attrNameLst>
                                          <p:attrName>style.visibility</p:attrName>
                                        </p:attrNameLst>
                                      </p:cBhvr>
                                      <p:to>
                                        <p:strVal val="visible"/>
                                      </p:to>
                                    </p:set>
                                    <p:animEffect filter="fade" transition="in">
                                      <p:cBhvr>
                                        <p:cTn dur="500"/>
                                        <p:tgtEl>
                                          <p:spTgt spid="2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2" st="2"/>
                                            </p:txEl>
                                          </p:spTgt>
                                        </p:tgtEl>
                                        <p:attrNameLst>
                                          <p:attrName>style.visibility</p:attrName>
                                        </p:attrNameLst>
                                      </p:cBhvr>
                                      <p:to>
                                        <p:strVal val="visible"/>
                                      </p:to>
                                    </p:set>
                                    <p:animEffect filter="fade" transition="in">
                                      <p:cBhvr>
                                        <p:cTn dur="500"/>
                                        <p:tgtEl>
                                          <p:spTgt spid="2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3" st="3"/>
                                            </p:txEl>
                                          </p:spTgt>
                                        </p:tgtEl>
                                        <p:attrNameLst>
                                          <p:attrName>style.visibility</p:attrName>
                                        </p:attrNameLst>
                                      </p:cBhvr>
                                      <p:to>
                                        <p:strVal val="visible"/>
                                      </p:to>
                                    </p:set>
                                    <p:animEffect filter="fade" transition="in">
                                      <p:cBhvr>
                                        <p:cTn dur="500"/>
                                        <p:tgtEl>
                                          <p:spTgt spid="21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4" st="4"/>
                                            </p:txEl>
                                          </p:spTgt>
                                        </p:tgtEl>
                                        <p:attrNameLst>
                                          <p:attrName>style.visibility</p:attrName>
                                        </p:attrNameLst>
                                      </p:cBhvr>
                                      <p:to>
                                        <p:strVal val="visible"/>
                                      </p:to>
                                    </p:set>
                                    <p:animEffect filter="fade" transition="in">
                                      <p:cBhvr>
                                        <p:cTn dur="500"/>
                                        <p:tgtEl>
                                          <p:spTgt spid="21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6f1f3014dc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Times New Roman"/>
              <a:buNone/>
            </a:pPr>
            <a:r>
              <a:rPr lang="en-US" sz="4000">
                <a:solidFill>
                  <a:srgbClr val="099BDD"/>
                </a:solidFill>
              </a:rPr>
              <a:t>CUỘC SỐNG TRỰC TUYẾN</a:t>
            </a:r>
            <a:endParaRPr sz="4000"/>
          </a:p>
        </p:txBody>
      </p:sp>
      <p:sp>
        <p:nvSpPr>
          <p:cNvPr id="145" name="Google Shape;145;g26f1f3014dc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Times New Roman"/>
                <a:ea typeface="Times New Roman"/>
                <a:cs typeface="Times New Roman"/>
                <a:sym typeface="Times New Roman"/>
              </a:rPr>
              <a:t>CHỦ ĐỀ B. CÔNG DÂN SỐ</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Times New Roman"/>
              <a:buNone/>
            </a:pPr>
            <a:r>
              <a:rPr lang="en-US" sz="4000"/>
              <a:t>CHỦ ĐỀ B. </a:t>
            </a:r>
            <a:br>
              <a:rPr lang="en-US" sz="4000"/>
            </a:br>
            <a:r>
              <a:rPr lang="en-US" sz="4000"/>
              <a:t>CÔNG DÂN SỐ</a:t>
            </a:r>
            <a:endParaRPr/>
          </a:p>
        </p:txBody>
      </p:sp>
      <p:sp>
        <p:nvSpPr>
          <p:cNvPr id="151" name="Google Shape;151;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Times New Roman"/>
                <a:ea typeface="Times New Roman"/>
                <a:cs typeface="Times New Roman"/>
                <a:sym typeface="Times New Roman"/>
              </a:rPr>
              <a:t>Bài 1. Tớ cần chú ý những gì khi “online”.</a:t>
            </a:r>
            <a:endParaRPr/>
          </a:p>
          <a:p>
            <a:pPr indent="0" lvl="0" marL="0" rtl="0" algn="l">
              <a:lnSpc>
                <a:spcPct val="90000"/>
              </a:lnSpc>
              <a:spcBef>
                <a:spcPts val="1400"/>
              </a:spcBef>
              <a:spcAft>
                <a:spcPts val="0"/>
              </a:spcAft>
              <a:buSzPts val="3000"/>
              <a:buNone/>
            </a:pPr>
            <a:r>
              <a:rPr lang="en-US" sz="3000">
                <a:latin typeface="Times New Roman"/>
                <a:ea typeface="Times New Roman"/>
                <a:cs typeface="Times New Roman"/>
                <a:sym typeface="Times New Roman"/>
              </a:rPr>
              <a:t>Bài 2. Tớ tự khám phá thế giới.</a:t>
            </a:r>
            <a:endParaRPr sz="3000">
              <a:latin typeface="Times New Roman"/>
              <a:ea typeface="Times New Roman"/>
              <a:cs typeface="Times New Roman"/>
              <a:sym typeface="Times New Roman"/>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Times New Roman"/>
                <a:ea typeface="Times New Roman"/>
                <a:cs typeface="Times New Roman"/>
                <a:sym typeface="Times New Roman"/>
              </a:rPr>
            </a:br>
            <a:br>
              <a:rPr lang="en-US" sz="1800">
                <a:latin typeface="Times New Roman"/>
                <a:ea typeface="Times New Roman"/>
                <a:cs typeface="Times New Roman"/>
                <a:sym typeface="Times New Roman"/>
              </a:rPr>
            </a:br>
            <a:r>
              <a:rPr b="1" lang="en-US" sz="3200">
                <a:solidFill>
                  <a:srgbClr val="FF0000"/>
                </a:solidFill>
                <a:latin typeface="Times New Roman"/>
                <a:ea typeface="Times New Roman"/>
                <a:cs typeface="Times New Roman"/>
                <a:sym typeface="Times New Roman"/>
              </a:rPr>
              <a:t>TUẦN 35: THỰC HÀNH LÀM CÔNG DÂN SỐ TỐT (T1)</a:t>
            </a:r>
            <a:endParaRPr b="1" sz="4000">
              <a:solidFill>
                <a:srgbClr val="FF0000"/>
              </a:solidFill>
              <a:latin typeface="Times New Roman"/>
              <a:ea typeface="Times New Roman"/>
              <a:cs typeface="Times New Roman"/>
              <a:sym typeface="Times New Roman"/>
            </a:endParaRPr>
          </a:p>
        </p:txBody>
      </p:sp>
      <p:sp>
        <p:nvSpPr>
          <p:cNvPr id="157" name="Google Shape;157;p3"/>
          <p:cNvSpPr/>
          <p:nvPr/>
        </p:nvSpPr>
        <p:spPr>
          <a:xfrm>
            <a:off x="997974" y="4377417"/>
            <a:ext cx="10623755" cy="206210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200" u="none" cap="none" strike="noStrike">
                <a:solidFill>
                  <a:schemeClr val="dk1"/>
                </a:solidFill>
                <a:latin typeface="Times New Roman"/>
                <a:ea typeface="Times New Roman"/>
                <a:cs typeface="Times New Roman"/>
                <a:sym typeface="Times New Roman"/>
              </a:rPr>
              <a:t>Hiểu được các vấn đề đạo đức cần nên tránh như:</a:t>
            </a:r>
            <a:endParaRPr/>
          </a:p>
          <a:p>
            <a:pPr indent="-431800" lvl="0" marL="457200" marR="0" rtl="0" algn="l">
              <a:spcBef>
                <a:spcPts val="0"/>
              </a:spcBef>
              <a:spcAft>
                <a:spcPts val="0"/>
              </a:spcAft>
              <a:buClr>
                <a:schemeClr val="dk1"/>
              </a:buClr>
              <a:buSzPts val="3200"/>
              <a:buFont typeface="Times New Roman"/>
              <a:buAutoNum type="arabicPeriod"/>
            </a:pPr>
            <a:r>
              <a:rPr b="0" i="0" lang="en-US" sz="3200" u="none" cap="none" strike="noStrike">
                <a:solidFill>
                  <a:schemeClr val="dk1"/>
                </a:solidFill>
                <a:latin typeface="Times New Roman"/>
                <a:ea typeface="Times New Roman"/>
                <a:cs typeface="Times New Roman"/>
                <a:sym typeface="Times New Roman"/>
              </a:rPr>
              <a:t>Đạo văn</a:t>
            </a:r>
            <a:endParaRPr b="0" i="0" sz="3200" u="none" cap="none" strike="noStrike">
              <a:solidFill>
                <a:schemeClr val="dk1"/>
              </a:solidFill>
              <a:latin typeface="Times New Roman"/>
              <a:ea typeface="Times New Roman"/>
              <a:cs typeface="Times New Roman"/>
              <a:sym typeface="Times New Roman"/>
            </a:endParaRPr>
          </a:p>
          <a:p>
            <a:pPr indent="-431800" lvl="0" marL="457200" marR="0" rtl="0" algn="l">
              <a:spcBef>
                <a:spcPts val="0"/>
              </a:spcBef>
              <a:spcAft>
                <a:spcPts val="0"/>
              </a:spcAft>
              <a:buClr>
                <a:schemeClr val="dk1"/>
              </a:buClr>
              <a:buSzPts val="3200"/>
              <a:buFont typeface="Times New Roman"/>
              <a:buAutoNum type="arabicPeriod"/>
            </a:pPr>
            <a:r>
              <a:rPr b="0" i="0" lang="en-US" sz="3200" u="none" cap="none" strike="noStrike">
                <a:solidFill>
                  <a:schemeClr val="dk1"/>
                </a:solidFill>
                <a:latin typeface="Times New Roman"/>
                <a:ea typeface="Times New Roman"/>
                <a:cs typeface="Times New Roman"/>
                <a:sym typeface="Times New Roman"/>
              </a:rPr>
              <a:t>Phỉ báng hoặc vu khống</a:t>
            </a:r>
            <a:endParaRPr b="0" i="0" sz="3200" u="none" cap="none" strike="noStrike">
              <a:solidFill>
                <a:schemeClr val="dk1"/>
              </a:solidFill>
              <a:latin typeface="Times New Roman"/>
              <a:ea typeface="Times New Roman"/>
              <a:cs typeface="Times New Roman"/>
              <a:sym typeface="Times New Roman"/>
            </a:endParaRPr>
          </a:p>
          <a:p>
            <a:pPr indent="-431800" lvl="0" marL="457200" marR="0" rtl="0" algn="l">
              <a:spcBef>
                <a:spcPts val="0"/>
              </a:spcBef>
              <a:spcAft>
                <a:spcPts val="0"/>
              </a:spcAft>
              <a:buClr>
                <a:schemeClr val="dk1"/>
              </a:buClr>
              <a:buSzPts val="3200"/>
              <a:buFont typeface="Times New Roman"/>
              <a:buAutoNum type="arabicPeriod"/>
            </a:pPr>
            <a:r>
              <a:rPr b="0" i="0" lang="en-US" sz="3200" u="none" cap="none" strike="noStrike">
                <a:solidFill>
                  <a:schemeClr val="dk1"/>
                </a:solidFill>
                <a:latin typeface="Times New Roman"/>
                <a:ea typeface="Times New Roman"/>
                <a:cs typeface="Times New Roman"/>
                <a:sym typeface="Times New Roman"/>
              </a:rPr>
              <a:t>Vi phạm bản quyền</a:t>
            </a:r>
            <a:endParaRPr b="0" i="0" sz="3200" u="none" cap="none" strike="noStrike">
              <a:solidFill>
                <a:schemeClr val="dk1"/>
              </a:solidFill>
              <a:latin typeface="Times New Roman"/>
              <a:ea typeface="Times New Roman"/>
              <a:cs typeface="Times New Roman"/>
              <a:sym typeface="Times New Roman"/>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4"/>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Times New Roman"/>
              <a:buNone/>
            </a:pPr>
            <a:r>
              <a:rPr b="1" i="0" lang="en-US" sz="3200" u="none" cap="none" strike="noStrike">
                <a:solidFill>
                  <a:srgbClr val="000000"/>
                </a:solidFill>
                <a:latin typeface="Times New Roman"/>
                <a:ea typeface="Times New Roman"/>
                <a:cs typeface="Times New Roman"/>
                <a:sym typeface="Times New Roman"/>
              </a:rPr>
              <a:t>ÔN TẬP KIẾN THỨC CŨ</a:t>
            </a:r>
            <a:endParaRPr/>
          </a:p>
        </p:txBody>
      </p:sp>
      <p:pic>
        <p:nvPicPr>
          <p:cNvPr descr="Kiểm tra bài cũ Pick a name trong ClassPoint | Tinh hoa Công ..." id="163" name="Google Shape;163;p4"/>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164" name="Google Shape;164;p4"/>
          <p:cNvGraphicFramePr/>
          <p:nvPr/>
        </p:nvGraphicFramePr>
        <p:xfrm>
          <a:off x="1344930" y="1932810"/>
          <a:ext cx="3000000" cy="3000000"/>
        </p:xfrm>
        <a:graphic>
          <a:graphicData uri="http://schemas.openxmlformats.org/drawingml/2006/table">
            <a:tbl>
              <a:tblPr>
                <a:noFill/>
                <a:tableStyleId>{58CFCBC5-CD70-4F39-AED6-ABBC85A01A81}</a:tableStyleId>
              </a:tblPr>
              <a:tblGrid>
                <a:gridCol w="9867900"/>
              </a:tblGrid>
              <a:tr h="1232025">
                <a:tc>
                  <a:txBody>
                    <a:bodyPr/>
                    <a:lstStyle/>
                    <a:p>
                      <a:pPr indent="0" lvl="0" marL="0" marR="0" rtl="0" algn="l">
                        <a:spcBef>
                          <a:spcPts val="0"/>
                        </a:spcBef>
                        <a:spcAft>
                          <a:spcPts val="0"/>
                        </a:spcAft>
                        <a:buNone/>
                      </a:pPr>
                      <a:r>
                        <a:rPr b="1" lang="en-US" sz="3200" u="none" cap="none" strike="noStrike">
                          <a:solidFill>
                            <a:schemeClr val="dk1"/>
                          </a:solidFill>
                          <a:latin typeface="Times New Roman"/>
                          <a:ea typeface="Times New Roman"/>
                          <a:cs typeface="Times New Roman"/>
                          <a:sym typeface="Times New Roman"/>
                        </a:rPr>
                        <a:t>Để đánh giá thông tin ta cần xem xét những yếu tố nào? Cho ví dụ minh họa?</a:t>
                      </a:r>
                      <a:endParaRPr b="1" sz="3200" u="none" cap="none" strike="noStrike">
                        <a:solidFill>
                          <a:schemeClr val="dk1"/>
                        </a:solidFill>
                        <a:latin typeface="Times New Roman"/>
                        <a:ea typeface="Times New Roman"/>
                        <a:cs typeface="Times New Roman"/>
                        <a:sym typeface="Times New Roman"/>
                      </a:endParaRPr>
                    </a:p>
                  </a:txBody>
                  <a:tcPr marT="9525" marB="0" marR="68575" marL="68575"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5"/>
          <p:cNvSpPr txBox="1"/>
          <p:nvPr>
            <p:ph idx="1" type="body"/>
          </p:nvPr>
        </p:nvSpPr>
        <p:spPr>
          <a:xfrm>
            <a:off x="0" y="795485"/>
            <a:ext cx="12192000" cy="5369341"/>
          </a:xfrm>
          <a:prstGeom prst="rect">
            <a:avLst/>
          </a:prstGeom>
          <a:solidFill>
            <a:schemeClr val="lt1"/>
          </a:solidFill>
          <a:ln>
            <a:noFill/>
          </a:ln>
        </p:spPr>
        <p:txBody>
          <a:bodyPr anchorCtr="0" anchor="t" bIns="45700" lIns="91425" spcFirstLastPara="1" rIns="91425" wrap="square" tIns="45700">
            <a:noAutofit/>
          </a:bodyPr>
          <a:lstStyle/>
          <a:p>
            <a:pPr indent="-203200" lvl="0" marL="182880" rtl="0" algn="just">
              <a:lnSpc>
                <a:spcPct val="90000"/>
              </a:lnSpc>
              <a:spcBef>
                <a:spcPts val="0"/>
              </a:spcBef>
              <a:spcAft>
                <a:spcPts val="0"/>
              </a:spcAft>
              <a:buSzPts val="3200"/>
              <a:buChar char="▪"/>
            </a:pPr>
            <a:r>
              <a:rPr b="1" lang="en-US" sz="3200" u="sng">
                <a:solidFill>
                  <a:srgbClr val="005DBA"/>
                </a:solidFill>
              </a:rPr>
              <a:t>1. Tìm hiểu các vấn đề đạo đức để làm công dân số tốt</a:t>
            </a:r>
            <a:endParaRPr b="1" sz="3200" u="sng">
              <a:solidFill>
                <a:srgbClr val="005DBA"/>
              </a:solidFill>
            </a:endParaRPr>
          </a:p>
          <a:p>
            <a:pPr indent="-203200" lvl="0" marL="182880" rtl="0" algn="just">
              <a:lnSpc>
                <a:spcPct val="90000"/>
              </a:lnSpc>
              <a:spcBef>
                <a:spcPts val="1400"/>
              </a:spcBef>
              <a:spcAft>
                <a:spcPts val="0"/>
              </a:spcAft>
              <a:buSzPts val="3200"/>
              <a:buChar char="▪"/>
            </a:pPr>
            <a:r>
              <a:rPr b="1" lang="en-US" sz="3200">
                <a:solidFill>
                  <a:srgbClr val="FF0000"/>
                </a:solidFill>
              </a:rPr>
              <a:t>? Theo em cần có những đức tính nào để trở thành một công dân số tốt?</a:t>
            </a:r>
            <a:endParaRPr b="1" sz="3200">
              <a:solidFill>
                <a:srgbClr val="FF0000"/>
              </a:solidFill>
            </a:endParaRPr>
          </a:p>
          <a:p>
            <a:pPr indent="-203200" lvl="0" marL="182880" rtl="0" algn="just">
              <a:lnSpc>
                <a:spcPct val="90000"/>
              </a:lnSpc>
              <a:spcBef>
                <a:spcPts val="1400"/>
              </a:spcBef>
              <a:spcAft>
                <a:spcPts val="0"/>
              </a:spcAft>
              <a:buSzPts val="3200"/>
              <a:buChar char="▪"/>
            </a:pPr>
            <a:r>
              <a:rPr b="1" lang="en-US" sz="3200">
                <a:solidFill>
                  <a:srgbClr val="005DBA"/>
                </a:solidFill>
              </a:rPr>
              <a:t>Yêu cầu: </a:t>
            </a:r>
            <a:r>
              <a:rPr lang="en-US" sz="3200">
                <a:solidFill>
                  <a:srgbClr val="005DBA"/>
                </a:solidFill>
              </a:rPr>
              <a:t>Cho các tình huống sau, các nhóm (2-3 HS) hãy đưa ra các bình luận, nhận xét:</a:t>
            </a:r>
            <a:endParaRPr/>
          </a:p>
          <a:p>
            <a:pPr indent="-203200" lvl="0" marL="182880" rtl="0" algn="just">
              <a:lnSpc>
                <a:spcPct val="90000"/>
              </a:lnSpc>
              <a:spcBef>
                <a:spcPts val="1400"/>
              </a:spcBef>
              <a:spcAft>
                <a:spcPts val="0"/>
              </a:spcAft>
              <a:buSzPts val="3200"/>
              <a:buChar char="▪"/>
            </a:pPr>
            <a:r>
              <a:rPr lang="en-US" sz="3200">
                <a:solidFill>
                  <a:srgbClr val="005DBA"/>
                </a:solidFill>
              </a:rPr>
              <a:t>a. Ai đó </a:t>
            </a:r>
            <a:r>
              <a:rPr b="1" lang="en-US" sz="3200">
                <a:solidFill>
                  <a:srgbClr val="005DBA"/>
                </a:solidFill>
              </a:rPr>
              <a:t>sao chép nội dung </a:t>
            </a:r>
            <a:r>
              <a:rPr lang="en-US" sz="3200">
                <a:solidFill>
                  <a:srgbClr val="005DBA"/>
                </a:solidFill>
              </a:rPr>
              <a:t>của người </a:t>
            </a:r>
            <a:r>
              <a:rPr b="1" lang="en-US" sz="3200">
                <a:solidFill>
                  <a:srgbClr val="005DBA"/>
                </a:solidFill>
              </a:rPr>
              <a:t>khác</a:t>
            </a:r>
            <a:r>
              <a:rPr lang="en-US" sz="3200">
                <a:solidFill>
                  <a:srgbClr val="005DBA"/>
                </a:solidFill>
              </a:rPr>
              <a:t> rồi </a:t>
            </a:r>
            <a:r>
              <a:rPr b="1" lang="en-US" sz="3200">
                <a:solidFill>
                  <a:srgbClr val="005DBA"/>
                </a:solidFill>
              </a:rPr>
              <a:t>đưa lên trang cá nhân </a:t>
            </a:r>
            <a:r>
              <a:rPr lang="en-US" sz="3200">
                <a:solidFill>
                  <a:srgbClr val="005DBA"/>
                </a:solidFill>
              </a:rPr>
              <a:t>của mình coi đó là bài viết của </a:t>
            </a:r>
            <a:r>
              <a:rPr b="1" lang="en-US" sz="3200">
                <a:solidFill>
                  <a:srgbClr val="005DBA"/>
                </a:solidFill>
              </a:rPr>
              <a:t>mình</a:t>
            </a:r>
            <a:r>
              <a:rPr lang="en-US" sz="3200">
                <a:solidFill>
                  <a:srgbClr val="005DBA"/>
                </a:solidFill>
              </a:rPr>
              <a:t> </a:t>
            </a:r>
            <a:endParaRPr sz="3200">
              <a:solidFill>
                <a:srgbClr val="005DBA"/>
              </a:solidFill>
            </a:endParaRPr>
          </a:p>
          <a:p>
            <a:pPr indent="-203200" lvl="0" marL="182880" rtl="0" algn="just">
              <a:lnSpc>
                <a:spcPct val="90000"/>
              </a:lnSpc>
              <a:spcBef>
                <a:spcPts val="1400"/>
              </a:spcBef>
              <a:spcAft>
                <a:spcPts val="0"/>
              </a:spcAft>
              <a:buSzPts val="3200"/>
              <a:buChar char="▪"/>
            </a:pPr>
            <a:r>
              <a:rPr lang="en-US" sz="3200">
                <a:solidFill>
                  <a:srgbClr val="005DBA"/>
                </a:solidFill>
              </a:rPr>
              <a:t>b. Ai đó </a:t>
            </a:r>
            <a:r>
              <a:rPr b="1" lang="en-US" sz="3200">
                <a:solidFill>
                  <a:srgbClr val="005DBA"/>
                </a:solidFill>
              </a:rPr>
              <a:t>viết những lời lẽ không tốt </a:t>
            </a:r>
            <a:r>
              <a:rPr lang="en-US" sz="3200">
                <a:solidFill>
                  <a:srgbClr val="005DBA"/>
                </a:solidFill>
              </a:rPr>
              <a:t>về </a:t>
            </a:r>
            <a:r>
              <a:rPr b="1" lang="en-US" sz="3200">
                <a:solidFill>
                  <a:srgbClr val="005DBA"/>
                </a:solidFill>
              </a:rPr>
              <a:t>bạn</a:t>
            </a:r>
            <a:r>
              <a:rPr lang="en-US" sz="3200">
                <a:solidFill>
                  <a:srgbClr val="005DBA"/>
                </a:solidFill>
              </a:rPr>
              <a:t> của mình nhằm mục đích </a:t>
            </a:r>
            <a:r>
              <a:rPr b="1" lang="en-US" sz="3200">
                <a:solidFill>
                  <a:srgbClr val="005DBA"/>
                </a:solidFill>
              </a:rPr>
              <a:t>nói xấu bạn</a:t>
            </a:r>
            <a:endParaRPr b="1" sz="3200">
              <a:solidFill>
                <a:srgbClr val="005DBA"/>
              </a:solidFill>
            </a:endParaRPr>
          </a:p>
          <a:p>
            <a:pPr indent="-203200" lvl="0" marL="182880" rtl="0" algn="just">
              <a:lnSpc>
                <a:spcPct val="90000"/>
              </a:lnSpc>
              <a:spcBef>
                <a:spcPts val="1400"/>
              </a:spcBef>
              <a:spcAft>
                <a:spcPts val="0"/>
              </a:spcAft>
              <a:buSzPts val="3200"/>
              <a:buChar char="▪"/>
            </a:pPr>
            <a:r>
              <a:rPr lang="en-US" sz="3200">
                <a:solidFill>
                  <a:srgbClr val="005DBA"/>
                </a:solidFill>
              </a:rPr>
              <a:t>c. </a:t>
            </a:r>
            <a:r>
              <a:rPr b="1" lang="en-US" sz="3200">
                <a:solidFill>
                  <a:srgbClr val="005DBA"/>
                </a:solidFill>
              </a:rPr>
              <a:t>Crack (bẻ khóa) </a:t>
            </a:r>
            <a:r>
              <a:rPr lang="en-US" sz="3200">
                <a:solidFill>
                  <a:srgbClr val="005DBA"/>
                </a:solidFill>
              </a:rPr>
              <a:t>phần mềm để sử dụng</a:t>
            </a:r>
            <a:endParaRPr sz="3200">
              <a:solidFill>
                <a:srgbClr val="005DBA"/>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0" st="0"/>
                                            </p:txEl>
                                          </p:spTgt>
                                        </p:tgtEl>
                                        <p:attrNameLst>
                                          <p:attrName>style.visibility</p:attrName>
                                        </p:attrNameLst>
                                      </p:cBhvr>
                                      <p:to>
                                        <p:strVal val="visible"/>
                                      </p:to>
                                    </p:set>
                                    <p:animEffect filter="fade" transition="in">
                                      <p:cBhvr>
                                        <p:cTn dur="1000"/>
                                        <p:tgtEl>
                                          <p:spTgt spid="1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1" st="1"/>
                                            </p:txEl>
                                          </p:spTgt>
                                        </p:tgtEl>
                                        <p:attrNameLst>
                                          <p:attrName>style.visibility</p:attrName>
                                        </p:attrNameLst>
                                      </p:cBhvr>
                                      <p:to>
                                        <p:strVal val="visible"/>
                                      </p:to>
                                    </p:set>
                                    <p:animEffect filter="fade" transition="in">
                                      <p:cBhvr>
                                        <p:cTn dur="1000"/>
                                        <p:tgtEl>
                                          <p:spTgt spid="1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2" st="2"/>
                                            </p:txEl>
                                          </p:spTgt>
                                        </p:tgtEl>
                                        <p:attrNameLst>
                                          <p:attrName>style.visibility</p:attrName>
                                        </p:attrNameLst>
                                      </p:cBhvr>
                                      <p:to>
                                        <p:strVal val="visible"/>
                                      </p:to>
                                    </p:set>
                                    <p:animEffect filter="fade" transition="in">
                                      <p:cBhvr>
                                        <p:cTn dur="1000"/>
                                        <p:tgtEl>
                                          <p:spTgt spid="1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3" st="3"/>
                                            </p:txEl>
                                          </p:spTgt>
                                        </p:tgtEl>
                                        <p:attrNameLst>
                                          <p:attrName>style.visibility</p:attrName>
                                        </p:attrNameLst>
                                      </p:cBhvr>
                                      <p:to>
                                        <p:strVal val="visible"/>
                                      </p:to>
                                    </p:set>
                                    <p:animEffect filter="fade" transition="in">
                                      <p:cBhvr>
                                        <p:cTn dur="1000"/>
                                        <p:tgtEl>
                                          <p:spTgt spid="16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4" st="4"/>
                                            </p:txEl>
                                          </p:spTgt>
                                        </p:tgtEl>
                                        <p:attrNameLst>
                                          <p:attrName>style.visibility</p:attrName>
                                        </p:attrNameLst>
                                      </p:cBhvr>
                                      <p:to>
                                        <p:strVal val="visible"/>
                                      </p:to>
                                    </p:set>
                                    <p:animEffect filter="fade" transition="in">
                                      <p:cBhvr>
                                        <p:cTn dur="1000"/>
                                        <p:tgtEl>
                                          <p:spTgt spid="16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5" st="5"/>
                                            </p:txEl>
                                          </p:spTgt>
                                        </p:tgtEl>
                                        <p:attrNameLst>
                                          <p:attrName>style.visibility</p:attrName>
                                        </p:attrNameLst>
                                      </p:cBhvr>
                                      <p:to>
                                        <p:strVal val="visible"/>
                                      </p:to>
                                    </p:set>
                                    <p:animEffect filter="fade" transition="in">
                                      <p:cBhvr>
                                        <p:cTn dur="1000"/>
                                        <p:tgtEl>
                                          <p:spTgt spid="169">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6"/>
          <p:cNvSpPr txBox="1"/>
          <p:nvPr>
            <p:ph idx="1" type="body"/>
          </p:nvPr>
        </p:nvSpPr>
        <p:spPr>
          <a:xfrm>
            <a:off x="309716" y="795484"/>
            <a:ext cx="11724968" cy="6062515"/>
          </a:xfrm>
          <a:prstGeom prst="rect">
            <a:avLst/>
          </a:prstGeom>
          <a:solidFill>
            <a:schemeClr val="lt1"/>
          </a:solid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005DBA"/>
              </a:buClr>
              <a:buSzPts val="3200"/>
              <a:buNone/>
            </a:pPr>
            <a:r>
              <a:rPr b="1" lang="en-US" sz="3200">
                <a:solidFill>
                  <a:srgbClr val="005DBA"/>
                </a:solidFill>
              </a:rPr>
              <a:t>2. Các khái niệm:</a:t>
            </a:r>
            <a:endParaRPr/>
          </a:p>
          <a:p>
            <a:pPr indent="-203200" lvl="0" marL="182880" rtl="0" algn="just">
              <a:lnSpc>
                <a:spcPct val="90000"/>
              </a:lnSpc>
              <a:spcBef>
                <a:spcPts val="1400"/>
              </a:spcBef>
              <a:spcAft>
                <a:spcPts val="0"/>
              </a:spcAft>
              <a:buSzPts val="3200"/>
              <a:buChar char="▪"/>
            </a:pPr>
            <a:r>
              <a:rPr b="1" lang="en-US" sz="3200">
                <a:solidFill>
                  <a:srgbClr val="005DBA"/>
                </a:solidFill>
              </a:rPr>
              <a:t>- Đạo văn: </a:t>
            </a:r>
            <a:endParaRPr b="1" sz="3200">
              <a:solidFill>
                <a:srgbClr val="005DBA"/>
              </a:solidFill>
            </a:endParaRPr>
          </a:p>
          <a:p>
            <a:pPr indent="-203200" lvl="0" marL="182880" rtl="0" algn="just">
              <a:lnSpc>
                <a:spcPct val="90000"/>
              </a:lnSpc>
              <a:spcBef>
                <a:spcPts val="1400"/>
              </a:spcBef>
              <a:spcAft>
                <a:spcPts val="0"/>
              </a:spcAft>
              <a:buClr>
                <a:srgbClr val="005DBA"/>
              </a:buClr>
              <a:buSzPts val="3200"/>
              <a:buFont typeface="Noto Sans Symbols"/>
              <a:buChar char="⮚"/>
            </a:pPr>
            <a:r>
              <a:rPr lang="en-US" sz="3200">
                <a:solidFill>
                  <a:srgbClr val="005DBA"/>
                </a:solidFill>
              </a:rPr>
              <a:t> Là khi sử dụng thông tin được tạo ra bởi người khác và biểu diễn nó như là sở hữu của mình với những thay đổi rất nhỏ hoặc không có sự thay đổi nào.</a:t>
            </a:r>
            <a:endParaRPr sz="3200">
              <a:solidFill>
                <a:srgbClr val="005DBA"/>
              </a:solidFill>
            </a:endParaRPr>
          </a:p>
          <a:p>
            <a:pPr indent="-203200" lvl="0" marL="182880" rtl="0" algn="just">
              <a:lnSpc>
                <a:spcPct val="90000"/>
              </a:lnSpc>
              <a:spcBef>
                <a:spcPts val="1400"/>
              </a:spcBef>
              <a:spcAft>
                <a:spcPts val="0"/>
              </a:spcAft>
              <a:buClr>
                <a:srgbClr val="005DBA"/>
              </a:buClr>
              <a:buSzPts val="3200"/>
              <a:buFont typeface="Noto Sans Symbols"/>
              <a:buChar char="⮚"/>
            </a:pPr>
            <a:r>
              <a:rPr lang="en-US" sz="3200">
                <a:solidFill>
                  <a:srgbClr val="005DBA"/>
                </a:solidFill>
              </a:rPr>
              <a:t>Về bản chất đó chính là hành vi trộm cắp, cho dù đó chỉ là một đoạn văn bản hoặc một hình ảnh đơn lẻ, đều được coi là hành vi trộm cắp sở hữu trí tuệ hoặc sản phẩm gốc của người khác.</a:t>
            </a:r>
            <a:endParaRPr/>
          </a:p>
          <a:p>
            <a:pPr indent="-203200" lvl="0" marL="182880" rtl="0" algn="just">
              <a:lnSpc>
                <a:spcPct val="90000"/>
              </a:lnSpc>
              <a:spcBef>
                <a:spcPts val="1400"/>
              </a:spcBef>
              <a:spcAft>
                <a:spcPts val="0"/>
              </a:spcAft>
              <a:buClr>
                <a:srgbClr val="005DBA"/>
              </a:buClr>
              <a:buSzPts val="3200"/>
              <a:buFont typeface="Noto Sans Symbols"/>
              <a:buChar char="⮚"/>
            </a:pPr>
            <a:r>
              <a:rPr lang="en-US" sz="3200">
                <a:solidFill>
                  <a:srgbClr val="005DBA"/>
                </a:solidFill>
              </a:rPr>
              <a:t>Vì vậy khi sử dụng thông tin từ Internet luôn phải </a:t>
            </a:r>
            <a:r>
              <a:rPr b="1" i="1" lang="en-US" sz="3200">
                <a:solidFill>
                  <a:srgbClr val="FF0000"/>
                </a:solidFill>
              </a:rPr>
              <a:t>sử dụng thông tin đó ở  dạng gốc và trích dẫn nguồn tham khảo </a:t>
            </a:r>
            <a:r>
              <a:rPr lang="en-US" sz="3200">
                <a:solidFill>
                  <a:srgbClr val="005DBA"/>
                </a:solidFill>
              </a:rPr>
              <a:t>để tránh được các cáo buộc đạo văn.</a:t>
            </a:r>
            <a:endParaRPr sz="3200">
              <a:solidFill>
                <a:srgbClr val="005DBA"/>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 calcmode="lin" valueType="num">
                                      <p:cBhvr additive="base">
                                        <p:cTn dur="500"/>
                                        <p:tgtEl>
                                          <p:spTgt spid="174">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anim calcmode="lin" valueType="num">
                                      <p:cBhvr additive="base">
                                        <p:cTn dur="500"/>
                                        <p:tgtEl>
                                          <p:spTgt spid="174">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anim calcmode="lin" valueType="num">
                                      <p:cBhvr additive="base">
                                        <p:cTn dur="500"/>
                                        <p:tgtEl>
                                          <p:spTgt spid="174">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anim calcmode="lin" valueType="num">
                                      <p:cBhvr additive="base">
                                        <p:cTn dur="500"/>
                                        <p:tgtEl>
                                          <p:spTgt spid="174">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4">
                                            <p:txEl>
                                              <p:pRg end="4" st="4"/>
                                            </p:txEl>
                                          </p:spTgt>
                                        </p:tgtEl>
                                        <p:attrNameLst>
                                          <p:attrName>style.visibility</p:attrName>
                                        </p:attrNameLst>
                                      </p:cBhvr>
                                      <p:to>
                                        <p:strVal val="visible"/>
                                      </p:to>
                                    </p:set>
                                    <p:anim calcmode="lin" valueType="num">
                                      <p:cBhvr additive="base">
                                        <p:cTn dur="500"/>
                                        <p:tgtEl>
                                          <p:spTgt spid="174">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7"/>
          <p:cNvSpPr txBox="1"/>
          <p:nvPr>
            <p:ph idx="1" type="body"/>
          </p:nvPr>
        </p:nvSpPr>
        <p:spPr>
          <a:xfrm>
            <a:off x="353961" y="1105200"/>
            <a:ext cx="11562735" cy="5148115"/>
          </a:xfrm>
          <a:prstGeom prst="rect">
            <a:avLst/>
          </a:prstGeom>
          <a:solidFill>
            <a:schemeClr val="lt1"/>
          </a:solidFill>
          <a:ln>
            <a:noFill/>
          </a:ln>
        </p:spPr>
        <p:txBody>
          <a:bodyPr anchorCtr="0" anchor="t" bIns="45700" lIns="91425" spcFirstLastPara="1" rIns="91425" wrap="square" tIns="45700">
            <a:noAutofit/>
          </a:bodyPr>
          <a:lstStyle/>
          <a:p>
            <a:pPr indent="-203200" lvl="0" marL="182880" rtl="0" algn="just">
              <a:lnSpc>
                <a:spcPct val="90000"/>
              </a:lnSpc>
              <a:spcBef>
                <a:spcPts val="0"/>
              </a:spcBef>
              <a:spcAft>
                <a:spcPts val="0"/>
              </a:spcAft>
              <a:buSzPts val="3200"/>
              <a:buChar char="▪"/>
            </a:pPr>
            <a:r>
              <a:rPr b="1" lang="en-US" sz="3200">
                <a:solidFill>
                  <a:srgbClr val="005DBA"/>
                </a:solidFill>
              </a:rPr>
              <a:t>- Phỉ báng hoặc vu khống:</a:t>
            </a:r>
            <a:endParaRPr/>
          </a:p>
          <a:p>
            <a:pPr indent="-203200" lvl="0" marL="182880" rtl="0" algn="just">
              <a:lnSpc>
                <a:spcPct val="90000"/>
              </a:lnSpc>
              <a:spcBef>
                <a:spcPts val="1400"/>
              </a:spcBef>
              <a:spcAft>
                <a:spcPts val="0"/>
              </a:spcAft>
              <a:buClr>
                <a:srgbClr val="005DBA"/>
              </a:buClr>
              <a:buSzPts val="3200"/>
              <a:buFont typeface="Noto Sans Symbols"/>
              <a:buChar char="⮚"/>
            </a:pPr>
            <a:r>
              <a:rPr lang="en-US" sz="3200">
                <a:solidFill>
                  <a:srgbClr val="005DBA"/>
                </a:solidFill>
              </a:rPr>
              <a:t>Phỉ báng là viết những điều không đúng sự thật làm “tổn hại danh dự” của cá nhân hoặc danh tiếng của tổ chức.</a:t>
            </a:r>
            <a:endParaRPr/>
          </a:p>
          <a:p>
            <a:pPr indent="-203200" lvl="0" marL="182880" rtl="0" algn="just">
              <a:lnSpc>
                <a:spcPct val="90000"/>
              </a:lnSpc>
              <a:spcBef>
                <a:spcPts val="1400"/>
              </a:spcBef>
              <a:spcAft>
                <a:spcPts val="0"/>
              </a:spcAft>
              <a:buClr>
                <a:srgbClr val="005DBA"/>
              </a:buClr>
              <a:buSzPts val="3200"/>
              <a:buFont typeface="Noto Sans Symbols"/>
              <a:buChar char="⮚"/>
            </a:pPr>
            <a:r>
              <a:rPr lang="en-US" sz="3200">
                <a:solidFill>
                  <a:srgbClr val="005DBA"/>
                </a:solidFill>
              </a:rPr>
              <a:t>Nếu những nhận xét phỉ báng được nói ra thì gọi là vu khống. Xét về mặt đạo đức và pháp lý thì cả phỉ báng và vu khống đều là những hành vi sai trái. </a:t>
            </a:r>
            <a:endParaRPr/>
          </a:p>
          <a:p>
            <a:pPr indent="-203200" lvl="0" marL="182880" rtl="0" algn="just">
              <a:lnSpc>
                <a:spcPct val="90000"/>
              </a:lnSpc>
              <a:spcBef>
                <a:spcPts val="1400"/>
              </a:spcBef>
              <a:spcAft>
                <a:spcPts val="0"/>
              </a:spcAft>
              <a:buClr>
                <a:srgbClr val="005DBA"/>
              </a:buClr>
              <a:buSzPts val="3200"/>
              <a:buFont typeface="Noto Sans Symbols"/>
              <a:buChar char="⮚"/>
            </a:pPr>
            <a:r>
              <a:rPr b="1" lang="en-US" sz="3200">
                <a:solidFill>
                  <a:srgbClr val="005DBA"/>
                </a:solidFill>
              </a:rPr>
              <a:t>Bài học tốt nhất </a:t>
            </a:r>
            <a:r>
              <a:rPr lang="en-US" sz="3200">
                <a:solidFill>
                  <a:srgbClr val="005DBA"/>
                </a:solidFill>
              </a:rPr>
              <a:t>nên làm cả </a:t>
            </a:r>
            <a:r>
              <a:rPr b="1" lang="en-US" sz="3200">
                <a:solidFill>
                  <a:srgbClr val="005DBA"/>
                </a:solidFill>
              </a:rPr>
              <a:t>trực tuyến và trong đời sống</a:t>
            </a:r>
            <a:r>
              <a:rPr lang="en-US" sz="3200">
                <a:solidFill>
                  <a:srgbClr val="005DBA"/>
                </a:solidFill>
              </a:rPr>
              <a:t>, đó là coi những vu khống đó như những tin đồn: </a:t>
            </a:r>
            <a:r>
              <a:rPr b="1" i="1" lang="en-US" sz="3200">
                <a:solidFill>
                  <a:srgbClr val="FF0000"/>
                </a:solidFill>
              </a:rPr>
              <a:t>không bắt đầu, không nghe, không phản ứng.</a:t>
            </a:r>
            <a:endParaRPr b="1" i="1" sz="3200">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1000"/>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1000"/>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1000"/>
                                        <p:tgtEl>
                                          <p:spTgt spid="1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3" st="3"/>
                                            </p:txEl>
                                          </p:spTgt>
                                        </p:tgtEl>
                                        <p:attrNameLst>
                                          <p:attrName>style.visibility</p:attrName>
                                        </p:attrNameLst>
                                      </p:cBhvr>
                                      <p:to>
                                        <p:strVal val="visible"/>
                                      </p:to>
                                    </p:set>
                                    <p:animEffect filter="fade" transition="in">
                                      <p:cBhvr>
                                        <p:cTn dur="1000"/>
                                        <p:tgtEl>
                                          <p:spTgt spid="17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8"/>
          <p:cNvSpPr txBox="1"/>
          <p:nvPr>
            <p:ph idx="1" type="body"/>
          </p:nvPr>
        </p:nvSpPr>
        <p:spPr>
          <a:xfrm>
            <a:off x="309716" y="795485"/>
            <a:ext cx="11444749" cy="5723302"/>
          </a:xfrm>
          <a:prstGeom prst="rect">
            <a:avLst/>
          </a:prstGeom>
          <a:solidFill>
            <a:schemeClr val="lt1"/>
          </a:solidFill>
          <a:ln>
            <a:noFill/>
          </a:ln>
        </p:spPr>
        <p:txBody>
          <a:bodyPr anchorCtr="0" anchor="t" bIns="45700" lIns="91425" spcFirstLastPara="1" rIns="91425" wrap="square" tIns="45700">
            <a:noAutofit/>
          </a:bodyPr>
          <a:lstStyle/>
          <a:p>
            <a:pPr indent="-203200" lvl="0" marL="182880" rtl="0" algn="l">
              <a:lnSpc>
                <a:spcPct val="90000"/>
              </a:lnSpc>
              <a:spcBef>
                <a:spcPts val="0"/>
              </a:spcBef>
              <a:spcAft>
                <a:spcPts val="0"/>
              </a:spcAft>
              <a:buSzPts val="3200"/>
              <a:buChar char="▪"/>
            </a:pPr>
            <a:r>
              <a:rPr b="1" lang="en-US" sz="3200">
                <a:solidFill>
                  <a:srgbClr val="005DBA"/>
                </a:solidFill>
              </a:rPr>
              <a:t>- Vi phạm bản quyền</a:t>
            </a:r>
            <a:endParaRPr b="1" sz="3200">
              <a:solidFill>
                <a:srgbClr val="005DBA"/>
              </a:solidFill>
            </a:endParaRPr>
          </a:p>
          <a:p>
            <a:pPr indent="-182880" lvl="0" marL="182880" rtl="0" algn="just">
              <a:lnSpc>
                <a:spcPct val="90000"/>
              </a:lnSpc>
              <a:spcBef>
                <a:spcPts val="1400"/>
              </a:spcBef>
              <a:spcAft>
                <a:spcPts val="0"/>
              </a:spcAft>
              <a:buClr>
                <a:srgbClr val="005DBA"/>
              </a:buClr>
              <a:buSzPts val="2800"/>
              <a:buFont typeface="Noto Sans Symbols"/>
              <a:buChar char="⮚"/>
            </a:pPr>
            <a:r>
              <a:rPr lang="en-US" sz="2800">
                <a:solidFill>
                  <a:srgbClr val="005DBA"/>
                </a:solidFill>
              </a:rPr>
              <a:t>Thường liên quan đến việc vi phạm quyền tác giả hoặc đạo văn khi thực hiện hành động sao chép lại sản phẩm gốc hoặc chỉnh sửa lại để phù hợp với mục đích nào đó mà không được phép từ chủ sở hữu bản quyền, gây thiệt hại cho chủ sở hữu</a:t>
            </a:r>
            <a:endParaRPr sz="2800">
              <a:solidFill>
                <a:srgbClr val="005DBA"/>
              </a:solidFill>
            </a:endParaRPr>
          </a:p>
          <a:p>
            <a:pPr indent="-182880" lvl="0" marL="182880" rtl="0" algn="just">
              <a:lnSpc>
                <a:spcPct val="90000"/>
              </a:lnSpc>
              <a:spcBef>
                <a:spcPts val="1400"/>
              </a:spcBef>
              <a:spcAft>
                <a:spcPts val="0"/>
              </a:spcAft>
              <a:buClr>
                <a:srgbClr val="005DBA"/>
              </a:buClr>
              <a:buSzPts val="2800"/>
              <a:buFont typeface="Noto Sans Symbols"/>
              <a:buChar char="⮚"/>
            </a:pPr>
            <a:r>
              <a:rPr lang="en-US" sz="2800">
                <a:solidFill>
                  <a:srgbClr val="005DBA"/>
                </a:solidFill>
              </a:rPr>
              <a:t>Nếu </a:t>
            </a:r>
            <a:r>
              <a:rPr b="1" lang="en-US" sz="2800">
                <a:solidFill>
                  <a:srgbClr val="005DBA"/>
                </a:solidFill>
              </a:rPr>
              <a:t>tải</a:t>
            </a:r>
            <a:r>
              <a:rPr lang="en-US" sz="2800">
                <a:solidFill>
                  <a:srgbClr val="005DBA"/>
                </a:solidFill>
              </a:rPr>
              <a:t> một tài liệu có bản quyền có thể bị kiện và trả phí thiệt hại.</a:t>
            </a:r>
            <a:endParaRPr sz="2800">
              <a:solidFill>
                <a:srgbClr val="005DBA"/>
              </a:solidFill>
            </a:endParaRPr>
          </a:p>
          <a:p>
            <a:pPr indent="-182880" lvl="0" marL="182880" rtl="0" algn="just">
              <a:lnSpc>
                <a:spcPct val="90000"/>
              </a:lnSpc>
              <a:spcBef>
                <a:spcPts val="1400"/>
              </a:spcBef>
              <a:spcAft>
                <a:spcPts val="0"/>
              </a:spcAft>
              <a:buClr>
                <a:srgbClr val="005DBA"/>
              </a:buClr>
              <a:buSzPts val="2800"/>
              <a:buFont typeface="Noto Sans Symbols"/>
              <a:buChar char="⮚"/>
            </a:pPr>
            <a:r>
              <a:rPr lang="en-US" sz="2800">
                <a:solidFill>
                  <a:srgbClr val="005DBA"/>
                </a:solidFill>
              </a:rPr>
              <a:t>Ví dụ: đánh cắp một đĩa CD từ cửa hàng, tải Album hoặc 1 bộ phim từ trang Web và chia sẻ lên Internet mà không trả phí cho chủ sở hữu đều là hành vi ăn cắp.</a:t>
            </a:r>
            <a:endParaRPr sz="2800">
              <a:solidFill>
                <a:srgbClr val="005DBA"/>
              </a:solidFill>
            </a:endParaRPr>
          </a:p>
          <a:p>
            <a:pPr indent="-182880" lvl="0" marL="182880" rtl="0" algn="just">
              <a:lnSpc>
                <a:spcPct val="90000"/>
              </a:lnSpc>
              <a:spcBef>
                <a:spcPts val="1400"/>
              </a:spcBef>
              <a:spcAft>
                <a:spcPts val="0"/>
              </a:spcAft>
              <a:buClr>
                <a:srgbClr val="005DBA"/>
              </a:buClr>
              <a:buSzPts val="2800"/>
              <a:buFont typeface="Noto Sans Symbols"/>
              <a:buChar char="⮚"/>
            </a:pPr>
            <a:r>
              <a:rPr lang="en-US" sz="2800">
                <a:solidFill>
                  <a:srgbClr val="005DBA"/>
                </a:solidFill>
              </a:rPr>
              <a:t>Để tránh vi phạm bản quyền không có chủ đích nên luôn </a:t>
            </a:r>
            <a:r>
              <a:rPr b="1" i="1" lang="en-US" sz="2800">
                <a:solidFill>
                  <a:srgbClr val="FF0000"/>
                </a:solidFill>
              </a:rPr>
              <a:t>mua phần mềm </a:t>
            </a:r>
            <a:r>
              <a:rPr lang="en-US" sz="2800">
                <a:solidFill>
                  <a:srgbClr val="005DBA"/>
                </a:solidFill>
              </a:rPr>
              <a:t>từ các </a:t>
            </a:r>
            <a:r>
              <a:rPr b="1" i="1" lang="en-US" sz="2800">
                <a:solidFill>
                  <a:srgbClr val="FF0000"/>
                </a:solidFill>
              </a:rPr>
              <a:t>đại lý bán lẻ có uy tín</a:t>
            </a:r>
            <a:r>
              <a:rPr lang="en-US" sz="2800">
                <a:solidFill>
                  <a:srgbClr val="005DBA"/>
                </a:solidFill>
              </a:rPr>
              <a:t>. </a:t>
            </a:r>
            <a:r>
              <a:rPr b="1" i="1" lang="en-US" sz="2800">
                <a:solidFill>
                  <a:srgbClr val="FF0000"/>
                </a:solidFill>
              </a:rPr>
              <a:t>Không tải bài hát </a:t>
            </a:r>
            <a:r>
              <a:rPr lang="en-US" sz="2800">
                <a:solidFill>
                  <a:srgbClr val="005DBA"/>
                </a:solidFill>
              </a:rPr>
              <a:t>hoặc</a:t>
            </a:r>
            <a:r>
              <a:rPr b="1" lang="en-US" sz="2800">
                <a:solidFill>
                  <a:srgbClr val="005DBA"/>
                </a:solidFill>
              </a:rPr>
              <a:t> </a:t>
            </a:r>
            <a:r>
              <a:rPr b="1" i="1" lang="en-US" sz="2800">
                <a:solidFill>
                  <a:srgbClr val="FF0000"/>
                </a:solidFill>
              </a:rPr>
              <a:t>phim được chia sẻ </a:t>
            </a:r>
            <a:r>
              <a:rPr lang="en-US" sz="2800">
                <a:solidFill>
                  <a:srgbClr val="005DBA"/>
                </a:solidFill>
              </a:rPr>
              <a:t>trên các </a:t>
            </a:r>
            <a:r>
              <a:rPr b="1" i="1" lang="en-US" sz="2800">
                <a:solidFill>
                  <a:srgbClr val="FF0000"/>
                </a:solidFill>
              </a:rPr>
              <a:t>trang web </a:t>
            </a:r>
            <a:r>
              <a:rPr i="1" lang="en-US" sz="2800">
                <a:solidFill>
                  <a:srgbClr val="FF0000"/>
                </a:solidFill>
              </a:rPr>
              <a:t>trên</a:t>
            </a:r>
            <a:r>
              <a:rPr b="1" i="1" lang="en-US" sz="2800">
                <a:solidFill>
                  <a:srgbClr val="FF0000"/>
                </a:solidFill>
              </a:rPr>
              <a:t> Internet </a:t>
            </a:r>
            <a:r>
              <a:rPr lang="en-US" sz="2800">
                <a:solidFill>
                  <a:srgbClr val="005DBA"/>
                </a:solidFill>
              </a:rPr>
              <a:t>và</a:t>
            </a:r>
            <a:r>
              <a:rPr b="1" lang="en-US" sz="2800">
                <a:solidFill>
                  <a:srgbClr val="005DBA"/>
                </a:solidFill>
              </a:rPr>
              <a:t> </a:t>
            </a:r>
            <a:r>
              <a:rPr b="1" i="1" lang="en-US" sz="2800">
                <a:solidFill>
                  <a:srgbClr val="FF0000"/>
                </a:solidFill>
              </a:rPr>
              <a:t>không cài </a:t>
            </a:r>
            <a:r>
              <a:rPr lang="en-US" sz="2800">
                <a:solidFill>
                  <a:srgbClr val="005DBA"/>
                </a:solidFill>
              </a:rPr>
              <a:t>các</a:t>
            </a:r>
            <a:r>
              <a:rPr i="1" lang="en-US" sz="2800">
                <a:solidFill>
                  <a:srgbClr val="FF0000"/>
                </a:solidFill>
              </a:rPr>
              <a:t> </a:t>
            </a:r>
            <a:r>
              <a:rPr b="1" i="1" lang="en-US" sz="2800">
                <a:solidFill>
                  <a:srgbClr val="FF0000"/>
                </a:solidFill>
              </a:rPr>
              <a:t>phần mềm không có giấy phép</a:t>
            </a:r>
            <a:r>
              <a:rPr i="1" lang="en-US" sz="2800">
                <a:solidFill>
                  <a:srgbClr val="FF0000"/>
                </a:solidFill>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0" st="0"/>
                                            </p:txEl>
                                          </p:spTgt>
                                        </p:tgtEl>
                                        <p:attrNameLst>
                                          <p:attrName>style.visibility</p:attrName>
                                        </p:attrNameLst>
                                      </p:cBhvr>
                                      <p:to>
                                        <p:strVal val="visible"/>
                                      </p:to>
                                    </p:set>
                                    <p:animEffect filter="fade" transition="in">
                                      <p:cBhvr>
                                        <p:cTn dur="1000"/>
                                        <p:tgtEl>
                                          <p:spTgt spid="1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1" st="1"/>
                                            </p:txEl>
                                          </p:spTgt>
                                        </p:tgtEl>
                                        <p:attrNameLst>
                                          <p:attrName>style.visibility</p:attrName>
                                        </p:attrNameLst>
                                      </p:cBhvr>
                                      <p:to>
                                        <p:strVal val="visible"/>
                                      </p:to>
                                    </p:set>
                                    <p:animEffect filter="fade" transition="in">
                                      <p:cBhvr>
                                        <p:cTn dur="1000"/>
                                        <p:tgtEl>
                                          <p:spTgt spid="1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2" st="2"/>
                                            </p:txEl>
                                          </p:spTgt>
                                        </p:tgtEl>
                                        <p:attrNameLst>
                                          <p:attrName>style.visibility</p:attrName>
                                        </p:attrNameLst>
                                      </p:cBhvr>
                                      <p:to>
                                        <p:strVal val="visible"/>
                                      </p:to>
                                    </p:set>
                                    <p:animEffect filter="fade" transition="in">
                                      <p:cBhvr>
                                        <p:cTn dur="1000"/>
                                        <p:tgtEl>
                                          <p:spTgt spid="1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3" st="3"/>
                                            </p:txEl>
                                          </p:spTgt>
                                        </p:tgtEl>
                                        <p:attrNameLst>
                                          <p:attrName>style.visibility</p:attrName>
                                        </p:attrNameLst>
                                      </p:cBhvr>
                                      <p:to>
                                        <p:strVal val="visible"/>
                                      </p:to>
                                    </p:set>
                                    <p:animEffect filter="fade" transition="in">
                                      <p:cBhvr>
                                        <p:cTn dur="1000"/>
                                        <p:tgtEl>
                                          <p:spTgt spid="18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4" st="4"/>
                                            </p:txEl>
                                          </p:spTgt>
                                        </p:tgtEl>
                                        <p:attrNameLst>
                                          <p:attrName>style.visibility</p:attrName>
                                        </p:attrNameLst>
                                      </p:cBhvr>
                                      <p:to>
                                        <p:strVal val="visible"/>
                                      </p:to>
                                    </p:set>
                                    <p:animEffect filter="fade" transition="in">
                                      <p:cBhvr>
                                        <p:cTn dur="1000"/>
                                        <p:tgtEl>
                                          <p:spTgt spid="18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