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K9R0TBarC8+1nOe47XdgSg7vp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Tahom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Tìm kiếm trên Internet cách làm món đùi gà chiên. 2. Chuẩn bị các vật liệu.</a:t>
            </a:r>
            <a:b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Thực hiện theo cách làm đã tìm kiếm được</a:t>
            </a: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88" name="Google Shape;18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Chia nhỏ công việc tạo trang trình chiếu có ảnh hoa</a:t>
            </a:r>
            <a:b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 vàng và dòng chữ 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 vang ruc ro mua xuan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ở</a:t>
            </a:r>
            <a:b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dưới ảnh</a:t>
            </a: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09" name="Google Shape;20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968dfac2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c968dfac2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c968dfac2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Nhờ bố tra cứu Internet cách giữ hoa tươi lâu, chuẩn bị</a:t>
            </a:r>
            <a:b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 hướng dẫn (nếu có)</a:t>
            </a:r>
            <a:b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Lấy nước vào bình cắm hoa</a:t>
            </a:r>
            <a:b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Cắm hoa vào bình, nếu cần thiết dùng kéo cắt bỏ phần</a:t>
            </a:r>
            <a:b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cành thừa</a:t>
            </a:r>
            <a:b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Thực hiện theo hướng dẫn của bố</a:t>
            </a: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34" name="Google Shape;13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TIN 3 - TUẦN 34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Mẹ bạn Nam </a:t>
            </a:r>
            <a:r>
              <a:rPr lang="en-US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nên chia thành những việc nhỏ hơn: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838200" y="2084043"/>
            <a:ext cx="10515600" cy="3680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/>
              <a:t>Tìm kiếm trên Internet cách làm món đùi gà chiên. </a:t>
            </a:r>
            <a:endParaRPr sz="36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/>
              <a:t>Chuẩn bị các vật liệu.</a:t>
            </a:r>
            <a:endParaRPr sz="36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/>
              <a:t>Thực hiện theo cách làm đã tìm kiếm được.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4085032" y="267878"/>
            <a:ext cx="4353220" cy="7015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i="0" sz="32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220" y="300501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0"/>
          <p:cNvGrpSpPr/>
          <p:nvPr/>
        </p:nvGrpSpPr>
        <p:grpSpPr>
          <a:xfrm>
            <a:off x="417443" y="928323"/>
            <a:ext cx="5808545" cy="5224799"/>
            <a:chOff x="888911" y="1544396"/>
            <a:chExt cx="5436233" cy="4904425"/>
          </a:xfrm>
        </p:grpSpPr>
        <p:sp>
          <p:nvSpPr>
            <p:cNvPr id="199" name="Google Shape;199;p10"/>
            <p:cNvSpPr/>
            <p:nvPr/>
          </p:nvSpPr>
          <p:spPr>
            <a:xfrm>
              <a:off x="888911" y="1544396"/>
              <a:ext cx="5436233" cy="4904425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038598" y="1602364"/>
              <a:ext cx="5246778" cy="1997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600"/>
                <a:buFont typeface="Noto Sans Symbols"/>
                <a:buChar char="❖"/>
              </a:pPr>
              <a:r>
                <a:rPr b="0" i="0" lang="en-US" sz="26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Chị Lan giao cho Minh tạo trang trình chiếu có ảnh hoa mai vàng và dòng văn bản ở dưới ảnh như sau: </a:t>
              </a:r>
              <a:r>
                <a:rPr b="0" i="0" lang="en-US" sz="2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Mai vang ruc ro mua xuan</a:t>
              </a:r>
              <a:endParaRPr b="1" i="0" sz="2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1" name="Google Shape;2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843" y="3064206"/>
            <a:ext cx="4128465" cy="3068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10"/>
          <p:cNvGrpSpPr/>
          <p:nvPr/>
        </p:nvGrpSpPr>
        <p:grpSpPr>
          <a:xfrm>
            <a:off x="6458448" y="1228235"/>
            <a:ext cx="4999552" cy="4944766"/>
            <a:chOff x="6458448" y="1228235"/>
            <a:chExt cx="4999552" cy="4944766"/>
          </a:xfrm>
        </p:grpSpPr>
        <p:sp>
          <p:nvSpPr>
            <p:cNvPr id="203" name="Google Shape;203;p10"/>
            <p:cNvSpPr/>
            <p:nvPr/>
          </p:nvSpPr>
          <p:spPr>
            <a:xfrm>
              <a:off x="6458448" y="1228235"/>
              <a:ext cx="4999552" cy="494476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 txBox="1"/>
            <p:nvPr/>
          </p:nvSpPr>
          <p:spPr>
            <a:xfrm>
              <a:off x="7901249" y="1302638"/>
              <a:ext cx="1992853" cy="369332"/>
            </a:xfrm>
            <a:prstGeom prst="rect">
              <a:avLst/>
            </a:prstGeom>
            <a:solidFill>
              <a:srgbClr val="FF33CC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PHIẾU HỌC TẬP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" name="Google Shape;205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15049" y="1809758"/>
              <a:ext cx="4486351" cy="41551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>
            <p:ph type="title"/>
          </p:nvPr>
        </p:nvSpPr>
        <p:spPr>
          <a:xfrm>
            <a:off x="619539" y="50006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Minh nên: Chia nhỏ công việc tạo trang trình chiếu có ảnh hoa mai vàng và dòng chữ </a:t>
            </a:r>
            <a:r>
              <a:rPr b="1" i="1" lang="en-US" sz="3200">
                <a:latin typeface="Times New Roman"/>
                <a:ea typeface="Times New Roman"/>
                <a:cs typeface="Times New Roman"/>
                <a:sym typeface="Times New Roman"/>
              </a:rPr>
              <a:t>Mai vang ruc ro mua xuan </a:t>
            </a: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ở dưới ảnh: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295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Khởi động máy tính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Kích hoạt phần mềm trình chiếu PowerPoint, chọn</a:t>
            </a:r>
            <a:b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Blank Presentation.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Gõ dòng chữ "</a:t>
            </a:r>
            <a:r>
              <a:rPr i="1" lang="en-US" sz="3600">
                <a:latin typeface="Times New Roman"/>
                <a:ea typeface="Times New Roman"/>
                <a:cs typeface="Times New Roman"/>
                <a:sym typeface="Times New Roman"/>
              </a:rPr>
              <a:t>Mai vang ruc ro mua xuan 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Đưa ảnh hoa mai vàng trong máy tính vào trang trình chiếu.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Điều chỉnh kích thước, vị trí ảnh như mong muốn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2"/>
          <p:cNvGrpSpPr/>
          <p:nvPr/>
        </p:nvGrpSpPr>
        <p:grpSpPr>
          <a:xfrm>
            <a:off x="4057737" y="320143"/>
            <a:ext cx="4353220" cy="701545"/>
            <a:chOff x="4057737" y="593505"/>
            <a:chExt cx="4353220" cy="701545"/>
          </a:xfrm>
        </p:grpSpPr>
        <p:sp>
          <p:nvSpPr>
            <p:cNvPr id="219" name="Google Shape;219;p12"/>
            <p:cNvSpPr/>
            <p:nvPr/>
          </p:nvSpPr>
          <p:spPr>
            <a:xfrm>
              <a:off x="4057737" y="593505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lang="en-US" sz="3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VẬN DỤNG</a:t>
              </a:r>
              <a:endParaRPr b="1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20" name="Google Shape;22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94959" y="612965"/>
              <a:ext cx="695907" cy="6684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12"/>
          <p:cNvGrpSpPr/>
          <p:nvPr/>
        </p:nvGrpSpPr>
        <p:grpSpPr>
          <a:xfrm>
            <a:off x="477078" y="1441860"/>
            <a:ext cx="6649863" cy="3477064"/>
            <a:chOff x="989072" y="1489872"/>
            <a:chExt cx="6080781" cy="2981433"/>
          </a:xfrm>
        </p:grpSpPr>
        <p:sp>
          <p:nvSpPr>
            <p:cNvPr id="222" name="Google Shape;222;p12"/>
            <p:cNvSpPr/>
            <p:nvPr/>
          </p:nvSpPr>
          <p:spPr>
            <a:xfrm>
              <a:off x="989072" y="1503520"/>
              <a:ext cx="6080781" cy="2967785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989072" y="1489872"/>
              <a:ext cx="5909255" cy="2317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Noto Sans Symbols"/>
                <a:buChar char="❖"/>
              </a:pPr>
              <a:r>
                <a:rPr lang="en-US" sz="27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Mẹ giao cho An dùng phần mềm Notepad để nhập câu tục ngữ sau (không cần gõ dấu): </a:t>
              </a:r>
              <a:endParaRPr sz="27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349250" marR="0" rtl="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   "Chuồn chuồn bay thấp thì mưa </a:t>
              </a:r>
              <a:endParaRPr sz="2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349250" marR="0" rtl="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 Bay cao thì nắng, bay vừa thì râm."</a:t>
              </a:r>
              <a:endParaRPr b="1" sz="2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4" name="Google Shape;2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0657" y="1419961"/>
            <a:ext cx="4146237" cy="319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5">
            <a:alphaModFix/>
          </a:blip>
          <a:srcRect b="8545" l="10754" r="0" t="0"/>
          <a:stretch/>
        </p:blipFill>
        <p:spPr>
          <a:xfrm>
            <a:off x="498610" y="4581190"/>
            <a:ext cx="872526" cy="122206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/>
          <p:nvPr/>
        </p:nvSpPr>
        <p:spPr>
          <a:xfrm>
            <a:off x="1371136" y="4614602"/>
            <a:ext cx="6532659" cy="107957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Theo em, An nên chia công việc mẹ giao thành những việc nhỏ hơn như thế nào?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1371135" y="4540054"/>
            <a:ext cx="10496187" cy="1532989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Khởi động máy tính</a:t>
            </a:r>
            <a:b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Kích hoạt phần mềm Notepad</a:t>
            </a:r>
            <a:b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Gõ câu tục ngữ đã cho vào cửa sổ làm việc của Notepad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4338950" y="528866"/>
            <a:ext cx="3726873" cy="748145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4230803" y="2081080"/>
            <a:ext cx="6919418" cy="2791171"/>
          </a:xfrm>
          <a:prstGeom prst="horizontalScroll">
            <a:avLst>
              <a:gd fmla="val 12500" name="adj"/>
            </a:avLst>
          </a:prstGeom>
          <a:solidFill>
            <a:srgbClr val="CC00CC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Một công việc có thể chia thành những việc nhỏ. Một số việc nhỏ có thể thực hiện nhờ máy tính.</a:t>
            </a:r>
            <a:endParaRPr/>
          </a:p>
        </p:txBody>
      </p:sp>
      <p:grpSp>
        <p:nvGrpSpPr>
          <p:cNvPr id="234" name="Google Shape;234;p13"/>
          <p:cNvGrpSpPr/>
          <p:nvPr/>
        </p:nvGrpSpPr>
        <p:grpSpPr>
          <a:xfrm>
            <a:off x="864069" y="1695109"/>
            <a:ext cx="3216608" cy="4511429"/>
            <a:chOff x="1082437" y="1224464"/>
            <a:chExt cx="3216608" cy="4511429"/>
          </a:xfrm>
        </p:grpSpPr>
        <p:pic>
          <p:nvPicPr>
            <p:cNvPr id="235" name="Google Shape;23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3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968dfac2b_0_0"/>
          <p:cNvSpPr/>
          <p:nvPr/>
        </p:nvSpPr>
        <p:spPr>
          <a:xfrm>
            <a:off x="5486401" y="943428"/>
            <a:ext cx="1335300" cy="12423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c968dfac2b_0_0"/>
          <p:cNvSpPr/>
          <p:nvPr/>
        </p:nvSpPr>
        <p:spPr>
          <a:xfrm>
            <a:off x="2399108" y="2226021"/>
            <a:ext cx="78582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GIẢI QUYẾT VẤN ĐỀ VỚI </a:t>
            </a:r>
            <a:endParaRPr b="1" i="0" sz="40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SỰ TRỢ GIÚP CỦA MÁY TÍNH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3901856" y="233457"/>
            <a:ext cx="4353220" cy="5733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TÌNH HUỐNG</a:t>
            </a:r>
            <a:endParaRPr b="1" i="0" sz="32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4" name="Google Shape;104;p2"/>
          <p:cNvGrpSpPr/>
          <p:nvPr/>
        </p:nvGrpSpPr>
        <p:grpSpPr>
          <a:xfrm>
            <a:off x="4628373" y="1901087"/>
            <a:ext cx="3667878" cy="4419092"/>
            <a:chOff x="2020654" y="1445685"/>
            <a:chExt cx="3762403" cy="4721525"/>
          </a:xfrm>
        </p:grpSpPr>
        <p:pic>
          <p:nvPicPr>
            <p:cNvPr id="105" name="Google Shape;10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20654" y="1445685"/>
              <a:ext cx="3762403" cy="4721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6" name="Google Shape;106;p2"/>
            <p:cNvGrpSpPr/>
            <p:nvPr/>
          </p:nvGrpSpPr>
          <p:grpSpPr>
            <a:xfrm>
              <a:off x="4157348" y="3254187"/>
              <a:ext cx="401203" cy="890709"/>
              <a:chOff x="8890713" y="2716305"/>
              <a:chExt cx="401203" cy="890709"/>
            </a:xfrm>
          </p:grpSpPr>
          <p:pic>
            <p:nvPicPr>
              <p:cNvPr id="107" name="Google Shape;107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890713" y="2716305"/>
                <a:ext cx="401203" cy="8907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2"/>
              <p:cNvPicPr preferRelativeResize="0"/>
              <p:nvPr/>
            </p:nvPicPr>
            <p:blipFill rotWithShape="1">
              <a:blip r:embed="rId5">
                <a:alphaModFix/>
              </a:blip>
              <a:srcRect b="11268" l="59082" r="0" t="0"/>
              <a:stretch/>
            </p:blipFill>
            <p:spPr>
              <a:xfrm>
                <a:off x="8928714" y="2899161"/>
                <a:ext cx="363202" cy="524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9" name="Google Shape;109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19214" y="3239288"/>
              <a:ext cx="395509" cy="395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2"/>
            <p:cNvSpPr/>
            <p:nvPr/>
          </p:nvSpPr>
          <p:spPr>
            <a:xfrm>
              <a:off x="3805518" y="3254187"/>
              <a:ext cx="389831" cy="89070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2"/>
          <p:cNvSpPr/>
          <p:nvPr/>
        </p:nvSpPr>
        <p:spPr>
          <a:xfrm>
            <a:off x="576470" y="1223681"/>
            <a:ext cx="4051903" cy="2370066"/>
          </a:xfrm>
          <a:prstGeom prst="wedgeRoundRectCallout">
            <a:avLst>
              <a:gd fmla="val 72513" name="adj1"/>
              <a:gd fmla="val 4893" name="adj2"/>
              <a:gd fmla="val 16667" name="adj3"/>
            </a:avLst>
          </a:prstGeom>
          <a:noFill/>
          <a:ln cap="flat" cmpd="sng" w="190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Mơ ơi, mẹ mua được bó hoa hồng. Con mang vào cắm và xem có cách nào giữ hoa tươi lâu không nhé?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7910771" y="2272553"/>
            <a:ext cx="1909091" cy="771538"/>
          </a:xfrm>
          <a:prstGeom prst="wedgeRoundRectCallout">
            <a:avLst>
              <a:gd fmla="val -52076" name="adj1"/>
              <a:gd fmla="val 87883" name="adj2"/>
              <a:gd fmla="val 16667" name="adj3"/>
            </a:avLst>
          </a:prstGeom>
          <a:noFill/>
          <a:ln cap="flat" cmpd="sng" w="190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Vâng ạ!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1742536" y="1365919"/>
            <a:ext cx="8609162" cy="2686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BÀI 31</a:t>
            </a:r>
            <a:endParaRPr b="1" i="0" sz="4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CHIA NHỎ CÔNG VIỆC VÀ SỰ TRỢ GIÚP CỦA MÁY TÍNH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25" name="Google Shape;125;p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4"/>
          <p:cNvSpPr/>
          <p:nvPr/>
        </p:nvSpPr>
        <p:spPr>
          <a:xfrm>
            <a:off x="929252" y="2011804"/>
            <a:ext cx="5690209" cy="3966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1313" lvl="0" marL="341313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b="1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Bạn Mơ đã chia công việc mẹ giao thành hai việc nhỏ như sau: </a:t>
            </a:r>
            <a:endParaRPr b="1" i="0" sz="2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9" lvl="0" marL="627063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336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Cắm hoa vào bình. </a:t>
            </a:r>
            <a:endParaRPr b="0" i="0" sz="2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9" lvl="0" marL="627063" marR="0" rtl="0" algn="l">
              <a:lnSpc>
                <a:spcPct val="130000"/>
              </a:lnSpc>
              <a:spcBef>
                <a:spcPts val="3200"/>
              </a:spcBef>
              <a:spcAft>
                <a:spcPts val="0"/>
              </a:spcAft>
              <a:buClr>
                <a:srgbClr val="3333CC"/>
              </a:buClr>
              <a:buSzPts val="308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Nhờ bố tìm trên Internet cách giữ cho hoa hồng tươi lâu.</a:t>
            </a:r>
            <a:endParaRPr b="1" i="0" sz="2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16226" y="1657900"/>
            <a:ext cx="6858000" cy="4332562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5103" y="4097881"/>
            <a:ext cx="1698556" cy="126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091" y="1632761"/>
            <a:ext cx="3833945" cy="438284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5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7" name="Google Shape;137;p5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8" name="Google Shape;13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5"/>
          <p:cNvSpPr/>
          <p:nvPr/>
        </p:nvSpPr>
        <p:spPr>
          <a:xfrm>
            <a:off x="929252" y="2011804"/>
            <a:ext cx="6048017" cy="3918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1313" lvl="0" marL="341313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b="1" i="0" lang="en-US" sz="28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Bạn Mơ đã chia công việc mẹ giao thành hai việc nhỏ như sau: </a:t>
            </a:r>
            <a:endParaRPr b="1" i="0" sz="2800" u="none" cap="none" strike="noStrike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49" lvl="0" marL="627063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336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Cắm hoa vào bình. </a:t>
            </a:r>
            <a:endParaRPr b="0" i="0" sz="2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9" lvl="0" marL="627063" marR="0" rtl="0" algn="l">
              <a:lnSpc>
                <a:spcPct val="130000"/>
              </a:lnSpc>
              <a:spcBef>
                <a:spcPts val="3200"/>
              </a:spcBef>
              <a:spcAft>
                <a:spcPts val="0"/>
              </a:spcAft>
              <a:buClr>
                <a:srgbClr val="3333CC"/>
              </a:buClr>
              <a:buSzPts val="308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Nhờ bố tìm trên Internet cách giữ cho hoa tươi lâu.</a:t>
            </a:r>
            <a:endParaRPr b="1" i="0" sz="2800" u="none" cap="none" strike="noStrike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888911" y="1657900"/>
            <a:ext cx="6088358" cy="4332562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0360" y="3354402"/>
            <a:ext cx="979470" cy="90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1577" y="4293635"/>
            <a:ext cx="1698556" cy="126586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6977269" y="1311965"/>
            <a:ext cx="4810539" cy="3816581"/>
          </a:xfrm>
          <a:prstGeom prst="cloud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Nếu em được giao công việc của bạ n Mơ thì em sẽ chia công việc đó thành những việc nhỏ nào?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50" name="Google Shape;150;p6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1" name="Google Shape;15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6"/>
          <p:cNvGrpSpPr/>
          <p:nvPr/>
        </p:nvGrpSpPr>
        <p:grpSpPr>
          <a:xfrm>
            <a:off x="3075482" y="1375015"/>
            <a:ext cx="8297839" cy="4572000"/>
            <a:chOff x="1947080" y="1375015"/>
            <a:chExt cx="8297839" cy="4572000"/>
          </a:xfrm>
        </p:grpSpPr>
        <p:sp>
          <p:nvSpPr>
            <p:cNvPr id="153" name="Google Shape;153;p6"/>
            <p:cNvSpPr/>
            <p:nvPr/>
          </p:nvSpPr>
          <p:spPr>
            <a:xfrm>
              <a:off x="1947080" y="1375015"/>
              <a:ext cx="8297839" cy="4572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76550" y="1679815"/>
              <a:ext cx="6438900" cy="396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6"/>
          <p:cNvSpPr/>
          <p:nvPr/>
        </p:nvSpPr>
        <p:spPr>
          <a:xfrm>
            <a:off x="556591" y="1375015"/>
            <a:ext cx="3941092" cy="1666359"/>
          </a:xfrm>
          <a:prstGeom prst="wedgeRoundRectCallout">
            <a:avLst>
              <a:gd fmla="val 58086" name="adj1"/>
              <a:gd fmla="val 30408" name="adj2"/>
              <a:gd fmla="val 16667" name="adj3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Hôm nay mình sẽ làm món gà chiên. Nam sẽ rất thích cho mà xem!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7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62" name="Google Shape;162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63" name="Google Shape;16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7"/>
          <p:cNvGrpSpPr/>
          <p:nvPr/>
        </p:nvGrpSpPr>
        <p:grpSpPr>
          <a:xfrm>
            <a:off x="2901236" y="1434650"/>
            <a:ext cx="8297839" cy="4572000"/>
            <a:chOff x="1947080" y="1375015"/>
            <a:chExt cx="8297839" cy="4572000"/>
          </a:xfrm>
        </p:grpSpPr>
        <p:sp>
          <p:nvSpPr>
            <p:cNvPr id="165" name="Google Shape;165;p7"/>
            <p:cNvSpPr/>
            <p:nvPr/>
          </p:nvSpPr>
          <p:spPr>
            <a:xfrm>
              <a:off x="1947080" y="1375015"/>
              <a:ext cx="8297839" cy="4572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6" name="Google Shape;16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76550" y="1679815"/>
              <a:ext cx="6438900" cy="396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7"/>
          <p:cNvSpPr/>
          <p:nvPr/>
        </p:nvSpPr>
        <p:spPr>
          <a:xfrm>
            <a:off x="536714" y="935001"/>
            <a:ext cx="3697356" cy="1990169"/>
          </a:xfrm>
          <a:prstGeom prst="wedgeRoundRectCallout">
            <a:avLst>
              <a:gd fmla="val 64000" name="adj1"/>
              <a:gd fmla="val 41395" name="adj2"/>
              <a:gd fmla="val 16667" name="adj3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Mà cách làm lần trước mình xem trên Internet là thế nào nhỉ?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8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74" name="Google Shape;174;p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5" name="Google Shape;17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8"/>
          <p:cNvGrpSpPr/>
          <p:nvPr/>
        </p:nvGrpSpPr>
        <p:grpSpPr>
          <a:xfrm>
            <a:off x="1003996" y="1031346"/>
            <a:ext cx="5795719" cy="5005223"/>
            <a:chOff x="856374" y="1743407"/>
            <a:chExt cx="5390865" cy="4332562"/>
          </a:xfrm>
        </p:grpSpPr>
        <p:sp>
          <p:nvSpPr>
            <p:cNvPr id="177" name="Google Shape;177;p8"/>
            <p:cNvSpPr/>
            <p:nvPr/>
          </p:nvSpPr>
          <p:spPr>
            <a:xfrm>
              <a:off x="856374" y="1743407"/>
              <a:ext cx="5390865" cy="4332562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8" name="Google Shape;17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30662" y="3530883"/>
              <a:ext cx="3171825" cy="219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8"/>
            <p:cNvSpPr/>
            <p:nvPr/>
          </p:nvSpPr>
          <p:spPr>
            <a:xfrm>
              <a:off x="1091821" y="1875324"/>
              <a:ext cx="5063319" cy="2284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1313" lvl="0" marL="341313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b. </a:t>
              </a:r>
              <a:r>
                <a:rPr b="1" i="0" lang="en-US" sz="28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Mẹ bạn Nam muốn làm món gà chiên nhưng quên cách làm đã xem trên Internet.</a:t>
              </a:r>
              <a:r>
                <a:rPr b="1" i="0" lang="en-US" sz="28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28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8"/>
          <p:cNvGrpSpPr/>
          <p:nvPr/>
        </p:nvGrpSpPr>
        <p:grpSpPr>
          <a:xfrm>
            <a:off x="7052844" y="1178685"/>
            <a:ext cx="4352380" cy="4665610"/>
            <a:chOff x="7983940" y="2437726"/>
            <a:chExt cx="3923828" cy="3623892"/>
          </a:xfrm>
        </p:grpSpPr>
        <p:grpSp>
          <p:nvGrpSpPr>
            <p:cNvPr id="181" name="Google Shape;181;p8"/>
            <p:cNvGrpSpPr/>
            <p:nvPr/>
          </p:nvGrpSpPr>
          <p:grpSpPr>
            <a:xfrm>
              <a:off x="7983940" y="2437726"/>
              <a:ext cx="3923828" cy="3623892"/>
              <a:chOff x="1265495" y="1791880"/>
              <a:chExt cx="4862095" cy="4287479"/>
            </a:xfrm>
          </p:grpSpPr>
          <p:sp>
            <p:nvSpPr>
              <p:cNvPr id="182" name="Google Shape;182;p8"/>
              <p:cNvSpPr/>
              <p:nvPr/>
            </p:nvSpPr>
            <p:spPr>
              <a:xfrm>
                <a:off x="1265495" y="1791880"/>
                <a:ext cx="4862095" cy="4287479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3" name="Google Shape;183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110118" y="2050341"/>
                <a:ext cx="1224825" cy="12580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4" name="Google Shape;184;p8"/>
            <p:cNvSpPr/>
            <p:nvPr/>
          </p:nvSpPr>
          <p:spPr>
            <a:xfrm>
              <a:off x="8093123" y="4045594"/>
              <a:ext cx="3693621" cy="164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Theo em, công việc của </a:t>
              </a:r>
              <a:r>
                <a:rPr b="1" i="0" lang="en-US" sz="28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mẹ bạn Nam </a:t>
              </a:r>
              <a:r>
                <a:rPr b="0" i="0" lang="en-US" sz="28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nên chia thành những việc nhỏ hơn như thế nào?</a:t>
              </a:r>
              <a:endParaRPr b="0" i="0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