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74" r:id="rId4"/>
    <p:sldId id="270" r:id="rId5"/>
    <p:sldId id="259" r:id="rId6"/>
    <p:sldId id="262" r:id="rId7"/>
    <p:sldId id="273" r:id="rId8"/>
    <p:sldId id="275" r:id="rId9"/>
    <p:sldId id="263" r:id="rId10"/>
    <p:sldId id="261" r:id="rId11"/>
    <p:sldId id="266" r:id="rId12"/>
    <p:sldId id="267" r:id="rId13"/>
    <p:sldId id="268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0000"/>
    <a:srgbClr val="FF00FF"/>
    <a:srgbClr val="FFCCFF"/>
    <a:srgbClr val="FFFFCC"/>
    <a:srgbClr val="41719C"/>
    <a:srgbClr val="CC00CC"/>
    <a:srgbClr val="FF0066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	TIN HỌC 3 – TUẦN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7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033516" y="2333766"/>
            <a:ext cx="8379726" cy="2659545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1364567"/>
            <a:ext cx="5374278" cy="4825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1285" y="1364567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68" y="1856934"/>
            <a:ext cx="4670472" cy="375607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5541" y="3912141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4" y="3231076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748117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785" y="2662517"/>
            <a:ext cx="5159085" cy="33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3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3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 quả xử lý là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1528254" y="1353387"/>
            <a:ext cx="283733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7732" y="1752882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51148" y="1358152"/>
            <a:ext cx="283733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15" y="1196788"/>
            <a:ext cx="1637730" cy="1466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1158" y="2669854"/>
            <a:ext cx="511692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vi-VN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b="1" spc="-150" dirty="0" smtClean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– CON NGƯỜI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7" name="Rounded Rectangle 6"/>
          <p:cNvSpPr/>
          <p:nvPr/>
        </p:nvSpPr>
        <p:spPr>
          <a:xfrm>
            <a:off x="1694328" y="1290916"/>
            <a:ext cx="882127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717" y="3391084"/>
            <a:ext cx="2276475" cy="22764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8436" y="3826692"/>
            <a:ext cx="2627473" cy="1641744"/>
            <a:chOff x="6556443" y="3210128"/>
            <a:chExt cx="3015574" cy="2012560"/>
          </a:xfrm>
        </p:grpSpPr>
        <p:sp>
          <p:nvSpPr>
            <p:cNvPr id="11" name="Cloud 10"/>
            <p:cNvSpPr/>
            <p:nvPr/>
          </p:nvSpPr>
          <p:spPr>
            <a:xfrm>
              <a:off x="6556443" y="3210128"/>
              <a:ext cx="3015574" cy="107004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19114436">
              <a:off x="7221922" y="4384820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 rot="19114436">
              <a:off x="7365132" y="5060251"/>
              <a:ext cx="147174" cy="158035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19114436">
              <a:off x="8284396" y="4513175"/>
              <a:ext cx="200921" cy="22652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9114436">
              <a:off x="7839367" y="4816097"/>
              <a:ext cx="194161" cy="172590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9114436">
              <a:off x="8261133" y="5055850"/>
              <a:ext cx="137838" cy="166838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9114436">
              <a:off x="9058274" y="4218221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19114436">
              <a:off x="8727071" y="4819036"/>
              <a:ext cx="192373" cy="144366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5691" y="1895561"/>
            <a:ext cx="5458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 NẮNG  -  TRỜI MƯA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143035" y="1640542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7" y="2333293"/>
            <a:ext cx="5123329" cy="3667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870" y="2333293"/>
            <a:ext cx="5193979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67870" y="4961966"/>
            <a:ext cx="5193979" cy="1344706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132518" y="4532061"/>
            <a:ext cx="242694" cy="457201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0647" y="1204686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902068" y="1973549"/>
            <a:ext cx="5362254" cy="1566006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69" y="1927613"/>
            <a:ext cx="4531057" cy="24429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67658" y="4547345"/>
            <a:ext cx="327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3.1. 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068" y="4478315"/>
            <a:ext cx="5362254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53955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21175" y="2026728"/>
            <a:ext cx="5042647" cy="3429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98495" y="2128889"/>
            <a:ext cx="4834219" cy="3298029"/>
            <a:chOff x="5869641" y="3191207"/>
            <a:chExt cx="4834219" cy="32980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8832" y="3191207"/>
              <a:ext cx="3025028" cy="24174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9641" y="4704469"/>
              <a:ext cx="2348753" cy="17847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308604" y="1479176"/>
            <a:ext cx="6011514" cy="185569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8604" y="3845858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40704" y="1597033"/>
            <a:ext cx="5497610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703" y="4545550"/>
            <a:ext cx="5497611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99679" y="2097741"/>
            <a:ext cx="5137897" cy="3469342"/>
            <a:chOff x="6372785" y="2097741"/>
            <a:chExt cx="5191686" cy="3469342"/>
          </a:xfrm>
        </p:grpSpPr>
        <p:grpSp>
          <p:nvGrpSpPr>
            <p:cNvPr id="6" name="Group 5"/>
            <p:cNvGrpSpPr/>
            <p:nvPr/>
          </p:nvGrpSpPr>
          <p:grpSpPr>
            <a:xfrm>
              <a:off x="6372785" y="2255767"/>
              <a:ext cx="5191686" cy="3311316"/>
              <a:chOff x="5700432" y="1801904"/>
              <a:chExt cx="5434852" cy="35500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0432" y="1801904"/>
                <a:ext cx="5434852" cy="35500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24" b="100000" l="0" r="92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90212" y="3183229"/>
                <a:ext cx="779930" cy="537365"/>
              </a:xfrm>
              <a:prstGeom prst="rect">
                <a:avLst/>
              </a:prstGeom>
            </p:spPr>
          </p:pic>
        </p:grpSp>
        <p:sp>
          <p:nvSpPr>
            <p:cNvPr id="7" name="Oval Callout 6"/>
            <p:cNvSpPr/>
            <p:nvPr/>
          </p:nvSpPr>
          <p:spPr>
            <a:xfrm>
              <a:off x="10112190" y="3200400"/>
              <a:ext cx="954740" cy="343810"/>
            </a:xfrm>
            <a:prstGeom prst="wedgeEllipseCallout">
              <a:avLst>
                <a:gd name="adj1" fmla="val -33820"/>
                <a:gd name="adj2" fmla="val 6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 ạ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6844553" y="2097741"/>
              <a:ext cx="2124075" cy="699417"/>
            </a:xfrm>
            <a:prstGeom prst="wedgeEllipseCallout">
              <a:avLst>
                <a:gd name="adj1" fmla="val 55347"/>
                <a:gd name="adj2" fmla="val 373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633684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435&quot;&gt;&lt;/object&gt;&lt;object type=&quot;2&quot; unique_id=&quot;11436&quot;&gt;&lt;object type=&quot;3&quot; unique_id=&quot;11437&quot;&gt;&lt;property id=&quot;20148&quot; value=&quot;5&quot;/&gt;&lt;property id=&quot;20300&quot; value=&quot;Slide 1 - &amp;quot;&amp;amp;#x09;TIN HỌC 3 – TUẦN 3&amp;quot;&quot;/&gt;&lt;property id=&quot;20307&quot; value=&quot;276&quot;/&gt;&lt;/object&gt;&lt;object type=&quot;3&quot; unique_id=&quot;11438&quot;&gt;&lt;property id=&quot;20148&quot; value=&quot;5&quot;/&gt;&lt;property id=&quot;20300&quot; value=&quot;Slide 2&quot;/&gt;&lt;property id=&quot;20307&quot; value=&quot;269&quot;/&gt;&lt;/object&gt;&lt;object type=&quot;3&quot; unique_id=&quot;11439&quot;&gt;&lt;property id=&quot;20148&quot; value=&quot;5&quot;/&gt;&lt;property id=&quot;20300&quot; value=&quot;Slide 3&quot;/&gt;&lt;property id=&quot;20307&quot; value=&quot;274&quot;/&gt;&lt;/object&gt;&lt;object type=&quot;3&quot; unique_id=&quot;11440&quot;&gt;&lt;property id=&quot;20148&quot; value=&quot;5&quot;/&gt;&lt;property id=&quot;20300&quot; value=&quot;Slide 4&quot;/&gt;&lt;property id=&quot;20307&quot; value=&quot;270&quot;/&gt;&lt;/object&gt;&lt;object type=&quot;3&quot; unique_id=&quot;11441&quot;&gt;&lt;property id=&quot;20148&quot; value=&quot;5&quot;/&gt;&lt;property id=&quot;20300&quot; value=&quot;Slide 5&quot;/&gt;&lt;property id=&quot;20307&quot; value=&quot;259&quot;/&gt;&lt;/object&gt;&lt;object type=&quot;3&quot; unique_id=&quot;11442&quot;&gt;&lt;property id=&quot;20148&quot; value=&quot;5&quot;/&gt;&lt;property id=&quot;20300&quot; value=&quot;Slide 6&quot;/&gt;&lt;property id=&quot;20307&quot; value=&quot;262&quot;/&gt;&lt;/object&gt;&lt;object type=&quot;3&quot; unique_id=&quot;11443&quot;&gt;&lt;property id=&quot;20148&quot; value=&quot;5&quot;/&gt;&lt;property id=&quot;20300&quot; value=&quot;Slide 7&quot;/&gt;&lt;property id=&quot;20307&quot; value=&quot;273&quot;/&gt;&lt;/object&gt;&lt;object type=&quot;3&quot; unique_id=&quot;11444&quot;&gt;&lt;property id=&quot;20148&quot; value=&quot;5&quot;/&gt;&lt;property id=&quot;20300&quot; value=&quot;Slide 8&quot;/&gt;&lt;property id=&quot;20307&quot; value=&quot;275&quot;/&gt;&lt;/object&gt;&lt;object type=&quot;3&quot; unique_id=&quot;11445&quot;&gt;&lt;property id=&quot;20148&quot; value=&quot;5&quot;/&gt;&lt;property id=&quot;20300&quot; value=&quot;Slide 9&quot;/&gt;&lt;property id=&quot;20307&quot; value=&quot;263&quot;/&gt;&lt;/object&gt;&lt;object type=&quot;3&quot; unique_id=&quot;11446&quot;&gt;&lt;property id=&quot;20148&quot; value=&quot;5&quot;/&gt;&lt;property id=&quot;20300&quot; value=&quot;Slide 10&quot;/&gt;&lt;property id=&quot;20307&quot; value=&quot;261&quot;/&gt;&lt;/object&gt;&lt;object type=&quot;3&quot; unique_id=&quot;11447&quot;&gt;&lt;property id=&quot;20148&quot; value=&quot;5&quot;/&gt;&lt;property id=&quot;20300&quot; value=&quot;Slide 11&quot;/&gt;&lt;property id=&quot;20307&quot; value=&quot;266&quot;/&gt;&lt;/object&gt;&lt;object type=&quot;3&quot; unique_id=&quot;11448&quot;&gt;&lt;property id=&quot;20148&quot; value=&quot;5&quot;/&gt;&lt;property id=&quot;20300&quot; value=&quot;Slide 12&quot;/&gt;&lt;property id=&quot;20307&quot; value=&quot;267&quot;/&gt;&lt;/object&gt;&lt;object type=&quot;3&quot; unique_id=&quot;11449&quot;&gt;&lt;property id=&quot;20148&quot; value=&quot;5&quot;/&gt;&lt;property id=&quot;20300&quot; value=&quot;Slide 13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510</Words>
  <Application>Microsoft Office PowerPoint</Application>
  <PresentationFormat>Custom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TIN HỌC 3 – TUẦN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138</cp:revision>
  <dcterms:created xsi:type="dcterms:W3CDTF">2022-01-16T07:26:14Z</dcterms:created>
  <dcterms:modified xsi:type="dcterms:W3CDTF">2023-08-31T07:44:03Z</dcterms:modified>
</cp:coreProperties>
</file>