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ppt/tags/tag8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6"/>
  </p:notesMasterIdLst>
  <p:sldIdLst>
    <p:sldId id="1449" r:id="rId2"/>
    <p:sldId id="259" r:id="rId3"/>
    <p:sldId id="1439" r:id="rId4"/>
    <p:sldId id="424" r:id="rId5"/>
    <p:sldId id="428" r:id="rId6"/>
    <p:sldId id="429" r:id="rId7"/>
    <p:sldId id="431" r:id="rId8"/>
    <p:sldId id="436" r:id="rId9"/>
    <p:sldId id="1425" r:id="rId10"/>
    <p:sldId id="1434" r:id="rId11"/>
    <p:sldId id="430" r:id="rId12"/>
    <p:sldId id="432" r:id="rId13"/>
    <p:sldId id="433" r:id="rId14"/>
    <p:sldId id="1440" r:id="rId15"/>
    <p:sldId id="425" r:id="rId16"/>
    <p:sldId id="1429" r:id="rId17"/>
    <p:sldId id="441" r:id="rId18"/>
    <p:sldId id="1435" r:id="rId19"/>
    <p:sldId id="442" r:id="rId20"/>
    <p:sldId id="1436" r:id="rId21"/>
    <p:sldId id="1437" r:id="rId22"/>
    <p:sldId id="1430" r:id="rId23"/>
    <p:sldId id="1431" r:id="rId24"/>
    <p:sldId id="144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FC"/>
    <a:srgbClr val="4472C4"/>
    <a:srgbClr val="FF7707"/>
    <a:srgbClr val="D1FAFE"/>
    <a:srgbClr val="42D64C"/>
    <a:srgbClr val="FFFBF7"/>
    <a:srgbClr val="29AE9D"/>
    <a:srgbClr val="895527"/>
    <a:srgbClr val="FCBD4B"/>
    <a:srgbClr val="5F3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0291" autoAdjust="0"/>
  </p:normalViewPr>
  <p:slideViewPr>
    <p:cSldViewPr snapToGrid="0">
      <p:cViewPr varScale="1">
        <p:scale>
          <a:sx n="57" d="100"/>
          <a:sy n="57" d="100"/>
        </p:scale>
        <p:origin x="84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1215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2642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36976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211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1785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8821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2438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9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0770" y="-112144"/>
            <a:ext cx="12446120" cy="704634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8DDF325-8008-4888-91BC-F664990A63A3}"/>
              </a:ext>
            </a:extLst>
          </p:cNvPr>
          <p:cNvSpPr/>
          <p:nvPr userDrawn="1"/>
        </p:nvSpPr>
        <p:spPr>
          <a:xfrm>
            <a:off x="10768148" y="110117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62" r:id="rId7"/>
    <p:sldLayoutId id="2147483663" r:id="rId8"/>
    <p:sldLayoutId id="2147483665" r:id="rId9"/>
    <p:sldLayoutId id="2147483667" r:id="rId10"/>
    <p:sldLayoutId id="214748367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image" Target="../media/image29.png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38.png"/><Relationship Id="rId11" Type="http://schemas.openxmlformats.org/officeDocument/2006/relationships/image" Target="../media/image30.png"/><Relationship Id="rId5" Type="http://schemas.openxmlformats.org/officeDocument/2006/relationships/image" Target="../media/image33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openxmlformats.org/officeDocument/2006/relationships/image" Target="../media/image38.png"/><Relationship Id="rId11" Type="http://schemas.openxmlformats.org/officeDocument/2006/relationships/image" Target="../media/image30.png"/><Relationship Id="rId5" Type="http://schemas.openxmlformats.org/officeDocument/2006/relationships/image" Target="../media/image33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5" Type="http://schemas.openxmlformats.org/officeDocument/2006/relationships/image" Target="../media/image20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807055" y="1648606"/>
            <a:ext cx="8577990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28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Kiến em đi học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25D5428B-91AC-45A1-AC2D-A91844DE6F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t="3554" r="9601" b="37787"/>
          <a:stretch/>
        </p:blipFill>
        <p:spPr>
          <a:xfrm>
            <a:off x="1447799" y="-104931"/>
            <a:ext cx="9689893" cy="5988136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71F7793D-0575-4D98-BA12-ACA1FFCA1F55}"/>
              </a:ext>
            </a:extLst>
          </p:cNvPr>
          <p:cNvSpPr/>
          <p:nvPr/>
        </p:nvSpPr>
        <p:spPr>
          <a:xfrm>
            <a:off x="1910678" y="84991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57EE4829-EFFB-44D8-BBE3-248FB39E2F9F}"/>
              </a:ext>
            </a:extLst>
          </p:cNvPr>
          <p:cNvSpPr/>
          <p:nvPr/>
        </p:nvSpPr>
        <p:spPr>
          <a:xfrm>
            <a:off x="5489286" y="850820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A28A64CE-6367-46BA-9D3B-2C9F59D6060C}"/>
              </a:ext>
            </a:extLst>
          </p:cNvPr>
          <p:cNvSpPr/>
          <p:nvPr/>
        </p:nvSpPr>
        <p:spPr>
          <a:xfrm>
            <a:off x="5336886" y="1361265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101C7A4B-63F2-49DC-96F4-F78339EAA4CE}"/>
              </a:ext>
            </a:extLst>
          </p:cNvPr>
          <p:cNvSpPr/>
          <p:nvPr/>
        </p:nvSpPr>
        <p:spPr>
          <a:xfrm>
            <a:off x="2000194" y="2427471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36D06719-4EB2-42C0-88FF-2B103348D288}"/>
              </a:ext>
            </a:extLst>
          </p:cNvPr>
          <p:cNvSpPr/>
          <p:nvPr/>
        </p:nvSpPr>
        <p:spPr>
          <a:xfrm>
            <a:off x="2200265" y="2879257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5D345478-2046-4A77-8986-1427D6976FF8}"/>
              </a:ext>
            </a:extLst>
          </p:cNvPr>
          <p:cNvSpPr/>
          <p:nvPr/>
        </p:nvSpPr>
        <p:spPr>
          <a:xfrm>
            <a:off x="1941057" y="3392676"/>
            <a:ext cx="304800" cy="237204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949D1FAE-DEF9-4ECC-8631-FC1F3F3C4F5B}"/>
              </a:ext>
            </a:extLst>
          </p:cNvPr>
          <p:cNvSpPr/>
          <p:nvPr/>
        </p:nvSpPr>
        <p:spPr>
          <a:xfrm>
            <a:off x="2200265" y="3830586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7B5C6DF6-44DE-442B-AF4A-978BCC9A6F0D}"/>
              </a:ext>
            </a:extLst>
          </p:cNvPr>
          <p:cNvSpPr/>
          <p:nvPr/>
        </p:nvSpPr>
        <p:spPr>
          <a:xfrm>
            <a:off x="4869066" y="3830586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8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EC732F06-C24E-4CF6-9161-C44108ECC6E7}"/>
              </a:ext>
            </a:extLst>
          </p:cNvPr>
          <p:cNvSpPr/>
          <p:nvPr/>
        </p:nvSpPr>
        <p:spPr>
          <a:xfrm>
            <a:off x="9153796" y="3819575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9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1208B0-54C8-4D66-8C86-E08CBCE31A0D}"/>
              </a:ext>
            </a:extLst>
          </p:cNvPr>
          <p:cNvGrpSpPr/>
          <p:nvPr/>
        </p:nvGrpSpPr>
        <p:grpSpPr>
          <a:xfrm>
            <a:off x="2111123" y="4758536"/>
            <a:ext cx="502061" cy="400110"/>
            <a:chOff x="1956655" y="4447728"/>
            <a:chExt cx="502061" cy="400110"/>
          </a:xfrm>
        </p:grpSpPr>
        <p:sp>
          <p:nvSpPr>
            <p:cNvPr id="14" name="Cloud 13">
              <a:extLst>
                <a:ext uri="{FF2B5EF4-FFF2-40B4-BE49-F238E27FC236}">
                  <a16:creationId xmlns:a16="http://schemas.microsoft.com/office/drawing/2014/main" id="{EDB713F4-97BE-4D7D-B394-FCAE5869A587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6ADDAFB-6D34-4050-9AF2-C5ADF4D1B5AD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10</a:t>
              </a:r>
            </a:p>
          </p:txBody>
        </p:sp>
      </p:grp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C4AC10D2-ED05-41D5-B113-C85BF9AAAB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4" t="89504" r="10656" b="6310"/>
          <a:stretch/>
        </p:blipFill>
        <p:spPr>
          <a:xfrm>
            <a:off x="5228304" y="5935864"/>
            <a:ext cx="6673763" cy="47708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99C2101-1700-4DEE-B6E7-AFC61A6D7361}"/>
              </a:ext>
            </a:extLst>
          </p:cNvPr>
          <p:cNvSpPr/>
          <p:nvPr/>
        </p:nvSpPr>
        <p:spPr>
          <a:xfrm>
            <a:off x="5293800" y="5345184"/>
            <a:ext cx="5515897" cy="66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E9BD0F-02A1-4B0B-9A46-D2F996E2241B}"/>
              </a:ext>
            </a:extLst>
          </p:cNvPr>
          <p:cNvSpPr/>
          <p:nvPr/>
        </p:nvSpPr>
        <p:spPr>
          <a:xfrm>
            <a:off x="6386170" y="4895091"/>
            <a:ext cx="5515897" cy="66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9EED731-0318-430E-8031-E48CB5ECFBED}"/>
              </a:ext>
            </a:extLst>
          </p:cNvPr>
          <p:cNvGrpSpPr/>
          <p:nvPr/>
        </p:nvGrpSpPr>
        <p:grpSpPr>
          <a:xfrm>
            <a:off x="2127448" y="5213484"/>
            <a:ext cx="502061" cy="400110"/>
            <a:chOff x="1956655" y="4447728"/>
            <a:chExt cx="502061" cy="400110"/>
          </a:xfrm>
        </p:grpSpPr>
        <p:sp>
          <p:nvSpPr>
            <p:cNvPr id="21" name="Cloud 20">
              <a:extLst>
                <a:ext uri="{FF2B5EF4-FFF2-40B4-BE49-F238E27FC236}">
                  <a16:creationId xmlns:a16="http://schemas.microsoft.com/office/drawing/2014/main" id="{747C2AF5-82E8-4633-AB5A-8D5E9D71628E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83DB6B4-9A5A-439C-B528-ABD618108D5F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8617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8">
            <a:extLst>
              <a:ext uri="{FF2B5EF4-FFF2-40B4-BE49-F238E27FC236}">
                <a16:creationId xmlns:a16="http://schemas.microsoft.com/office/drawing/2014/main" id="{40C981F9-5714-4FF2-B826-464BBC6388F4}"/>
              </a:ext>
            </a:extLst>
          </p:cNvPr>
          <p:cNvGrpSpPr/>
          <p:nvPr/>
        </p:nvGrpSpPr>
        <p:grpSpPr>
          <a:xfrm>
            <a:off x="7862712" y="5128477"/>
            <a:ext cx="1718993" cy="1313980"/>
            <a:chOff x="1631991" y="5087828"/>
            <a:chExt cx="1718993" cy="1313980"/>
          </a:xfrm>
        </p:grpSpPr>
        <p:pic>
          <p:nvPicPr>
            <p:cNvPr id="17" name="图片 75">
              <a:extLst>
                <a:ext uri="{FF2B5EF4-FFF2-40B4-BE49-F238E27FC236}">
                  <a16:creationId xmlns:a16="http://schemas.microsoft.com/office/drawing/2014/main" id="{867EC96D-BF93-4BC1-9BB0-D520C40EC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18" name="图片 76">
              <a:extLst>
                <a:ext uri="{FF2B5EF4-FFF2-40B4-BE49-F238E27FC236}">
                  <a16:creationId xmlns:a16="http://schemas.microsoft.com/office/drawing/2014/main" id="{5C9D158F-BCAB-41E6-B7A7-D5A27A7D5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" name="图片 36">
            <a:extLst>
              <a:ext uri="{FF2B5EF4-FFF2-40B4-BE49-F238E27FC236}">
                <a16:creationId xmlns:a16="http://schemas.microsoft.com/office/drawing/2014/main" id="{0A315ADB-E054-4907-B661-65864B42E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308336" y="714132"/>
            <a:ext cx="2883664" cy="5722838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1062021C-F415-4AA0-976C-9B0F62D2BA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6353358" y="4458241"/>
            <a:ext cx="7085352" cy="2067434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id="{9D981C0A-E4B8-46FA-AE2F-DB589C189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31" y="1207153"/>
            <a:ext cx="775680" cy="718456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id="{4A4694C3-7393-4A28-AC43-803705FB30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309561" y="431342"/>
            <a:ext cx="544288" cy="406840"/>
          </a:xfrm>
          <a:prstGeom prst="rect">
            <a:avLst/>
          </a:prstGeom>
        </p:spPr>
      </p:pic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5D15C3DE-44B9-4F6D-853F-F62DDE7873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95" y="415543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7116A6-DC4B-4A55-A9AD-8986E1FC76A5}"/>
              </a:ext>
            </a:extLst>
          </p:cNvPr>
          <p:cNvSpPr txBox="1"/>
          <p:nvPr/>
        </p:nvSpPr>
        <p:spPr>
          <a:xfrm flipH="1">
            <a:off x="3610985" y="2005659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THƯ GIÃN</a:t>
            </a:r>
            <a:endParaRPr lang="en-US" sz="48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256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 p14:bounceEnd="15000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721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ĐOẠN</a:t>
            </a:r>
          </a:p>
        </p:txBody>
      </p:sp>
    </p:spTree>
    <p:extLst>
      <p:ext uri="{BB962C8B-B14F-4D97-AF65-F5344CB8AC3E}">
        <p14:creationId xmlns:p14="http://schemas.microsoft.com/office/powerpoint/2010/main" val="529451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41B6DE9B-FD7F-4BE4-94DC-3F4A0C4FE0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t="3554" r="9601" b="37787"/>
          <a:stretch/>
        </p:blipFill>
        <p:spPr>
          <a:xfrm>
            <a:off x="1447799" y="-104931"/>
            <a:ext cx="9689893" cy="59881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09BFFE-6549-4F26-B74B-F462E06AE580}"/>
              </a:ext>
            </a:extLst>
          </p:cNvPr>
          <p:cNvSpPr/>
          <p:nvPr/>
        </p:nvSpPr>
        <p:spPr>
          <a:xfrm>
            <a:off x="5228304" y="5417433"/>
            <a:ext cx="5515897" cy="66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997D21-172E-4A9C-AC25-9EFC5CA8FE16}"/>
              </a:ext>
            </a:extLst>
          </p:cNvPr>
          <p:cNvSpPr/>
          <p:nvPr/>
        </p:nvSpPr>
        <p:spPr>
          <a:xfrm>
            <a:off x="6676103" y="5085594"/>
            <a:ext cx="5515897" cy="66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D56AD3F4-A6F4-466D-868D-E83B8FCA59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4" t="89504" r="10656" b="6310"/>
          <a:stretch/>
        </p:blipFill>
        <p:spPr>
          <a:xfrm>
            <a:off x="5228304" y="5935864"/>
            <a:ext cx="6673763" cy="477086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E3FFF8D8-4F6F-493E-A77F-808462C2FEB9}"/>
              </a:ext>
            </a:extLst>
          </p:cNvPr>
          <p:cNvSpPr/>
          <p:nvPr/>
        </p:nvSpPr>
        <p:spPr>
          <a:xfrm>
            <a:off x="1834946" y="974795"/>
            <a:ext cx="312801" cy="319316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636947B8-DB39-4870-888A-BA44A7E18F01}"/>
              </a:ext>
            </a:extLst>
          </p:cNvPr>
          <p:cNvSpPr/>
          <p:nvPr/>
        </p:nvSpPr>
        <p:spPr>
          <a:xfrm>
            <a:off x="1907323" y="3455308"/>
            <a:ext cx="304800" cy="26670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388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C44981B-9324-4680-BC0E-B5F6C8F88A8C}"/>
              </a:ext>
            </a:extLst>
          </p:cNvPr>
          <p:cNvSpPr txBox="1"/>
          <p:nvPr/>
        </p:nvSpPr>
        <p:spPr>
          <a:xfrm>
            <a:off x="457200" y="1957006"/>
            <a:ext cx="11573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Thầy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nằm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sát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đất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giương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kính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lên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cũng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không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đọc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16" name="组合 2">
            <a:extLst>
              <a:ext uri="{FF2B5EF4-FFF2-40B4-BE49-F238E27FC236}">
                <a16:creationId xmlns:a16="http://schemas.microsoft.com/office/drawing/2014/main" id="{8A8972DC-7750-489B-B7EE-205ABA56B8E4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39940239-3916-43DB-9912-65342AC19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8" name="图片 4">
              <a:extLst>
                <a:ext uri="{FF2B5EF4-FFF2-40B4-BE49-F238E27FC236}">
                  <a16:creationId xmlns:a16="http://schemas.microsoft.com/office/drawing/2014/main" id="{9BB0AB3B-9F12-4324-93C0-73707E7DF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CCE67A9-46FF-467C-9D03-8CB3734033AB}"/>
              </a:ext>
            </a:extLst>
          </p:cNvPr>
          <p:cNvCxnSpPr>
            <a:cxnSpLocks/>
          </p:cNvCxnSpPr>
          <p:nvPr/>
        </p:nvCxnSpPr>
        <p:spPr>
          <a:xfrm flipH="1">
            <a:off x="4068211" y="2009646"/>
            <a:ext cx="106012" cy="46305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F2ADB1-EDBC-4475-81E1-8AAA601A9D0F}"/>
              </a:ext>
            </a:extLst>
          </p:cNvPr>
          <p:cNvCxnSpPr>
            <a:cxnSpLocks/>
          </p:cNvCxnSpPr>
          <p:nvPr/>
        </p:nvCxnSpPr>
        <p:spPr>
          <a:xfrm flipH="1">
            <a:off x="7217811" y="2017867"/>
            <a:ext cx="106012" cy="46305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5101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TÌM HIỂU BÀI ĐỌC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03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04070A-FDCC-40D3-B7E0-A83C1CCEBD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6" t="19850" r="22880" b="26770"/>
          <a:stretch/>
        </p:blipFill>
        <p:spPr>
          <a:xfrm>
            <a:off x="1155181" y="381885"/>
            <a:ext cx="6891867" cy="8382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9BE88042-2DA7-4230-80ED-ED4886FF25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8" t="10481" r="12004" b="12250"/>
          <a:stretch/>
        </p:blipFill>
        <p:spPr>
          <a:xfrm>
            <a:off x="1381473" y="1023832"/>
            <a:ext cx="9693446" cy="2703585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2367181E-3E23-4ECF-8CB1-0DEEBC1F95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7" t="7604" r="10823" b="51106"/>
          <a:stretch/>
        </p:blipFill>
        <p:spPr>
          <a:xfrm>
            <a:off x="1155181" y="3310889"/>
            <a:ext cx="10064547" cy="868383"/>
          </a:xfrm>
          <a:prstGeom prst="rect">
            <a:avLst/>
          </a:prstGeom>
        </p:spPr>
      </p:pic>
      <p:grpSp>
        <p:nvGrpSpPr>
          <p:cNvPr id="15" name="组合 1">
            <a:extLst>
              <a:ext uri="{FF2B5EF4-FFF2-40B4-BE49-F238E27FC236}">
                <a16:creationId xmlns:a16="http://schemas.microsoft.com/office/drawing/2014/main" id="{C100F274-6E75-4FCA-8BB2-845F7C9B6C1D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id="{D3F65783-4893-40DB-8657-700C59E9E2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19" name="图片 7">
              <a:extLst>
                <a:ext uri="{FF2B5EF4-FFF2-40B4-BE49-F238E27FC236}">
                  <a16:creationId xmlns:a16="http://schemas.microsoft.com/office/drawing/2014/main" id="{68099CA7-6C4E-4645-8C1D-C396597045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3995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714 Two Students Talking Illustrations &amp;amp; Clip Art - iStock">
            <a:extLst>
              <a:ext uri="{FF2B5EF4-FFF2-40B4-BE49-F238E27FC236}">
                <a16:creationId xmlns:a16="http://schemas.microsoft.com/office/drawing/2014/main" id="{9C218D41-FF5B-4560-8347-CC335CF66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5"/>
          <a:stretch/>
        </p:blipFill>
        <p:spPr bwMode="auto">
          <a:xfrm>
            <a:off x="2971800" y="1460089"/>
            <a:ext cx="5829300" cy="496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13">
            <a:extLst>
              <a:ext uri="{FF2B5EF4-FFF2-40B4-BE49-F238E27FC236}">
                <a16:creationId xmlns:a16="http://schemas.microsoft.com/office/drawing/2014/main" id="{583D09D9-E8FE-4EEC-8BF3-5E9A4017DB41}"/>
              </a:ext>
            </a:extLst>
          </p:cNvPr>
          <p:cNvSpPr/>
          <p:nvPr/>
        </p:nvSpPr>
        <p:spPr>
          <a:xfrm>
            <a:off x="2971800" y="1235044"/>
            <a:ext cx="6515099" cy="1165256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THẢO LUẬN NHÓM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5C64235-2A42-4140-B532-AC6A8F688D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47523" y="173736"/>
            <a:ext cx="2557578" cy="3255264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6D01223F-B2C9-4E06-A26B-EA7927D8DC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57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3034CE-348A-4498-9C41-A47DF38F18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6" t="19850" r="22880" b="26770"/>
          <a:stretch/>
        </p:blipFill>
        <p:spPr>
          <a:xfrm>
            <a:off x="1232362" y="20819"/>
            <a:ext cx="9727276" cy="1183047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F9B41AF1-AF78-4C2D-B11C-8C2869D9D7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1" t="70749" r="57230" b="13638"/>
          <a:stretch/>
        </p:blipFill>
        <p:spPr>
          <a:xfrm>
            <a:off x="4353363" y="2339336"/>
            <a:ext cx="3251200" cy="258354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4987D6-5804-4D15-8341-FA01CA3A6A4B}"/>
              </a:ext>
            </a:extLst>
          </p:cNvPr>
          <p:cNvSpPr/>
          <p:nvPr/>
        </p:nvSpPr>
        <p:spPr>
          <a:xfrm>
            <a:off x="6775506" y="2334142"/>
            <a:ext cx="829057" cy="753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358175-0622-4CF6-A8CB-172EB9107B32}"/>
              </a:ext>
            </a:extLst>
          </p:cNvPr>
          <p:cNvSpPr txBox="1"/>
          <p:nvPr/>
        </p:nvSpPr>
        <p:spPr>
          <a:xfrm>
            <a:off x="2872275" y="1561649"/>
            <a:ext cx="7005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thầy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chê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kiến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nhỏ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quá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13" name="组合 1">
            <a:extLst>
              <a:ext uri="{FF2B5EF4-FFF2-40B4-BE49-F238E27FC236}">
                <a16:creationId xmlns:a16="http://schemas.microsoft.com/office/drawing/2014/main" id="{007BB6BD-7CB8-4AEE-9752-9B90442B652B}"/>
              </a:ext>
            </a:extLst>
          </p:cNvPr>
          <p:cNvGrpSpPr/>
          <p:nvPr/>
        </p:nvGrpSpPr>
        <p:grpSpPr>
          <a:xfrm>
            <a:off x="-53316" y="4218038"/>
            <a:ext cx="12373086" cy="2205639"/>
            <a:chOff x="656927" y="4041797"/>
            <a:chExt cx="12373086" cy="2505456"/>
          </a:xfrm>
        </p:grpSpPr>
        <p:pic>
          <p:nvPicPr>
            <p:cNvPr id="14" name="图片 4">
              <a:extLst>
                <a:ext uri="{FF2B5EF4-FFF2-40B4-BE49-F238E27FC236}">
                  <a16:creationId xmlns:a16="http://schemas.microsoft.com/office/drawing/2014/main" id="{A4D57C97-15FB-4F67-B4AB-196CDA0AF8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656927" y="4041797"/>
              <a:ext cx="4185322" cy="2505456"/>
            </a:xfrm>
            <a:prstGeom prst="rect">
              <a:avLst/>
            </a:prstGeom>
          </p:spPr>
        </p:pic>
        <p:pic>
          <p:nvPicPr>
            <p:cNvPr id="15" name="图片 7">
              <a:extLst>
                <a:ext uri="{FF2B5EF4-FFF2-40B4-BE49-F238E27FC236}">
                  <a16:creationId xmlns:a16="http://schemas.microsoft.com/office/drawing/2014/main" id="{C00DC1F4-509A-46B0-BDF7-2BD86FA91C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842249" y="4242965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">
            <a:extLst>
              <a:ext uri="{FF2B5EF4-FFF2-40B4-BE49-F238E27FC236}">
                <a16:creationId xmlns:a16="http://schemas.microsoft.com/office/drawing/2014/main" id="{419A9CCB-E3E9-4A3A-90FE-117D2D69C00A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4" name="图片 4">
              <a:extLst>
                <a:ext uri="{FF2B5EF4-FFF2-40B4-BE49-F238E27FC236}">
                  <a16:creationId xmlns:a16="http://schemas.microsoft.com/office/drawing/2014/main" id="{83CAB647-A6D5-49D6-8938-9DD4392497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7">
              <a:extLst>
                <a:ext uri="{FF2B5EF4-FFF2-40B4-BE49-F238E27FC236}">
                  <a16:creationId xmlns:a16="http://schemas.microsoft.com/office/drawing/2014/main" id="{5EFEBDDD-8E28-4069-9BA8-D0D953D448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5E51F73-137F-435A-8BE4-AD95384460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8" t="10481" r="12004" b="12250"/>
          <a:stretch/>
        </p:blipFill>
        <p:spPr>
          <a:xfrm>
            <a:off x="548554" y="722080"/>
            <a:ext cx="11094891" cy="309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87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FE7D56F-CFBE-4A05-AD47-030C636DE9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7" t="7604" r="10823" b="51106"/>
          <a:stretch/>
        </p:blipFill>
        <p:spPr>
          <a:xfrm>
            <a:off x="251643" y="0"/>
            <a:ext cx="11688713" cy="1008518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1F17B99F-8070-4081-A731-ACEAA870A2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0" t="54026" r="18237" b="11081"/>
          <a:stretch/>
        </p:blipFill>
        <p:spPr>
          <a:xfrm>
            <a:off x="1103670" y="1522975"/>
            <a:ext cx="9984659" cy="48905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EA7B5B-30E2-4455-A166-B7B21F315E03}"/>
              </a:ext>
            </a:extLst>
          </p:cNvPr>
          <p:cNvSpPr/>
          <p:nvPr/>
        </p:nvSpPr>
        <p:spPr>
          <a:xfrm>
            <a:off x="793956" y="1484031"/>
            <a:ext cx="4719666" cy="536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C651B1-06FE-445E-ACA1-1FEC4F553A0D}"/>
              </a:ext>
            </a:extLst>
          </p:cNvPr>
          <p:cNvSpPr/>
          <p:nvPr/>
        </p:nvSpPr>
        <p:spPr>
          <a:xfrm>
            <a:off x="956188" y="2055915"/>
            <a:ext cx="3457723" cy="536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557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632523" y="1420527"/>
            <a:ext cx="3808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366603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CC16E987-2D1D-4B08-AFE2-D9DCBD0DF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9" y="1247351"/>
            <a:ext cx="3146114" cy="314611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6D8F59-78AA-4F9F-9CC3-E2F07F2FCF9D}"/>
              </a:ext>
            </a:extLst>
          </p:cNvPr>
          <p:cNvSpPr/>
          <p:nvPr/>
        </p:nvSpPr>
        <p:spPr>
          <a:xfrm>
            <a:off x="232197" y="4761492"/>
            <a:ext cx="3673054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dẫn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chuyện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C4E5A9-5ED2-4139-B16E-B9A8467B97D3}"/>
              </a:ext>
            </a:extLst>
          </p:cNvPr>
          <p:cNvSpPr/>
          <p:nvPr/>
        </p:nvSpPr>
        <p:spPr>
          <a:xfrm>
            <a:off x="4641697" y="476149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kiến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anh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046373-3AEE-4B43-B0BE-B32D00E4095C}"/>
              </a:ext>
            </a:extLst>
          </p:cNvPr>
          <p:cNvSpPr/>
          <p:nvPr/>
        </p:nvSpPr>
        <p:spPr>
          <a:xfrm>
            <a:off x="8618038" y="4761492"/>
            <a:ext cx="2203935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kiến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PA_库_组合 5">
            <a:extLst>
              <a:ext uri="{FF2B5EF4-FFF2-40B4-BE49-F238E27FC236}">
                <a16:creationId xmlns:a16="http://schemas.microsoft.com/office/drawing/2014/main" id="{53ED8EF1-99C9-4D7C-B5A1-5DB25F468C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536963" y="192299"/>
            <a:ext cx="5850029" cy="724487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id="{4E141870-B8A0-47BE-9E34-3782C7500B4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id="{BAC4F55A-B1EB-4406-8CB7-DE8B1087329D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id="{52BC1375-C509-42E7-8433-48E54AB3D055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Đọc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theo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vai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EEC8BC20-C9B4-4C23-A0FA-7114D0F961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1" t="70873" r="65805" b="13638"/>
          <a:stretch/>
        </p:blipFill>
        <p:spPr>
          <a:xfrm>
            <a:off x="5032117" y="2198355"/>
            <a:ext cx="1619734" cy="2563137"/>
          </a:xfrm>
          <a:prstGeom prst="rect">
            <a:avLst/>
          </a:prstGeom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89E4E183-5C7D-447F-8536-44405118BA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2" t="74522" r="57254" b="13638"/>
          <a:stretch/>
        </p:blipFill>
        <p:spPr>
          <a:xfrm>
            <a:off x="8915960" y="2802194"/>
            <a:ext cx="1619734" cy="195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74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41B6DE9B-FD7F-4BE4-94DC-3F4A0C4FE0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t="3554" r="9601" b="37787"/>
          <a:stretch/>
        </p:blipFill>
        <p:spPr>
          <a:xfrm>
            <a:off x="1447799" y="-104931"/>
            <a:ext cx="9689893" cy="59881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09BFFE-6549-4F26-B74B-F462E06AE580}"/>
              </a:ext>
            </a:extLst>
          </p:cNvPr>
          <p:cNvSpPr/>
          <p:nvPr/>
        </p:nvSpPr>
        <p:spPr>
          <a:xfrm>
            <a:off x="5228304" y="5417433"/>
            <a:ext cx="5515897" cy="66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997D21-172E-4A9C-AC25-9EFC5CA8FE16}"/>
              </a:ext>
            </a:extLst>
          </p:cNvPr>
          <p:cNvSpPr/>
          <p:nvPr/>
        </p:nvSpPr>
        <p:spPr>
          <a:xfrm>
            <a:off x="6676103" y="5085594"/>
            <a:ext cx="5515897" cy="66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D56AD3F4-A6F4-466D-868D-E83B8FCA59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4" t="89504" r="10656" b="6310"/>
          <a:stretch/>
        </p:blipFill>
        <p:spPr>
          <a:xfrm>
            <a:off x="5228304" y="5935864"/>
            <a:ext cx="6673763" cy="47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10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911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0">
            <a:extLst>
              <a:ext uri="{FF2B5EF4-FFF2-40B4-BE49-F238E27FC236}">
                <a16:creationId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58056" y="4571999"/>
            <a:ext cx="12192000" cy="1879333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PA_库_图片 6">
            <a:extLst>
              <a:ext uri="{FF2B5EF4-FFF2-40B4-BE49-F238E27FC236}">
                <a16:creationId xmlns:a16="http://schemas.microsoft.com/office/drawing/2014/main" id="{AF9FB272-72D5-4D3C-9249-F87830D472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82" y="264652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1" name="原创设计师QQ：178119980 喵小姐">
            <a:extLst>
              <a:ext uri="{FF2B5EF4-FFF2-40B4-BE49-F238E27FC236}">
                <a16:creationId xmlns:a16="http://schemas.microsoft.com/office/drawing/2014/main" id="{B6051D19-CEEC-4303-A27C-A8EBFBBD984A}"/>
              </a:ext>
            </a:extLst>
          </p:cNvPr>
          <p:cNvSpPr/>
          <p:nvPr/>
        </p:nvSpPr>
        <p:spPr>
          <a:xfrm>
            <a:off x="2922124" y="1813147"/>
            <a:ext cx="5376016" cy="945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CHIA SẺ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66F9297-6D24-4BD6-9FE5-89C1B12F54E1}"/>
              </a:ext>
            </a:extLst>
          </p:cNvPr>
          <p:cNvSpPr/>
          <p:nvPr/>
        </p:nvSpPr>
        <p:spPr>
          <a:xfrm>
            <a:off x="1371600" y="147484"/>
            <a:ext cx="7123471" cy="1135626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8BAA7A7B-E3E4-4652-91C7-05BF75F4A8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0" t="54026" r="18237" b="11081"/>
          <a:stretch/>
        </p:blipFill>
        <p:spPr>
          <a:xfrm>
            <a:off x="147483" y="542003"/>
            <a:ext cx="11669120" cy="57739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5663F3A-F003-451C-AC8D-506D797D19E3}"/>
              </a:ext>
            </a:extLst>
          </p:cNvPr>
          <p:cNvSpPr/>
          <p:nvPr/>
        </p:nvSpPr>
        <p:spPr>
          <a:xfrm>
            <a:off x="0" y="512501"/>
            <a:ext cx="5515897" cy="66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EF79F9-5459-4ABA-852A-323FC499A020}"/>
              </a:ext>
            </a:extLst>
          </p:cNvPr>
          <p:cNvSpPr/>
          <p:nvPr/>
        </p:nvSpPr>
        <p:spPr>
          <a:xfrm>
            <a:off x="1" y="1161435"/>
            <a:ext cx="4041058" cy="66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41B6DE9B-FD7F-4BE4-94DC-3F4A0C4FE0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t="3554" r="9601" b="37787"/>
          <a:stretch/>
        </p:blipFill>
        <p:spPr>
          <a:xfrm>
            <a:off x="1447799" y="-104931"/>
            <a:ext cx="9689893" cy="59881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09BFFE-6549-4F26-B74B-F462E06AE580}"/>
              </a:ext>
            </a:extLst>
          </p:cNvPr>
          <p:cNvSpPr/>
          <p:nvPr/>
        </p:nvSpPr>
        <p:spPr>
          <a:xfrm>
            <a:off x="5228304" y="5417433"/>
            <a:ext cx="5515897" cy="66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997D21-172E-4A9C-AC25-9EFC5CA8FE16}"/>
              </a:ext>
            </a:extLst>
          </p:cNvPr>
          <p:cNvSpPr/>
          <p:nvPr/>
        </p:nvSpPr>
        <p:spPr>
          <a:xfrm>
            <a:off x="6676103" y="5085594"/>
            <a:ext cx="5515897" cy="66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D56AD3F4-A6F4-466D-868D-E83B8FCA59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4" t="89504" r="10656" b="6310"/>
          <a:stretch/>
        </p:blipFill>
        <p:spPr>
          <a:xfrm>
            <a:off x="5228304" y="5935864"/>
            <a:ext cx="6673763" cy="47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92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70942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LUYỆN ĐỌC TỪ NGỮ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62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id="{FCEA3511-83F6-468B-AAF1-897D77204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88" y="1514429"/>
            <a:ext cx="3481800" cy="420264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77143CA1-8D86-4FFF-B431-8C5D9EAF2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137" y="2573777"/>
            <a:ext cx="2604152" cy="3143292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:a16="http://schemas.microsoft.com/office/drawing/2014/main" id="{CF7EF899-F3B2-4168-B89E-08955851F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00" y="3438751"/>
            <a:ext cx="1838450" cy="2219066"/>
          </a:xfrm>
          <a:prstGeom prst="rect">
            <a:avLst/>
          </a:prstGeom>
        </p:spPr>
      </p:pic>
      <p:grpSp>
        <p:nvGrpSpPr>
          <p:cNvPr id="7" name="组合 22">
            <a:extLst>
              <a:ext uri="{FF2B5EF4-FFF2-40B4-BE49-F238E27FC236}">
                <a16:creationId xmlns:a16="http://schemas.microsoft.com/office/drawing/2014/main" id="{B047831F-28AA-41BF-B39E-223D863B7D88}"/>
              </a:ext>
            </a:extLst>
          </p:cNvPr>
          <p:cNvGrpSpPr/>
          <p:nvPr/>
        </p:nvGrpSpPr>
        <p:grpSpPr>
          <a:xfrm>
            <a:off x="14512" y="4588609"/>
            <a:ext cx="12192001" cy="1842572"/>
            <a:chOff x="-175848" y="4352544"/>
            <a:chExt cx="12367848" cy="2310496"/>
          </a:xfrm>
        </p:grpSpPr>
        <p:pic>
          <p:nvPicPr>
            <p:cNvPr id="8" name="图片 23">
              <a:extLst>
                <a:ext uri="{FF2B5EF4-FFF2-40B4-BE49-F238E27FC236}">
                  <a16:creationId xmlns:a16="http://schemas.microsoft.com/office/drawing/2014/main" id="{B0F80113-881F-4939-B216-E6FFA5BCE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id="{0A3D6EC8-4BD7-44C2-9031-9E21A2FF4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EAF830-D2B6-48E8-81AD-6F21C457E236}"/>
              </a:ext>
            </a:extLst>
          </p:cNvPr>
          <p:cNvSpPr/>
          <p:nvPr/>
        </p:nvSpPr>
        <p:spPr>
          <a:xfrm>
            <a:off x="90147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buồn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lắm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E6CE1D8-B92D-4181-B50C-5D11FBE3F4A0}"/>
              </a:ext>
            </a:extLst>
          </p:cNvPr>
          <p:cNvSpPr/>
          <p:nvPr/>
        </p:nvSpPr>
        <p:spPr>
          <a:xfrm>
            <a:off x="901475" y="24871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oà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lên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26A6ED5-8CE8-468C-A2C4-7808612CB6B3}"/>
              </a:ext>
            </a:extLst>
          </p:cNvPr>
          <p:cNvSpPr/>
          <p:nvPr/>
        </p:nvSpPr>
        <p:spPr>
          <a:xfrm>
            <a:off x="901475" y="3596063"/>
            <a:ext cx="2674006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nức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nở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04878A5-DBAC-4262-9BCC-14668D279081}"/>
              </a:ext>
            </a:extLst>
          </p:cNvPr>
          <p:cNvSpPr/>
          <p:nvPr/>
        </p:nvSpPr>
        <p:spPr>
          <a:xfrm>
            <a:off x="838129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nằm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sát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đất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B716B0D-5205-4635-90AE-0348A690F12D}"/>
              </a:ext>
            </a:extLst>
          </p:cNvPr>
          <p:cNvSpPr/>
          <p:nvPr/>
        </p:nvSpPr>
        <p:spPr>
          <a:xfrm>
            <a:off x="8381294" y="2446405"/>
            <a:ext cx="3481799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giương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kính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lên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4A2721E-3904-47CF-B5CF-E1B1C4BD9B6D}"/>
              </a:ext>
            </a:extLst>
          </p:cNvPr>
          <p:cNvSpPr/>
          <p:nvPr/>
        </p:nvSpPr>
        <p:spPr>
          <a:xfrm>
            <a:off x="8381295" y="361125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thầy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voi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grpSp>
        <p:nvGrpSpPr>
          <p:cNvPr id="34" name="PA_库_组合 5">
            <a:extLst>
              <a:ext uri="{FF2B5EF4-FFF2-40B4-BE49-F238E27FC236}">
                <a16:creationId xmlns:a16="http://schemas.microsoft.com/office/drawing/2014/main" id="{49A18141-E269-4CBE-8FEA-7F811372D2C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6760240" cy="724487"/>
            <a:chOff x="1874329" y="2417937"/>
            <a:chExt cx="1534600" cy="734123"/>
          </a:xfrm>
        </p:grpSpPr>
        <p:sp>
          <p:nvSpPr>
            <p:cNvPr id="35" name="任意多边形 10">
              <a:extLst>
                <a:ext uri="{FF2B5EF4-FFF2-40B4-BE49-F238E27FC236}">
                  <a16:creationId xmlns:a16="http://schemas.microsoft.com/office/drawing/2014/main" id="{26A1CD5B-D529-4D38-BCE0-368F747DA3D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11">
              <a:extLst>
                <a:ext uri="{FF2B5EF4-FFF2-40B4-BE49-F238E27FC236}">
                  <a16:creationId xmlns:a16="http://schemas.microsoft.com/office/drawing/2014/main" id="{4BFC1E88-62EB-45BA-84DE-0E4413DFE87A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12">
              <a:extLst>
                <a:ext uri="{FF2B5EF4-FFF2-40B4-BE49-F238E27FC236}">
                  <a16:creationId xmlns:a16="http://schemas.microsoft.com/office/drawing/2014/main" id="{A7A0E52D-8E57-41E9-9CC8-ABBE898283C0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Luyện đọc từ ngữ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6741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52" y="146297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1762944" y="1697709"/>
            <a:ext cx="5376016" cy="732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600" b="1">
                <a:solidFill>
                  <a:srgbClr val="5F360E"/>
                </a:solidFill>
                <a:latin typeface="UTM Avo" panose="02040603050506020204" pitchFamily="18" charset="0"/>
              </a:rPr>
              <a:t>LUYỆN ĐỌC CÂU</a:t>
            </a:r>
            <a:endParaRPr lang="zh-CN" altLang="en-US" sz="36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0974075-C13B-44B6-A04D-6B8C2C3AFF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6357" y="3053439"/>
            <a:ext cx="2512546" cy="205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7056E4-8B76-43D8-8863-CD85190C3B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446" y="3915620"/>
            <a:ext cx="1813744" cy="18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59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2290</TotalTime>
  <Words>100</Words>
  <Application>Microsoft Office PowerPoint</Application>
  <PresentationFormat>Widescreen</PresentationFormat>
  <Paragraphs>39</Paragraphs>
  <Slides>24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Administrator</cp:lastModifiedBy>
  <cp:revision>124</cp:revision>
  <dcterms:created xsi:type="dcterms:W3CDTF">2021-10-30T04:56:06Z</dcterms:created>
  <dcterms:modified xsi:type="dcterms:W3CDTF">2024-03-24T16:08:09Z</dcterms:modified>
</cp:coreProperties>
</file>