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256" r:id="rId3"/>
    <p:sldId id="257" r:id="rId4"/>
    <p:sldId id="330" r:id="rId5"/>
    <p:sldId id="334" r:id="rId6"/>
    <p:sldId id="335" r:id="rId7"/>
    <p:sldId id="309" r:id="rId8"/>
    <p:sldId id="310" r:id="rId9"/>
    <p:sldId id="324" r:id="rId10"/>
    <p:sldId id="325" r:id="rId11"/>
    <p:sldId id="326" r:id="rId12"/>
    <p:sldId id="328" r:id="rId13"/>
    <p:sldId id="329" r:id="rId14"/>
    <p:sldId id="308" r:id="rId15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.VnTifani HeavyH" panose="020B7200000000000000" pitchFamily="34" charset="0"/>
      <p:regular r:id="rId21"/>
    </p:embeddedFon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VNI-Thufap2"/>
      <p:regular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6600"/>
    <a:srgbClr val="FFFF99"/>
    <a:srgbClr val="FF66FF"/>
    <a:srgbClr val="0066CC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63" d="100"/>
          <a:sy n="63" d="100"/>
        </p:scale>
        <p:origin x="1468" y="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0.gif"/><Relationship Id="rId18" Type="http://schemas.openxmlformats.org/officeDocument/2006/relationships/image" Target="../media/image35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9.xml"/><Relationship Id="rId7" Type="http://schemas.openxmlformats.org/officeDocument/2006/relationships/audio" Target="../media/audio4.wav"/><Relationship Id="rId12" Type="http://schemas.openxmlformats.org/officeDocument/2006/relationships/image" Target="../media/image29.gif"/><Relationship Id="rId17" Type="http://schemas.openxmlformats.org/officeDocument/2006/relationships/image" Target="../media/image34.gif"/><Relationship Id="rId2" Type="http://schemas.openxmlformats.org/officeDocument/2006/relationships/tags" Target="../tags/tag2.xml"/><Relationship Id="rId16" Type="http://schemas.openxmlformats.org/officeDocument/2006/relationships/image" Target="../media/image33.gif"/><Relationship Id="rId20" Type="http://schemas.openxmlformats.org/officeDocument/2006/relationships/image" Target="../media/image37.png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2.wav"/><Relationship Id="rId15" Type="http://schemas.openxmlformats.org/officeDocument/2006/relationships/image" Target="../media/image32.gif"/><Relationship Id="rId10" Type="http://schemas.openxmlformats.org/officeDocument/2006/relationships/audio" Target="../media/audio7.wav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6.wav"/><Relationship Id="rId14" Type="http://schemas.openxmlformats.org/officeDocument/2006/relationships/image" Target="../media/image31.gif"/><Relationship Id="rId22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4.wav"/><Relationship Id="rId18" Type="http://schemas.openxmlformats.org/officeDocument/2006/relationships/image" Target="../media/image29.gif"/><Relationship Id="rId26" Type="http://schemas.openxmlformats.org/officeDocument/2006/relationships/image" Target="../media/image40.gif"/><Relationship Id="rId3" Type="http://schemas.openxmlformats.org/officeDocument/2006/relationships/tags" Target="../tags/tag5.xml"/><Relationship Id="rId21" Type="http://schemas.openxmlformats.org/officeDocument/2006/relationships/image" Target="../media/image32.gif"/><Relationship Id="rId7" Type="http://schemas.openxmlformats.org/officeDocument/2006/relationships/tags" Target="../tags/tag9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9.gif"/><Relationship Id="rId2" Type="http://schemas.openxmlformats.org/officeDocument/2006/relationships/tags" Target="../tags/tag4.xml"/><Relationship Id="rId16" Type="http://schemas.openxmlformats.org/officeDocument/2006/relationships/audio" Target="../media/audio9.wav"/><Relationship Id="rId20" Type="http://schemas.openxmlformats.org/officeDocument/2006/relationships/image" Target="../media/image31.gif"/><Relationship Id="rId29" Type="http://schemas.openxmlformats.org/officeDocument/2006/relationships/image" Target="../media/image42.jpe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8.wav"/><Relationship Id="rId24" Type="http://schemas.openxmlformats.org/officeDocument/2006/relationships/image" Target="../media/image35.gif"/><Relationship Id="rId5" Type="http://schemas.openxmlformats.org/officeDocument/2006/relationships/tags" Target="../tags/tag7.xml"/><Relationship Id="rId15" Type="http://schemas.openxmlformats.org/officeDocument/2006/relationships/audio" Target="../media/audio7.wav"/><Relationship Id="rId23" Type="http://schemas.openxmlformats.org/officeDocument/2006/relationships/image" Target="../media/image34.gif"/><Relationship Id="rId28" Type="http://schemas.openxmlformats.org/officeDocument/2006/relationships/image" Target="../media/image41.jpe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30.gif"/><Relationship Id="rId31" Type="http://schemas.openxmlformats.org/officeDocument/2006/relationships/image" Target="../media/image44.jpe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3.gif"/><Relationship Id="rId27" Type="http://schemas.openxmlformats.org/officeDocument/2006/relationships/slide" Target="slide9.xml"/><Relationship Id="rId30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11" Type="http://schemas.openxmlformats.org/officeDocument/2006/relationships/slide" Target="slide9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audio" Target="../media/audio4.wav"/><Relationship Id="rId18" Type="http://schemas.openxmlformats.org/officeDocument/2006/relationships/image" Target="../media/image29.gif"/><Relationship Id="rId26" Type="http://schemas.openxmlformats.org/officeDocument/2006/relationships/image" Target="../media/image40.gif"/><Relationship Id="rId3" Type="http://schemas.openxmlformats.org/officeDocument/2006/relationships/tags" Target="../tags/tag13.xml"/><Relationship Id="rId21" Type="http://schemas.openxmlformats.org/officeDocument/2006/relationships/image" Target="../media/image32.gif"/><Relationship Id="rId7" Type="http://schemas.openxmlformats.org/officeDocument/2006/relationships/tags" Target="../tags/tag17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9.gif"/><Relationship Id="rId2" Type="http://schemas.openxmlformats.org/officeDocument/2006/relationships/tags" Target="../tags/tag12.xml"/><Relationship Id="rId16" Type="http://schemas.openxmlformats.org/officeDocument/2006/relationships/audio" Target="../media/audio9.wav"/><Relationship Id="rId20" Type="http://schemas.openxmlformats.org/officeDocument/2006/relationships/image" Target="../media/image31.gif"/><Relationship Id="rId29" Type="http://schemas.openxmlformats.org/officeDocument/2006/relationships/image" Target="../media/image43.jpe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8.wav"/><Relationship Id="rId24" Type="http://schemas.openxmlformats.org/officeDocument/2006/relationships/image" Target="../media/image35.gif"/><Relationship Id="rId5" Type="http://schemas.openxmlformats.org/officeDocument/2006/relationships/tags" Target="../tags/tag15.xml"/><Relationship Id="rId15" Type="http://schemas.openxmlformats.org/officeDocument/2006/relationships/audio" Target="../media/audio7.wav"/><Relationship Id="rId23" Type="http://schemas.openxmlformats.org/officeDocument/2006/relationships/image" Target="../media/image34.gif"/><Relationship Id="rId28" Type="http://schemas.openxmlformats.org/officeDocument/2006/relationships/image" Target="../media/image48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0.gif"/><Relationship Id="rId31" Type="http://schemas.openxmlformats.org/officeDocument/2006/relationships/image" Target="../media/image50.jpe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3.gif"/><Relationship Id="rId27" Type="http://schemas.openxmlformats.org/officeDocument/2006/relationships/slide" Target="slide9.xml"/><Relationship Id="rId30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slide" Target="slide14.xml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13.xml"/><Relationship Id="rId5" Type="http://schemas.openxmlformats.org/officeDocument/2006/relationships/image" Target="../media/image17.png"/><Relationship Id="rId15" Type="http://schemas.openxmlformats.org/officeDocument/2006/relationships/slide" Target="slide10.xml"/><Relationship Id="rId10" Type="http://schemas.openxmlformats.org/officeDocument/2006/relationships/image" Target="../media/image21.png"/><Relationship Id="rId19" Type="http://schemas.openxmlformats.org/officeDocument/2006/relationships/image" Target="../media/image27.gif"/><Relationship Id="rId4" Type="http://schemas.openxmlformats.org/officeDocument/2006/relationships/slide" Target="slide12.xml"/><Relationship Id="rId9" Type="http://schemas.openxmlformats.org/officeDocument/2006/relationships/image" Target="../media/image20.jpe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3" name="Text Box 99">
            <a:extLst>
              <a:ext uri="{FF2B5EF4-FFF2-40B4-BE49-F238E27FC236}">
                <a16:creationId xmlns:a16="http://schemas.microsoft.com/office/drawing/2014/main" id="{DDBE584A-6905-B393-BA9A-23BD79CFB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L¹c ®µ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21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¤n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tËp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60" y="2434163"/>
            <a:ext cx="5684838" cy="2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0" y="1551765"/>
            <a:ext cx="8447014" cy="32089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060" y="65430"/>
            <a:ext cx="3624159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21: ¤n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tËp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6744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8" y="767444"/>
            <a:ext cx="8055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GhÐp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c¸c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©m ®·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häc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thµnh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33030" y="2269670"/>
            <a:ext cx="84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.VnAvant" pitchFamily="34" charset="0"/>
              </a:rPr>
              <a:t>co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5745" y="2286257"/>
            <a:ext cx="84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.VnAvant" pitchFamily="34" charset="0"/>
              </a:rPr>
              <a:t>c«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59345" y="2255155"/>
            <a:ext cx="84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.VnAvant" pitchFamily="34" charset="0"/>
              </a:rPr>
              <a:t>c¬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11312" y="2892948"/>
            <a:ext cx="84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.VnAvant" pitchFamily="34" charset="0"/>
              </a:rPr>
              <a:t>ke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68781" y="2839930"/>
            <a:ext cx="84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.VnAvant" pitchFamily="34" charset="0"/>
              </a:rPr>
              <a:t>kª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85017" y="2871032"/>
            <a:ext cx="84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.VnAvant" pitchFamily="34" charset="0"/>
              </a:rPr>
              <a:t>ki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25888" y="3477723"/>
            <a:ext cx="84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.VnAvant" pitchFamily="34" charset="0"/>
              </a:rPr>
              <a:t>ga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33030" y="3477722"/>
            <a:ext cx="84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.VnAvant" pitchFamily="34" charset="0"/>
              </a:rPr>
              <a:t>go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43383" y="3492237"/>
            <a:ext cx="84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.VnAvant" pitchFamily="34" charset="0"/>
              </a:rPr>
              <a:t>g«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89000" y="3492235"/>
            <a:ext cx="84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.VnAvant" pitchFamily="34" charset="0"/>
              </a:rPr>
              <a:t>g¬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27801" y="4125415"/>
            <a:ext cx="104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.VnAvant" pitchFamily="34" charset="0"/>
              </a:rPr>
              <a:t>gha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87635" y="4132241"/>
            <a:ext cx="109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.VnAvant" pitchFamily="34" charset="0"/>
              </a:rPr>
              <a:t>gho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17867" y="4132520"/>
            <a:ext cx="91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.VnAvant" pitchFamily="34" charset="0"/>
              </a:rPr>
              <a:t>gh</a:t>
            </a:r>
            <a:r>
              <a:rPr lang="en-US" sz="2800" dirty="0">
                <a:latin typeface=".VnAvant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456" y="78244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Bi ë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399" y="1405780"/>
            <a:ext cx="56823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>
                <a:latin typeface=".VnAvant" pitchFamily="34" charset="0"/>
              </a:rPr>
              <a:t>Nh</a:t>
            </a:r>
            <a:r>
              <a:rPr lang="en-US" sz="2800" dirty="0">
                <a:latin typeface=".VnAvant" pitchFamily="34" charset="0"/>
              </a:rPr>
              <a:t>µ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giç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mÑ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nhê</a:t>
            </a:r>
            <a:r>
              <a:rPr lang="en-US" sz="2800" dirty="0">
                <a:latin typeface=".VnAvant" pitchFamily="34" charset="0"/>
              </a:rPr>
              <a:t> Bi </a:t>
            </a:r>
            <a:r>
              <a:rPr lang="en-US" sz="2800" dirty="0" err="1">
                <a:latin typeface=".VnAvant" pitchFamily="34" charset="0"/>
              </a:rPr>
              <a:t>dç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bÐ</a:t>
            </a:r>
            <a:r>
              <a:rPr lang="en-US" sz="2800" dirty="0">
                <a:latin typeface=".VnAvant" pitchFamily="34" charset="0"/>
              </a:rPr>
              <a:t> Li.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.VnAvant" pitchFamily="34" charset="0"/>
              </a:rPr>
              <a:t>BÐ </a:t>
            </a:r>
            <a:r>
              <a:rPr lang="en-US" sz="2800" dirty="0" err="1">
                <a:latin typeface=".VnAvant" pitchFamily="34" charset="0"/>
              </a:rPr>
              <a:t>nhÌ</a:t>
            </a:r>
            <a:r>
              <a:rPr lang="en-US" sz="2800" dirty="0">
                <a:latin typeface=".VnAvant" pitchFamily="34" charset="0"/>
              </a:rPr>
              <a:t>. Bi </a:t>
            </a:r>
            <a:r>
              <a:rPr lang="en-US" sz="2800" dirty="0" err="1">
                <a:latin typeface=".VnAvant" pitchFamily="34" charset="0"/>
              </a:rPr>
              <a:t>bÕ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bÐ</a:t>
            </a:r>
            <a:r>
              <a:rPr lang="en-US" sz="2800" dirty="0">
                <a:latin typeface=".VnAvant" pitchFamily="34" charset="0"/>
              </a:rPr>
              <a:t>. BÐ l¬ m¬. Bi ®i </a:t>
            </a:r>
            <a:r>
              <a:rPr lang="en-US" sz="2800" dirty="0" err="1">
                <a:latin typeface=".VnAvant" pitchFamily="34" charset="0"/>
              </a:rPr>
              <a:t>nhÌ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nhÑ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Dç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bÐ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khã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gh</a:t>
            </a:r>
            <a:r>
              <a:rPr lang="en-US" sz="2800" dirty="0">
                <a:latin typeface=".VnAvant" pitchFamily="34" charset="0"/>
              </a:rPr>
              <a:t>ª c¬.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18" y="782447"/>
            <a:ext cx="2544082" cy="34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500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chän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7" y="862694"/>
            <a:ext cx="86010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500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chän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7" y="862694"/>
            <a:ext cx="8601075" cy="407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743" y="4428381"/>
            <a:ext cx="15094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BÐ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Ó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9086" y="4415373"/>
            <a:ext cx="23150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mß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¸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5999" y="4416174"/>
            <a:ext cx="28738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µ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Õ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ç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519712" y="862693"/>
            <a:ext cx="1157514" cy="9225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1612902" y="862692"/>
            <a:ext cx="1157514" cy="9225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7576454" y="877208"/>
            <a:ext cx="1157514" cy="9225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660572" y="877208"/>
            <a:ext cx="1157514" cy="9225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7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398</Words>
  <Application>Microsoft Office PowerPoint</Application>
  <PresentationFormat>On-screen Show (16:10)</PresentationFormat>
  <Paragraphs>69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Comic Sans MS</vt:lpstr>
      <vt:lpstr>.VnAvant</vt:lpstr>
      <vt:lpstr>.VnTifani HeavyH</vt:lpstr>
      <vt:lpstr>Calibri</vt:lpstr>
      <vt:lpstr>Arial</vt:lpstr>
      <vt:lpstr>VNI-Thufap2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thanh hoa</cp:lastModifiedBy>
  <cp:revision>176</cp:revision>
  <dcterms:created xsi:type="dcterms:W3CDTF">2020-02-10T09:35:50Z</dcterms:created>
  <dcterms:modified xsi:type="dcterms:W3CDTF">2022-09-19T13:32:11Z</dcterms:modified>
</cp:coreProperties>
</file>