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4"/>
  </p:notesMasterIdLst>
  <p:sldIdLst>
    <p:sldId id="290" r:id="rId2"/>
    <p:sldId id="474" r:id="rId3"/>
    <p:sldId id="535" r:id="rId4"/>
    <p:sldId id="536" r:id="rId5"/>
    <p:sldId id="556" r:id="rId6"/>
    <p:sldId id="555" r:id="rId7"/>
    <p:sldId id="552" r:id="rId8"/>
    <p:sldId id="554" r:id="rId9"/>
    <p:sldId id="557" r:id="rId10"/>
    <p:sldId id="558" r:id="rId11"/>
    <p:sldId id="559" r:id="rId12"/>
    <p:sldId id="560" r:id="rId13"/>
    <p:sldId id="561" r:id="rId14"/>
    <p:sldId id="562" r:id="rId15"/>
    <p:sldId id="564" r:id="rId16"/>
    <p:sldId id="539" r:id="rId17"/>
    <p:sldId id="537" r:id="rId18"/>
    <p:sldId id="538" r:id="rId19"/>
    <p:sldId id="524" r:id="rId20"/>
    <p:sldId id="506" r:id="rId21"/>
    <p:sldId id="275" r:id="rId22"/>
    <p:sldId id="51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E5295E11-ED0E-4047-9058-8D2DD4A2B92B}" type="datetimeFigureOut">
              <a:rPr lang="en-US" smtClean="0"/>
              <a:pPr/>
              <a:t>8/23/2022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A9297FF-4760-4406-9803-E8BBCC113E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285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96ADB0F-7700-43BE-BFCC-96080194C3E1}"/>
              </a:ext>
            </a:extLst>
          </p:cNvPr>
          <p:cNvSpPr/>
          <p:nvPr userDrawn="1"/>
        </p:nvSpPr>
        <p:spPr>
          <a:xfrm>
            <a:off x="11082980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4143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0276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0121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0011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2477" y="-90897"/>
            <a:ext cx="12740237" cy="709520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12;p7">
            <a:extLst>
              <a:ext uri="{FF2B5EF4-FFF2-40B4-BE49-F238E27FC236}">
                <a16:creationId xmlns:a16="http://schemas.microsoft.com/office/drawing/2014/main" id="{2C5B742B-8320-7ECE-6D36-2855A13EB71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182478" y="-118600"/>
            <a:ext cx="12740237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95B6EFD7-667E-EDCA-A7D1-2E1405A7DAD6}"/>
              </a:ext>
            </a:extLst>
          </p:cNvPr>
          <p:cNvSpPr/>
          <p:nvPr userDrawn="1"/>
        </p:nvSpPr>
        <p:spPr>
          <a:xfrm>
            <a:off x="11149482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9290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Google Shape;20;p8">
            <a:extLst>
              <a:ext uri="{FF2B5EF4-FFF2-40B4-BE49-F238E27FC236}">
                <a16:creationId xmlns:a16="http://schemas.microsoft.com/office/drawing/2014/main" id="{E6C7BAB1-B561-2A3F-48F5-1117CC0CD5D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821362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9281EBB6-FDF3-A149-CDA9-7BBE0A4EE48F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57675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7263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94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74" r:id="rId5"/>
    <p:sldLayoutId id="2147483675" r:id="rId6"/>
    <p:sldLayoutId id="2147483676" r:id="rId7"/>
    <p:sldLayoutId id="2147483680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slide" Target="slide6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18.png"/><Relationship Id="rId1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slide" Target="slide10.xml"/><Relationship Id="rId12" Type="http://schemas.openxmlformats.org/officeDocument/2006/relationships/slide" Target="slide15.xml"/><Relationship Id="rId17" Type="http://schemas.openxmlformats.org/officeDocument/2006/relationships/slide" Target="slide16.xml"/><Relationship Id="rId2" Type="http://schemas.openxmlformats.org/officeDocument/2006/relationships/audio" Target="../media/audio2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slide" Target="slide9.xml"/><Relationship Id="rId11" Type="http://schemas.openxmlformats.org/officeDocument/2006/relationships/slide" Target="slide14.xml"/><Relationship Id="rId5" Type="http://schemas.openxmlformats.org/officeDocument/2006/relationships/slide" Target="slide8.xml"/><Relationship Id="rId15" Type="http://schemas.openxmlformats.org/officeDocument/2006/relationships/slide" Target="slide22.xml"/><Relationship Id="rId10" Type="http://schemas.openxmlformats.org/officeDocument/2006/relationships/slide" Target="slide13.xml"/><Relationship Id="rId19" Type="http://schemas.microsoft.com/office/2007/relationships/hdphoto" Target="../media/hdphoto1.wdp"/><Relationship Id="rId4" Type="http://schemas.openxmlformats.org/officeDocument/2006/relationships/slide" Target="slide7.xml"/><Relationship Id="rId9" Type="http://schemas.openxmlformats.org/officeDocument/2006/relationships/slide" Target="slide12.xml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074608" y="1658131"/>
            <a:ext cx="6272358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 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DB9DEB-8064-4AA8-9652-BA3B37107D36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</p:spTree>
    <p:extLst>
      <p:ext uri="{BB962C8B-B14F-4D97-AF65-F5344CB8AC3E}">
        <p14:creationId xmlns:p14="http://schemas.microsoft.com/office/powerpoint/2010/main" val="357230832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0AFDBD1-32E8-4A24-9B0F-964A930B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490"/>
            <a:ext cx="12192000" cy="6428509"/>
          </a:xfrm>
          <a:prstGeom prst="rect">
            <a:avLst/>
          </a:prstGeom>
        </p:spPr>
      </p:pic>
      <p:sp>
        <p:nvSpPr>
          <p:cNvPr id="6" name="Скругленный прямоугольник 3">
            <a:extLst>
              <a:ext uri="{FF2B5EF4-FFF2-40B4-BE49-F238E27FC236}">
                <a16:creationId xmlns:a16="http://schemas.microsoft.com/office/drawing/2014/main" id="{671A594D-B53F-4C5C-A5F3-9C4BC40FB5FD}"/>
              </a:ext>
            </a:extLst>
          </p:cNvPr>
          <p:cNvSpPr/>
          <p:nvPr/>
        </p:nvSpPr>
        <p:spPr>
          <a:xfrm>
            <a:off x="4132330" y="1765896"/>
            <a:ext cx="4083724" cy="987247"/>
          </a:xfrm>
          <a:prstGeom prst="flowChartPunchedCard">
            <a:avLst/>
          </a:prstGeom>
          <a:solidFill>
            <a:srgbClr val="44546A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31438E53-69BE-4C35-8494-0DF7BF2E2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23" b="100000" l="1170" r="100000">
                        <a14:foregroundMark x1="39181" y1="35015" x2="38402" y2="45107"/>
                        <a14:foregroundMark x1="57505" y1="37920" x2="54386" y2="48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04" y="877864"/>
            <a:ext cx="1448677" cy="1846853"/>
          </a:xfrm>
          <a:prstGeom prst="rect">
            <a:avLst/>
          </a:prstGeom>
        </p:spPr>
      </p:pic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574F0CC6-653E-45AE-91CB-56BBF4EE2D59}"/>
              </a:ext>
            </a:extLst>
          </p:cNvPr>
          <p:cNvSpPr/>
          <p:nvPr/>
        </p:nvSpPr>
        <p:spPr>
          <a:xfrm>
            <a:off x="6082836" y="6017444"/>
            <a:ext cx="1404135" cy="520262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9EAA7372-DB8B-427E-BBB5-C442EA8BBF7A}"/>
              </a:ext>
            </a:extLst>
          </p:cNvPr>
          <p:cNvSpPr/>
          <p:nvPr/>
        </p:nvSpPr>
        <p:spPr>
          <a:xfrm>
            <a:off x="4026890" y="3739697"/>
            <a:ext cx="4402379" cy="1244987"/>
          </a:xfrm>
          <a:prstGeom prst="flowChartMultidocument">
            <a:avLst/>
          </a:prstGeom>
          <a:solidFill>
            <a:srgbClr val="ED7D31">
              <a:lumMod val="75000"/>
            </a:srgbClr>
          </a:solidFill>
          <a:ln w="381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9 = 9</a:t>
            </a: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11">
            <a:hlinkClick r:id="rId6" action="ppaction://hlinksldjump"/>
            <a:extLst>
              <a:ext uri="{FF2B5EF4-FFF2-40B4-BE49-F238E27FC236}">
                <a16:creationId xmlns:a16="http://schemas.microsoft.com/office/drawing/2014/main" id="{77283ED8-0062-4F16-B2F1-6BE5159984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6890" y="5775706"/>
            <a:ext cx="1003738" cy="1003738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751A1DA3-5AE2-44B9-8FB1-5047B5F00EF4}"/>
              </a:ext>
            </a:extLst>
          </p:cNvPr>
          <p:cNvSpPr txBox="1"/>
          <p:nvPr/>
        </p:nvSpPr>
        <p:spPr>
          <a:xfrm>
            <a:off x="5305293" y="1456894"/>
            <a:ext cx="2992144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5400" dirty="0">
                <a:solidFill>
                  <a:prstClr val="white"/>
                </a:solidFill>
                <a:latin typeface="UTM Avo" panose="02040603050506020204" pitchFamily="18" charset="0"/>
              </a:rPr>
              <a:t>9 ….. 9 </a:t>
            </a:r>
            <a:endParaRPr lang="ru-RU" sz="54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770249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s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0AFDBD1-32E8-4A24-9B0F-964A930B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490"/>
            <a:ext cx="12192000" cy="6428509"/>
          </a:xfrm>
          <a:prstGeom prst="rect">
            <a:avLst/>
          </a:prstGeom>
        </p:spPr>
      </p:pic>
      <p:sp>
        <p:nvSpPr>
          <p:cNvPr id="6" name="Скругленный прямоугольник 3">
            <a:extLst>
              <a:ext uri="{FF2B5EF4-FFF2-40B4-BE49-F238E27FC236}">
                <a16:creationId xmlns:a16="http://schemas.microsoft.com/office/drawing/2014/main" id="{96172971-54C7-4B30-A21A-12BE19999DF9}"/>
              </a:ext>
            </a:extLst>
          </p:cNvPr>
          <p:cNvSpPr/>
          <p:nvPr/>
        </p:nvSpPr>
        <p:spPr>
          <a:xfrm>
            <a:off x="4132330" y="1765896"/>
            <a:ext cx="4083724" cy="987247"/>
          </a:xfrm>
          <a:prstGeom prst="flowChartPunchedCard">
            <a:avLst/>
          </a:prstGeom>
          <a:solidFill>
            <a:srgbClr val="44546A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7AB6DFC4-5B3E-4E40-9BE4-8DED647CE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23" b="100000" l="1170" r="100000">
                        <a14:foregroundMark x1="39181" y1="35015" x2="38402" y2="45107"/>
                        <a14:foregroundMark x1="57505" y1="37920" x2="54386" y2="48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04" y="877864"/>
            <a:ext cx="1448677" cy="1846853"/>
          </a:xfrm>
          <a:prstGeom prst="rect">
            <a:avLst/>
          </a:prstGeom>
        </p:spPr>
      </p:pic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3EDFB663-E925-4506-B802-C93BF1F73F08}"/>
              </a:ext>
            </a:extLst>
          </p:cNvPr>
          <p:cNvSpPr/>
          <p:nvPr/>
        </p:nvSpPr>
        <p:spPr>
          <a:xfrm>
            <a:off x="6082836" y="6017444"/>
            <a:ext cx="1404135" cy="520262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E6B17987-6A62-48C3-B276-2124AF7AAF0B}"/>
              </a:ext>
            </a:extLst>
          </p:cNvPr>
          <p:cNvSpPr/>
          <p:nvPr/>
        </p:nvSpPr>
        <p:spPr>
          <a:xfrm>
            <a:off x="4026890" y="3739697"/>
            <a:ext cx="4402379" cy="1244987"/>
          </a:xfrm>
          <a:prstGeom prst="flowChartMultidocument">
            <a:avLst/>
          </a:prstGeom>
          <a:solidFill>
            <a:srgbClr val="ED7D31">
              <a:lumMod val="75000"/>
            </a:srgbClr>
          </a:solidFill>
          <a:ln w="381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 &lt; 7</a:t>
            </a: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11">
            <a:hlinkClick r:id="rId6" action="ppaction://hlinksldjump"/>
            <a:extLst>
              <a:ext uri="{FF2B5EF4-FFF2-40B4-BE49-F238E27FC236}">
                <a16:creationId xmlns:a16="http://schemas.microsoft.com/office/drawing/2014/main" id="{E142CB07-CBE6-46DA-B6A8-5DD774B598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6890" y="5775706"/>
            <a:ext cx="1003738" cy="1003738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37B07B89-8AA7-4508-8ED8-DB018CB2D383}"/>
              </a:ext>
            </a:extLst>
          </p:cNvPr>
          <p:cNvSpPr txBox="1"/>
          <p:nvPr/>
        </p:nvSpPr>
        <p:spPr>
          <a:xfrm>
            <a:off x="5305293" y="1456894"/>
            <a:ext cx="2992144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5400" dirty="0">
                <a:solidFill>
                  <a:prstClr val="white"/>
                </a:solidFill>
                <a:latin typeface="UTM Avo" panose="02040603050506020204" pitchFamily="18" charset="0"/>
              </a:rPr>
              <a:t>0 ….. 7 </a:t>
            </a:r>
            <a:endParaRPr lang="ru-RU" sz="54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083304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s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0AFDBD1-32E8-4A24-9B0F-964A930B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490"/>
            <a:ext cx="12192000" cy="6428509"/>
          </a:xfrm>
          <a:prstGeom prst="rect">
            <a:avLst/>
          </a:prstGeom>
        </p:spPr>
      </p:pic>
      <p:sp>
        <p:nvSpPr>
          <p:cNvPr id="6" name="Скругленный прямоугольник 3">
            <a:extLst>
              <a:ext uri="{FF2B5EF4-FFF2-40B4-BE49-F238E27FC236}">
                <a16:creationId xmlns:a16="http://schemas.microsoft.com/office/drawing/2014/main" id="{45E663A5-1332-4F04-ACE5-F373879608B3}"/>
              </a:ext>
            </a:extLst>
          </p:cNvPr>
          <p:cNvSpPr/>
          <p:nvPr/>
        </p:nvSpPr>
        <p:spPr>
          <a:xfrm>
            <a:off x="4132330" y="1765896"/>
            <a:ext cx="4083724" cy="987247"/>
          </a:xfrm>
          <a:prstGeom prst="flowChartPunchedCard">
            <a:avLst/>
          </a:prstGeom>
          <a:solidFill>
            <a:srgbClr val="44546A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60CA7773-17C9-475F-BBD8-00FC10702C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23" b="100000" l="1170" r="100000">
                        <a14:foregroundMark x1="39181" y1="35015" x2="38402" y2="45107"/>
                        <a14:foregroundMark x1="57505" y1="37920" x2="54386" y2="48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04" y="877864"/>
            <a:ext cx="1448677" cy="1846853"/>
          </a:xfrm>
          <a:prstGeom prst="rect">
            <a:avLst/>
          </a:prstGeom>
        </p:spPr>
      </p:pic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D58D2E70-1FE9-45F1-ABB6-B1DF0FE2BCE3}"/>
              </a:ext>
            </a:extLst>
          </p:cNvPr>
          <p:cNvSpPr/>
          <p:nvPr/>
        </p:nvSpPr>
        <p:spPr>
          <a:xfrm>
            <a:off x="6082836" y="6017444"/>
            <a:ext cx="1404135" cy="520262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23AC1C38-49F6-415F-A6FF-C71C88E9CABF}"/>
              </a:ext>
            </a:extLst>
          </p:cNvPr>
          <p:cNvSpPr/>
          <p:nvPr/>
        </p:nvSpPr>
        <p:spPr>
          <a:xfrm>
            <a:off x="4026890" y="3739697"/>
            <a:ext cx="4402379" cy="1244987"/>
          </a:xfrm>
          <a:prstGeom prst="flowChartMultidocument">
            <a:avLst/>
          </a:prstGeom>
          <a:solidFill>
            <a:srgbClr val="ED7D31">
              <a:lumMod val="75000"/>
            </a:srgbClr>
          </a:solidFill>
          <a:ln w="381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 &lt; 8</a:t>
            </a: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11">
            <a:hlinkClick r:id="rId6" action="ppaction://hlinksldjump"/>
            <a:extLst>
              <a:ext uri="{FF2B5EF4-FFF2-40B4-BE49-F238E27FC236}">
                <a16:creationId xmlns:a16="http://schemas.microsoft.com/office/drawing/2014/main" id="{8D7093C0-3FD3-4932-9285-6E6D09A5C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6890" y="5775706"/>
            <a:ext cx="1003738" cy="1003738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0F26A50C-00CE-4379-832F-42EEF9D76273}"/>
              </a:ext>
            </a:extLst>
          </p:cNvPr>
          <p:cNvSpPr txBox="1"/>
          <p:nvPr/>
        </p:nvSpPr>
        <p:spPr>
          <a:xfrm>
            <a:off x="5305293" y="1456894"/>
            <a:ext cx="2992144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5400" dirty="0">
                <a:solidFill>
                  <a:prstClr val="white"/>
                </a:solidFill>
                <a:latin typeface="UTM Avo" panose="02040603050506020204" pitchFamily="18" charset="0"/>
              </a:rPr>
              <a:t>1 ….. 8 </a:t>
            </a:r>
            <a:endParaRPr lang="ru-RU" sz="54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584336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s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0AFDBD1-32E8-4A24-9B0F-964A930B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490"/>
            <a:ext cx="12192000" cy="6428509"/>
          </a:xfrm>
          <a:prstGeom prst="rect">
            <a:avLst/>
          </a:prstGeom>
        </p:spPr>
      </p:pic>
      <p:sp>
        <p:nvSpPr>
          <p:cNvPr id="6" name="Скругленный прямоугольник 3">
            <a:extLst>
              <a:ext uri="{FF2B5EF4-FFF2-40B4-BE49-F238E27FC236}">
                <a16:creationId xmlns:a16="http://schemas.microsoft.com/office/drawing/2014/main" id="{D65D1F7F-7C63-46B8-9F90-6F055D3CA935}"/>
              </a:ext>
            </a:extLst>
          </p:cNvPr>
          <p:cNvSpPr/>
          <p:nvPr/>
        </p:nvSpPr>
        <p:spPr>
          <a:xfrm>
            <a:off x="4132330" y="1765896"/>
            <a:ext cx="4083724" cy="987247"/>
          </a:xfrm>
          <a:prstGeom prst="flowChartPunchedCard">
            <a:avLst/>
          </a:prstGeom>
          <a:solidFill>
            <a:srgbClr val="44546A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4A3F9829-978B-4556-8DD4-D66FD16BE2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23" b="100000" l="1170" r="100000">
                        <a14:foregroundMark x1="39181" y1="35015" x2="38402" y2="45107"/>
                        <a14:foregroundMark x1="57505" y1="37920" x2="54386" y2="48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04" y="877864"/>
            <a:ext cx="1448677" cy="1846853"/>
          </a:xfrm>
          <a:prstGeom prst="rect">
            <a:avLst/>
          </a:prstGeom>
        </p:spPr>
      </p:pic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D466028F-E4F2-48FF-9F43-AF36278E0780}"/>
              </a:ext>
            </a:extLst>
          </p:cNvPr>
          <p:cNvSpPr/>
          <p:nvPr/>
        </p:nvSpPr>
        <p:spPr>
          <a:xfrm>
            <a:off x="6082836" y="6017444"/>
            <a:ext cx="1404135" cy="520262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C13E5250-AE65-4B81-A264-5D57B221A75D}"/>
              </a:ext>
            </a:extLst>
          </p:cNvPr>
          <p:cNvSpPr/>
          <p:nvPr/>
        </p:nvSpPr>
        <p:spPr>
          <a:xfrm>
            <a:off x="4026890" y="3739697"/>
            <a:ext cx="4402379" cy="1244987"/>
          </a:xfrm>
          <a:prstGeom prst="flowChartMultidocument">
            <a:avLst/>
          </a:prstGeom>
          <a:solidFill>
            <a:srgbClr val="ED7D31">
              <a:lumMod val="75000"/>
            </a:srgbClr>
          </a:solidFill>
          <a:ln w="381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8 &lt; 10</a:t>
            </a: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11">
            <a:hlinkClick r:id="rId6" action="ppaction://hlinksldjump"/>
            <a:extLst>
              <a:ext uri="{FF2B5EF4-FFF2-40B4-BE49-F238E27FC236}">
                <a16:creationId xmlns:a16="http://schemas.microsoft.com/office/drawing/2014/main" id="{7FDCA818-4F50-40D6-B145-8C015AE750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6890" y="5775706"/>
            <a:ext cx="1003738" cy="1003738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47C5EABD-5D29-4D12-AF6A-7CCFAF152763}"/>
              </a:ext>
            </a:extLst>
          </p:cNvPr>
          <p:cNvSpPr txBox="1"/>
          <p:nvPr/>
        </p:nvSpPr>
        <p:spPr>
          <a:xfrm>
            <a:off x="5305293" y="1456894"/>
            <a:ext cx="2992144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5400" dirty="0">
                <a:solidFill>
                  <a:prstClr val="white"/>
                </a:solidFill>
                <a:latin typeface="UTM Avo" panose="02040603050506020204" pitchFamily="18" charset="0"/>
              </a:rPr>
              <a:t>8 ….. 10 </a:t>
            </a:r>
            <a:endParaRPr lang="ru-RU" sz="54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22981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s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0AFDBD1-32E8-4A24-9B0F-964A930B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490"/>
            <a:ext cx="12192000" cy="6428509"/>
          </a:xfrm>
          <a:prstGeom prst="rect">
            <a:avLst/>
          </a:prstGeom>
        </p:spPr>
      </p:pic>
      <p:sp>
        <p:nvSpPr>
          <p:cNvPr id="6" name="Скругленный прямоугольник 3">
            <a:extLst>
              <a:ext uri="{FF2B5EF4-FFF2-40B4-BE49-F238E27FC236}">
                <a16:creationId xmlns:a16="http://schemas.microsoft.com/office/drawing/2014/main" id="{43825B7C-1512-4CAD-AABA-6356DA91E4C8}"/>
              </a:ext>
            </a:extLst>
          </p:cNvPr>
          <p:cNvSpPr/>
          <p:nvPr/>
        </p:nvSpPr>
        <p:spPr>
          <a:xfrm>
            <a:off x="4132330" y="1765896"/>
            <a:ext cx="4083724" cy="987247"/>
          </a:xfrm>
          <a:prstGeom prst="flowChartPunchedCard">
            <a:avLst/>
          </a:prstGeom>
          <a:solidFill>
            <a:srgbClr val="44546A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DD5C450D-D20E-4687-B24E-892ABDE6A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23" b="100000" l="1170" r="100000">
                        <a14:foregroundMark x1="39181" y1="35015" x2="38402" y2="45107"/>
                        <a14:foregroundMark x1="57505" y1="37920" x2="54386" y2="48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04" y="877864"/>
            <a:ext cx="1448677" cy="1846853"/>
          </a:xfrm>
          <a:prstGeom prst="rect">
            <a:avLst/>
          </a:prstGeom>
        </p:spPr>
      </p:pic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A64B0E23-71EC-4736-88F0-41D434303649}"/>
              </a:ext>
            </a:extLst>
          </p:cNvPr>
          <p:cNvSpPr/>
          <p:nvPr/>
        </p:nvSpPr>
        <p:spPr>
          <a:xfrm>
            <a:off x="6082836" y="6017444"/>
            <a:ext cx="1404135" cy="520262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6D1AE346-673D-4E8B-9D1B-86FA460F3EED}"/>
              </a:ext>
            </a:extLst>
          </p:cNvPr>
          <p:cNvSpPr/>
          <p:nvPr/>
        </p:nvSpPr>
        <p:spPr>
          <a:xfrm>
            <a:off x="4026890" y="3739697"/>
            <a:ext cx="4402379" cy="1244987"/>
          </a:xfrm>
          <a:prstGeom prst="flowChartMultidocument">
            <a:avLst/>
          </a:prstGeom>
          <a:solidFill>
            <a:srgbClr val="ED7D31">
              <a:lumMod val="75000"/>
            </a:srgbClr>
          </a:solidFill>
          <a:ln w="381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 = 5</a:t>
            </a: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11">
            <a:hlinkClick r:id="rId6" action="ppaction://hlinksldjump"/>
            <a:extLst>
              <a:ext uri="{FF2B5EF4-FFF2-40B4-BE49-F238E27FC236}">
                <a16:creationId xmlns:a16="http://schemas.microsoft.com/office/drawing/2014/main" id="{77043863-AF2C-43A2-BC94-4BF96D8843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6890" y="5775706"/>
            <a:ext cx="1003738" cy="1003738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FBC3E18F-3922-43A2-9101-C9C0F922E0DE}"/>
              </a:ext>
            </a:extLst>
          </p:cNvPr>
          <p:cNvSpPr txBox="1"/>
          <p:nvPr/>
        </p:nvSpPr>
        <p:spPr>
          <a:xfrm>
            <a:off x="5305293" y="1456894"/>
            <a:ext cx="2992144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5400" dirty="0">
                <a:solidFill>
                  <a:prstClr val="white"/>
                </a:solidFill>
                <a:latin typeface="UTM Avo" panose="02040603050506020204" pitchFamily="18" charset="0"/>
              </a:rPr>
              <a:t>5 ….. 5 </a:t>
            </a:r>
            <a:endParaRPr lang="ru-RU" sz="54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048130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s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0AFDBD1-32E8-4A24-9B0F-964A930BD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490"/>
            <a:ext cx="12192000" cy="6428509"/>
          </a:xfrm>
          <a:prstGeom prst="rect">
            <a:avLst/>
          </a:prstGeom>
        </p:spPr>
      </p:pic>
      <p:sp>
        <p:nvSpPr>
          <p:cNvPr id="6" name="Скругленный прямоугольник 3">
            <a:extLst>
              <a:ext uri="{FF2B5EF4-FFF2-40B4-BE49-F238E27FC236}">
                <a16:creationId xmlns:a16="http://schemas.microsoft.com/office/drawing/2014/main" id="{788CF021-ED43-4DE7-B8DB-A3D9059726BF}"/>
              </a:ext>
            </a:extLst>
          </p:cNvPr>
          <p:cNvSpPr/>
          <p:nvPr/>
        </p:nvSpPr>
        <p:spPr>
          <a:xfrm>
            <a:off x="3527819" y="2350394"/>
            <a:ext cx="6497025" cy="2567704"/>
          </a:xfrm>
          <a:prstGeom prst="flowChartPunchedCard">
            <a:avLst/>
          </a:prstGeom>
          <a:solidFill>
            <a:srgbClr val="44546A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205E5A32-4108-4E56-B1EF-CE2A0B16C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23" b="100000" l="1170" r="100000">
                        <a14:foregroundMark x1="39181" y1="35015" x2="38402" y2="45107"/>
                        <a14:foregroundMark x1="57505" y1="37920" x2="54386" y2="48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16" y="1588351"/>
            <a:ext cx="1448677" cy="2117921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FB7C05E5-7097-4257-A545-F3B964FDA59A}"/>
              </a:ext>
            </a:extLst>
          </p:cNvPr>
          <p:cNvSpPr txBox="1"/>
          <p:nvPr/>
        </p:nvSpPr>
        <p:spPr>
          <a:xfrm>
            <a:off x="4482993" y="2301871"/>
            <a:ext cx="5365682" cy="249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Phần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quà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của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một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tràng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pháo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tay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của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cả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lớp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. </a:t>
            </a:r>
            <a:endParaRPr lang="ru-RU" sz="36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Рисунок 11">
            <a:hlinkClick r:id="rId5" action="ppaction://hlinksldjump"/>
            <a:extLst>
              <a:ext uri="{FF2B5EF4-FFF2-40B4-BE49-F238E27FC236}">
                <a16:creationId xmlns:a16="http://schemas.microsoft.com/office/drawing/2014/main" id="{F76634DF-3DB1-4C78-8BD4-7FDA68B2E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2424" y="5780494"/>
            <a:ext cx="1003738" cy="100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7599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BA3AD001-351A-408A-9DF3-9050E7139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9621" y="1042920"/>
            <a:ext cx="40241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&gt; , &lt; , = ?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B2EB51EF-5C3E-4245-86A0-F9B62CD511A7}"/>
              </a:ext>
            </a:extLst>
          </p:cNvPr>
          <p:cNvGrpSpPr/>
          <p:nvPr/>
        </p:nvGrpSpPr>
        <p:grpSpPr>
          <a:xfrm>
            <a:off x="677080" y="811001"/>
            <a:ext cx="1306099" cy="937052"/>
            <a:chOff x="508696" y="604864"/>
            <a:chExt cx="1606591" cy="1100380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id="{5024C250-7653-4573-8C82-0F6FE3D0CCD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2889270-13EC-4FA6-9EAD-EC1AAF0976D6}"/>
                </a:ext>
              </a:extLst>
            </p:cNvPr>
            <p:cNvSpPr/>
            <p:nvPr/>
          </p:nvSpPr>
          <p:spPr>
            <a:xfrm>
              <a:off x="508696" y="812683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D6A1E450-A542-4A0B-AF33-F74EB9AB725A}"/>
              </a:ext>
            </a:extLst>
          </p:cNvPr>
          <p:cNvGrpSpPr/>
          <p:nvPr/>
        </p:nvGrpSpPr>
        <p:grpSpPr>
          <a:xfrm>
            <a:off x="1076012" y="2657675"/>
            <a:ext cx="2295962" cy="714738"/>
            <a:chOff x="274735" y="4237093"/>
            <a:chExt cx="2295962" cy="714738"/>
          </a:xfrm>
          <a:solidFill>
            <a:srgbClr val="70AD47">
              <a:lumMod val="40000"/>
              <a:lumOff val="60000"/>
            </a:srgbClr>
          </a:solidFill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2CE1BED-1B41-471F-8324-6330C6396D37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9" name="Rounded Rectangle 10">
              <a:extLst>
                <a:ext uri="{FF2B5EF4-FFF2-40B4-BE49-F238E27FC236}">
                  <a16:creationId xmlns:a16="http://schemas.microsoft.com/office/drawing/2014/main" id="{29C76399-06EE-4A7D-9337-0A67C52AF85B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2A2AEC9D-34D0-4DC8-99D2-2E8627B023BB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11" name="Group 9">
            <a:extLst>
              <a:ext uri="{FF2B5EF4-FFF2-40B4-BE49-F238E27FC236}">
                <a16:creationId xmlns:a16="http://schemas.microsoft.com/office/drawing/2014/main" id="{9277EB36-CC0E-4320-859F-D41203DCB19B}"/>
              </a:ext>
            </a:extLst>
          </p:cNvPr>
          <p:cNvGrpSpPr/>
          <p:nvPr/>
        </p:nvGrpSpPr>
        <p:grpSpPr>
          <a:xfrm>
            <a:off x="1054075" y="4530727"/>
            <a:ext cx="2295962" cy="714738"/>
            <a:chOff x="274735" y="4237093"/>
            <a:chExt cx="2295962" cy="714738"/>
          </a:xfrm>
          <a:solidFill>
            <a:srgbClr val="70AD47">
              <a:lumMod val="40000"/>
              <a:lumOff val="60000"/>
            </a:srgbClr>
          </a:solidFill>
        </p:grpSpPr>
        <p:sp>
          <p:nvSpPr>
            <p:cNvPr id="12" name="Rounded Rectangle 7">
              <a:extLst>
                <a:ext uri="{FF2B5EF4-FFF2-40B4-BE49-F238E27FC236}">
                  <a16:creationId xmlns:a16="http://schemas.microsoft.com/office/drawing/2014/main" id="{7B912895-FAA6-4967-BD27-082DC3A40D1B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3" name="Rounded Rectangle 10">
              <a:extLst>
                <a:ext uri="{FF2B5EF4-FFF2-40B4-BE49-F238E27FC236}">
                  <a16:creationId xmlns:a16="http://schemas.microsoft.com/office/drawing/2014/main" id="{2B9EB8C5-1217-4509-8939-03E852A85C4B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BDA61298-8508-41D7-9716-C06E29E50762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5" name="Group 13">
            <a:extLst>
              <a:ext uri="{FF2B5EF4-FFF2-40B4-BE49-F238E27FC236}">
                <a16:creationId xmlns:a16="http://schemas.microsoft.com/office/drawing/2014/main" id="{52A8650D-AA22-4BAD-BA21-986562979712}"/>
              </a:ext>
            </a:extLst>
          </p:cNvPr>
          <p:cNvGrpSpPr/>
          <p:nvPr/>
        </p:nvGrpSpPr>
        <p:grpSpPr>
          <a:xfrm>
            <a:off x="6524066" y="2657674"/>
            <a:ext cx="2295962" cy="714738"/>
            <a:chOff x="274735" y="4237093"/>
            <a:chExt cx="2295962" cy="71473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6" name="Rounded Rectangle 7">
              <a:extLst>
                <a:ext uri="{FF2B5EF4-FFF2-40B4-BE49-F238E27FC236}">
                  <a16:creationId xmlns:a16="http://schemas.microsoft.com/office/drawing/2014/main" id="{E1A5F1CD-A4F3-4611-9B04-3DA7250B5C29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7" name="Rounded Rectangle 10">
              <a:extLst>
                <a:ext uri="{FF2B5EF4-FFF2-40B4-BE49-F238E27FC236}">
                  <a16:creationId xmlns:a16="http://schemas.microsoft.com/office/drawing/2014/main" id="{4964579C-6A1A-472D-BF5A-E374FFDE4CAC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Rounded Rectangle 10">
              <a:extLst>
                <a:ext uri="{FF2B5EF4-FFF2-40B4-BE49-F238E27FC236}">
                  <a16:creationId xmlns:a16="http://schemas.microsoft.com/office/drawing/2014/main" id="{5CF0F1FA-9426-4EF8-AA75-973B9F227E9A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4DEC2C2E-4729-4558-AD6E-86CF569534A2}"/>
              </a:ext>
            </a:extLst>
          </p:cNvPr>
          <p:cNvGrpSpPr/>
          <p:nvPr/>
        </p:nvGrpSpPr>
        <p:grpSpPr>
          <a:xfrm>
            <a:off x="9191538" y="2657674"/>
            <a:ext cx="2490338" cy="714738"/>
            <a:chOff x="274735" y="4237093"/>
            <a:chExt cx="2490338" cy="71473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0" name="Rounded Rectangle 7">
              <a:extLst>
                <a:ext uri="{FF2B5EF4-FFF2-40B4-BE49-F238E27FC236}">
                  <a16:creationId xmlns:a16="http://schemas.microsoft.com/office/drawing/2014/main" id="{E0F23F0D-B72A-40A9-81F6-6E85C30BDBFB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21" name="Rounded Rectangle 10">
              <a:extLst>
                <a:ext uri="{FF2B5EF4-FFF2-40B4-BE49-F238E27FC236}">
                  <a16:creationId xmlns:a16="http://schemas.microsoft.com/office/drawing/2014/main" id="{B9C715D2-CF96-4059-B417-95B8E12D95D2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79CC3A7-5B31-4EB7-B617-06EA9D946EC2}"/>
                </a:ext>
              </a:extLst>
            </p:cNvPr>
            <p:cNvSpPr/>
            <p:nvPr/>
          </p:nvSpPr>
          <p:spPr>
            <a:xfrm>
              <a:off x="1823779" y="4237093"/>
              <a:ext cx="941294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10</a:t>
              </a:r>
            </a:p>
          </p:txBody>
        </p:sp>
      </p:grp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D7762F75-49E7-4E08-A021-62CADBD55A9A}"/>
              </a:ext>
            </a:extLst>
          </p:cNvPr>
          <p:cNvSpPr/>
          <p:nvPr/>
        </p:nvSpPr>
        <p:spPr>
          <a:xfrm>
            <a:off x="1965737" y="2657673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&lt;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2ED14F59-C2F7-4337-885F-5914E47C5742}"/>
              </a:ext>
            </a:extLst>
          </p:cNvPr>
          <p:cNvSpPr/>
          <p:nvPr/>
        </p:nvSpPr>
        <p:spPr>
          <a:xfrm>
            <a:off x="1945334" y="4533963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&gt;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48B53159-D8F9-45E1-A5CE-4918510E012F}"/>
              </a:ext>
            </a:extLst>
          </p:cNvPr>
          <p:cNvSpPr/>
          <p:nvPr/>
        </p:nvSpPr>
        <p:spPr>
          <a:xfrm>
            <a:off x="7413791" y="2657673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&lt;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843CC02B-18FC-4B55-A232-E59C611A072B}"/>
              </a:ext>
            </a:extLst>
          </p:cNvPr>
          <p:cNvSpPr/>
          <p:nvPr/>
        </p:nvSpPr>
        <p:spPr>
          <a:xfrm>
            <a:off x="10068952" y="2658805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&lt;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1" name="Group 29">
            <a:extLst>
              <a:ext uri="{FF2B5EF4-FFF2-40B4-BE49-F238E27FC236}">
                <a16:creationId xmlns:a16="http://schemas.microsoft.com/office/drawing/2014/main" id="{8F191103-FFBB-4F77-94BE-ED2F4DB3C41E}"/>
              </a:ext>
            </a:extLst>
          </p:cNvPr>
          <p:cNvGrpSpPr/>
          <p:nvPr/>
        </p:nvGrpSpPr>
        <p:grpSpPr>
          <a:xfrm>
            <a:off x="3570837" y="2657674"/>
            <a:ext cx="2496317" cy="714738"/>
            <a:chOff x="274735" y="4237093"/>
            <a:chExt cx="2295962" cy="71473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32" name="Rounded Rectangle 7">
              <a:extLst>
                <a:ext uri="{FF2B5EF4-FFF2-40B4-BE49-F238E27FC236}">
                  <a16:creationId xmlns:a16="http://schemas.microsoft.com/office/drawing/2014/main" id="{1A6A5A70-1A48-4964-97BD-41A2BB689351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1</a:t>
              </a: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Rounded Rectangle 10">
              <a:extLst>
                <a:ext uri="{FF2B5EF4-FFF2-40B4-BE49-F238E27FC236}">
                  <a16:creationId xmlns:a16="http://schemas.microsoft.com/office/drawing/2014/main" id="{8D3229B4-E568-499D-ADD9-29266D6A5FF5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Rounded Rectangle 10">
              <a:extLst>
                <a:ext uri="{FF2B5EF4-FFF2-40B4-BE49-F238E27FC236}">
                  <a16:creationId xmlns:a16="http://schemas.microsoft.com/office/drawing/2014/main" id="{B961492B-F309-49B3-BB24-F7A9BB1DEB69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5" name="Group 33">
            <a:extLst>
              <a:ext uri="{FF2B5EF4-FFF2-40B4-BE49-F238E27FC236}">
                <a16:creationId xmlns:a16="http://schemas.microsoft.com/office/drawing/2014/main" id="{E2E65D4E-E45F-40A4-A8C1-4DD2E1881B06}"/>
              </a:ext>
            </a:extLst>
          </p:cNvPr>
          <p:cNvGrpSpPr/>
          <p:nvPr/>
        </p:nvGrpSpPr>
        <p:grpSpPr>
          <a:xfrm>
            <a:off x="3800038" y="4530726"/>
            <a:ext cx="2295962" cy="714738"/>
            <a:chOff x="274735" y="4237093"/>
            <a:chExt cx="2295962" cy="71473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36" name="Rounded Rectangle 7">
              <a:extLst>
                <a:ext uri="{FF2B5EF4-FFF2-40B4-BE49-F238E27FC236}">
                  <a16:creationId xmlns:a16="http://schemas.microsoft.com/office/drawing/2014/main" id="{C6D6AE1E-7EE5-41CE-9B8D-8AD2C5309F10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37" name="Rounded Rectangle 10">
              <a:extLst>
                <a:ext uri="{FF2B5EF4-FFF2-40B4-BE49-F238E27FC236}">
                  <a16:creationId xmlns:a16="http://schemas.microsoft.com/office/drawing/2014/main" id="{00F64493-7A4C-4C86-8B2B-774AC19E509C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Rounded Rectangle 10">
              <a:extLst>
                <a:ext uri="{FF2B5EF4-FFF2-40B4-BE49-F238E27FC236}">
                  <a16:creationId xmlns:a16="http://schemas.microsoft.com/office/drawing/2014/main" id="{44AE78CD-1ACF-44A8-B53D-4F9F4F399C96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39" name="Group 37">
            <a:extLst>
              <a:ext uri="{FF2B5EF4-FFF2-40B4-BE49-F238E27FC236}">
                <a16:creationId xmlns:a16="http://schemas.microsoft.com/office/drawing/2014/main" id="{FE10F3EF-04F7-4BC0-93A7-E0DAAD86BBD3}"/>
              </a:ext>
            </a:extLst>
          </p:cNvPr>
          <p:cNvGrpSpPr/>
          <p:nvPr/>
        </p:nvGrpSpPr>
        <p:grpSpPr>
          <a:xfrm>
            <a:off x="6526831" y="4511946"/>
            <a:ext cx="2295962" cy="714738"/>
            <a:chOff x="274735" y="4237093"/>
            <a:chExt cx="2295962" cy="71473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0" name="Rounded Rectangle 7">
              <a:extLst>
                <a:ext uri="{FF2B5EF4-FFF2-40B4-BE49-F238E27FC236}">
                  <a16:creationId xmlns:a16="http://schemas.microsoft.com/office/drawing/2014/main" id="{0EFB3CC9-520F-4F17-BC35-BC71B22C890B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41" name="Rounded Rectangle 10">
              <a:extLst>
                <a:ext uri="{FF2B5EF4-FFF2-40B4-BE49-F238E27FC236}">
                  <a16:creationId xmlns:a16="http://schemas.microsoft.com/office/drawing/2014/main" id="{4CB660C8-34AE-42BA-960F-78D79D7B4CAB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Rounded Rectangle 10">
              <a:extLst>
                <a:ext uri="{FF2B5EF4-FFF2-40B4-BE49-F238E27FC236}">
                  <a16:creationId xmlns:a16="http://schemas.microsoft.com/office/drawing/2014/main" id="{FB68CDE5-B6A9-4729-90A3-11D9F9D58845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43" name="Group 41">
            <a:extLst>
              <a:ext uri="{FF2B5EF4-FFF2-40B4-BE49-F238E27FC236}">
                <a16:creationId xmlns:a16="http://schemas.microsoft.com/office/drawing/2014/main" id="{E6D4CEC5-488A-413E-A13E-85F3A3CF9B28}"/>
              </a:ext>
            </a:extLst>
          </p:cNvPr>
          <p:cNvGrpSpPr/>
          <p:nvPr/>
        </p:nvGrpSpPr>
        <p:grpSpPr>
          <a:xfrm>
            <a:off x="9284302" y="4493165"/>
            <a:ext cx="2295962" cy="714738"/>
            <a:chOff x="274735" y="4237093"/>
            <a:chExt cx="2295962" cy="71473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44" name="Rounded Rectangle 7">
              <a:extLst>
                <a:ext uri="{FF2B5EF4-FFF2-40B4-BE49-F238E27FC236}">
                  <a16:creationId xmlns:a16="http://schemas.microsoft.com/office/drawing/2014/main" id="{8F1D6E33-EC40-4D81-AB1A-70D57E89A591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45" name="Rounded Rectangle 10">
              <a:extLst>
                <a:ext uri="{FF2B5EF4-FFF2-40B4-BE49-F238E27FC236}">
                  <a16:creationId xmlns:a16="http://schemas.microsoft.com/office/drawing/2014/main" id="{2B92D6B0-0A29-4F0F-B670-AAE8DF1615EE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6" name="Rounded Rectangle 10">
              <a:extLst>
                <a:ext uri="{FF2B5EF4-FFF2-40B4-BE49-F238E27FC236}">
                  <a16:creationId xmlns:a16="http://schemas.microsoft.com/office/drawing/2014/main" id="{96FCEBC2-9E80-4598-9037-91249025B755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47" name="Rounded Rectangle 5">
            <a:extLst>
              <a:ext uri="{FF2B5EF4-FFF2-40B4-BE49-F238E27FC236}">
                <a16:creationId xmlns:a16="http://schemas.microsoft.com/office/drawing/2014/main" id="{F69DFEFD-FD6C-48FA-86A2-442EDD5E4A28}"/>
              </a:ext>
            </a:extLst>
          </p:cNvPr>
          <p:cNvSpPr/>
          <p:nvPr/>
        </p:nvSpPr>
        <p:spPr>
          <a:xfrm>
            <a:off x="4594160" y="265767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&gt;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Rounded Rectangle 5">
            <a:extLst>
              <a:ext uri="{FF2B5EF4-FFF2-40B4-BE49-F238E27FC236}">
                <a16:creationId xmlns:a16="http://schemas.microsoft.com/office/drawing/2014/main" id="{012CCE24-51DE-4A3B-9841-61CB41BF4AC9}"/>
              </a:ext>
            </a:extLst>
          </p:cNvPr>
          <p:cNvSpPr/>
          <p:nvPr/>
        </p:nvSpPr>
        <p:spPr>
          <a:xfrm>
            <a:off x="4712607" y="4548270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=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1D71164E-C055-4F44-821D-9986039C6215}"/>
              </a:ext>
            </a:extLst>
          </p:cNvPr>
          <p:cNvSpPr/>
          <p:nvPr/>
        </p:nvSpPr>
        <p:spPr>
          <a:xfrm>
            <a:off x="7428090" y="451194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&lt;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D069253B-525C-40F0-B7D9-7A7A291182B8}"/>
              </a:ext>
            </a:extLst>
          </p:cNvPr>
          <p:cNvSpPr/>
          <p:nvPr/>
        </p:nvSpPr>
        <p:spPr>
          <a:xfrm>
            <a:off x="10196968" y="449316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=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741099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87A4FC77-BBFB-494F-BDAF-8F142ED4A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8784" y="945938"/>
            <a:ext cx="40241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sau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 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DD241DEB-CA43-449D-A10E-11C5353B32F8}"/>
              </a:ext>
            </a:extLst>
          </p:cNvPr>
          <p:cNvGrpSpPr/>
          <p:nvPr/>
        </p:nvGrpSpPr>
        <p:grpSpPr>
          <a:xfrm>
            <a:off x="687305" y="714019"/>
            <a:ext cx="1185037" cy="937052"/>
            <a:chOff x="657610" y="604864"/>
            <a:chExt cx="1457677" cy="1100380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id="{D97205B1-8AD0-4C8C-8295-51894993A0C1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8AEF5E7-7B46-457C-ACAE-D2AD707ED19C}"/>
                </a:ext>
              </a:extLst>
            </p:cNvPr>
            <p:cNvSpPr/>
            <p:nvPr/>
          </p:nvSpPr>
          <p:spPr>
            <a:xfrm>
              <a:off x="657610" y="828170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F65675DF-20FD-4814-AC55-0751B34EA0BC}"/>
              </a:ext>
            </a:extLst>
          </p:cNvPr>
          <p:cNvGrpSpPr/>
          <p:nvPr/>
        </p:nvGrpSpPr>
        <p:grpSpPr>
          <a:xfrm>
            <a:off x="2500532" y="2144397"/>
            <a:ext cx="1383839" cy="1631950"/>
            <a:chOff x="3692379" y="847374"/>
            <a:chExt cx="1726623" cy="1880264"/>
          </a:xfrm>
        </p:grpSpPr>
        <p:pic>
          <p:nvPicPr>
            <p:cNvPr id="8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6D35318E-3A50-4C96-B951-263131C518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DB86C347-7A36-4EA8-B50B-603B9603058B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0" name="Group 8">
            <a:extLst>
              <a:ext uri="{FF2B5EF4-FFF2-40B4-BE49-F238E27FC236}">
                <a16:creationId xmlns:a16="http://schemas.microsoft.com/office/drawing/2014/main" id="{067614D3-E6F6-4AC9-93CB-437A5B52D9C0}"/>
              </a:ext>
            </a:extLst>
          </p:cNvPr>
          <p:cNvGrpSpPr/>
          <p:nvPr/>
        </p:nvGrpSpPr>
        <p:grpSpPr>
          <a:xfrm>
            <a:off x="5401050" y="2196040"/>
            <a:ext cx="1383839" cy="1631950"/>
            <a:chOff x="3692379" y="847374"/>
            <a:chExt cx="1726623" cy="1880264"/>
          </a:xfrm>
        </p:grpSpPr>
        <p:pic>
          <p:nvPicPr>
            <p:cNvPr id="11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AF0E4DB3-0BB5-47C2-B661-B6AB33C5E9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CCC5F58E-F9CE-4840-8F14-A60E56858940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13" name="Group 11">
            <a:extLst>
              <a:ext uri="{FF2B5EF4-FFF2-40B4-BE49-F238E27FC236}">
                <a16:creationId xmlns:a16="http://schemas.microsoft.com/office/drawing/2014/main" id="{4868A69D-947C-4E76-8F64-35843B31B6B7}"/>
              </a:ext>
            </a:extLst>
          </p:cNvPr>
          <p:cNvGrpSpPr/>
          <p:nvPr/>
        </p:nvGrpSpPr>
        <p:grpSpPr>
          <a:xfrm>
            <a:off x="8301568" y="2196040"/>
            <a:ext cx="1383839" cy="1631950"/>
            <a:chOff x="3692379" y="847374"/>
            <a:chExt cx="1726623" cy="1880264"/>
          </a:xfrm>
        </p:grpSpPr>
        <p:pic>
          <p:nvPicPr>
            <p:cNvPr id="14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456F6C74-B155-4827-9A54-894E25300B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52F9D166-8549-4C76-B23E-7EE15E894CD9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16" name="Text Box 5">
            <a:extLst>
              <a:ext uri="{FF2B5EF4-FFF2-40B4-BE49-F238E27FC236}">
                <a16:creationId xmlns:a16="http://schemas.microsoft.com/office/drawing/2014/main" id="{28E579E4-FC5E-42E0-AC60-C1E7E040B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803" y="4501923"/>
            <a:ext cx="81267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dirty="0">
                <a:latin typeface="+mj-lt"/>
                <a:cs typeface="Times New Roman" panose="02020603050405020304" pitchFamily="18" charset="0"/>
              </a:rPr>
              <a:t>a) Theo </a:t>
            </a:r>
            <a:r>
              <a:rPr lang="en-US" altLang="en-US" dirty="0" err="1">
                <a:latin typeface="+mj-lt"/>
                <a:cs typeface="Times New Roman" panose="02020603050405020304" pitchFamily="18" charset="0"/>
              </a:rPr>
              <a:t>thứ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j-lt"/>
                <a:cs typeface="Times New Roman" panose="02020603050405020304" pitchFamily="18" charset="0"/>
              </a:rPr>
              <a:t>tự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j-lt"/>
                <a:cs typeface="Times New Roman" panose="02020603050405020304" pitchFamily="18" charset="0"/>
              </a:rPr>
              <a:t>bé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j-lt"/>
                <a:cs typeface="Times New Roman" panose="02020603050405020304" pitchFamily="18" charset="0"/>
              </a:rPr>
              <a:t>đến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j-lt"/>
                <a:cs typeface="Times New Roman" panose="02020603050405020304" pitchFamily="18" charset="0"/>
              </a:rPr>
              <a:t>lớn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: ………………………….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A2B1FF44-CD62-4CA8-8564-25032C39C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802" y="5437466"/>
            <a:ext cx="81267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dirty="0">
                <a:latin typeface="+mj-lt"/>
                <a:cs typeface="Times New Roman" panose="02020603050405020304" pitchFamily="18" charset="0"/>
              </a:rPr>
              <a:t>b) Theo </a:t>
            </a:r>
            <a:r>
              <a:rPr lang="en-US" altLang="en-US" dirty="0" err="1">
                <a:latin typeface="+mj-lt"/>
                <a:cs typeface="Times New Roman" panose="02020603050405020304" pitchFamily="18" charset="0"/>
              </a:rPr>
              <a:t>thứ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j-lt"/>
                <a:cs typeface="Times New Roman" panose="02020603050405020304" pitchFamily="18" charset="0"/>
              </a:rPr>
              <a:t>tự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j-lt"/>
                <a:cs typeface="Times New Roman" panose="02020603050405020304" pitchFamily="18" charset="0"/>
              </a:rPr>
              <a:t>lớn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j-lt"/>
                <a:cs typeface="Times New Roman" panose="02020603050405020304" pitchFamily="18" charset="0"/>
              </a:rPr>
              <a:t>đến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+mj-lt"/>
                <a:cs typeface="Times New Roman" panose="02020603050405020304" pitchFamily="18" charset="0"/>
              </a:rPr>
              <a:t>bé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: ………………………….</a:t>
            </a: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B1E41686-F5A0-419C-89A4-93BB600BA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502" y="4894366"/>
            <a:ext cx="17357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4 , 5 , 8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C2647339-B0EA-4C6A-A4CC-A408BB259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502" y="5849789"/>
            <a:ext cx="17357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8 , 5 , 4</a:t>
            </a:r>
          </a:p>
        </p:txBody>
      </p:sp>
    </p:spTree>
    <p:extLst>
      <p:ext uri="{BB962C8B-B14F-4D97-AF65-F5344CB8AC3E}">
        <p14:creationId xmlns:p14="http://schemas.microsoft.com/office/powerpoint/2010/main" val="4192898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F4A4581-2198-4F88-8164-69FFBBA51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075" y="1001355"/>
            <a:ext cx="88347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Khoanh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tên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bạn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ít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viên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bi </a:t>
            </a:r>
            <a:r>
              <a:rPr lang="en-US" altLang="en-US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nhất</a:t>
            </a: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 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0934750F-2726-4DCE-991A-C0756052C847}"/>
              </a:ext>
            </a:extLst>
          </p:cNvPr>
          <p:cNvGrpSpPr/>
          <p:nvPr/>
        </p:nvGrpSpPr>
        <p:grpSpPr>
          <a:xfrm>
            <a:off x="524868" y="769436"/>
            <a:ext cx="1319766" cy="937052"/>
            <a:chOff x="491883" y="604864"/>
            <a:chExt cx="1623404" cy="1100380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id="{E4106A81-A43D-4C95-B92C-011636F30FF6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B88CBAC-36B8-456C-90C7-37F2B915A662}"/>
                </a:ext>
              </a:extLst>
            </p:cNvPr>
            <p:cNvSpPr/>
            <p:nvPr/>
          </p:nvSpPr>
          <p:spPr>
            <a:xfrm>
              <a:off x="491883" y="827389"/>
              <a:ext cx="1357513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7" name="Group 12">
            <a:extLst>
              <a:ext uri="{FF2B5EF4-FFF2-40B4-BE49-F238E27FC236}">
                <a16:creationId xmlns:a16="http://schemas.microsoft.com/office/drawing/2014/main" id="{0C03E7E5-8E38-4382-982E-D23F807BBCA5}"/>
              </a:ext>
            </a:extLst>
          </p:cNvPr>
          <p:cNvGrpSpPr/>
          <p:nvPr/>
        </p:nvGrpSpPr>
        <p:grpSpPr>
          <a:xfrm>
            <a:off x="1720694" y="2058100"/>
            <a:ext cx="2752506" cy="3570992"/>
            <a:chOff x="2068877" y="1510146"/>
            <a:chExt cx="2752506" cy="3570992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256BC7FF-4428-46C2-80F4-76AF2E951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8" t="19368" r="56927" b="15415"/>
            <a:stretch/>
          </p:blipFill>
          <p:spPr>
            <a:xfrm>
              <a:off x="2068877" y="1510146"/>
              <a:ext cx="2752506" cy="3570992"/>
            </a:xfrm>
            <a:prstGeom prst="rect">
              <a:avLst/>
            </a:prstGeom>
          </p:spPr>
        </p:pic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4EC055B7-DD57-4906-8DC3-F9070BEF26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3733" y="4410564"/>
              <a:ext cx="771397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dirty="0">
                  <a:latin typeface="+mj-lt"/>
                  <a:cs typeface="Times New Roman" panose="02020603050405020304" pitchFamily="18" charset="0"/>
                </a:rPr>
                <a:t>Lê</a:t>
              </a:r>
            </a:p>
          </p:txBody>
        </p:sp>
      </p:grpSp>
      <p:grpSp>
        <p:nvGrpSpPr>
          <p:cNvPr id="10" name="Group 13">
            <a:extLst>
              <a:ext uri="{FF2B5EF4-FFF2-40B4-BE49-F238E27FC236}">
                <a16:creationId xmlns:a16="http://schemas.microsoft.com/office/drawing/2014/main" id="{8762C062-725B-432A-B02B-F3F554300FAF}"/>
              </a:ext>
            </a:extLst>
          </p:cNvPr>
          <p:cNvGrpSpPr/>
          <p:nvPr/>
        </p:nvGrpSpPr>
        <p:grpSpPr>
          <a:xfrm>
            <a:off x="5082102" y="1643504"/>
            <a:ext cx="2105890" cy="3570992"/>
            <a:chOff x="5043056" y="1510146"/>
            <a:chExt cx="2105890" cy="3570992"/>
          </a:xfrm>
        </p:grpSpPr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D114D19D-0015-4CEF-8E38-80BD4CB15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73" t="19368" r="39105" b="15415"/>
            <a:stretch/>
          </p:blipFill>
          <p:spPr>
            <a:xfrm>
              <a:off x="5043056" y="1510146"/>
              <a:ext cx="2105890" cy="3570992"/>
            </a:xfrm>
            <a:prstGeom prst="rect">
              <a:avLst/>
            </a:prstGeom>
          </p:spPr>
        </p:pic>
        <p:sp>
          <p:nvSpPr>
            <p:cNvPr id="12" name="Text Box 5">
              <a:extLst>
                <a:ext uri="{FF2B5EF4-FFF2-40B4-BE49-F238E27FC236}">
                  <a16:creationId xmlns:a16="http://schemas.microsoft.com/office/drawing/2014/main" id="{6D42F860-DC58-413D-B6CE-395581C4E4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87987" y="4554438"/>
              <a:ext cx="771397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dirty="0" err="1">
                  <a:latin typeface="+mj-lt"/>
                  <a:cs typeface="Times New Roman" panose="02020603050405020304" pitchFamily="18" charset="0"/>
                </a:rPr>
                <a:t>Hà</a:t>
              </a:r>
              <a:endParaRPr lang="en-US" altLang="en-US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4">
            <a:extLst>
              <a:ext uri="{FF2B5EF4-FFF2-40B4-BE49-F238E27FC236}">
                <a16:creationId xmlns:a16="http://schemas.microsoft.com/office/drawing/2014/main" id="{E6FAADC1-1B66-4AB1-8FC0-0096107249D1}"/>
              </a:ext>
            </a:extLst>
          </p:cNvPr>
          <p:cNvGrpSpPr/>
          <p:nvPr/>
        </p:nvGrpSpPr>
        <p:grpSpPr>
          <a:xfrm>
            <a:off x="7476513" y="2140218"/>
            <a:ext cx="2932614" cy="3570992"/>
            <a:chOff x="7527567" y="1510146"/>
            <a:chExt cx="2932614" cy="3570992"/>
          </a:xfrm>
        </p:grpSpPr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3E9AF292-D571-49BC-AE1A-69DBB92483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70" t="19368" r="15811" b="15415"/>
            <a:stretch/>
          </p:blipFill>
          <p:spPr>
            <a:xfrm>
              <a:off x="7527567" y="1510146"/>
              <a:ext cx="2932614" cy="3570992"/>
            </a:xfrm>
            <a:prstGeom prst="rect">
              <a:avLst/>
            </a:prstGeom>
          </p:spPr>
        </p:pic>
        <p:sp>
          <p:nvSpPr>
            <p:cNvPr id="15" name="Text Box 5">
              <a:extLst>
                <a:ext uri="{FF2B5EF4-FFF2-40B4-BE49-F238E27FC236}">
                  <a16:creationId xmlns:a16="http://schemas.microsoft.com/office/drawing/2014/main" id="{79D5960A-DACB-41AA-9E24-AB6708295E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13275" y="4465083"/>
              <a:ext cx="771397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en-US" dirty="0" err="1">
                  <a:latin typeface="+mj-lt"/>
                  <a:cs typeface="Times New Roman" panose="02020603050405020304" pitchFamily="18" charset="0"/>
                </a:rPr>
                <a:t>Vũ</a:t>
              </a:r>
              <a:endParaRPr lang="en-US" altLang="en-US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48F80C79-A3D2-44C7-BE75-1CED1A387A84}"/>
              </a:ext>
            </a:extLst>
          </p:cNvPr>
          <p:cNvSpPr/>
          <p:nvPr/>
        </p:nvSpPr>
        <p:spPr>
          <a:xfrm>
            <a:off x="8794887" y="5014656"/>
            <a:ext cx="734290" cy="73429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51385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3028055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236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1052637" y="817164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2115401" y="1393070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4942048" y="3634438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7963" y="4153444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7179" y="4080167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293485" y="3169296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1490" y="52189"/>
            <a:ext cx="1867299" cy="1626447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64" y="28681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963023" y="2979737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9582573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94FD067-3007-4F68-B151-A24E32A75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7" t="9370" r="61136" b="18913"/>
          <a:stretch/>
        </p:blipFill>
        <p:spPr>
          <a:xfrm>
            <a:off x="1427015" y="1454726"/>
            <a:ext cx="2161311" cy="3435929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78E01978-39B3-4284-B0F0-4946988AC4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4" t="7924" r="33975" b="20359"/>
          <a:stretch/>
        </p:blipFill>
        <p:spPr>
          <a:xfrm>
            <a:off x="5320146" y="1454726"/>
            <a:ext cx="2632364" cy="3435929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18C78E3C-9031-4B4B-BBF1-8CD740A366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1" t="7924" r="11247" b="20359"/>
          <a:stretch/>
        </p:blipFill>
        <p:spPr>
          <a:xfrm>
            <a:off x="8797639" y="1526380"/>
            <a:ext cx="2632364" cy="3435929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0F145746-E838-4F8D-B976-A125EF68B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1814" y="900721"/>
            <a:ext cx="40241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&gt; , &lt; , = ?</a:t>
            </a:r>
          </a:p>
        </p:txBody>
      </p:sp>
      <p:grpSp>
        <p:nvGrpSpPr>
          <p:cNvPr id="7" name="Group 9">
            <a:extLst>
              <a:ext uri="{FF2B5EF4-FFF2-40B4-BE49-F238E27FC236}">
                <a16:creationId xmlns:a16="http://schemas.microsoft.com/office/drawing/2014/main" id="{99CDA823-3E38-4653-BC76-9B0A969C57AD}"/>
              </a:ext>
            </a:extLst>
          </p:cNvPr>
          <p:cNvGrpSpPr/>
          <p:nvPr/>
        </p:nvGrpSpPr>
        <p:grpSpPr>
          <a:xfrm>
            <a:off x="751711" y="669521"/>
            <a:ext cx="1176047" cy="937052"/>
            <a:chOff x="668669" y="604864"/>
            <a:chExt cx="1446618" cy="1100380"/>
          </a:xfrm>
        </p:grpSpPr>
        <p:sp>
          <p:nvSpPr>
            <p:cNvPr id="8" name="Sun 10">
              <a:extLst>
                <a:ext uri="{FF2B5EF4-FFF2-40B4-BE49-F238E27FC236}">
                  <a16:creationId xmlns:a16="http://schemas.microsoft.com/office/drawing/2014/main" id="{C5EEF86F-8D8D-40CA-A01C-1FA170C5BECD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6EABC9AE-7BB6-4E03-9D43-19644159A2A2}"/>
                </a:ext>
              </a:extLst>
            </p:cNvPr>
            <p:cNvSpPr/>
            <p:nvPr/>
          </p:nvSpPr>
          <p:spPr>
            <a:xfrm>
              <a:off x="668669" y="818319"/>
              <a:ext cx="1357516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13" name="Group 15">
            <a:extLst>
              <a:ext uri="{FF2B5EF4-FFF2-40B4-BE49-F238E27FC236}">
                <a16:creationId xmlns:a16="http://schemas.microsoft.com/office/drawing/2014/main" id="{82D4CEEB-4298-44B6-87A6-CE2BCC5F0360}"/>
              </a:ext>
            </a:extLst>
          </p:cNvPr>
          <p:cNvGrpSpPr/>
          <p:nvPr/>
        </p:nvGrpSpPr>
        <p:grpSpPr>
          <a:xfrm>
            <a:off x="1531729" y="5245620"/>
            <a:ext cx="1816855" cy="536820"/>
            <a:chOff x="274735" y="4237093"/>
            <a:chExt cx="2314017" cy="714738"/>
          </a:xfrm>
          <a:noFill/>
        </p:grpSpPr>
        <p:sp>
          <p:nvSpPr>
            <p:cNvPr id="14" name="Rounded Rectangle 7">
              <a:extLst>
                <a:ext uri="{FF2B5EF4-FFF2-40B4-BE49-F238E27FC236}">
                  <a16:creationId xmlns:a16="http://schemas.microsoft.com/office/drawing/2014/main" id="{A7CC4C36-1A77-4864-B8E8-F58081D79F39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id="{8CC6F39C-BC2A-4A80-AC32-F234F8CEBB44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Rounded Rectangle 10">
              <a:extLst>
                <a:ext uri="{FF2B5EF4-FFF2-40B4-BE49-F238E27FC236}">
                  <a16:creationId xmlns:a16="http://schemas.microsoft.com/office/drawing/2014/main" id="{264C0950-9085-4201-B03A-D55C4F70CC57}"/>
                </a:ext>
              </a:extLst>
            </p:cNvPr>
            <p:cNvSpPr/>
            <p:nvPr/>
          </p:nvSpPr>
          <p:spPr>
            <a:xfrm>
              <a:off x="1828582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SimSun" pitchFamily="2" charset="-122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19">
            <a:extLst>
              <a:ext uri="{FF2B5EF4-FFF2-40B4-BE49-F238E27FC236}">
                <a16:creationId xmlns:a16="http://schemas.microsoft.com/office/drawing/2014/main" id="{4039A980-275D-4E90-A493-59E54B2AE0C4}"/>
              </a:ext>
            </a:extLst>
          </p:cNvPr>
          <p:cNvGrpSpPr/>
          <p:nvPr/>
        </p:nvGrpSpPr>
        <p:grpSpPr>
          <a:xfrm>
            <a:off x="5520081" y="5245620"/>
            <a:ext cx="1816856" cy="536820"/>
            <a:chOff x="274735" y="4237093"/>
            <a:chExt cx="2314017" cy="714738"/>
          </a:xfrm>
          <a:noFill/>
        </p:grpSpPr>
        <p:sp>
          <p:nvSpPr>
            <p:cNvPr id="18" name="Rounded Rectangle 7">
              <a:extLst>
                <a:ext uri="{FF2B5EF4-FFF2-40B4-BE49-F238E27FC236}">
                  <a16:creationId xmlns:a16="http://schemas.microsoft.com/office/drawing/2014/main" id="{61F4D56D-1630-4F60-BBE4-FB32E4824967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SimSun" pitchFamily="2" charset="-122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9" name="Rounded Rectangle 10">
              <a:extLst>
                <a:ext uri="{FF2B5EF4-FFF2-40B4-BE49-F238E27FC236}">
                  <a16:creationId xmlns:a16="http://schemas.microsoft.com/office/drawing/2014/main" id="{C9C8BAD5-AAFB-4D2C-94C5-9A1CAEED1749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Rounded Rectangle 10">
              <a:extLst>
                <a:ext uri="{FF2B5EF4-FFF2-40B4-BE49-F238E27FC236}">
                  <a16:creationId xmlns:a16="http://schemas.microsoft.com/office/drawing/2014/main" id="{7C3EAE54-49FF-43E9-86C3-874489EDDB56}"/>
                </a:ext>
              </a:extLst>
            </p:cNvPr>
            <p:cNvSpPr/>
            <p:nvPr/>
          </p:nvSpPr>
          <p:spPr>
            <a:xfrm>
              <a:off x="1828582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SimSun" pitchFamily="2" charset="-122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21" name="Group 23">
            <a:extLst>
              <a:ext uri="{FF2B5EF4-FFF2-40B4-BE49-F238E27FC236}">
                <a16:creationId xmlns:a16="http://schemas.microsoft.com/office/drawing/2014/main" id="{9E5A13BE-B334-46A0-8A6C-0D42469D2248}"/>
              </a:ext>
            </a:extLst>
          </p:cNvPr>
          <p:cNvGrpSpPr/>
          <p:nvPr/>
        </p:nvGrpSpPr>
        <p:grpSpPr>
          <a:xfrm>
            <a:off x="9196855" y="5255620"/>
            <a:ext cx="1816856" cy="536820"/>
            <a:chOff x="274735" y="4237093"/>
            <a:chExt cx="2314017" cy="714738"/>
          </a:xfrm>
          <a:noFill/>
        </p:grpSpPr>
        <p:sp>
          <p:nvSpPr>
            <p:cNvPr id="22" name="Rounded Rectangle 7">
              <a:extLst>
                <a:ext uri="{FF2B5EF4-FFF2-40B4-BE49-F238E27FC236}">
                  <a16:creationId xmlns:a16="http://schemas.microsoft.com/office/drawing/2014/main" id="{141CC79C-1230-407F-9E43-61C9139128C7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SimSun" pitchFamily="2" charset="-122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23" name="Rounded Rectangle 10">
              <a:extLst>
                <a:ext uri="{FF2B5EF4-FFF2-40B4-BE49-F238E27FC236}">
                  <a16:creationId xmlns:a16="http://schemas.microsoft.com/office/drawing/2014/main" id="{E9E584C6-C138-411D-9ECD-5D7354FF9616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Rounded Rectangle 10">
              <a:extLst>
                <a:ext uri="{FF2B5EF4-FFF2-40B4-BE49-F238E27FC236}">
                  <a16:creationId xmlns:a16="http://schemas.microsoft.com/office/drawing/2014/main" id="{47888AFC-BA39-4FF2-B976-FB55B7D7247A}"/>
                </a:ext>
              </a:extLst>
            </p:cNvPr>
            <p:cNvSpPr/>
            <p:nvPr/>
          </p:nvSpPr>
          <p:spPr>
            <a:xfrm>
              <a:off x="1828582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SimSun" pitchFamily="2" charset="-122"/>
                  <a:cs typeface="Times New Roman" panose="02020603050405020304" pitchFamily="18" charset="0"/>
                </a:rPr>
                <a:t>7</a:t>
              </a:r>
            </a:p>
          </p:txBody>
        </p:sp>
      </p:grp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54253501-ECC3-4F3B-8A6D-05D034A5C87F}"/>
              </a:ext>
            </a:extLst>
          </p:cNvPr>
          <p:cNvSpPr/>
          <p:nvPr/>
        </p:nvSpPr>
        <p:spPr>
          <a:xfrm>
            <a:off x="2201970" y="5207334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20C7A065-4D97-4065-A9C9-C1D04CDEC18D}"/>
              </a:ext>
            </a:extLst>
          </p:cNvPr>
          <p:cNvSpPr/>
          <p:nvPr/>
        </p:nvSpPr>
        <p:spPr>
          <a:xfrm>
            <a:off x="6173765" y="5199796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&lt;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52B4F7BA-44B8-4BCD-93FF-0CBBD818412E}"/>
              </a:ext>
            </a:extLst>
          </p:cNvPr>
          <p:cNvSpPr/>
          <p:nvPr/>
        </p:nvSpPr>
        <p:spPr>
          <a:xfrm>
            <a:off x="9876001" y="5194310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059EF98E-721B-44D3-96B0-E4EBFB236883}"/>
              </a:ext>
            </a:extLst>
          </p:cNvPr>
          <p:cNvSpPr/>
          <p:nvPr/>
        </p:nvSpPr>
        <p:spPr>
          <a:xfrm>
            <a:off x="2214070" y="523121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05CC39B9-2687-498C-81DC-1D224DFD7754}"/>
              </a:ext>
            </a:extLst>
          </p:cNvPr>
          <p:cNvSpPr/>
          <p:nvPr/>
        </p:nvSpPr>
        <p:spPr>
          <a:xfrm>
            <a:off x="6173765" y="524562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B11056F2-1627-458B-B272-7B0552430222}"/>
              </a:ext>
            </a:extLst>
          </p:cNvPr>
          <p:cNvSpPr/>
          <p:nvPr/>
        </p:nvSpPr>
        <p:spPr>
          <a:xfrm>
            <a:off x="9876312" y="523121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55397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26" grpId="0"/>
      <p:bldP spid="27" grpId="0"/>
      <p:bldP spid="28" grpId="0"/>
      <p:bldP spid="28" grpId="1"/>
      <p:bldP spid="29" grpId="0"/>
      <p:bldP spid="29" grpId="1"/>
      <p:bldP spid="30" grpId="0"/>
      <p:bldP spid="3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BA3AD001-351A-408A-9DF3-9050E7139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9621" y="1042920"/>
            <a:ext cx="40241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&gt; , &lt; , = ?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B2EB51EF-5C3E-4245-86A0-F9B62CD511A7}"/>
              </a:ext>
            </a:extLst>
          </p:cNvPr>
          <p:cNvGrpSpPr/>
          <p:nvPr/>
        </p:nvGrpSpPr>
        <p:grpSpPr>
          <a:xfrm>
            <a:off x="802703" y="811001"/>
            <a:ext cx="1180476" cy="937052"/>
            <a:chOff x="663220" y="604864"/>
            <a:chExt cx="1452067" cy="1100380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id="{5024C250-7653-4573-8C82-0F6FE3D0CCD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2889270-13EC-4FA6-9EAD-EC1AAF0976D6}"/>
                </a:ext>
              </a:extLst>
            </p:cNvPr>
            <p:cNvSpPr/>
            <p:nvPr/>
          </p:nvSpPr>
          <p:spPr>
            <a:xfrm>
              <a:off x="663220" y="808694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D6A1E450-A542-4A0B-AF33-F74EB9AB725A}"/>
              </a:ext>
            </a:extLst>
          </p:cNvPr>
          <p:cNvGrpSpPr/>
          <p:nvPr/>
        </p:nvGrpSpPr>
        <p:grpSpPr>
          <a:xfrm>
            <a:off x="1076012" y="2657675"/>
            <a:ext cx="2295962" cy="714738"/>
            <a:chOff x="274735" y="4237093"/>
            <a:chExt cx="2295962" cy="714738"/>
          </a:xfrm>
          <a:solidFill>
            <a:srgbClr val="70AD47">
              <a:lumMod val="40000"/>
              <a:lumOff val="60000"/>
            </a:srgbClr>
          </a:solidFill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2CE1BED-1B41-471F-8324-6330C6396D37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9" name="Rounded Rectangle 10">
              <a:extLst>
                <a:ext uri="{FF2B5EF4-FFF2-40B4-BE49-F238E27FC236}">
                  <a16:creationId xmlns:a16="http://schemas.microsoft.com/office/drawing/2014/main" id="{29C76399-06EE-4A7D-9337-0A67C52AF85B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2A2AEC9D-34D0-4DC8-99D2-2E8627B023BB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11" name="Group 9">
            <a:extLst>
              <a:ext uri="{FF2B5EF4-FFF2-40B4-BE49-F238E27FC236}">
                <a16:creationId xmlns:a16="http://schemas.microsoft.com/office/drawing/2014/main" id="{9277EB36-CC0E-4320-859F-D41203DCB19B}"/>
              </a:ext>
            </a:extLst>
          </p:cNvPr>
          <p:cNvGrpSpPr/>
          <p:nvPr/>
        </p:nvGrpSpPr>
        <p:grpSpPr>
          <a:xfrm>
            <a:off x="1054075" y="4530727"/>
            <a:ext cx="2295962" cy="714738"/>
            <a:chOff x="274735" y="4237093"/>
            <a:chExt cx="2295962" cy="714738"/>
          </a:xfrm>
          <a:solidFill>
            <a:srgbClr val="70AD47">
              <a:lumMod val="40000"/>
              <a:lumOff val="60000"/>
            </a:srgbClr>
          </a:solidFill>
        </p:grpSpPr>
        <p:sp>
          <p:nvSpPr>
            <p:cNvPr id="12" name="Rounded Rectangle 7">
              <a:extLst>
                <a:ext uri="{FF2B5EF4-FFF2-40B4-BE49-F238E27FC236}">
                  <a16:creationId xmlns:a16="http://schemas.microsoft.com/office/drawing/2014/main" id="{7B912895-FAA6-4967-BD27-082DC3A40D1B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3" name="Rounded Rectangle 10">
              <a:extLst>
                <a:ext uri="{FF2B5EF4-FFF2-40B4-BE49-F238E27FC236}">
                  <a16:creationId xmlns:a16="http://schemas.microsoft.com/office/drawing/2014/main" id="{2B9EB8C5-1217-4509-8939-03E852A85C4B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BDA61298-8508-41D7-9716-C06E29E50762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5" name="Group 13">
            <a:extLst>
              <a:ext uri="{FF2B5EF4-FFF2-40B4-BE49-F238E27FC236}">
                <a16:creationId xmlns:a16="http://schemas.microsoft.com/office/drawing/2014/main" id="{52A8650D-AA22-4BAD-BA21-986562979712}"/>
              </a:ext>
            </a:extLst>
          </p:cNvPr>
          <p:cNvGrpSpPr/>
          <p:nvPr/>
        </p:nvGrpSpPr>
        <p:grpSpPr>
          <a:xfrm>
            <a:off x="6524066" y="2657674"/>
            <a:ext cx="2295962" cy="714738"/>
            <a:chOff x="274735" y="4237093"/>
            <a:chExt cx="2295962" cy="71473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6" name="Rounded Rectangle 7">
              <a:extLst>
                <a:ext uri="{FF2B5EF4-FFF2-40B4-BE49-F238E27FC236}">
                  <a16:creationId xmlns:a16="http://schemas.microsoft.com/office/drawing/2014/main" id="{E1A5F1CD-A4F3-4611-9B04-3DA7250B5C29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7" name="Rounded Rectangle 10">
              <a:extLst>
                <a:ext uri="{FF2B5EF4-FFF2-40B4-BE49-F238E27FC236}">
                  <a16:creationId xmlns:a16="http://schemas.microsoft.com/office/drawing/2014/main" id="{4964579C-6A1A-472D-BF5A-E374FFDE4CAC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Rounded Rectangle 10">
              <a:extLst>
                <a:ext uri="{FF2B5EF4-FFF2-40B4-BE49-F238E27FC236}">
                  <a16:creationId xmlns:a16="http://schemas.microsoft.com/office/drawing/2014/main" id="{5CF0F1FA-9426-4EF8-AA75-973B9F227E9A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4DEC2C2E-4729-4558-AD6E-86CF569534A2}"/>
              </a:ext>
            </a:extLst>
          </p:cNvPr>
          <p:cNvGrpSpPr/>
          <p:nvPr/>
        </p:nvGrpSpPr>
        <p:grpSpPr>
          <a:xfrm>
            <a:off x="9191538" y="2657674"/>
            <a:ext cx="2470376" cy="714738"/>
            <a:chOff x="274735" y="4237093"/>
            <a:chExt cx="2295962" cy="71473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0" name="Rounded Rectangle 7">
              <a:extLst>
                <a:ext uri="{FF2B5EF4-FFF2-40B4-BE49-F238E27FC236}">
                  <a16:creationId xmlns:a16="http://schemas.microsoft.com/office/drawing/2014/main" id="{E0F23F0D-B72A-40A9-81F6-6E85C30BDBFB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21" name="Rounded Rectangle 10">
              <a:extLst>
                <a:ext uri="{FF2B5EF4-FFF2-40B4-BE49-F238E27FC236}">
                  <a16:creationId xmlns:a16="http://schemas.microsoft.com/office/drawing/2014/main" id="{B9C715D2-CF96-4059-B417-95B8E12D95D2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79CC3A7-5B31-4EB7-B617-06EA9D946EC2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31" name="Group 29">
            <a:extLst>
              <a:ext uri="{FF2B5EF4-FFF2-40B4-BE49-F238E27FC236}">
                <a16:creationId xmlns:a16="http://schemas.microsoft.com/office/drawing/2014/main" id="{8F191103-FFBB-4F77-94BE-ED2F4DB3C41E}"/>
              </a:ext>
            </a:extLst>
          </p:cNvPr>
          <p:cNvGrpSpPr/>
          <p:nvPr/>
        </p:nvGrpSpPr>
        <p:grpSpPr>
          <a:xfrm>
            <a:off x="3683771" y="2657674"/>
            <a:ext cx="2383383" cy="714738"/>
            <a:chOff x="187314" y="4237093"/>
            <a:chExt cx="2383383" cy="71473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32" name="Rounded Rectangle 7">
              <a:extLst>
                <a:ext uri="{FF2B5EF4-FFF2-40B4-BE49-F238E27FC236}">
                  <a16:creationId xmlns:a16="http://schemas.microsoft.com/office/drawing/2014/main" id="{1A6A5A70-1A48-4964-97BD-41A2BB689351}"/>
                </a:ext>
              </a:extLst>
            </p:cNvPr>
            <p:cNvSpPr/>
            <p:nvPr/>
          </p:nvSpPr>
          <p:spPr>
            <a:xfrm>
              <a:off x="187314" y="4237094"/>
              <a:ext cx="847591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1</a:t>
              </a: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Rounded Rectangle 10">
              <a:extLst>
                <a:ext uri="{FF2B5EF4-FFF2-40B4-BE49-F238E27FC236}">
                  <a16:creationId xmlns:a16="http://schemas.microsoft.com/office/drawing/2014/main" id="{8D3229B4-E568-499D-ADD9-29266D6A5FF5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Rounded Rectangle 10">
              <a:extLst>
                <a:ext uri="{FF2B5EF4-FFF2-40B4-BE49-F238E27FC236}">
                  <a16:creationId xmlns:a16="http://schemas.microsoft.com/office/drawing/2014/main" id="{B961492B-F309-49B3-BB24-F7A9BB1DEB69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5" name="Group 33">
            <a:extLst>
              <a:ext uri="{FF2B5EF4-FFF2-40B4-BE49-F238E27FC236}">
                <a16:creationId xmlns:a16="http://schemas.microsoft.com/office/drawing/2014/main" id="{E2E65D4E-E45F-40A4-A8C1-4DD2E1881B06}"/>
              </a:ext>
            </a:extLst>
          </p:cNvPr>
          <p:cNvGrpSpPr/>
          <p:nvPr/>
        </p:nvGrpSpPr>
        <p:grpSpPr>
          <a:xfrm>
            <a:off x="3832978" y="4530727"/>
            <a:ext cx="2295962" cy="714738"/>
            <a:chOff x="274735" y="4237093"/>
            <a:chExt cx="2295962" cy="71473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36" name="Rounded Rectangle 7">
              <a:extLst>
                <a:ext uri="{FF2B5EF4-FFF2-40B4-BE49-F238E27FC236}">
                  <a16:creationId xmlns:a16="http://schemas.microsoft.com/office/drawing/2014/main" id="{C6D6AE1E-7EE5-41CE-9B8D-8AD2C5309F10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37" name="Rounded Rectangle 10">
              <a:extLst>
                <a:ext uri="{FF2B5EF4-FFF2-40B4-BE49-F238E27FC236}">
                  <a16:creationId xmlns:a16="http://schemas.microsoft.com/office/drawing/2014/main" id="{00F64493-7A4C-4C86-8B2B-774AC19E509C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Rounded Rectangle 10">
              <a:extLst>
                <a:ext uri="{FF2B5EF4-FFF2-40B4-BE49-F238E27FC236}">
                  <a16:creationId xmlns:a16="http://schemas.microsoft.com/office/drawing/2014/main" id="{44AE78CD-1ACF-44A8-B53D-4F9F4F399C96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solidFill>
                    <a:srgbClr val="FFFFFF"/>
                  </a:solidFill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9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7">
            <a:extLst>
              <a:ext uri="{FF2B5EF4-FFF2-40B4-BE49-F238E27FC236}">
                <a16:creationId xmlns:a16="http://schemas.microsoft.com/office/drawing/2014/main" id="{FE10F3EF-04F7-4BC0-93A7-E0DAAD86BBD3}"/>
              </a:ext>
            </a:extLst>
          </p:cNvPr>
          <p:cNvGrpSpPr/>
          <p:nvPr/>
        </p:nvGrpSpPr>
        <p:grpSpPr>
          <a:xfrm>
            <a:off x="6526831" y="4511946"/>
            <a:ext cx="2295962" cy="714738"/>
            <a:chOff x="274735" y="4237093"/>
            <a:chExt cx="2295962" cy="71473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0" name="Rounded Rectangle 7">
              <a:extLst>
                <a:ext uri="{FF2B5EF4-FFF2-40B4-BE49-F238E27FC236}">
                  <a16:creationId xmlns:a16="http://schemas.microsoft.com/office/drawing/2014/main" id="{0EFB3CC9-520F-4F17-BC35-BC71B22C890B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41" name="Rounded Rectangle 10">
              <a:extLst>
                <a:ext uri="{FF2B5EF4-FFF2-40B4-BE49-F238E27FC236}">
                  <a16:creationId xmlns:a16="http://schemas.microsoft.com/office/drawing/2014/main" id="{4CB660C8-34AE-42BA-960F-78D79D7B4CAB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Rounded Rectangle 10">
              <a:extLst>
                <a:ext uri="{FF2B5EF4-FFF2-40B4-BE49-F238E27FC236}">
                  <a16:creationId xmlns:a16="http://schemas.microsoft.com/office/drawing/2014/main" id="{FB68CDE5-B6A9-4729-90A3-11D9F9D58845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8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1">
            <a:extLst>
              <a:ext uri="{FF2B5EF4-FFF2-40B4-BE49-F238E27FC236}">
                <a16:creationId xmlns:a16="http://schemas.microsoft.com/office/drawing/2014/main" id="{E6D4CEC5-488A-413E-A13E-85F3A3CF9B28}"/>
              </a:ext>
            </a:extLst>
          </p:cNvPr>
          <p:cNvGrpSpPr/>
          <p:nvPr/>
        </p:nvGrpSpPr>
        <p:grpSpPr>
          <a:xfrm>
            <a:off x="9284302" y="4493165"/>
            <a:ext cx="2295962" cy="714738"/>
            <a:chOff x="274735" y="4237093"/>
            <a:chExt cx="2295962" cy="71473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44" name="Rounded Rectangle 7">
              <a:extLst>
                <a:ext uri="{FF2B5EF4-FFF2-40B4-BE49-F238E27FC236}">
                  <a16:creationId xmlns:a16="http://schemas.microsoft.com/office/drawing/2014/main" id="{8F1D6E33-EC40-4D81-AB1A-70D57E89A591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45" name="Rounded Rectangle 10">
              <a:extLst>
                <a:ext uri="{FF2B5EF4-FFF2-40B4-BE49-F238E27FC236}">
                  <a16:creationId xmlns:a16="http://schemas.microsoft.com/office/drawing/2014/main" id="{2B92D6B0-0A29-4F0F-B670-AAE8DF1615EE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6" name="Rounded Rectangle 10">
              <a:extLst>
                <a:ext uri="{FF2B5EF4-FFF2-40B4-BE49-F238E27FC236}">
                  <a16:creationId xmlns:a16="http://schemas.microsoft.com/office/drawing/2014/main" id="{96FCEBC2-9E80-4598-9037-91249025B755}"/>
                </a:ext>
              </a:extLst>
            </p:cNvPr>
            <p:cNvSpPr/>
            <p:nvPr/>
          </p:nvSpPr>
          <p:spPr>
            <a:xfrm>
              <a:off x="1810527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5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E5007CBD-7F47-4762-9D5E-7B11278DC3F9}"/>
              </a:ext>
            </a:extLst>
          </p:cNvPr>
          <p:cNvSpPr/>
          <p:nvPr/>
        </p:nvSpPr>
        <p:spPr>
          <a:xfrm>
            <a:off x="2000067" y="273068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2F6086B8-F38B-4808-90E2-8EA3A0895C1C}"/>
              </a:ext>
            </a:extLst>
          </p:cNvPr>
          <p:cNvSpPr/>
          <p:nvPr/>
        </p:nvSpPr>
        <p:spPr>
          <a:xfrm>
            <a:off x="1952922" y="460348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AF07581C-A607-4951-9BC1-2D5678E34F84}"/>
              </a:ext>
            </a:extLst>
          </p:cNvPr>
          <p:cNvSpPr/>
          <p:nvPr/>
        </p:nvSpPr>
        <p:spPr>
          <a:xfrm>
            <a:off x="4688343" y="271280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ounded Rectangle 5">
            <a:extLst>
              <a:ext uri="{FF2B5EF4-FFF2-40B4-BE49-F238E27FC236}">
                <a16:creationId xmlns:a16="http://schemas.microsoft.com/office/drawing/2014/main" id="{40A8B8D3-A9B6-4022-87C3-A4C3BFFB17B2}"/>
              </a:ext>
            </a:extLst>
          </p:cNvPr>
          <p:cNvSpPr/>
          <p:nvPr/>
        </p:nvSpPr>
        <p:spPr>
          <a:xfrm>
            <a:off x="4747961" y="460348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id="{022B8C5A-A560-48B4-86C1-B7647468779A}"/>
              </a:ext>
            </a:extLst>
          </p:cNvPr>
          <p:cNvSpPr/>
          <p:nvPr/>
        </p:nvSpPr>
        <p:spPr>
          <a:xfrm>
            <a:off x="7473087" y="273068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7" name="Rounded Rectangle 5">
            <a:extLst>
              <a:ext uri="{FF2B5EF4-FFF2-40B4-BE49-F238E27FC236}">
                <a16:creationId xmlns:a16="http://schemas.microsoft.com/office/drawing/2014/main" id="{BFD91BD1-C103-4F3D-9F57-4740FAD5C803}"/>
              </a:ext>
            </a:extLst>
          </p:cNvPr>
          <p:cNvSpPr/>
          <p:nvPr/>
        </p:nvSpPr>
        <p:spPr>
          <a:xfrm>
            <a:off x="7450886" y="458588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8" name="Rounded Rectangle 5">
            <a:extLst>
              <a:ext uri="{FF2B5EF4-FFF2-40B4-BE49-F238E27FC236}">
                <a16:creationId xmlns:a16="http://schemas.microsoft.com/office/drawing/2014/main" id="{71FA8D90-E86B-49A6-818F-31A927470B7D}"/>
              </a:ext>
            </a:extLst>
          </p:cNvPr>
          <p:cNvSpPr/>
          <p:nvPr/>
        </p:nvSpPr>
        <p:spPr>
          <a:xfrm>
            <a:off x="10292075" y="2707042"/>
            <a:ext cx="812614" cy="632929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9" name="Rounded Rectangle 5">
            <a:extLst>
              <a:ext uri="{FF2B5EF4-FFF2-40B4-BE49-F238E27FC236}">
                <a16:creationId xmlns:a16="http://schemas.microsoft.com/office/drawing/2014/main" id="{14A67200-7611-44F3-B698-D1A019E56C75}"/>
              </a:ext>
            </a:extLst>
          </p:cNvPr>
          <p:cNvSpPr/>
          <p:nvPr/>
        </p:nvSpPr>
        <p:spPr>
          <a:xfrm>
            <a:off x="10236048" y="461601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936C972D-282B-5256-65C0-9FB025FC8107}"/>
              </a:ext>
            </a:extLst>
          </p:cNvPr>
          <p:cNvSpPr/>
          <p:nvPr/>
        </p:nvSpPr>
        <p:spPr>
          <a:xfrm>
            <a:off x="1794919" y="269079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&lt;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D7ED87C9-C833-A3C2-D147-A1613ABAA7A6}"/>
              </a:ext>
            </a:extLst>
          </p:cNvPr>
          <p:cNvSpPr/>
          <p:nvPr/>
        </p:nvSpPr>
        <p:spPr>
          <a:xfrm>
            <a:off x="1814245" y="455670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&gt;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64AAC6BF-8415-BEA1-D74B-C64857633302}"/>
              </a:ext>
            </a:extLst>
          </p:cNvPr>
          <p:cNvSpPr/>
          <p:nvPr/>
        </p:nvSpPr>
        <p:spPr>
          <a:xfrm>
            <a:off x="4500554" y="269079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latin typeface="+mj-lt"/>
                <a:cs typeface="Times New Roman" panose="02020603050405020304" pitchFamily="18" charset="0"/>
              </a:rPr>
              <a:t>&gt;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D813C333-E641-E954-3B11-44C255ACBF2B}"/>
              </a:ext>
            </a:extLst>
          </p:cNvPr>
          <p:cNvSpPr/>
          <p:nvPr/>
        </p:nvSpPr>
        <p:spPr>
          <a:xfrm>
            <a:off x="4545982" y="455670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6C77E83F-75D8-C457-A1FC-F7F0C8739EAF}"/>
              </a:ext>
            </a:extLst>
          </p:cNvPr>
          <p:cNvSpPr/>
          <p:nvPr/>
        </p:nvSpPr>
        <p:spPr>
          <a:xfrm>
            <a:off x="7206189" y="269079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latin typeface="+mj-lt"/>
                <a:cs typeface="Times New Roman" panose="02020603050405020304" pitchFamily="18" charset="0"/>
              </a:rPr>
              <a:t>&lt;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B52EA57C-A670-8915-6687-98312F1890C9}"/>
              </a:ext>
            </a:extLst>
          </p:cNvPr>
          <p:cNvSpPr/>
          <p:nvPr/>
        </p:nvSpPr>
        <p:spPr>
          <a:xfrm>
            <a:off x="7277719" y="455670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&lt;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E03C8500-D25D-ADE8-855D-C46469513D86}"/>
              </a:ext>
            </a:extLst>
          </p:cNvPr>
          <p:cNvSpPr/>
          <p:nvPr/>
        </p:nvSpPr>
        <p:spPr>
          <a:xfrm>
            <a:off x="9993770" y="269079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latin typeface="+mj-lt"/>
                <a:cs typeface="Times New Roman" panose="02020603050405020304" pitchFamily="18" charset="0"/>
              </a:rPr>
              <a:t>&lt;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Rounded Rectangle 5">
            <a:extLst>
              <a:ext uri="{FF2B5EF4-FFF2-40B4-BE49-F238E27FC236}">
                <a16:creationId xmlns:a16="http://schemas.microsoft.com/office/drawing/2014/main" id="{A2B87BEF-BE7F-4420-D72D-EE22180608A3}"/>
              </a:ext>
            </a:extLst>
          </p:cNvPr>
          <p:cNvSpPr/>
          <p:nvPr/>
        </p:nvSpPr>
        <p:spPr>
          <a:xfrm>
            <a:off x="10009455" y="455670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610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2" grpId="0"/>
      <p:bldP spid="23" grpId="0"/>
      <p:bldP spid="26" grpId="0"/>
      <p:bldP spid="27" grpId="0"/>
      <p:bldP spid="28" grpId="0"/>
      <p:bldP spid="29" grpId="0"/>
      <p:bldP spid="30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0AFDBD1-32E8-4A24-9B0F-964A930B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490"/>
            <a:ext cx="12192000" cy="6428509"/>
          </a:xfrm>
          <a:prstGeom prst="rect">
            <a:avLst/>
          </a:prstGeom>
        </p:spPr>
      </p:pic>
      <p:grpSp>
        <p:nvGrpSpPr>
          <p:cNvPr id="6" name="Группа 29">
            <a:extLst>
              <a:ext uri="{FF2B5EF4-FFF2-40B4-BE49-F238E27FC236}">
                <a16:creationId xmlns:a16="http://schemas.microsoft.com/office/drawing/2014/main" id="{82260937-8645-4864-BF72-CC8FDAC6FB57}"/>
              </a:ext>
            </a:extLst>
          </p:cNvPr>
          <p:cNvGrpSpPr/>
          <p:nvPr/>
        </p:nvGrpSpPr>
        <p:grpSpPr>
          <a:xfrm>
            <a:off x="3214254" y="1317341"/>
            <a:ext cx="6165274" cy="3664519"/>
            <a:chOff x="-1" y="354511"/>
            <a:chExt cx="9593942" cy="5313362"/>
          </a:xfrm>
        </p:grpSpPr>
        <p:pic>
          <p:nvPicPr>
            <p:cNvPr id="7" name="Рисунок 23">
              <a:extLst>
                <a:ext uri="{FF2B5EF4-FFF2-40B4-BE49-F238E27FC236}">
                  <a16:creationId xmlns:a16="http://schemas.microsoft.com/office/drawing/2014/main" id="{A3A9EF7B-9110-4DE4-9B20-1454BAE26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7661">
                          <a14:foregroundMark x1="43860" y1="35780" x2="35673" y2="41284"/>
                          <a14:foregroundMark x1="52242" y1="37920" x2="59259" y2="457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185" y="354511"/>
              <a:ext cx="3325622" cy="4239682"/>
            </a:xfrm>
            <a:prstGeom prst="rect">
              <a:avLst/>
            </a:prstGeom>
          </p:spPr>
        </p:pic>
        <p:grpSp>
          <p:nvGrpSpPr>
            <p:cNvPr id="8" name="Группа 25">
              <a:extLst>
                <a:ext uri="{FF2B5EF4-FFF2-40B4-BE49-F238E27FC236}">
                  <a16:creationId xmlns:a16="http://schemas.microsoft.com/office/drawing/2014/main" id="{BB089FE8-D006-455D-9A1D-30C7F421BB40}"/>
                </a:ext>
              </a:extLst>
            </p:cNvPr>
            <p:cNvGrpSpPr/>
            <p:nvPr/>
          </p:nvGrpSpPr>
          <p:grpSpPr>
            <a:xfrm>
              <a:off x="-1" y="3754353"/>
              <a:ext cx="9593942" cy="1913520"/>
              <a:chOff x="1021537" y="2349352"/>
              <a:chExt cx="7472454" cy="1038030"/>
            </a:xfrm>
          </p:grpSpPr>
          <p:pic>
            <p:nvPicPr>
              <p:cNvPr id="9" name="Рисунок 26">
                <a:extLst>
                  <a:ext uri="{FF2B5EF4-FFF2-40B4-BE49-F238E27FC236}">
                    <a16:creationId xmlns:a16="http://schemas.microsoft.com/office/drawing/2014/main" id="{21D4C2E6-5EE7-45BE-9EEA-36E7B28EAC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srgbClr val="FFC000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artisticGlowEdges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21537" y="2349352"/>
                <a:ext cx="7472454" cy="1016803"/>
              </a:xfrm>
              <a:prstGeom prst="rect">
                <a:avLst/>
              </a:prstGeom>
            </p:spPr>
          </p:pic>
          <p:sp>
            <p:nvSpPr>
              <p:cNvPr id="10" name="Прямоугольник 27">
                <a:extLst>
                  <a:ext uri="{FF2B5EF4-FFF2-40B4-BE49-F238E27FC236}">
                    <a16:creationId xmlns:a16="http://schemas.microsoft.com/office/drawing/2014/main" id="{C4871766-BAF8-4BF8-987D-60E3B81A77BD}"/>
                  </a:ext>
                </a:extLst>
              </p:cNvPr>
              <p:cNvSpPr/>
              <p:nvPr/>
            </p:nvSpPr>
            <p:spPr>
              <a:xfrm>
                <a:off x="1776459" y="2733757"/>
                <a:ext cx="5962609" cy="65362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50" normalizeH="0" baseline="0" noProof="0" dirty="0">
                    <a:ln w="0"/>
                    <a:solidFill>
                      <a:srgbClr val="E7E6E6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uLnTx/>
                    <a:uFillTx/>
                    <a:latin typeface="+mj-lt"/>
                    <a:ea typeface="Brush Script MT" panose="03060802040406070304" pitchFamily="66" charset="-122"/>
                    <a:cs typeface="Brush Script MT" panose="03060802040406070304" pitchFamily="66" charset="-122"/>
                  </a:rPr>
                  <a:t>GIÁO SƯ CÚ</a:t>
                </a:r>
                <a:endParaRPr kumimoji="0" lang="ru-RU" sz="4800" b="1" i="0" u="none" strike="noStrike" kern="0" cap="none" spc="50" normalizeH="0" baseline="0" noProof="0" dirty="0">
                  <a:ln w="0"/>
                  <a:solidFill>
                    <a:srgbClr val="E7E6E6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uLnTx/>
                  <a:uFillTx/>
                  <a:latin typeface="+mj-lt"/>
                  <a:ea typeface="Brush Script MT" panose="03060802040406070304" pitchFamily="66" charset="-122"/>
                  <a:cs typeface="Brush Script MT" panose="03060802040406070304" pitchFamily="66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61516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e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0AFDBD1-32E8-4A24-9B0F-964A930B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490"/>
            <a:ext cx="12192000" cy="6428509"/>
          </a:xfrm>
          <a:prstGeom prst="rect">
            <a:avLst/>
          </a:prstGeom>
        </p:spPr>
      </p:pic>
      <p:sp>
        <p:nvSpPr>
          <p:cNvPr id="33" name="Овал 6">
            <a:extLst>
              <a:ext uri="{FF2B5EF4-FFF2-40B4-BE49-F238E27FC236}">
                <a16:creationId xmlns:a16="http://schemas.microsoft.com/office/drawing/2014/main" id="{A318CB8F-C72B-4B15-AE27-9DFA8FFDD12C}"/>
              </a:ext>
            </a:extLst>
          </p:cNvPr>
          <p:cNvSpPr/>
          <p:nvPr/>
        </p:nvSpPr>
        <p:spPr>
          <a:xfrm>
            <a:off x="4032295" y="1645948"/>
            <a:ext cx="4442400" cy="4443702"/>
          </a:xfrm>
          <a:prstGeom prst="ellipse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ru-RU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Freeform 5">
            <a:hlinkClick r:id="rId4" action="ppaction://hlinksldjump"/>
            <a:extLst>
              <a:ext uri="{FF2B5EF4-FFF2-40B4-BE49-F238E27FC236}">
                <a16:creationId xmlns:a16="http://schemas.microsoft.com/office/drawing/2014/main" id="{CE276717-ADD8-48B5-A29E-2BF1775449EB}"/>
              </a:ext>
            </a:extLst>
          </p:cNvPr>
          <p:cNvSpPr>
            <a:spLocks/>
          </p:cNvSpPr>
          <p:nvPr/>
        </p:nvSpPr>
        <p:spPr bwMode="auto">
          <a:xfrm>
            <a:off x="6261653" y="1822031"/>
            <a:ext cx="1294959" cy="2030239"/>
          </a:xfrm>
          <a:custGeom>
            <a:avLst/>
            <a:gdLst>
              <a:gd name="T0" fmla="*/ 0 w 5059"/>
              <a:gd name="T1" fmla="*/ 0 h 7870"/>
              <a:gd name="T2" fmla="*/ 5059 w 5059"/>
              <a:gd name="T3" fmla="*/ 1841 h 7870"/>
              <a:gd name="T4" fmla="*/ 0 w 5059"/>
              <a:gd name="T5" fmla="*/ 7870 h 7870"/>
              <a:gd name="T6" fmla="*/ 0 w 5059"/>
              <a:gd name="T7" fmla="*/ 0 h 78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59" h="7870">
                <a:moveTo>
                  <a:pt x="0" y="0"/>
                </a:moveTo>
                <a:cubicBezTo>
                  <a:pt x="1850" y="0"/>
                  <a:pt x="3641" y="652"/>
                  <a:pt x="5059" y="1841"/>
                </a:cubicBezTo>
                <a:lnTo>
                  <a:pt x="0" y="787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Freeform 7">
            <a:hlinkClick r:id="rId5" action="ppaction://hlinksldjump"/>
            <a:extLst>
              <a:ext uri="{FF2B5EF4-FFF2-40B4-BE49-F238E27FC236}">
                <a16:creationId xmlns:a16="http://schemas.microsoft.com/office/drawing/2014/main" id="{AABB83B2-3569-4F75-8B96-807564E722BD}"/>
              </a:ext>
            </a:extLst>
          </p:cNvPr>
          <p:cNvSpPr>
            <a:spLocks/>
          </p:cNvSpPr>
          <p:nvPr/>
        </p:nvSpPr>
        <p:spPr bwMode="auto">
          <a:xfrm>
            <a:off x="6261654" y="2310672"/>
            <a:ext cx="1985267" cy="1554990"/>
          </a:xfrm>
          <a:custGeom>
            <a:avLst/>
            <a:gdLst>
              <a:gd name="T0" fmla="*/ 5059 w 7751"/>
              <a:gd name="T1" fmla="*/ 0 h 6029"/>
              <a:gd name="T2" fmla="*/ 7751 w 7751"/>
              <a:gd name="T3" fmla="*/ 4663 h 6029"/>
              <a:gd name="T4" fmla="*/ 0 w 7751"/>
              <a:gd name="T5" fmla="*/ 6029 h 6029"/>
              <a:gd name="T6" fmla="*/ 5059 w 7751"/>
              <a:gd name="T7" fmla="*/ 0 h 6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751" h="6029">
                <a:moveTo>
                  <a:pt x="5059" y="0"/>
                </a:moveTo>
                <a:cubicBezTo>
                  <a:pt x="6476" y="1190"/>
                  <a:pt x="7429" y="2841"/>
                  <a:pt x="7751" y="4663"/>
                </a:cubicBezTo>
                <a:lnTo>
                  <a:pt x="0" y="6029"/>
                </a:lnTo>
                <a:lnTo>
                  <a:pt x="5059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Freeform 9">
            <a:hlinkClick r:id="rId6" action="ppaction://hlinksldjump"/>
            <a:extLst>
              <a:ext uri="{FF2B5EF4-FFF2-40B4-BE49-F238E27FC236}">
                <a16:creationId xmlns:a16="http://schemas.microsoft.com/office/drawing/2014/main" id="{C5F2A35F-E1AE-4642-B59F-C2398B2DB0FB}"/>
              </a:ext>
            </a:extLst>
          </p:cNvPr>
          <p:cNvSpPr>
            <a:spLocks/>
          </p:cNvSpPr>
          <p:nvPr/>
        </p:nvSpPr>
        <p:spPr bwMode="auto">
          <a:xfrm>
            <a:off x="6261653" y="3547442"/>
            <a:ext cx="2066895" cy="1367740"/>
          </a:xfrm>
          <a:custGeom>
            <a:avLst/>
            <a:gdLst>
              <a:gd name="T0" fmla="*/ 7751 w 8072"/>
              <a:gd name="T1" fmla="*/ 0 h 5302"/>
              <a:gd name="T2" fmla="*/ 6816 w 8072"/>
              <a:gd name="T3" fmla="*/ 5302 h 5302"/>
              <a:gd name="T4" fmla="*/ 0 w 8072"/>
              <a:gd name="T5" fmla="*/ 1366 h 5302"/>
              <a:gd name="T6" fmla="*/ 7751 w 8072"/>
              <a:gd name="T7" fmla="*/ 0 h 5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072" h="5302">
                <a:moveTo>
                  <a:pt x="7751" y="0"/>
                </a:moveTo>
                <a:cubicBezTo>
                  <a:pt x="8072" y="1822"/>
                  <a:pt x="7741" y="3699"/>
                  <a:pt x="6816" y="5302"/>
                </a:cubicBezTo>
                <a:lnTo>
                  <a:pt x="0" y="1366"/>
                </a:lnTo>
                <a:lnTo>
                  <a:pt x="7751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Freeform 11">
            <a:hlinkClick r:id="rId7" action="ppaction://hlinksldjump"/>
            <a:extLst>
              <a:ext uri="{FF2B5EF4-FFF2-40B4-BE49-F238E27FC236}">
                <a16:creationId xmlns:a16="http://schemas.microsoft.com/office/drawing/2014/main" id="{9910C39F-E9D6-49F6-8B80-83435FC485D8}"/>
              </a:ext>
            </a:extLst>
          </p:cNvPr>
          <p:cNvSpPr>
            <a:spLocks/>
          </p:cNvSpPr>
          <p:nvPr/>
        </p:nvSpPr>
        <p:spPr bwMode="auto">
          <a:xfrm>
            <a:off x="6261653" y="3909475"/>
            <a:ext cx="1745422" cy="1908119"/>
          </a:xfrm>
          <a:custGeom>
            <a:avLst/>
            <a:gdLst>
              <a:gd name="T0" fmla="*/ 6816 w 6816"/>
              <a:gd name="T1" fmla="*/ 3936 h 7396"/>
              <a:gd name="T2" fmla="*/ 2692 w 6816"/>
              <a:gd name="T3" fmla="*/ 7396 h 7396"/>
              <a:gd name="T4" fmla="*/ 0 w 6816"/>
              <a:gd name="T5" fmla="*/ 0 h 7396"/>
              <a:gd name="T6" fmla="*/ 6816 w 6816"/>
              <a:gd name="T7" fmla="*/ 3936 h 7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16" h="7396">
                <a:moveTo>
                  <a:pt x="6816" y="3936"/>
                </a:moveTo>
                <a:cubicBezTo>
                  <a:pt x="5891" y="5538"/>
                  <a:pt x="4431" y="6763"/>
                  <a:pt x="2692" y="7396"/>
                </a:cubicBezTo>
                <a:lnTo>
                  <a:pt x="0" y="0"/>
                </a:lnTo>
                <a:lnTo>
                  <a:pt x="6816" y="393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Freeform 13">
            <a:hlinkClick r:id="rId8" action="ppaction://hlinksldjump"/>
            <a:extLst>
              <a:ext uri="{FF2B5EF4-FFF2-40B4-BE49-F238E27FC236}">
                <a16:creationId xmlns:a16="http://schemas.microsoft.com/office/drawing/2014/main" id="{8859CFD5-B70B-482F-B3DD-067F70D53C1C}"/>
              </a:ext>
            </a:extLst>
          </p:cNvPr>
          <p:cNvSpPr>
            <a:spLocks/>
          </p:cNvSpPr>
          <p:nvPr/>
        </p:nvSpPr>
        <p:spPr bwMode="auto">
          <a:xfrm>
            <a:off x="5562307" y="3909475"/>
            <a:ext cx="1379610" cy="2070946"/>
          </a:xfrm>
          <a:custGeom>
            <a:avLst/>
            <a:gdLst>
              <a:gd name="T0" fmla="*/ 5384 w 5384"/>
              <a:gd name="T1" fmla="*/ 7396 h 8029"/>
              <a:gd name="T2" fmla="*/ 0 w 5384"/>
              <a:gd name="T3" fmla="*/ 7396 h 8029"/>
              <a:gd name="T4" fmla="*/ 2692 w 5384"/>
              <a:gd name="T5" fmla="*/ 0 h 8029"/>
              <a:gd name="T6" fmla="*/ 5384 w 5384"/>
              <a:gd name="T7" fmla="*/ 7396 h 8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84" h="8029">
                <a:moveTo>
                  <a:pt x="5384" y="7396"/>
                </a:moveTo>
                <a:cubicBezTo>
                  <a:pt x="3645" y="8029"/>
                  <a:pt x="1739" y="8029"/>
                  <a:pt x="0" y="7396"/>
                </a:cubicBezTo>
                <a:lnTo>
                  <a:pt x="2692" y="0"/>
                </a:lnTo>
                <a:lnTo>
                  <a:pt x="5384" y="739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Freeform 15">
            <a:hlinkClick r:id="rId9" action="ppaction://hlinksldjump"/>
            <a:extLst>
              <a:ext uri="{FF2B5EF4-FFF2-40B4-BE49-F238E27FC236}">
                <a16:creationId xmlns:a16="http://schemas.microsoft.com/office/drawing/2014/main" id="{C0C1C19F-A175-4178-8566-9DD107AD909C}"/>
              </a:ext>
            </a:extLst>
          </p:cNvPr>
          <p:cNvSpPr>
            <a:spLocks/>
          </p:cNvSpPr>
          <p:nvPr/>
        </p:nvSpPr>
        <p:spPr bwMode="auto">
          <a:xfrm>
            <a:off x="4492356" y="3909475"/>
            <a:ext cx="1746430" cy="1908119"/>
          </a:xfrm>
          <a:custGeom>
            <a:avLst/>
            <a:gdLst>
              <a:gd name="T0" fmla="*/ 4124 w 6816"/>
              <a:gd name="T1" fmla="*/ 7396 h 7396"/>
              <a:gd name="T2" fmla="*/ 0 w 6816"/>
              <a:gd name="T3" fmla="*/ 3936 h 7396"/>
              <a:gd name="T4" fmla="*/ 6816 w 6816"/>
              <a:gd name="T5" fmla="*/ 0 h 7396"/>
              <a:gd name="T6" fmla="*/ 4124 w 6816"/>
              <a:gd name="T7" fmla="*/ 7396 h 7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16" h="7396">
                <a:moveTo>
                  <a:pt x="4124" y="7396"/>
                </a:moveTo>
                <a:cubicBezTo>
                  <a:pt x="2385" y="6763"/>
                  <a:pt x="925" y="5538"/>
                  <a:pt x="0" y="3936"/>
                </a:cubicBezTo>
                <a:lnTo>
                  <a:pt x="6816" y="0"/>
                </a:lnTo>
                <a:lnTo>
                  <a:pt x="4124" y="739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Freeform 17">
            <a:hlinkClick r:id="rId10" action="ppaction://hlinksldjump"/>
            <a:extLst>
              <a:ext uri="{FF2B5EF4-FFF2-40B4-BE49-F238E27FC236}">
                <a16:creationId xmlns:a16="http://schemas.microsoft.com/office/drawing/2014/main" id="{AFFE3ACB-18FE-4B11-8E7E-37AEB6E2965F}"/>
              </a:ext>
            </a:extLst>
          </p:cNvPr>
          <p:cNvSpPr>
            <a:spLocks/>
          </p:cNvSpPr>
          <p:nvPr/>
        </p:nvSpPr>
        <p:spPr bwMode="auto">
          <a:xfrm>
            <a:off x="4166673" y="3547442"/>
            <a:ext cx="2067903" cy="1367740"/>
          </a:xfrm>
          <a:custGeom>
            <a:avLst/>
            <a:gdLst>
              <a:gd name="T0" fmla="*/ 1256 w 8072"/>
              <a:gd name="T1" fmla="*/ 5302 h 5302"/>
              <a:gd name="T2" fmla="*/ 321 w 8072"/>
              <a:gd name="T3" fmla="*/ 0 h 5302"/>
              <a:gd name="T4" fmla="*/ 8072 w 8072"/>
              <a:gd name="T5" fmla="*/ 1366 h 5302"/>
              <a:gd name="T6" fmla="*/ 1256 w 8072"/>
              <a:gd name="T7" fmla="*/ 5302 h 5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072" h="5302">
                <a:moveTo>
                  <a:pt x="1256" y="5302"/>
                </a:moveTo>
                <a:cubicBezTo>
                  <a:pt x="331" y="3699"/>
                  <a:pt x="0" y="1822"/>
                  <a:pt x="321" y="0"/>
                </a:cubicBezTo>
                <a:lnTo>
                  <a:pt x="8072" y="1366"/>
                </a:lnTo>
                <a:lnTo>
                  <a:pt x="1256" y="530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Freeform 19">
            <a:hlinkClick r:id="rId11" action="ppaction://hlinksldjump"/>
            <a:extLst>
              <a:ext uri="{FF2B5EF4-FFF2-40B4-BE49-F238E27FC236}">
                <a16:creationId xmlns:a16="http://schemas.microsoft.com/office/drawing/2014/main" id="{E7D9CD16-9625-4F79-AEA9-A72F57679EA3}"/>
              </a:ext>
            </a:extLst>
          </p:cNvPr>
          <p:cNvSpPr>
            <a:spLocks/>
          </p:cNvSpPr>
          <p:nvPr/>
        </p:nvSpPr>
        <p:spPr bwMode="auto">
          <a:xfrm>
            <a:off x="4248301" y="2325669"/>
            <a:ext cx="1986275" cy="1554990"/>
          </a:xfrm>
          <a:custGeom>
            <a:avLst/>
            <a:gdLst>
              <a:gd name="T0" fmla="*/ 0 w 7751"/>
              <a:gd name="T1" fmla="*/ 4663 h 6029"/>
              <a:gd name="T2" fmla="*/ 2692 w 7751"/>
              <a:gd name="T3" fmla="*/ 0 h 6029"/>
              <a:gd name="T4" fmla="*/ 7751 w 7751"/>
              <a:gd name="T5" fmla="*/ 6029 h 6029"/>
              <a:gd name="T6" fmla="*/ 0 w 7751"/>
              <a:gd name="T7" fmla="*/ 4663 h 6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751" h="6029">
                <a:moveTo>
                  <a:pt x="0" y="4663"/>
                </a:moveTo>
                <a:cubicBezTo>
                  <a:pt x="321" y="2841"/>
                  <a:pt x="1274" y="1190"/>
                  <a:pt x="2692" y="0"/>
                </a:cubicBezTo>
                <a:lnTo>
                  <a:pt x="7751" y="6029"/>
                </a:lnTo>
                <a:lnTo>
                  <a:pt x="0" y="466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Freeform 21">
            <a:hlinkClick r:id="rId12" action="ppaction://hlinksldjump"/>
            <a:extLst>
              <a:ext uri="{FF2B5EF4-FFF2-40B4-BE49-F238E27FC236}">
                <a16:creationId xmlns:a16="http://schemas.microsoft.com/office/drawing/2014/main" id="{BA4D77C2-46DC-4C74-BD26-CE82A50BCA0C}"/>
              </a:ext>
            </a:extLst>
          </p:cNvPr>
          <p:cNvSpPr>
            <a:spLocks/>
          </p:cNvSpPr>
          <p:nvPr/>
        </p:nvSpPr>
        <p:spPr bwMode="auto">
          <a:xfrm>
            <a:off x="4950684" y="1850420"/>
            <a:ext cx="1295966" cy="2030239"/>
          </a:xfrm>
          <a:custGeom>
            <a:avLst/>
            <a:gdLst>
              <a:gd name="T0" fmla="*/ 0 w 5059"/>
              <a:gd name="T1" fmla="*/ 1841 h 7870"/>
              <a:gd name="T2" fmla="*/ 5059 w 5059"/>
              <a:gd name="T3" fmla="*/ 0 h 7870"/>
              <a:gd name="T4" fmla="*/ 5059 w 5059"/>
              <a:gd name="T5" fmla="*/ 7870 h 7870"/>
              <a:gd name="T6" fmla="*/ 0 w 5059"/>
              <a:gd name="T7" fmla="*/ 1841 h 78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59" h="7870">
                <a:moveTo>
                  <a:pt x="0" y="1841"/>
                </a:moveTo>
                <a:cubicBezTo>
                  <a:pt x="1417" y="652"/>
                  <a:pt x="3209" y="0"/>
                  <a:pt x="5059" y="0"/>
                </a:cubicBezTo>
                <a:lnTo>
                  <a:pt x="5059" y="7870"/>
                </a:lnTo>
                <a:lnTo>
                  <a:pt x="0" y="184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3" name="Группа 8">
            <a:extLst>
              <a:ext uri="{FF2B5EF4-FFF2-40B4-BE49-F238E27FC236}">
                <a16:creationId xmlns:a16="http://schemas.microsoft.com/office/drawing/2014/main" id="{AA664C8D-8BE8-4BE0-AF75-31366F5E9A30}"/>
              </a:ext>
            </a:extLst>
          </p:cNvPr>
          <p:cNvGrpSpPr/>
          <p:nvPr/>
        </p:nvGrpSpPr>
        <p:grpSpPr>
          <a:xfrm>
            <a:off x="5233374" y="2583653"/>
            <a:ext cx="2067398" cy="2353918"/>
            <a:chOff x="2310714" y="1592143"/>
            <a:chExt cx="2792627" cy="3226992"/>
          </a:xfrm>
        </p:grpSpPr>
        <p:sp>
          <p:nvSpPr>
            <p:cNvPr id="44" name="Треугольник 9">
              <a:extLst>
                <a:ext uri="{FF2B5EF4-FFF2-40B4-BE49-F238E27FC236}">
                  <a16:creationId xmlns:a16="http://schemas.microsoft.com/office/drawing/2014/main" id="{13937F65-48E0-45D0-B106-5ABABCA78392}"/>
                </a:ext>
              </a:extLst>
            </p:cNvPr>
            <p:cNvSpPr/>
            <p:nvPr/>
          </p:nvSpPr>
          <p:spPr>
            <a:xfrm>
              <a:off x="3521675" y="1592143"/>
              <a:ext cx="370703" cy="605481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ru-RU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5" name="Рисунок 10">
              <a:extLst>
                <a:ext uri="{FF2B5EF4-FFF2-40B4-BE49-F238E27FC236}">
                  <a16:creationId xmlns:a16="http://schemas.microsoft.com/office/drawing/2014/main" id="{38C6BD35-83E5-4086-9872-DA2A9154C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Cement/>
                      </a14:imgEffect>
                    </a14:imgLayer>
                  </a14:imgProps>
                </a:ext>
              </a:extLst>
            </a:blip>
            <a:srcRect l="25660" t="25918" r="25608" b="25663"/>
            <a:stretch/>
          </p:blipFill>
          <p:spPr>
            <a:xfrm rot="20164963">
              <a:off x="2310714" y="2038865"/>
              <a:ext cx="2792627" cy="278027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46" name="Прямоугольник 43">
            <a:extLst>
              <a:ext uri="{FF2B5EF4-FFF2-40B4-BE49-F238E27FC236}">
                <a16:creationId xmlns:a16="http://schemas.microsoft.com/office/drawing/2014/main" id="{7C619C2F-1CE4-492F-AF67-EE0C2914AE10}"/>
              </a:ext>
            </a:extLst>
          </p:cNvPr>
          <p:cNvSpPr/>
          <p:nvPr/>
        </p:nvSpPr>
        <p:spPr>
          <a:xfrm>
            <a:off x="6536415" y="1942422"/>
            <a:ext cx="5351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5400" b="1" spc="5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1</a:t>
            </a:r>
            <a:endParaRPr lang="ru-RU" sz="5400" b="1" spc="5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47" name="Прямоугольник 44">
            <a:extLst>
              <a:ext uri="{FF2B5EF4-FFF2-40B4-BE49-F238E27FC236}">
                <a16:creationId xmlns:a16="http://schemas.microsoft.com/office/drawing/2014/main" id="{D39FAA17-1636-4C9F-878F-64B900B6B069}"/>
              </a:ext>
            </a:extLst>
          </p:cNvPr>
          <p:cNvSpPr/>
          <p:nvPr/>
        </p:nvSpPr>
        <p:spPr>
          <a:xfrm>
            <a:off x="7392994" y="2608187"/>
            <a:ext cx="5351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5400" b="1" spc="5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2</a:t>
            </a:r>
            <a:endParaRPr lang="ru-RU" sz="5400" b="1" spc="5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48" name="Прямоугольник 45">
            <a:extLst>
              <a:ext uri="{FF2B5EF4-FFF2-40B4-BE49-F238E27FC236}">
                <a16:creationId xmlns:a16="http://schemas.microsoft.com/office/drawing/2014/main" id="{AEB6382D-7DB8-42C8-A2DB-487BAD92E5C0}"/>
              </a:ext>
            </a:extLst>
          </p:cNvPr>
          <p:cNvSpPr/>
          <p:nvPr/>
        </p:nvSpPr>
        <p:spPr>
          <a:xfrm>
            <a:off x="7605601" y="3750143"/>
            <a:ext cx="5351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5400" b="1" spc="5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3</a:t>
            </a:r>
            <a:endParaRPr lang="ru-RU" sz="5400" b="1" spc="5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49" name="Прямоугольник 46">
            <a:extLst>
              <a:ext uri="{FF2B5EF4-FFF2-40B4-BE49-F238E27FC236}">
                <a16:creationId xmlns:a16="http://schemas.microsoft.com/office/drawing/2014/main" id="{8B44DB99-DD24-47C9-B260-8D7C63609E6E}"/>
              </a:ext>
            </a:extLst>
          </p:cNvPr>
          <p:cNvSpPr/>
          <p:nvPr/>
        </p:nvSpPr>
        <p:spPr>
          <a:xfrm>
            <a:off x="7034127" y="4684582"/>
            <a:ext cx="5351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5400" b="1" spc="5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4</a:t>
            </a:r>
            <a:endParaRPr lang="ru-RU" sz="5400" b="1" spc="5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50" name="Прямоугольник 47">
            <a:extLst>
              <a:ext uri="{FF2B5EF4-FFF2-40B4-BE49-F238E27FC236}">
                <a16:creationId xmlns:a16="http://schemas.microsoft.com/office/drawing/2014/main" id="{F7115B25-3522-48E5-8542-B03698D8B43C}"/>
              </a:ext>
            </a:extLst>
          </p:cNvPr>
          <p:cNvSpPr/>
          <p:nvPr/>
        </p:nvSpPr>
        <p:spPr>
          <a:xfrm>
            <a:off x="6014274" y="5062666"/>
            <a:ext cx="5351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5400" b="1" spc="5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5</a:t>
            </a:r>
            <a:endParaRPr lang="ru-RU" sz="5400" b="1" spc="5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51" name="Прямоугольник 48">
            <a:extLst>
              <a:ext uri="{FF2B5EF4-FFF2-40B4-BE49-F238E27FC236}">
                <a16:creationId xmlns:a16="http://schemas.microsoft.com/office/drawing/2014/main" id="{F23FE674-4532-48F1-9AB1-AEB6C899BBE3}"/>
              </a:ext>
            </a:extLst>
          </p:cNvPr>
          <p:cNvSpPr/>
          <p:nvPr/>
        </p:nvSpPr>
        <p:spPr>
          <a:xfrm>
            <a:off x="4943094" y="4691762"/>
            <a:ext cx="5351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5400" b="1" spc="5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6</a:t>
            </a:r>
            <a:endParaRPr lang="ru-RU" sz="5400" b="1" spc="5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52" name="Прямоугольник 49">
            <a:extLst>
              <a:ext uri="{FF2B5EF4-FFF2-40B4-BE49-F238E27FC236}">
                <a16:creationId xmlns:a16="http://schemas.microsoft.com/office/drawing/2014/main" id="{1ED133B6-2A5E-4753-95CF-59CEC90FEA44}"/>
              </a:ext>
            </a:extLst>
          </p:cNvPr>
          <p:cNvSpPr/>
          <p:nvPr/>
        </p:nvSpPr>
        <p:spPr>
          <a:xfrm>
            <a:off x="4397664" y="3729468"/>
            <a:ext cx="5351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5400" b="1" spc="5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7</a:t>
            </a:r>
            <a:endParaRPr lang="ru-RU" sz="5400" b="1" spc="5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53" name="Прямоугольник 50">
            <a:extLst>
              <a:ext uri="{FF2B5EF4-FFF2-40B4-BE49-F238E27FC236}">
                <a16:creationId xmlns:a16="http://schemas.microsoft.com/office/drawing/2014/main" id="{3B6FA6A2-C36E-4E2F-A471-004FD32C6E90}"/>
              </a:ext>
            </a:extLst>
          </p:cNvPr>
          <p:cNvSpPr/>
          <p:nvPr/>
        </p:nvSpPr>
        <p:spPr>
          <a:xfrm>
            <a:off x="4627553" y="2624112"/>
            <a:ext cx="5351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5400" b="1" spc="5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8</a:t>
            </a:r>
            <a:endParaRPr lang="ru-RU" sz="5400" b="1" spc="5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54" name="Прямоугольник 51">
            <a:extLst>
              <a:ext uri="{FF2B5EF4-FFF2-40B4-BE49-F238E27FC236}">
                <a16:creationId xmlns:a16="http://schemas.microsoft.com/office/drawing/2014/main" id="{928296BA-6B11-48EF-8750-8E8E428C99C0}"/>
              </a:ext>
            </a:extLst>
          </p:cNvPr>
          <p:cNvSpPr/>
          <p:nvPr/>
        </p:nvSpPr>
        <p:spPr>
          <a:xfrm>
            <a:off x="5525207" y="2073880"/>
            <a:ext cx="53512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4400" b="1" spc="50" dirty="0">
                <a:ln w="0"/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M</a:t>
            </a:r>
            <a:endParaRPr lang="ru-RU" sz="4400" b="1" spc="50" dirty="0">
              <a:ln w="0"/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94CC7BA9-46B5-47C6-9177-B0253ACC388C}"/>
              </a:ext>
            </a:extLst>
          </p:cNvPr>
          <p:cNvGrpSpPr/>
          <p:nvPr/>
        </p:nvGrpSpPr>
        <p:grpSpPr>
          <a:xfrm>
            <a:off x="9056176" y="5980421"/>
            <a:ext cx="1709792" cy="718923"/>
            <a:chOff x="10465320" y="319703"/>
            <a:chExt cx="1709792" cy="718923"/>
          </a:xfrm>
        </p:grpSpPr>
        <p:pic>
          <p:nvPicPr>
            <p:cNvPr id="56" name="Picture 2" descr="C:\Users\ADMIN\Desktop\Tai nguyen thiet ke tro choi\Bảng gỗ\Picture1 (2).png">
              <a:hlinkClick r:id="rId15" action="ppaction://hlinksldjump"/>
              <a:extLst>
                <a:ext uri="{FF2B5EF4-FFF2-40B4-BE49-F238E27FC236}">
                  <a16:creationId xmlns:a16="http://schemas.microsoft.com/office/drawing/2014/main" id="{5F242B71-73BE-4764-BCDA-8B90AAA55B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Hộp Văn bản 56">
              <a:hlinkClick r:id="rId17" action="ppaction://hlinksldjump"/>
              <a:extLst>
                <a:ext uri="{FF2B5EF4-FFF2-40B4-BE49-F238E27FC236}">
                  <a16:creationId xmlns:a16="http://schemas.microsoft.com/office/drawing/2014/main" id="{6D463C33-5A7E-4B94-9AE3-CF2F7B99FD22}"/>
                </a:ext>
              </a:extLst>
            </p:cNvPr>
            <p:cNvSpPr txBox="1"/>
            <p:nvPr/>
          </p:nvSpPr>
          <p:spPr>
            <a:xfrm>
              <a:off x="10723034" y="497636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KẾT THÚC</a:t>
              </a:r>
            </a:p>
          </p:txBody>
        </p:sp>
      </p:grpSp>
      <p:pic>
        <p:nvPicPr>
          <p:cNvPr id="58" name="Рисунок 4">
            <a:extLst>
              <a:ext uri="{FF2B5EF4-FFF2-40B4-BE49-F238E27FC236}">
                <a16:creationId xmlns:a16="http://schemas.microsoft.com/office/drawing/2014/main" id="{FE143235-0A32-4912-B5CA-176644C8451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223" b="100000" l="1170" r="100000">
                        <a14:foregroundMark x1="39181" y1="35015" x2="38402" y2="45107"/>
                        <a14:foregroundMark x1="57505" y1="37920" x2="54386" y2="48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425" y="4346151"/>
            <a:ext cx="1448677" cy="18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17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ch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0AFDBD1-32E8-4A24-9B0F-964A930B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490"/>
            <a:ext cx="12192000" cy="6428509"/>
          </a:xfrm>
          <a:prstGeom prst="rect">
            <a:avLst/>
          </a:prstGeom>
        </p:spPr>
      </p:pic>
      <p:sp>
        <p:nvSpPr>
          <p:cNvPr id="15" name="Скругленный прямоугольник 3">
            <a:extLst>
              <a:ext uri="{FF2B5EF4-FFF2-40B4-BE49-F238E27FC236}">
                <a16:creationId xmlns:a16="http://schemas.microsoft.com/office/drawing/2014/main" id="{C244D90E-70C3-4368-998F-7E14CE57A051}"/>
              </a:ext>
            </a:extLst>
          </p:cNvPr>
          <p:cNvSpPr/>
          <p:nvPr/>
        </p:nvSpPr>
        <p:spPr>
          <a:xfrm>
            <a:off x="4132330" y="1765896"/>
            <a:ext cx="4083724" cy="987247"/>
          </a:xfrm>
          <a:prstGeom prst="flowChartPunchedCard">
            <a:avLst/>
          </a:prstGeom>
          <a:solidFill>
            <a:srgbClr val="44546A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Рисунок 4">
            <a:extLst>
              <a:ext uri="{FF2B5EF4-FFF2-40B4-BE49-F238E27FC236}">
                <a16:creationId xmlns:a16="http://schemas.microsoft.com/office/drawing/2014/main" id="{96339BD7-4FC4-408C-8494-4542D4A1F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23" b="100000" l="1170" r="100000">
                        <a14:foregroundMark x1="39181" y1="35015" x2="38402" y2="45107"/>
                        <a14:foregroundMark x1="57505" y1="37920" x2="54386" y2="48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04" y="877864"/>
            <a:ext cx="1448677" cy="1846853"/>
          </a:xfrm>
          <a:prstGeom prst="rect">
            <a:avLst/>
          </a:prstGeom>
        </p:spPr>
      </p:pic>
      <p:sp>
        <p:nvSpPr>
          <p:cNvPr id="17" name="Скругленный прямоугольник 7">
            <a:extLst>
              <a:ext uri="{FF2B5EF4-FFF2-40B4-BE49-F238E27FC236}">
                <a16:creationId xmlns:a16="http://schemas.microsoft.com/office/drawing/2014/main" id="{3E04987D-B3A7-4115-8F34-860765102468}"/>
              </a:ext>
            </a:extLst>
          </p:cNvPr>
          <p:cNvSpPr/>
          <p:nvPr/>
        </p:nvSpPr>
        <p:spPr>
          <a:xfrm>
            <a:off x="6082836" y="6017444"/>
            <a:ext cx="1404135" cy="520262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Скругленный прямоугольник 8">
            <a:extLst>
              <a:ext uri="{FF2B5EF4-FFF2-40B4-BE49-F238E27FC236}">
                <a16:creationId xmlns:a16="http://schemas.microsoft.com/office/drawing/2014/main" id="{7ADBD251-ECBD-423A-87CD-1E0F893F2582}"/>
              </a:ext>
            </a:extLst>
          </p:cNvPr>
          <p:cNvSpPr/>
          <p:nvPr/>
        </p:nvSpPr>
        <p:spPr>
          <a:xfrm>
            <a:off x="4026890" y="3739697"/>
            <a:ext cx="4402379" cy="1244987"/>
          </a:xfrm>
          <a:prstGeom prst="flowChartMultidocument">
            <a:avLst/>
          </a:prstGeom>
          <a:solidFill>
            <a:srgbClr val="ED7D31">
              <a:lumMod val="75000"/>
            </a:srgbClr>
          </a:solidFill>
          <a:ln w="381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 &lt; 7</a:t>
            </a: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Рисунок 11">
            <a:hlinkClick r:id="rId6" action="ppaction://hlinksldjump"/>
            <a:extLst>
              <a:ext uri="{FF2B5EF4-FFF2-40B4-BE49-F238E27FC236}">
                <a16:creationId xmlns:a16="http://schemas.microsoft.com/office/drawing/2014/main" id="{4A4A12C5-A4EE-48B5-B1FE-E23126414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6890" y="5775706"/>
            <a:ext cx="1003738" cy="1003738"/>
          </a:xfrm>
          <a:prstGeom prst="rect">
            <a:avLst/>
          </a:prstGeom>
        </p:spPr>
      </p:pic>
      <p:sp>
        <p:nvSpPr>
          <p:cNvPr id="20" name="TextBox 1">
            <a:extLst>
              <a:ext uri="{FF2B5EF4-FFF2-40B4-BE49-F238E27FC236}">
                <a16:creationId xmlns:a16="http://schemas.microsoft.com/office/drawing/2014/main" id="{871E80B4-2CF3-404C-B482-A60E64C609C7}"/>
              </a:ext>
            </a:extLst>
          </p:cNvPr>
          <p:cNvSpPr txBox="1"/>
          <p:nvPr/>
        </p:nvSpPr>
        <p:spPr>
          <a:xfrm>
            <a:off x="5305293" y="1456894"/>
            <a:ext cx="2992144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5400" dirty="0">
                <a:solidFill>
                  <a:prstClr val="white"/>
                </a:solidFill>
                <a:latin typeface="UTM Avo" panose="02040603050506020204" pitchFamily="18" charset="0"/>
              </a:rPr>
              <a:t>4 ….. 7 </a:t>
            </a:r>
            <a:endParaRPr lang="ru-RU" sz="54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92014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s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0AFDBD1-32E8-4A24-9B0F-964A930B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490"/>
            <a:ext cx="12192000" cy="6428509"/>
          </a:xfrm>
          <a:prstGeom prst="rect">
            <a:avLst/>
          </a:prstGeom>
        </p:spPr>
      </p:pic>
      <p:sp>
        <p:nvSpPr>
          <p:cNvPr id="11" name="Скругленный прямоугольник 3">
            <a:extLst>
              <a:ext uri="{FF2B5EF4-FFF2-40B4-BE49-F238E27FC236}">
                <a16:creationId xmlns:a16="http://schemas.microsoft.com/office/drawing/2014/main" id="{2B4EB4F1-6790-4D3B-8C10-773B7FFCBAD6}"/>
              </a:ext>
            </a:extLst>
          </p:cNvPr>
          <p:cNvSpPr/>
          <p:nvPr/>
        </p:nvSpPr>
        <p:spPr>
          <a:xfrm>
            <a:off x="4132330" y="1765896"/>
            <a:ext cx="4083724" cy="987247"/>
          </a:xfrm>
          <a:prstGeom prst="flowChartPunchedCard">
            <a:avLst/>
          </a:prstGeom>
          <a:solidFill>
            <a:srgbClr val="44546A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4">
            <a:extLst>
              <a:ext uri="{FF2B5EF4-FFF2-40B4-BE49-F238E27FC236}">
                <a16:creationId xmlns:a16="http://schemas.microsoft.com/office/drawing/2014/main" id="{4AD354E9-E302-461D-B078-BB7C44C66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23" b="100000" l="1170" r="100000">
                        <a14:foregroundMark x1="39181" y1="35015" x2="38402" y2="45107"/>
                        <a14:foregroundMark x1="57505" y1="37920" x2="54386" y2="48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04" y="877864"/>
            <a:ext cx="1448677" cy="1846853"/>
          </a:xfrm>
          <a:prstGeom prst="rect">
            <a:avLst/>
          </a:prstGeom>
        </p:spPr>
      </p:pic>
      <p:sp>
        <p:nvSpPr>
          <p:cNvPr id="13" name="Скругленный прямоугольник 7">
            <a:extLst>
              <a:ext uri="{FF2B5EF4-FFF2-40B4-BE49-F238E27FC236}">
                <a16:creationId xmlns:a16="http://schemas.microsoft.com/office/drawing/2014/main" id="{35E862E7-CD32-4E8E-8257-A845310AF25D}"/>
              </a:ext>
            </a:extLst>
          </p:cNvPr>
          <p:cNvSpPr/>
          <p:nvPr/>
        </p:nvSpPr>
        <p:spPr>
          <a:xfrm>
            <a:off x="6082836" y="6017444"/>
            <a:ext cx="1404135" cy="520262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ый прямоугольник 8">
            <a:extLst>
              <a:ext uri="{FF2B5EF4-FFF2-40B4-BE49-F238E27FC236}">
                <a16:creationId xmlns:a16="http://schemas.microsoft.com/office/drawing/2014/main" id="{3F589EB0-6166-4358-B41A-C309129901D3}"/>
              </a:ext>
            </a:extLst>
          </p:cNvPr>
          <p:cNvSpPr/>
          <p:nvPr/>
        </p:nvSpPr>
        <p:spPr>
          <a:xfrm>
            <a:off x="4026890" y="3739697"/>
            <a:ext cx="4402379" cy="1244987"/>
          </a:xfrm>
          <a:prstGeom prst="flowChartMultidocument">
            <a:avLst/>
          </a:prstGeom>
          <a:solidFill>
            <a:srgbClr val="ED7D31">
              <a:lumMod val="75000"/>
            </a:srgbClr>
          </a:solidFill>
          <a:ln w="381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6 &gt; 3</a:t>
            </a: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1">
            <a:hlinkClick r:id="rId6" action="ppaction://hlinksldjump"/>
            <a:extLst>
              <a:ext uri="{FF2B5EF4-FFF2-40B4-BE49-F238E27FC236}">
                <a16:creationId xmlns:a16="http://schemas.microsoft.com/office/drawing/2014/main" id="{EEAC85CF-7421-4990-905B-6744D85158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6890" y="5775706"/>
            <a:ext cx="1003738" cy="1003738"/>
          </a:xfrm>
          <a:prstGeom prst="rect">
            <a:avLst/>
          </a:prstGeom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0BAF10C7-45C6-4424-8499-1B2F6AEE6532}"/>
              </a:ext>
            </a:extLst>
          </p:cNvPr>
          <p:cNvSpPr txBox="1"/>
          <p:nvPr/>
        </p:nvSpPr>
        <p:spPr>
          <a:xfrm>
            <a:off x="5305293" y="1456894"/>
            <a:ext cx="2992144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5400" dirty="0">
                <a:solidFill>
                  <a:prstClr val="white"/>
                </a:solidFill>
                <a:latin typeface="UTM Avo" panose="02040603050506020204" pitchFamily="18" charset="0"/>
              </a:rPr>
              <a:t>6 ….. 3 </a:t>
            </a:r>
            <a:endParaRPr lang="ru-RU" sz="54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335820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s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0AFDBD1-32E8-4A24-9B0F-964A930B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490"/>
            <a:ext cx="12192000" cy="6428509"/>
          </a:xfrm>
          <a:prstGeom prst="rect">
            <a:avLst/>
          </a:prstGeom>
        </p:spPr>
      </p:pic>
      <p:sp>
        <p:nvSpPr>
          <p:cNvPr id="6" name="Скругленный прямоугольник 3">
            <a:extLst>
              <a:ext uri="{FF2B5EF4-FFF2-40B4-BE49-F238E27FC236}">
                <a16:creationId xmlns:a16="http://schemas.microsoft.com/office/drawing/2014/main" id="{2E39DC32-FDCC-4B03-8085-C11FDCB900F9}"/>
              </a:ext>
            </a:extLst>
          </p:cNvPr>
          <p:cNvSpPr/>
          <p:nvPr/>
        </p:nvSpPr>
        <p:spPr>
          <a:xfrm>
            <a:off x="4132330" y="1765896"/>
            <a:ext cx="4083724" cy="987247"/>
          </a:xfrm>
          <a:prstGeom prst="flowChartPunchedCard">
            <a:avLst/>
          </a:prstGeom>
          <a:solidFill>
            <a:srgbClr val="44546A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27B16F5B-D477-4509-8F41-DDF50CF33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23" b="100000" l="1170" r="100000">
                        <a14:foregroundMark x1="39181" y1="35015" x2="38402" y2="45107"/>
                        <a14:foregroundMark x1="57505" y1="37920" x2="54386" y2="48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04" y="877864"/>
            <a:ext cx="1448677" cy="1846853"/>
          </a:xfrm>
          <a:prstGeom prst="rect">
            <a:avLst/>
          </a:prstGeom>
        </p:spPr>
      </p:pic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179492B8-093C-41D8-AD1A-33AE55E7EE39}"/>
              </a:ext>
            </a:extLst>
          </p:cNvPr>
          <p:cNvSpPr/>
          <p:nvPr/>
        </p:nvSpPr>
        <p:spPr>
          <a:xfrm>
            <a:off x="6082836" y="6017444"/>
            <a:ext cx="1404135" cy="520262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C8346306-E747-475F-85ED-3EE777386681}"/>
              </a:ext>
            </a:extLst>
          </p:cNvPr>
          <p:cNvSpPr/>
          <p:nvPr/>
        </p:nvSpPr>
        <p:spPr>
          <a:xfrm>
            <a:off x="4026890" y="3739697"/>
            <a:ext cx="4402379" cy="1244987"/>
          </a:xfrm>
          <a:prstGeom prst="flowChartMultidocument">
            <a:avLst/>
          </a:prstGeom>
          <a:solidFill>
            <a:srgbClr val="ED7D31">
              <a:lumMod val="75000"/>
            </a:srgbClr>
          </a:solidFill>
          <a:ln w="381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10 &gt; 2</a:t>
            </a: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11">
            <a:hlinkClick r:id="rId6" action="ppaction://hlinksldjump"/>
            <a:extLst>
              <a:ext uri="{FF2B5EF4-FFF2-40B4-BE49-F238E27FC236}">
                <a16:creationId xmlns:a16="http://schemas.microsoft.com/office/drawing/2014/main" id="{BB2723DD-3073-47E9-9665-CDEFE18C1E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6890" y="5775706"/>
            <a:ext cx="1003738" cy="1003738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A1BA7E97-08D7-43AF-A173-36B8233B6F48}"/>
              </a:ext>
            </a:extLst>
          </p:cNvPr>
          <p:cNvSpPr txBox="1"/>
          <p:nvPr/>
        </p:nvSpPr>
        <p:spPr>
          <a:xfrm>
            <a:off x="5305293" y="1456894"/>
            <a:ext cx="2992144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5400" dirty="0">
                <a:solidFill>
                  <a:prstClr val="white"/>
                </a:solidFill>
                <a:latin typeface="UTM Avo" panose="02040603050506020204" pitchFamily="18" charset="0"/>
              </a:rPr>
              <a:t>10 ….. 2 </a:t>
            </a:r>
            <a:endParaRPr lang="ru-RU" sz="54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570849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sh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</TotalTime>
  <Words>286</Words>
  <Application>Microsoft Office PowerPoint</Application>
  <PresentationFormat>Widescreen</PresentationFormat>
  <Paragraphs>134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admin</cp:lastModifiedBy>
  <cp:revision>58</cp:revision>
  <dcterms:created xsi:type="dcterms:W3CDTF">2021-11-14T15:43:40Z</dcterms:created>
  <dcterms:modified xsi:type="dcterms:W3CDTF">2022-08-23T10:21:35Z</dcterms:modified>
</cp:coreProperties>
</file>