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5" r:id="rId33"/>
    <p:sldId id="331" r:id="rId34"/>
    <p:sldId id="332" r:id="rId35"/>
    <p:sldId id="333" r:id="rId36"/>
    <p:sldId id="334" r:id="rId37"/>
    <p:sldId id="3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55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2/21/2024</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2/21/2024</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44.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46.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11.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5" name="Group 24">
            <a:extLst>
              <a:ext uri="{FF2B5EF4-FFF2-40B4-BE49-F238E27FC236}">
                <a16:creationId xmlns:a16="http://schemas.microsoft.com/office/drawing/2014/main" id="{6524A5B5-6C57-4E4B-93CF-8DBD43EF5F28}"/>
              </a:ext>
            </a:extLst>
          </p:cNvPr>
          <p:cNvGrpSpPr/>
          <p:nvPr/>
        </p:nvGrpSpPr>
        <p:grpSpPr>
          <a:xfrm>
            <a:off x="267008" y="261903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4307088"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64FE-8BE5-C934-E906-4FFD1CE219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2F4201-4C48-83EA-9867-DA335BF4EA1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3317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2"/>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2300</Words>
  <Application>Microsoft Office PowerPoint</Application>
  <PresentationFormat>Widescreen</PresentationFormat>
  <Paragraphs>170</Paragraphs>
  <Slides>36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微软雅黑</vt:lpstr>
      <vt:lpstr>宋体</vt:lpstr>
      <vt:lpstr>Arial</vt:lpstr>
      <vt:lpstr>Arial-Rounded</vt:lpstr>
      <vt:lpstr>Calibri</vt:lpstr>
      <vt:lpstr>Calibri Light</vt:lpstr>
      <vt:lpstr>Tahoma</vt:lpstr>
      <vt:lpstr>UTM Cookies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61</cp:revision>
  <dcterms:created xsi:type="dcterms:W3CDTF">2022-11-13T02:17:39Z</dcterms:created>
  <dcterms:modified xsi:type="dcterms:W3CDTF">2024-02-21T01:56:05Z</dcterms:modified>
</cp:coreProperties>
</file>