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7" r:id="rId2"/>
    <p:sldId id="258" r:id="rId3"/>
    <p:sldId id="262" r:id="rId4"/>
    <p:sldId id="259" r:id="rId5"/>
    <p:sldId id="260" r:id="rId6"/>
    <p:sldId id="261" r:id="rId7"/>
    <p:sldId id="264" r:id="rId8"/>
    <p:sldId id="265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229"/>
    <a:srgbClr val="AFD463"/>
    <a:srgbClr val="0C948F"/>
    <a:srgbClr val="FFBD00"/>
    <a:srgbClr val="FF6A86"/>
    <a:srgbClr val="FEDC1B"/>
    <a:srgbClr val="49618F"/>
    <a:srgbClr val="265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66" d="100"/>
          <a:sy n="66" d="100"/>
        </p:scale>
        <p:origin x="81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CF9ED-335D-42B3-9256-7008D2BA092B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B876-F9A4-4216-82CF-B40301BA1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01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3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2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95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FB889-6E36-48F2-9413-7767A17A740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36EC2-E052-4BBF-AD23-382731C825C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91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33802"/>
      </p:ext>
    </p:extLst>
  </p:cSld>
  <p:clrMapOvr>
    <a:masterClrMapping/>
  </p:clrMapOvr>
  <p:transition advTm="2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6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6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06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3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8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3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0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498" y="592699"/>
            <a:ext cx="840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Hoạt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động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giáo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dục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theo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chủ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đề</a:t>
            </a:r>
            <a:endParaRPr lang="en-GB" sz="4000" dirty="0">
              <a:solidFill>
                <a:srgbClr val="0C948F"/>
              </a:solidFill>
              <a:latin typeface="SVN-Rocker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15" y="1504771"/>
            <a:ext cx="860220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2932228" y="2315584"/>
            <a:ext cx="70833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TÌM HIỂU VỀ NGƯỜI THÂN QUA ĐỒ DÙNG ƯA THÍCH CỦA HỌ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6289266" y="1880054"/>
            <a:ext cx="83367" cy="3355088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</p:spTree>
    <p:extLst>
      <p:ext uri="{BB962C8B-B14F-4D97-AF65-F5344CB8AC3E}">
        <p14:creationId xmlns:p14="http://schemas.microsoft.com/office/powerpoint/2010/main" val="31478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3" y="-228600"/>
            <a:ext cx="7829549" cy="754380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128712" y="211931"/>
            <a:ext cx="3814763" cy="15573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5471658" y="2456546"/>
            <a:ext cx="6115958" cy="3416320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Nghĩ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đến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trong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đình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Nhớ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xem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ấy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thường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thích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sử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dụng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món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nhất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Kể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cho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nghe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về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món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ấy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hình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dáng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như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thể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nào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sử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dụng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ra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sao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8" name="文本框 55"/>
          <p:cNvSpPr txBox="1"/>
          <p:nvPr/>
        </p:nvSpPr>
        <p:spPr>
          <a:xfrm>
            <a:off x="7281648" y="1850176"/>
            <a:ext cx="246753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NHIỆM VỤ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9" name="zigzag-lines-in-side-view-position_31924"/>
          <p:cNvSpPr>
            <a:spLocks noChangeAspect="1"/>
          </p:cNvSpPr>
          <p:nvPr/>
        </p:nvSpPr>
        <p:spPr bwMode="auto">
          <a:xfrm rot="5400000">
            <a:off x="8505225" y="1449694"/>
            <a:ext cx="48823" cy="1964881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2B677000-658C-7D63-BCA8-DB8EB3EA8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6" y="1468073"/>
            <a:ext cx="4244036" cy="53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3272A4A-BB5F-1E7C-0B38-650182776381}"/>
              </a:ext>
            </a:extLst>
          </p:cNvPr>
          <p:cNvSpPr/>
          <p:nvPr/>
        </p:nvSpPr>
        <p:spPr>
          <a:xfrm>
            <a:off x="750010" y="1000125"/>
            <a:ext cx="6458754" cy="4714875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664" y="1187198"/>
            <a:ext cx="413344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2975" y="172264"/>
            <a:ext cx="10629900" cy="6574175"/>
            <a:chOff x="980439" y="684134"/>
            <a:chExt cx="9942629" cy="605545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BCEC2AA-9439-40F4-56B7-58636288E51A}"/>
                </a:ext>
              </a:extLst>
            </p:cNvPr>
            <p:cNvGrpSpPr/>
            <p:nvPr/>
          </p:nvGrpSpPr>
          <p:grpSpPr>
            <a:xfrm>
              <a:off x="980439" y="684134"/>
              <a:ext cx="9942629" cy="5723926"/>
              <a:chOff x="880427" y="1863667"/>
              <a:chExt cx="9942629" cy="4096645"/>
            </a:xfrm>
          </p:grpSpPr>
          <p:sp>
            <p:nvSpPr>
              <p:cNvPr id="5" name="梯形 4">
                <a:extLst>
                  <a:ext uri="{FF2B5EF4-FFF2-40B4-BE49-F238E27FC236}">
                    <a16:creationId xmlns:a16="http://schemas.microsoft.com/office/drawing/2014/main" id="{B695C427-6B0B-3D47-62DB-0E390CB882A3}"/>
                  </a:ext>
                </a:extLst>
              </p:cNvPr>
              <p:cNvSpPr/>
              <p:nvPr/>
            </p:nvSpPr>
            <p:spPr>
              <a:xfrm>
                <a:off x="880427" y="2100943"/>
                <a:ext cx="9942629" cy="3859369"/>
              </a:xfrm>
              <a:prstGeom prst="trapezoid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" name="平行四边形 2">
                <a:extLst>
                  <a:ext uri="{FF2B5EF4-FFF2-40B4-BE49-F238E27FC236}">
                    <a16:creationId xmlns:a16="http://schemas.microsoft.com/office/drawing/2014/main" id="{385DBC91-585F-E039-9298-5B9D09194733}"/>
                  </a:ext>
                </a:extLst>
              </p:cNvPr>
              <p:cNvSpPr/>
              <p:nvPr/>
            </p:nvSpPr>
            <p:spPr>
              <a:xfrm>
                <a:off x="4499429" y="1863667"/>
                <a:ext cx="3601584" cy="588113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KẾT LUẬN</a:t>
                </a:r>
                <a:endParaRPr lang="zh-CN" altLang="en-US" sz="4000" b="1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2339092" y="1476607"/>
              <a:ext cx="7225323" cy="5262979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nói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lên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ấy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yêu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?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nói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lên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thói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quen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ấy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hay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việc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?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còn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nhắc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nhớ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về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kỉ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niệm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nữa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điều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đáng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nhớ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liên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đến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ấy</a:t>
              </a:r>
              <a:r>
                <a:rPr lang="en-GB" altLang="zh-CN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?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4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9" y="-228600"/>
            <a:ext cx="8943974" cy="7543800"/>
          </a:xfrm>
          <a:prstGeom prst="rect">
            <a:avLst/>
          </a:prstGeom>
        </p:spPr>
      </p:pic>
      <p:sp>
        <p:nvSpPr>
          <p:cNvPr id="6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4914447" y="2456546"/>
            <a:ext cx="6115958" cy="1754326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hãy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với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bên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cạnh</a:t>
            </a:r>
            <a:r>
              <a:rPr lang="en-GB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biết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vật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vừa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kể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lên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điều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8" name="文本框 55"/>
          <p:cNvSpPr txBox="1"/>
          <p:nvPr/>
        </p:nvSpPr>
        <p:spPr>
          <a:xfrm>
            <a:off x="6738656" y="1785803"/>
            <a:ext cx="2467539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NHIỆM VỤ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9" name="zigzag-lines-in-side-view-position_31924"/>
          <p:cNvSpPr>
            <a:spLocks noChangeAspect="1"/>
          </p:cNvSpPr>
          <p:nvPr/>
        </p:nvSpPr>
        <p:spPr bwMode="auto">
          <a:xfrm rot="5400000">
            <a:off x="7948013" y="1400871"/>
            <a:ext cx="48823" cy="1964881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2B677000-658C-7D63-BCA8-DB8EB3EA8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80" y="1515908"/>
            <a:ext cx="4244036" cy="5389927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4734796" y="4210871"/>
            <a:ext cx="2683813" cy="988219"/>
          </a:xfrm>
          <a:prstGeom prst="cloud">
            <a:avLst/>
          </a:prstGeom>
          <a:solidFill>
            <a:srgbClr val="AFD4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346592" y="3765585"/>
            <a:ext cx="2683813" cy="988219"/>
          </a:xfrm>
          <a:prstGeom prst="cloud">
            <a:avLst/>
          </a:prstGeom>
          <a:solidFill>
            <a:srgbClr val="AFD4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004685" y="4992698"/>
            <a:ext cx="3153728" cy="988219"/>
          </a:xfrm>
          <a:prstGeom prst="cloud">
            <a:avLst/>
          </a:prstGeom>
          <a:solidFill>
            <a:srgbClr val="AFD4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2353525" y="2315585"/>
            <a:ext cx="7954847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Lựa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chọn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làm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phù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hiện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sự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quan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tâm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chăm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sóc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GB" altLang="zh-CN" sz="3600" b="1" dirty="0" err="1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GB" altLang="zh-CN" sz="3600" b="1" dirty="0" smtClean="0">
                <a:solidFill>
                  <a:srgbClr val="0C948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3600" b="1" dirty="0">
              <a:solidFill>
                <a:srgbClr val="0C948F"/>
              </a:solidFill>
              <a:effectLst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6289266" y="1880054"/>
            <a:ext cx="83367" cy="3355088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</p:sp>
    </p:spTree>
    <p:extLst>
      <p:ext uri="{BB962C8B-B14F-4D97-AF65-F5344CB8AC3E}">
        <p14:creationId xmlns:p14="http://schemas.microsoft.com/office/powerpoint/2010/main" val="39298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796F271-F0EE-1994-D1AC-B4DA5B0E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58" y="-914402"/>
            <a:ext cx="9172580" cy="91725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2C1470F-D87A-6180-F73D-1210F6BFA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3" y="3671888"/>
            <a:ext cx="2960365" cy="3700457"/>
          </a:xfrm>
          <a:prstGeom prst="rect">
            <a:avLst/>
          </a:prstGeom>
        </p:spPr>
      </p:pic>
      <p:sp>
        <p:nvSpPr>
          <p:cNvPr id="5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4902534" y="1313545"/>
            <a:ext cx="5526087" cy="5078313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indent="357188" algn="just">
              <a:lnSpc>
                <a:spcPct val="150000"/>
              </a:lnSpc>
              <a:buFontTx/>
              <a:buChar char="-"/>
            </a:pP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hãy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viết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vào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bông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những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việc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sẽ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để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+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Chăm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sóc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bảo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quản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đồ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dung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yêu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thích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+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Thể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sự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tâm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đến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sở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thích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thói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quen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mong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muốn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endParaRPr lang="en-GB" altLang="zh-C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思源黑体 CN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-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Sau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khi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viết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xong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chia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sẻ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cùng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bên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cạnh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đem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dán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lên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cây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yêu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thương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lớp</a:t>
            </a:r>
            <a:r>
              <a:rPr lang="en-GB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54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83983" y="168174"/>
            <a:ext cx="6436436" cy="6502451"/>
            <a:chOff x="233288" y="248385"/>
            <a:chExt cx="6436436" cy="650245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b="50330"/>
            <a:stretch/>
          </p:blipFill>
          <p:spPr>
            <a:xfrm>
              <a:off x="1785515" y="6078580"/>
              <a:ext cx="2786113" cy="67225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233288" y="248385"/>
              <a:ext cx="6436436" cy="6461585"/>
              <a:chOff x="3040656" y="265857"/>
              <a:chExt cx="6436436" cy="64615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40656" y="265857"/>
                <a:ext cx="6436436" cy="6443415"/>
                <a:chOff x="3040656" y="265857"/>
                <a:chExt cx="6436436" cy="6443415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538" b="89952" l="9988" r="93644">
                              <a14:foregroundMark x1="29237" y1="31174" x2="29237" y2="31174"/>
                              <a14:foregroundMark x1="32143" y1="32264" x2="32143" y2="32264"/>
                              <a14:foregroundMark x1="33414" y1="32143" x2="33414" y2="32143"/>
                              <a14:foregroundMark x1="29358" y1="33596" x2="29358" y2="33596"/>
                              <a14:foregroundMark x1="30327" y1="35169" x2="30327" y2="35169"/>
                              <a14:foregroundMark x1="23305" y1="43523" x2="23305" y2="43523"/>
                              <a14:foregroundMark x1="20702" y1="45642" x2="20702" y2="45642"/>
                              <a14:foregroundMark x1="23789" y1="41465" x2="23789" y2="41465"/>
                              <a14:foregroundMark x1="27119" y1="42554" x2="27119" y2="42554"/>
                              <a14:foregroundMark x1="34201" y1="42918" x2="34201" y2="42918"/>
                              <a14:foregroundMark x1="27300" y1="48487" x2="27300" y2="48487"/>
                              <a14:foregroundMark x1="50121" y1="22942" x2="50121" y2="22942"/>
                              <a14:foregroundMark x1="69552" y1="21550" x2="69552" y2="21550"/>
                              <a14:foregroundMark x1="71005" y1="18462" x2="71005" y2="18462"/>
                              <a14:foregroundMark x1="87530" y1="31477" x2="87530" y2="31477"/>
                              <a14:foregroundMark x1="86743" y1="29419" x2="86743" y2="29419"/>
                              <a14:foregroundMark x1="85291" y1="30387" x2="85291" y2="30387"/>
                              <a14:foregroundMark x1="79479" y1="48487" x2="79479" y2="48487"/>
                              <a14:foregroundMark x1="77240" y1="58656" x2="77240" y2="58656"/>
                              <a14:foregroundMark x1="71973" y1="58293" x2="71973" y2="58293"/>
                              <a14:foregroundMark x1="74334" y1="49637" x2="74334" y2="49637"/>
                              <a14:foregroundMark x1="71973" y1="49334" x2="71973" y2="49334"/>
                              <a14:foregroundMark x1="74213" y1="44492" x2="74213" y2="44492"/>
                              <a14:foregroundMark x1="46429" y1="31780" x2="47215" y2="33232"/>
                              <a14:foregroundMark x1="54903" y1="32627" x2="54903" y2="32627"/>
                              <a14:foregroundMark x1="53027" y1="32446" x2="53027" y2="32446"/>
                              <a14:foregroundMark x1="54116" y1="34080" x2="54116" y2="34080"/>
                              <a14:foregroundMark x1="48971" y1="41465" x2="48971" y2="41465"/>
                              <a14:foregroundMark x1="30993" y1="20218" x2="30993" y2="20218"/>
                              <a14:foregroundMark x1="60230" y1="17494" x2="60230" y2="17494"/>
                              <a14:foregroundMark x1="47397" y1="14952" x2="47397" y2="14952"/>
                              <a14:foregroundMark x1="59080" y1="18765" x2="59080" y2="18765"/>
                              <a14:foregroundMark x1="72579" y1="28935" x2="72579" y2="28935"/>
                              <a14:foregroundMark x1="70339" y1="29903" x2="70339" y2="29903"/>
                              <a14:foregroundMark x1="53814" y1="27966" x2="53814" y2="27966"/>
                              <a14:foregroundMark x1="53935" y1="26029" x2="53935" y2="26029"/>
                              <a14:foregroundMark x1="49758" y1="27785" x2="49758" y2="27785"/>
                              <a14:foregroundMark x1="32264" y1="25061" x2="32264" y2="25061"/>
                              <a14:foregroundMark x1="34685" y1="19431" x2="34685" y2="19431"/>
                              <a14:foregroundMark x1="36804" y1="18947" x2="36804" y2="18947"/>
                              <a14:foregroundMark x1="48366" y1="27119" x2="48366" y2="27119"/>
                              <a14:foregroundMark x1="60896" y1="32143" x2="60896" y2="3214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15" t="11567" r="9893" b="12771"/>
                <a:stretch/>
              </p:blipFill>
              <p:spPr>
                <a:xfrm>
                  <a:off x="3040656" y="265857"/>
                  <a:ext cx="6224530" cy="6443415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3769" b="38462" l="19462" r="33769">
                              <a14:foregroundMark x1="27462" y1="31462" x2="27462" y2="31462"/>
                              <a14:foregroundMark x1="24692" y1="30231" x2="28077" y2="32769"/>
                              <a14:foregroundMark x1="25385" y1="31154" x2="28615" y2="29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23454" r="66279" b="59679"/>
                <a:stretch/>
              </p:blipFill>
              <p:spPr>
                <a:xfrm>
                  <a:off x="4351662" y="265858"/>
                  <a:ext cx="863911" cy="1067184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3615" b="38769" l="34538" r="48769">
                              <a14:foregroundMark x1="27462" y1="31462" x2="27462" y2="31462"/>
                              <a14:foregroundMark x1="24692" y1="30231" x2="28077" y2="32769"/>
                              <a14:foregroundMark x1="25385" y1="31154" x2="28615" y2="29846"/>
                              <a14:foregroundMark x1="42231" y1="30385" x2="42615" y2="33385"/>
                              <a14:foregroundMark x1="39308" y1="30077" x2="43615" y2="34769"/>
                              <a14:foregroundMark x1="40846" y1="36462" x2="41923" y2="26385"/>
                              <a14:foregroundMark x1="43308" y1="28154" x2="45923" y2="33154"/>
                              <a14:foregroundMark x1="45385" y1="33692" x2="37538" y2="33692"/>
                              <a14:foregroundMark x1="40308" y1="28308" x2="37692" y2="32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23454" r="66279" b="59679"/>
                <a:stretch/>
              </p:blipFill>
              <p:spPr>
                <a:xfrm>
                  <a:off x="5944513" y="1136191"/>
                  <a:ext cx="863911" cy="106718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42231" b="57462" l="50462" r="6423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68" t="41767" r="35274" b="40562"/>
                <a:stretch/>
              </p:blipFill>
              <p:spPr>
                <a:xfrm>
                  <a:off x="6744620" y="799450"/>
                  <a:ext cx="991519" cy="1211855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7692" b="77769" l="79538" r="96077">
                              <a14:foregroundMark x1="87077" y1="63769" x2="89923" y2="72615"/>
                              <a14:foregroundMark x1="86769" y1="73769" x2="88692" y2="63769"/>
                              <a14:foregroundMark x1="84000" y1="69231" x2="91231" y2="67923"/>
                              <a14:foregroundMark x1="84462" y1="67000" x2="84462" y2="67000"/>
                              <a14:foregroundMark x1="89769" y1="65231" x2="89769" y2="652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53" t="59548" r="3213" b="23585"/>
                <a:stretch/>
              </p:blipFill>
              <p:spPr>
                <a:xfrm>
                  <a:off x="3073706" y="2423711"/>
                  <a:ext cx="1277956" cy="1156771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000" b="77231" l="20077" r="34231">
                              <a14:foregroundMark x1="27308" y1="68308" x2="27308" y2="68308"/>
                              <a14:foregroundMark x1="26462" y1="66154" x2="30000" y2="72923"/>
                              <a14:foregroundMark x1="27000" y1="73769" x2="28077" y2="63308"/>
                              <a14:foregroundMark x1="23154" y1="70538" x2="28769" y2="67769"/>
                              <a14:foregroundMark x1="27462" y1="64615" x2="27462" y2="64615"/>
                              <a14:foregroundMark x1="30538" y1="65846" x2="30538" y2="65846"/>
                              <a14:foregroundMark x1="31154" y1="68077" x2="31154" y2="68077"/>
                              <a14:foregroundMark x1="29385" y1="70538" x2="29385" y2="70538"/>
                              <a14:foregroundMark x1="25231" y1="71000" x2="25231" y2="71000"/>
                              <a14:foregroundMark x1="23923" y1="68308" x2="23923" y2="68308"/>
                              <a14:foregroundMark x1="24923" y1="66154" x2="24923" y2="6615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59758" r="60656" b="22732"/>
                <a:stretch/>
              </p:blipFill>
              <p:spPr>
                <a:xfrm>
                  <a:off x="6400800" y="2285170"/>
                  <a:ext cx="1322024" cy="1200839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42231" b="57462" l="50462" r="6423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68" t="41767" r="35274" b="40562"/>
                <a:stretch/>
              </p:blipFill>
              <p:spPr>
                <a:xfrm>
                  <a:off x="4592883" y="3374278"/>
                  <a:ext cx="991519" cy="1211855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000" b="77231" l="20077" r="34231">
                              <a14:foregroundMark x1="27308" y1="68308" x2="27308" y2="68308"/>
                              <a14:foregroundMark x1="26462" y1="66154" x2="30000" y2="72923"/>
                              <a14:foregroundMark x1="27000" y1="73769" x2="28077" y2="63308"/>
                              <a14:foregroundMark x1="23154" y1="70538" x2="28769" y2="67769"/>
                              <a14:foregroundMark x1="27462" y1="64615" x2="27462" y2="64615"/>
                              <a14:foregroundMark x1="30538" y1="65846" x2="30538" y2="65846"/>
                              <a14:foregroundMark x1="31154" y1="68077" x2="31154" y2="68077"/>
                              <a14:foregroundMark x1="29385" y1="70538" x2="29385" y2="70538"/>
                              <a14:foregroundMark x1="25231" y1="71000" x2="25231" y2="71000"/>
                              <a14:foregroundMark x1="23923" y1="68308" x2="23923" y2="68308"/>
                              <a14:foregroundMark x1="24923" y1="66154" x2="24923" y2="6615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59758" r="60656" b="22732"/>
                <a:stretch/>
              </p:blipFill>
              <p:spPr>
                <a:xfrm>
                  <a:off x="3571188" y="1262157"/>
                  <a:ext cx="1322024" cy="1200839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7692" b="77769" l="79538" r="96077">
                              <a14:foregroundMark x1="87077" y1="63769" x2="89923" y2="72615"/>
                              <a14:foregroundMark x1="86769" y1="73769" x2="88692" y2="63769"/>
                              <a14:foregroundMark x1="84000" y1="69231" x2="91231" y2="67923"/>
                              <a14:foregroundMark x1="84462" y1="67000" x2="84462" y2="67000"/>
                              <a14:foregroundMark x1="89769" y1="65231" x2="89769" y2="652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53" t="59548" r="3213" b="23585"/>
                <a:stretch/>
              </p:blipFill>
              <p:spPr>
                <a:xfrm>
                  <a:off x="5513943" y="453976"/>
                  <a:ext cx="1277956" cy="1156771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23769" b="38462" l="19462" r="33769">
                              <a14:foregroundMark x1="27462" y1="31462" x2="27462" y2="31462"/>
                              <a14:foregroundMark x1="24692" y1="30231" x2="28077" y2="32769"/>
                              <a14:foregroundMark x1="25385" y1="31154" x2="28615" y2="29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23454" r="66279" b="59679"/>
                <a:stretch/>
              </p:blipFill>
              <p:spPr>
                <a:xfrm>
                  <a:off x="4899177" y="1669783"/>
                  <a:ext cx="863911" cy="106718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000" b="77231" l="20077" r="34231">
                              <a14:foregroundMark x1="27308" y1="68308" x2="27308" y2="68308"/>
                              <a14:foregroundMark x1="26462" y1="66154" x2="30000" y2="72923"/>
                              <a14:foregroundMark x1="27000" y1="73769" x2="28077" y2="63308"/>
                              <a14:foregroundMark x1="23154" y1="70538" x2="28769" y2="67769"/>
                              <a14:foregroundMark x1="27462" y1="64615" x2="27462" y2="64615"/>
                              <a14:foregroundMark x1="30538" y1="65846" x2="30538" y2="65846"/>
                              <a14:foregroundMark x1="31154" y1="68077" x2="31154" y2="68077"/>
                              <a14:foregroundMark x1="29385" y1="70538" x2="29385" y2="70538"/>
                              <a14:foregroundMark x1="25231" y1="71000" x2="25231" y2="71000"/>
                              <a14:foregroundMark x1="23923" y1="68308" x2="23923" y2="68308"/>
                              <a14:foregroundMark x1="24923" y1="66154" x2="24923" y2="6615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067" t="59758" r="60656" b="22732"/>
                <a:stretch/>
              </p:blipFill>
              <p:spPr>
                <a:xfrm>
                  <a:off x="8155068" y="1622597"/>
                  <a:ext cx="1322024" cy="120083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7692" b="77769" l="79538" r="96077">
                              <a14:foregroundMark x1="87077" y1="63769" x2="89923" y2="72615"/>
                              <a14:foregroundMark x1="86769" y1="73769" x2="88692" y2="63769"/>
                              <a14:foregroundMark x1="84000" y1="69231" x2="91231" y2="67923"/>
                              <a14:foregroundMark x1="84462" y1="67000" x2="84462" y2="67000"/>
                              <a14:foregroundMark x1="89769" y1="65231" x2="89769" y2="652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53" t="59548" r="3213" b="23585"/>
                <a:stretch/>
              </p:blipFill>
              <p:spPr>
                <a:xfrm>
                  <a:off x="6969553" y="3426246"/>
                  <a:ext cx="1277956" cy="1156771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4783617" y="6265777"/>
                <a:ext cx="25016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 err="1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GB" sz="24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400" b="1" dirty="0" err="1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yêu</a:t>
                </a:r>
                <a:r>
                  <a:rPr lang="en-GB" sz="24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400" b="1" dirty="0" err="1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endParaRPr lang="en-GB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97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5466" y="172265"/>
            <a:ext cx="11954933" cy="6228536"/>
            <a:chOff x="225139" y="684134"/>
            <a:chExt cx="11181993" cy="601783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BCEC2AA-9439-40F4-56B7-58636288E51A}"/>
                </a:ext>
              </a:extLst>
            </p:cNvPr>
            <p:cNvGrpSpPr/>
            <p:nvPr/>
          </p:nvGrpSpPr>
          <p:grpSpPr>
            <a:xfrm>
              <a:off x="225139" y="684134"/>
              <a:ext cx="11181993" cy="6017835"/>
              <a:chOff x="125127" y="1863667"/>
              <a:chExt cx="11181993" cy="4306997"/>
            </a:xfrm>
          </p:grpSpPr>
          <p:sp>
            <p:nvSpPr>
              <p:cNvPr id="5" name="梯形 4">
                <a:extLst>
                  <a:ext uri="{FF2B5EF4-FFF2-40B4-BE49-F238E27FC236}">
                    <a16:creationId xmlns:a16="http://schemas.microsoft.com/office/drawing/2014/main" id="{B695C427-6B0B-3D47-62DB-0E390CB882A3}"/>
                  </a:ext>
                </a:extLst>
              </p:cNvPr>
              <p:cNvSpPr/>
              <p:nvPr/>
            </p:nvSpPr>
            <p:spPr>
              <a:xfrm>
                <a:off x="125127" y="2100943"/>
                <a:ext cx="11181993" cy="4069721"/>
              </a:xfrm>
              <a:prstGeom prst="trapezoid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" name="平行四边形 2">
                <a:extLst>
                  <a:ext uri="{FF2B5EF4-FFF2-40B4-BE49-F238E27FC236}">
                    <a16:creationId xmlns:a16="http://schemas.microsoft.com/office/drawing/2014/main" id="{385DBC91-585F-E039-9298-5B9D09194733}"/>
                  </a:ext>
                </a:extLst>
              </p:cNvPr>
              <p:cNvSpPr/>
              <p:nvPr/>
            </p:nvSpPr>
            <p:spPr>
              <a:xfrm>
                <a:off x="4499429" y="1863667"/>
                <a:ext cx="3601584" cy="588113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000" b="1" dirty="0" smtClean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KẾT LUẬN</a:t>
                </a:r>
                <a:endParaRPr lang="zh-CN" altLang="en-US" sz="4000" b="1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1455800" y="1675200"/>
              <a:ext cx="8720670" cy="2863269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ctr">
                <a:tabLst>
                  <a:tab pos="7891463" algn="l"/>
                </a:tabLst>
              </a:pP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Có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tâm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chăm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sóc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bằng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những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cách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:</a:t>
              </a:r>
            </a:p>
            <a:p>
              <a:pPr algn="just"/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Hỏi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han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chia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sẻ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tâm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đến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thói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quen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mong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muốn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  <a:p>
              <a:pPr algn="just"/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Cùng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những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việc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yêu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  <a:p>
              <a:pPr algn="just"/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Tặng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cho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những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món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quà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liên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đến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họ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  <a:p>
              <a:pPr algn="just"/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+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Chăm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sóc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bảo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quản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dùng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yêu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</a:p>
          </p:txBody>
        </p:sp>
        <p:sp>
          <p:nvSpPr>
            <p:cNvPr id="8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4481401" y="4783917"/>
              <a:ext cx="3837665" cy="1754454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just">
                <a:tabLst>
                  <a:tab pos="7891463" algn="l"/>
                </a:tabLst>
              </a:pPr>
              <a:r>
                <a:rPr lang="en-GB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“</a:t>
              </a:r>
              <a:r>
                <a:rPr lang="en-GB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Hỏi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han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chia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sẻ</a:t>
              </a:r>
              <a:endParaRPr lang="en-GB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endParaRPr>
            </a:p>
            <a:p>
              <a:pPr algn="just">
                <a:tabLst>
                  <a:tab pos="7891463" algn="l"/>
                </a:tabLst>
              </a:pP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Cùng</a:t>
              </a:r>
              <a:r>
                <a:rPr lang="en-GB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thêm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vui</a:t>
              </a:r>
              <a:endParaRPr lang="en-GB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endParaRPr>
            </a:p>
            <a:p>
              <a:pPr algn="just">
                <a:tabLst>
                  <a:tab pos="7891463" algn="l"/>
                </a:tabLst>
              </a:pP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Tặng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món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quà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hợp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ý</a:t>
              </a:r>
            </a:p>
            <a:p>
              <a:pPr algn="just">
                <a:tabLst>
                  <a:tab pos="7891463" algn="l"/>
                </a:tabLst>
              </a:pP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Đồ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vật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luôn</a:t>
              </a:r>
              <a:r>
                <a:rPr lang="en-GB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giữ</a:t>
              </a:r>
              <a:r>
                <a:rPr lang="en-GB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gìn</a:t>
              </a:r>
              <a:r>
                <a:rPr lang="en-GB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3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796F271-F0EE-1994-D1AC-B4DA5B0E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56" y="-993422"/>
            <a:ext cx="9527822" cy="9584266"/>
          </a:xfrm>
          <a:prstGeom prst="rect">
            <a:avLst/>
          </a:prstGeom>
        </p:spPr>
      </p:pic>
      <p:sp>
        <p:nvSpPr>
          <p:cNvPr id="5" name="矩形 14">
            <a:extLst>
              <a:ext uri="{FF2B5EF4-FFF2-40B4-BE49-F238E27FC236}">
                <a16:creationId xmlns:a16="http://schemas.microsoft.com/office/drawing/2014/main" id="{01E18765-3F50-4648-D2B8-9199CABB6C2D}"/>
              </a:ext>
            </a:extLst>
          </p:cNvPr>
          <p:cNvSpPr/>
          <p:nvPr/>
        </p:nvSpPr>
        <p:spPr>
          <a:xfrm>
            <a:off x="4789644" y="1347411"/>
            <a:ext cx="6092844" cy="5262979"/>
          </a:xfrm>
          <a:prstGeom prst="rect">
            <a:avLst/>
          </a:prstGeom>
          <a:ln w="19050">
            <a:noFill/>
            <a:prstDash val="lgDash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Thực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những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thể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sự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tâm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chăm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sóc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thân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Thực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hiện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trong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những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đã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đề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ra.</a:t>
            </a:r>
            <a:endParaRPr lang="en-GB" altLang="zh-CN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思源黑体 CN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Ghi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vào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vở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thu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hoạch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hoặc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nhật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kí</a:t>
            </a:r>
            <a:r>
              <a:rPr lang="en-GB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(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Mình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đã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gì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cho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ai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người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đó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có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cảm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xúc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như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thế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nào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khi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nhận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được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sự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chăm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sóc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GB" altLang="zh-CN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mình</a:t>
            </a:r>
            <a:r>
              <a:rPr lang="en-GB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6" y="238338"/>
            <a:ext cx="3511600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057227-334C-F3C6-35A6-B07E3CA78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24" y="-308963"/>
            <a:ext cx="7475926" cy="74759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AF53F2-E479-894D-9691-2A14D1862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01" y="1367437"/>
            <a:ext cx="5490563" cy="5490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740" y="1615283"/>
            <a:ext cx="398713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057227-334C-F3C6-35A6-B07E3CA78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24" y="-308963"/>
            <a:ext cx="7475926" cy="74759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AF53F2-E479-894D-9691-2A14D1862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01" y="1367437"/>
            <a:ext cx="5490563" cy="54905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46581" y="1613117"/>
            <a:ext cx="3986212" cy="3631764"/>
            <a:chOff x="5946581" y="1905505"/>
            <a:chExt cx="3986212" cy="3631764"/>
          </a:xfrm>
        </p:grpSpPr>
        <p:sp>
          <p:nvSpPr>
            <p:cNvPr id="2" name="TextBox 1"/>
            <p:cNvSpPr txBox="1"/>
            <p:nvPr/>
          </p:nvSpPr>
          <p:spPr>
            <a:xfrm>
              <a:off x="5946581" y="1905506"/>
              <a:ext cx="398621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ln w="127000">
                    <a:solidFill>
                      <a:schemeClr val="tx1"/>
                    </a:solidFill>
                  </a:ln>
                  <a:pattFill prst="pct5">
                    <a:fgClr>
                      <a:srgbClr val="FFBD00"/>
                    </a:fgClr>
                    <a:bgClr>
                      <a:srgbClr val="0C948F"/>
                    </a:bgClr>
                  </a:pattFill>
                  <a:latin typeface="#9Slide06 SVNBlow Brush" pitchFamily="2" charset="0"/>
                </a:rPr>
                <a:t>DẶN DÒ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46581" y="1905505"/>
              <a:ext cx="398621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 smtClean="0">
                  <a:ln>
                    <a:solidFill>
                      <a:schemeClr val="bg1"/>
                    </a:solidFill>
                  </a:ln>
                  <a:pattFill prst="pct5">
                    <a:fgClr>
                      <a:srgbClr val="FFBD00"/>
                    </a:fgClr>
                    <a:bgClr>
                      <a:srgbClr val="0C948F"/>
                    </a:bgClr>
                  </a:pattFill>
                  <a:latin typeface="#9Slide06 SVNBlow Brush" pitchFamily="2" charset="0"/>
                </a:rPr>
                <a:t>DẶN DÒ</a:t>
              </a:r>
              <a:endParaRPr lang="en-GB" sz="11500" dirty="0">
                <a:ln>
                  <a:solidFill>
                    <a:schemeClr val="bg1"/>
                  </a:solidFill>
                </a:ln>
                <a:pattFill prst="pct5">
                  <a:fgClr>
                    <a:srgbClr val="FFBD00"/>
                  </a:fgClr>
                  <a:bgClr>
                    <a:srgbClr val="0C948F"/>
                  </a:bgClr>
                </a:pattFill>
                <a:latin typeface="#9Slide06 SVNBlow Brus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2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-quét-nh_-mv-4k-♪-bé-candy-ngọc-hà-official-☀-ca-nhạc-thiếu-nhi-hay-nhất-cho-bé-ymate.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4" y="157165"/>
            <a:ext cx="11287125" cy="63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边形 2">
            <a:extLst>
              <a:ext uri="{FF2B5EF4-FFF2-40B4-BE49-F238E27FC236}">
                <a16:creationId xmlns:a16="http://schemas.microsoft.com/office/drawing/2014/main" id="{DE69A26F-CEEB-5039-9055-E7BD82880CE9}"/>
              </a:ext>
            </a:extLst>
          </p:cNvPr>
          <p:cNvSpPr/>
          <p:nvPr/>
        </p:nvSpPr>
        <p:spPr>
          <a:xfrm>
            <a:off x="1335087" y="450550"/>
            <a:ext cx="10163263" cy="1401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Đố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các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em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, </a:t>
            </a:r>
            <a:r>
              <a:rPr lang="en-GB" altLang="zh-CN" sz="4000" b="1" dirty="0" err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t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rong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bài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hát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người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bà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làm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việc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gì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040230-C665-E799-82C2-99C3927ACBDF}"/>
              </a:ext>
            </a:extLst>
          </p:cNvPr>
          <p:cNvGrpSpPr/>
          <p:nvPr/>
        </p:nvGrpSpPr>
        <p:grpSpPr>
          <a:xfrm>
            <a:off x="1335087" y="2652589"/>
            <a:ext cx="6458754" cy="3047897"/>
            <a:chOff x="1335087" y="2119189"/>
            <a:chExt cx="6458754" cy="304789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3324138" y="2931233"/>
              <a:ext cx="2933788" cy="901465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Bà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bện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3272A4A-BB5F-1E7C-0B38-650182776381}"/>
                </a:ext>
              </a:extLst>
            </p:cNvPr>
            <p:cNvSpPr/>
            <p:nvPr/>
          </p:nvSpPr>
          <p:spPr>
            <a:xfrm>
              <a:off x="1335087" y="2119189"/>
              <a:ext cx="6458754" cy="3047897"/>
            </a:xfrm>
            <a:custGeom>
              <a:avLst/>
              <a:gdLst>
                <a:gd name="connsiteX0" fmla="*/ 1316239 w 6494075"/>
                <a:gd name="connsiteY0" fmla="*/ 0 h 3854620"/>
                <a:gd name="connsiteX1" fmla="*/ 2097392 w 6494075"/>
                <a:gd name="connsiteY1" fmla="*/ 280426 h 3854620"/>
                <a:gd name="connsiteX2" fmla="*/ 2106638 w 6494075"/>
                <a:gd name="connsiteY2" fmla="*/ 288830 h 3854620"/>
                <a:gd name="connsiteX3" fmla="*/ 2137136 w 6494075"/>
                <a:gd name="connsiteY3" fmla="*/ 274138 h 3854620"/>
                <a:gd name="connsiteX4" fmla="*/ 2569278 w 6494075"/>
                <a:gd name="connsiteY4" fmla="*/ 186893 h 3854620"/>
                <a:gd name="connsiteX5" fmla="*/ 3098468 w 6494075"/>
                <a:gd name="connsiteY5" fmla="*/ 320889 h 3854620"/>
                <a:gd name="connsiteX6" fmla="*/ 3130946 w 6494075"/>
                <a:gd name="connsiteY6" fmla="*/ 340619 h 3854620"/>
                <a:gd name="connsiteX7" fmla="*/ 3211109 w 6494075"/>
                <a:gd name="connsiteY7" fmla="*/ 280675 h 3854620"/>
                <a:gd name="connsiteX8" fmla="*/ 4042044 w 6494075"/>
                <a:gd name="connsiteY8" fmla="*/ 26859 h 3854620"/>
                <a:gd name="connsiteX9" fmla="*/ 4872979 w 6494075"/>
                <a:gd name="connsiteY9" fmla="*/ 280675 h 3854620"/>
                <a:gd name="connsiteX10" fmla="*/ 4921910 w 6494075"/>
                <a:gd name="connsiteY10" fmla="*/ 317265 h 3854620"/>
                <a:gd name="connsiteX11" fmla="*/ 4967151 w 6494075"/>
                <a:gd name="connsiteY11" fmla="*/ 295471 h 3854620"/>
                <a:gd name="connsiteX12" fmla="*/ 5394972 w 6494075"/>
                <a:gd name="connsiteY12" fmla="*/ 209098 h 3854620"/>
                <a:gd name="connsiteX13" fmla="*/ 6494075 w 6494075"/>
                <a:gd name="connsiteY13" fmla="*/ 1308201 h 3854620"/>
                <a:gd name="connsiteX14" fmla="*/ 6407702 w 6494075"/>
                <a:gd name="connsiteY14" fmla="*/ 1736021 h 3854620"/>
                <a:gd name="connsiteX15" fmla="*/ 6380270 w 6494075"/>
                <a:gd name="connsiteY15" fmla="*/ 1786561 h 3854620"/>
                <a:gd name="connsiteX16" fmla="*/ 6415612 w 6494075"/>
                <a:gd name="connsiteY16" fmla="*/ 1883122 h 3854620"/>
                <a:gd name="connsiteX17" fmla="*/ 6480317 w 6494075"/>
                <a:gd name="connsiteY17" fmla="*/ 2311107 h 3854620"/>
                <a:gd name="connsiteX18" fmla="*/ 5041079 w 6494075"/>
                <a:gd name="connsiteY18" fmla="*/ 3750345 h 3854620"/>
                <a:gd name="connsiteX19" fmla="*/ 4464771 w 6494075"/>
                <a:gd name="connsiteY19" fmla="*/ 3630320 h 3854620"/>
                <a:gd name="connsiteX20" fmla="*/ 4339319 w 6494075"/>
                <a:gd name="connsiteY20" fmla="*/ 3565126 h 3854620"/>
                <a:gd name="connsiteX21" fmla="*/ 4336189 w 6494075"/>
                <a:gd name="connsiteY21" fmla="*/ 3567709 h 3854620"/>
                <a:gd name="connsiteX22" fmla="*/ 3813850 w 6494075"/>
                <a:gd name="connsiteY22" fmla="*/ 3727261 h 3854620"/>
                <a:gd name="connsiteX23" fmla="*/ 3291512 w 6494075"/>
                <a:gd name="connsiteY23" fmla="*/ 3567709 h 3854620"/>
                <a:gd name="connsiteX24" fmla="*/ 3177860 w 6494075"/>
                <a:gd name="connsiteY24" fmla="*/ 3473938 h 3854620"/>
                <a:gd name="connsiteX25" fmla="*/ 3088483 w 6494075"/>
                <a:gd name="connsiteY25" fmla="*/ 3555168 h 3854620"/>
                <a:gd name="connsiteX26" fmla="*/ 2254333 w 6494075"/>
                <a:gd name="connsiteY26" fmla="*/ 3854620 h 3854620"/>
                <a:gd name="connsiteX27" fmla="*/ 1420183 w 6494075"/>
                <a:gd name="connsiteY27" fmla="*/ 3555168 h 3854620"/>
                <a:gd name="connsiteX28" fmla="*/ 1375814 w 6494075"/>
                <a:gd name="connsiteY28" fmla="*/ 3514843 h 3854620"/>
                <a:gd name="connsiteX29" fmla="*/ 1339072 w 6494075"/>
                <a:gd name="connsiteY29" fmla="*/ 3537164 h 3854620"/>
                <a:gd name="connsiteX30" fmla="*/ 906825 w 6494075"/>
                <a:gd name="connsiteY30" fmla="*/ 3646613 h 3854620"/>
                <a:gd name="connsiteX31" fmla="*/ 0 w 6494075"/>
                <a:gd name="connsiteY31" fmla="*/ 2739788 h 3854620"/>
                <a:gd name="connsiteX32" fmla="*/ 265603 w 6494075"/>
                <a:gd name="connsiteY32" fmla="*/ 2098566 h 3854620"/>
                <a:gd name="connsiteX33" fmla="*/ 370888 w 6494075"/>
                <a:gd name="connsiteY33" fmla="*/ 2011698 h 3854620"/>
                <a:gd name="connsiteX34" fmla="*/ 368618 w 6494075"/>
                <a:gd name="connsiteY34" fmla="*/ 2009201 h 3854620"/>
                <a:gd name="connsiteX35" fmla="*/ 88191 w 6494075"/>
                <a:gd name="connsiteY35" fmla="*/ 1228048 h 3854620"/>
                <a:gd name="connsiteX36" fmla="*/ 1316239 w 6494075"/>
                <a:gd name="connsiteY36" fmla="*/ 0 h 385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94075" h="3854620">
                  <a:moveTo>
                    <a:pt x="1316239" y="0"/>
                  </a:moveTo>
                  <a:cubicBezTo>
                    <a:pt x="1612966" y="0"/>
                    <a:pt x="1885113" y="105238"/>
                    <a:pt x="2097392" y="280426"/>
                  </a:cubicBezTo>
                  <a:lnTo>
                    <a:pt x="2106638" y="288830"/>
                  </a:lnTo>
                  <a:lnTo>
                    <a:pt x="2137136" y="274138"/>
                  </a:lnTo>
                  <a:cubicBezTo>
                    <a:pt x="2269959" y="217959"/>
                    <a:pt x="2415991" y="186893"/>
                    <a:pt x="2569278" y="186893"/>
                  </a:cubicBezTo>
                  <a:cubicBezTo>
                    <a:pt x="2760888" y="186893"/>
                    <a:pt x="2941160" y="235434"/>
                    <a:pt x="3098468" y="320889"/>
                  </a:cubicBezTo>
                  <a:lnTo>
                    <a:pt x="3130946" y="340619"/>
                  </a:lnTo>
                  <a:lnTo>
                    <a:pt x="3211109" y="280675"/>
                  </a:lnTo>
                  <a:cubicBezTo>
                    <a:pt x="3448305" y="120429"/>
                    <a:pt x="3734247" y="26859"/>
                    <a:pt x="4042044" y="26859"/>
                  </a:cubicBezTo>
                  <a:cubicBezTo>
                    <a:pt x="4349841" y="26859"/>
                    <a:pt x="4635784" y="120429"/>
                    <a:pt x="4872979" y="280675"/>
                  </a:cubicBezTo>
                  <a:lnTo>
                    <a:pt x="4921910" y="317265"/>
                  </a:lnTo>
                  <a:lnTo>
                    <a:pt x="4967151" y="295471"/>
                  </a:lnTo>
                  <a:cubicBezTo>
                    <a:pt x="5098646" y="239853"/>
                    <a:pt x="5243217" y="209098"/>
                    <a:pt x="5394972" y="209098"/>
                  </a:cubicBezTo>
                  <a:cubicBezTo>
                    <a:pt x="6001990" y="209098"/>
                    <a:pt x="6494075" y="701183"/>
                    <a:pt x="6494075" y="1308201"/>
                  </a:cubicBezTo>
                  <a:cubicBezTo>
                    <a:pt x="6494075" y="1459955"/>
                    <a:pt x="6463320" y="1604527"/>
                    <a:pt x="6407702" y="1736021"/>
                  </a:cubicBezTo>
                  <a:lnTo>
                    <a:pt x="6380270" y="1786561"/>
                  </a:lnTo>
                  <a:lnTo>
                    <a:pt x="6415612" y="1883122"/>
                  </a:lnTo>
                  <a:cubicBezTo>
                    <a:pt x="6457663" y="2018322"/>
                    <a:pt x="6480317" y="2162069"/>
                    <a:pt x="6480317" y="2311107"/>
                  </a:cubicBezTo>
                  <a:cubicBezTo>
                    <a:pt x="6480317" y="3105976"/>
                    <a:pt x="5835948" y="3750345"/>
                    <a:pt x="5041079" y="3750345"/>
                  </a:cubicBezTo>
                  <a:cubicBezTo>
                    <a:pt x="4836152" y="3750345"/>
                    <a:pt x="4641228" y="3707516"/>
                    <a:pt x="4464771" y="3630320"/>
                  </a:cubicBezTo>
                  <a:lnTo>
                    <a:pt x="4339319" y="3565126"/>
                  </a:lnTo>
                  <a:lnTo>
                    <a:pt x="4336189" y="3567709"/>
                  </a:lnTo>
                  <a:cubicBezTo>
                    <a:pt x="4187084" y="3668442"/>
                    <a:pt x="4007336" y="3727261"/>
                    <a:pt x="3813850" y="3727261"/>
                  </a:cubicBezTo>
                  <a:cubicBezTo>
                    <a:pt x="3620364" y="3727261"/>
                    <a:pt x="3440616" y="3668442"/>
                    <a:pt x="3291512" y="3567709"/>
                  </a:cubicBezTo>
                  <a:lnTo>
                    <a:pt x="3177860" y="3473938"/>
                  </a:lnTo>
                  <a:lnTo>
                    <a:pt x="3088483" y="3555168"/>
                  </a:lnTo>
                  <a:cubicBezTo>
                    <a:pt x="2861802" y="3742242"/>
                    <a:pt x="2571191" y="3854620"/>
                    <a:pt x="2254333" y="3854620"/>
                  </a:cubicBezTo>
                  <a:cubicBezTo>
                    <a:pt x="1937475" y="3854620"/>
                    <a:pt x="1646865" y="3742242"/>
                    <a:pt x="1420183" y="3555168"/>
                  </a:cubicBezTo>
                  <a:lnTo>
                    <a:pt x="1375814" y="3514843"/>
                  </a:lnTo>
                  <a:lnTo>
                    <a:pt x="1339072" y="3537164"/>
                  </a:lnTo>
                  <a:cubicBezTo>
                    <a:pt x="1210581" y="3606965"/>
                    <a:pt x="1063333" y="3646613"/>
                    <a:pt x="906825" y="3646613"/>
                  </a:cubicBezTo>
                  <a:cubicBezTo>
                    <a:pt x="405999" y="3646613"/>
                    <a:pt x="0" y="3240614"/>
                    <a:pt x="0" y="2739788"/>
                  </a:cubicBezTo>
                  <a:cubicBezTo>
                    <a:pt x="0" y="2489375"/>
                    <a:pt x="101500" y="2262669"/>
                    <a:pt x="265603" y="2098566"/>
                  </a:cubicBezTo>
                  <a:lnTo>
                    <a:pt x="370888" y="2011698"/>
                  </a:lnTo>
                  <a:lnTo>
                    <a:pt x="368618" y="2009201"/>
                  </a:lnTo>
                  <a:cubicBezTo>
                    <a:pt x="193430" y="1796921"/>
                    <a:pt x="88191" y="1524774"/>
                    <a:pt x="88191" y="1228048"/>
                  </a:cubicBezTo>
                  <a:cubicBezTo>
                    <a:pt x="88191" y="549816"/>
                    <a:pt x="638007" y="0"/>
                    <a:pt x="1316239" y="0"/>
                  </a:cubicBezTo>
                  <a:close/>
                </a:path>
              </a:pathLst>
            </a:cu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边形 2">
            <a:extLst>
              <a:ext uri="{FF2B5EF4-FFF2-40B4-BE49-F238E27FC236}">
                <a16:creationId xmlns:a16="http://schemas.microsoft.com/office/drawing/2014/main" id="{DE69A26F-CEEB-5039-9055-E7BD82880CE9}"/>
              </a:ext>
            </a:extLst>
          </p:cNvPr>
          <p:cNvSpPr/>
          <p:nvPr/>
        </p:nvSpPr>
        <p:spPr>
          <a:xfrm>
            <a:off x="1335087" y="450550"/>
            <a:ext cx="10163263" cy="1401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Bà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bện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những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loại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chổi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nào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040230-C665-E799-82C2-99C3927ACBDF}"/>
              </a:ext>
            </a:extLst>
          </p:cNvPr>
          <p:cNvGrpSpPr/>
          <p:nvPr/>
        </p:nvGrpSpPr>
        <p:grpSpPr>
          <a:xfrm>
            <a:off x="1335087" y="2652589"/>
            <a:ext cx="6580187" cy="3047897"/>
            <a:chOff x="1335087" y="2119189"/>
            <a:chExt cx="6580187" cy="304789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1838237" y="3061744"/>
              <a:ext cx="6077037" cy="1015663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Bà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bện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to,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nhỏ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3272A4A-BB5F-1E7C-0B38-650182776381}"/>
                </a:ext>
              </a:extLst>
            </p:cNvPr>
            <p:cNvSpPr/>
            <p:nvPr/>
          </p:nvSpPr>
          <p:spPr>
            <a:xfrm>
              <a:off x="1335087" y="2119189"/>
              <a:ext cx="6458754" cy="3047897"/>
            </a:xfrm>
            <a:custGeom>
              <a:avLst/>
              <a:gdLst>
                <a:gd name="connsiteX0" fmla="*/ 1316239 w 6494075"/>
                <a:gd name="connsiteY0" fmla="*/ 0 h 3854620"/>
                <a:gd name="connsiteX1" fmla="*/ 2097392 w 6494075"/>
                <a:gd name="connsiteY1" fmla="*/ 280426 h 3854620"/>
                <a:gd name="connsiteX2" fmla="*/ 2106638 w 6494075"/>
                <a:gd name="connsiteY2" fmla="*/ 288830 h 3854620"/>
                <a:gd name="connsiteX3" fmla="*/ 2137136 w 6494075"/>
                <a:gd name="connsiteY3" fmla="*/ 274138 h 3854620"/>
                <a:gd name="connsiteX4" fmla="*/ 2569278 w 6494075"/>
                <a:gd name="connsiteY4" fmla="*/ 186893 h 3854620"/>
                <a:gd name="connsiteX5" fmla="*/ 3098468 w 6494075"/>
                <a:gd name="connsiteY5" fmla="*/ 320889 h 3854620"/>
                <a:gd name="connsiteX6" fmla="*/ 3130946 w 6494075"/>
                <a:gd name="connsiteY6" fmla="*/ 340619 h 3854620"/>
                <a:gd name="connsiteX7" fmla="*/ 3211109 w 6494075"/>
                <a:gd name="connsiteY7" fmla="*/ 280675 h 3854620"/>
                <a:gd name="connsiteX8" fmla="*/ 4042044 w 6494075"/>
                <a:gd name="connsiteY8" fmla="*/ 26859 h 3854620"/>
                <a:gd name="connsiteX9" fmla="*/ 4872979 w 6494075"/>
                <a:gd name="connsiteY9" fmla="*/ 280675 h 3854620"/>
                <a:gd name="connsiteX10" fmla="*/ 4921910 w 6494075"/>
                <a:gd name="connsiteY10" fmla="*/ 317265 h 3854620"/>
                <a:gd name="connsiteX11" fmla="*/ 4967151 w 6494075"/>
                <a:gd name="connsiteY11" fmla="*/ 295471 h 3854620"/>
                <a:gd name="connsiteX12" fmla="*/ 5394972 w 6494075"/>
                <a:gd name="connsiteY12" fmla="*/ 209098 h 3854620"/>
                <a:gd name="connsiteX13" fmla="*/ 6494075 w 6494075"/>
                <a:gd name="connsiteY13" fmla="*/ 1308201 h 3854620"/>
                <a:gd name="connsiteX14" fmla="*/ 6407702 w 6494075"/>
                <a:gd name="connsiteY14" fmla="*/ 1736021 h 3854620"/>
                <a:gd name="connsiteX15" fmla="*/ 6380270 w 6494075"/>
                <a:gd name="connsiteY15" fmla="*/ 1786561 h 3854620"/>
                <a:gd name="connsiteX16" fmla="*/ 6415612 w 6494075"/>
                <a:gd name="connsiteY16" fmla="*/ 1883122 h 3854620"/>
                <a:gd name="connsiteX17" fmla="*/ 6480317 w 6494075"/>
                <a:gd name="connsiteY17" fmla="*/ 2311107 h 3854620"/>
                <a:gd name="connsiteX18" fmla="*/ 5041079 w 6494075"/>
                <a:gd name="connsiteY18" fmla="*/ 3750345 h 3854620"/>
                <a:gd name="connsiteX19" fmla="*/ 4464771 w 6494075"/>
                <a:gd name="connsiteY19" fmla="*/ 3630320 h 3854620"/>
                <a:gd name="connsiteX20" fmla="*/ 4339319 w 6494075"/>
                <a:gd name="connsiteY20" fmla="*/ 3565126 h 3854620"/>
                <a:gd name="connsiteX21" fmla="*/ 4336189 w 6494075"/>
                <a:gd name="connsiteY21" fmla="*/ 3567709 h 3854620"/>
                <a:gd name="connsiteX22" fmla="*/ 3813850 w 6494075"/>
                <a:gd name="connsiteY22" fmla="*/ 3727261 h 3854620"/>
                <a:gd name="connsiteX23" fmla="*/ 3291512 w 6494075"/>
                <a:gd name="connsiteY23" fmla="*/ 3567709 h 3854620"/>
                <a:gd name="connsiteX24" fmla="*/ 3177860 w 6494075"/>
                <a:gd name="connsiteY24" fmla="*/ 3473938 h 3854620"/>
                <a:gd name="connsiteX25" fmla="*/ 3088483 w 6494075"/>
                <a:gd name="connsiteY25" fmla="*/ 3555168 h 3854620"/>
                <a:gd name="connsiteX26" fmla="*/ 2254333 w 6494075"/>
                <a:gd name="connsiteY26" fmla="*/ 3854620 h 3854620"/>
                <a:gd name="connsiteX27" fmla="*/ 1420183 w 6494075"/>
                <a:gd name="connsiteY27" fmla="*/ 3555168 h 3854620"/>
                <a:gd name="connsiteX28" fmla="*/ 1375814 w 6494075"/>
                <a:gd name="connsiteY28" fmla="*/ 3514843 h 3854620"/>
                <a:gd name="connsiteX29" fmla="*/ 1339072 w 6494075"/>
                <a:gd name="connsiteY29" fmla="*/ 3537164 h 3854620"/>
                <a:gd name="connsiteX30" fmla="*/ 906825 w 6494075"/>
                <a:gd name="connsiteY30" fmla="*/ 3646613 h 3854620"/>
                <a:gd name="connsiteX31" fmla="*/ 0 w 6494075"/>
                <a:gd name="connsiteY31" fmla="*/ 2739788 h 3854620"/>
                <a:gd name="connsiteX32" fmla="*/ 265603 w 6494075"/>
                <a:gd name="connsiteY32" fmla="*/ 2098566 h 3854620"/>
                <a:gd name="connsiteX33" fmla="*/ 370888 w 6494075"/>
                <a:gd name="connsiteY33" fmla="*/ 2011698 h 3854620"/>
                <a:gd name="connsiteX34" fmla="*/ 368618 w 6494075"/>
                <a:gd name="connsiteY34" fmla="*/ 2009201 h 3854620"/>
                <a:gd name="connsiteX35" fmla="*/ 88191 w 6494075"/>
                <a:gd name="connsiteY35" fmla="*/ 1228048 h 3854620"/>
                <a:gd name="connsiteX36" fmla="*/ 1316239 w 6494075"/>
                <a:gd name="connsiteY36" fmla="*/ 0 h 385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94075" h="3854620">
                  <a:moveTo>
                    <a:pt x="1316239" y="0"/>
                  </a:moveTo>
                  <a:cubicBezTo>
                    <a:pt x="1612966" y="0"/>
                    <a:pt x="1885113" y="105238"/>
                    <a:pt x="2097392" y="280426"/>
                  </a:cubicBezTo>
                  <a:lnTo>
                    <a:pt x="2106638" y="288830"/>
                  </a:lnTo>
                  <a:lnTo>
                    <a:pt x="2137136" y="274138"/>
                  </a:lnTo>
                  <a:cubicBezTo>
                    <a:pt x="2269959" y="217959"/>
                    <a:pt x="2415991" y="186893"/>
                    <a:pt x="2569278" y="186893"/>
                  </a:cubicBezTo>
                  <a:cubicBezTo>
                    <a:pt x="2760888" y="186893"/>
                    <a:pt x="2941160" y="235434"/>
                    <a:pt x="3098468" y="320889"/>
                  </a:cubicBezTo>
                  <a:lnTo>
                    <a:pt x="3130946" y="340619"/>
                  </a:lnTo>
                  <a:lnTo>
                    <a:pt x="3211109" y="280675"/>
                  </a:lnTo>
                  <a:cubicBezTo>
                    <a:pt x="3448305" y="120429"/>
                    <a:pt x="3734247" y="26859"/>
                    <a:pt x="4042044" y="26859"/>
                  </a:cubicBezTo>
                  <a:cubicBezTo>
                    <a:pt x="4349841" y="26859"/>
                    <a:pt x="4635784" y="120429"/>
                    <a:pt x="4872979" y="280675"/>
                  </a:cubicBezTo>
                  <a:lnTo>
                    <a:pt x="4921910" y="317265"/>
                  </a:lnTo>
                  <a:lnTo>
                    <a:pt x="4967151" y="295471"/>
                  </a:lnTo>
                  <a:cubicBezTo>
                    <a:pt x="5098646" y="239853"/>
                    <a:pt x="5243217" y="209098"/>
                    <a:pt x="5394972" y="209098"/>
                  </a:cubicBezTo>
                  <a:cubicBezTo>
                    <a:pt x="6001990" y="209098"/>
                    <a:pt x="6494075" y="701183"/>
                    <a:pt x="6494075" y="1308201"/>
                  </a:cubicBezTo>
                  <a:cubicBezTo>
                    <a:pt x="6494075" y="1459955"/>
                    <a:pt x="6463320" y="1604527"/>
                    <a:pt x="6407702" y="1736021"/>
                  </a:cubicBezTo>
                  <a:lnTo>
                    <a:pt x="6380270" y="1786561"/>
                  </a:lnTo>
                  <a:lnTo>
                    <a:pt x="6415612" y="1883122"/>
                  </a:lnTo>
                  <a:cubicBezTo>
                    <a:pt x="6457663" y="2018322"/>
                    <a:pt x="6480317" y="2162069"/>
                    <a:pt x="6480317" y="2311107"/>
                  </a:cubicBezTo>
                  <a:cubicBezTo>
                    <a:pt x="6480317" y="3105976"/>
                    <a:pt x="5835948" y="3750345"/>
                    <a:pt x="5041079" y="3750345"/>
                  </a:cubicBezTo>
                  <a:cubicBezTo>
                    <a:pt x="4836152" y="3750345"/>
                    <a:pt x="4641228" y="3707516"/>
                    <a:pt x="4464771" y="3630320"/>
                  </a:cubicBezTo>
                  <a:lnTo>
                    <a:pt x="4339319" y="3565126"/>
                  </a:lnTo>
                  <a:lnTo>
                    <a:pt x="4336189" y="3567709"/>
                  </a:lnTo>
                  <a:cubicBezTo>
                    <a:pt x="4187084" y="3668442"/>
                    <a:pt x="4007336" y="3727261"/>
                    <a:pt x="3813850" y="3727261"/>
                  </a:cubicBezTo>
                  <a:cubicBezTo>
                    <a:pt x="3620364" y="3727261"/>
                    <a:pt x="3440616" y="3668442"/>
                    <a:pt x="3291512" y="3567709"/>
                  </a:cubicBezTo>
                  <a:lnTo>
                    <a:pt x="3177860" y="3473938"/>
                  </a:lnTo>
                  <a:lnTo>
                    <a:pt x="3088483" y="3555168"/>
                  </a:lnTo>
                  <a:cubicBezTo>
                    <a:pt x="2861802" y="3742242"/>
                    <a:pt x="2571191" y="3854620"/>
                    <a:pt x="2254333" y="3854620"/>
                  </a:cubicBezTo>
                  <a:cubicBezTo>
                    <a:pt x="1937475" y="3854620"/>
                    <a:pt x="1646865" y="3742242"/>
                    <a:pt x="1420183" y="3555168"/>
                  </a:cubicBezTo>
                  <a:lnTo>
                    <a:pt x="1375814" y="3514843"/>
                  </a:lnTo>
                  <a:lnTo>
                    <a:pt x="1339072" y="3537164"/>
                  </a:lnTo>
                  <a:cubicBezTo>
                    <a:pt x="1210581" y="3606965"/>
                    <a:pt x="1063333" y="3646613"/>
                    <a:pt x="906825" y="3646613"/>
                  </a:cubicBezTo>
                  <a:cubicBezTo>
                    <a:pt x="405999" y="3646613"/>
                    <a:pt x="0" y="3240614"/>
                    <a:pt x="0" y="2739788"/>
                  </a:cubicBezTo>
                  <a:cubicBezTo>
                    <a:pt x="0" y="2489375"/>
                    <a:pt x="101500" y="2262669"/>
                    <a:pt x="265603" y="2098566"/>
                  </a:cubicBezTo>
                  <a:lnTo>
                    <a:pt x="370888" y="2011698"/>
                  </a:lnTo>
                  <a:lnTo>
                    <a:pt x="368618" y="2009201"/>
                  </a:lnTo>
                  <a:cubicBezTo>
                    <a:pt x="193430" y="1796921"/>
                    <a:pt x="88191" y="1524774"/>
                    <a:pt x="88191" y="1228048"/>
                  </a:cubicBezTo>
                  <a:cubicBezTo>
                    <a:pt x="88191" y="549816"/>
                    <a:pt x="638007" y="0"/>
                    <a:pt x="1316239" y="0"/>
                  </a:cubicBezTo>
                  <a:close/>
                </a:path>
              </a:pathLst>
            </a:cu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边形 2">
            <a:extLst>
              <a:ext uri="{FF2B5EF4-FFF2-40B4-BE49-F238E27FC236}">
                <a16:creationId xmlns:a16="http://schemas.microsoft.com/office/drawing/2014/main" id="{DE69A26F-CEEB-5039-9055-E7BD82880CE9}"/>
              </a:ext>
            </a:extLst>
          </p:cNvPr>
          <p:cNvSpPr/>
          <p:nvPr/>
        </p:nvSpPr>
        <p:spPr>
          <a:xfrm>
            <a:off x="1335087" y="450550"/>
            <a:ext cx="10163263" cy="14019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Chổi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to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dùng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để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làm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gì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Chổi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nhỏ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dùng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để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làm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lang="en-GB" altLang="zh-CN" sz="4000" b="1" dirty="0" err="1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gì</a:t>
            </a:r>
            <a:r>
              <a:rPr lang="en-GB" altLang="zh-CN" sz="40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?</a:t>
            </a:r>
            <a:endParaRPr lang="zh-CN" altLang="en-US" sz="4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040230-C665-E799-82C2-99C3927ACBDF}"/>
              </a:ext>
            </a:extLst>
          </p:cNvPr>
          <p:cNvGrpSpPr/>
          <p:nvPr/>
        </p:nvGrpSpPr>
        <p:grpSpPr>
          <a:xfrm>
            <a:off x="1335087" y="2652589"/>
            <a:ext cx="6458754" cy="3047897"/>
            <a:chOff x="1335087" y="2119189"/>
            <a:chExt cx="6458754" cy="304789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1525945" y="2573628"/>
              <a:ext cx="6077037" cy="1938992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to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quét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sân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to,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chổi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nhỏ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cho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bé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quét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4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nhà</a:t>
              </a:r>
              <a:r>
                <a:rPr lang="en-GB" altLang="zh-CN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03272A4A-BB5F-1E7C-0B38-650182776381}"/>
                </a:ext>
              </a:extLst>
            </p:cNvPr>
            <p:cNvSpPr/>
            <p:nvPr/>
          </p:nvSpPr>
          <p:spPr>
            <a:xfrm>
              <a:off x="1335087" y="2119189"/>
              <a:ext cx="6458754" cy="3047897"/>
            </a:xfrm>
            <a:custGeom>
              <a:avLst/>
              <a:gdLst>
                <a:gd name="connsiteX0" fmla="*/ 1316239 w 6494075"/>
                <a:gd name="connsiteY0" fmla="*/ 0 h 3854620"/>
                <a:gd name="connsiteX1" fmla="*/ 2097392 w 6494075"/>
                <a:gd name="connsiteY1" fmla="*/ 280426 h 3854620"/>
                <a:gd name="connsiteX2" fmla="*/ 2106638 w 6494075"/>
                <a:gd name="connsiteY2" fmla="*/ 288830 h 3854620"/>
                <a:gd name="connsiteX3" fmla="*/ 2137136 w 6494075"/>
                <a:gd name="connsiteY3" fmla="*/ 274138 h 3854620"/>
                <a:gd name="connsiteX4" fmla="*/ 2569278 w 6494075"/>
                <a:gd name="connsiteY4" fmla="*/ 186893 h 3854620"/>
                <a:gd name="connsiteX5" fmla="*/ 3098468 w 6494075"/>
                <a:gd name="connsiteY5" fmla="*/ 320889 h 3854620"/>
                <a:gd name="connsiteX6" fmla="*/ 3130946 w 6494075"/>
                <a:gd name="connsiteY6" fmla="*/ 340619 h 3854620"/>
                <a:gd name="connsiteX7" fmla="*/ 3211109 w 6494075"/>
                <a:gd name="connsiteY7" fmla="*/ 280675 h 3854620"/>
                <a:gd name="connsiteX8" fmla="*/ 4042044 w 6494075"/>
                <a:gd name="connsiteY8" fmla="*/ 26859 h 3854620"/>
                <a:gd name="connsiteX9" fmla="*/ 4872979 w 6494075"/>
                <a:gd name="connsiteY9" fmla="*/ 280675 h 3854620"/>
                <a:gd name="connsiteX10" fmla="*/ 4921910 w 6494075"/>
                <a:gd name="connsiteY10" fmla="*/ 317265 h 3854620"/>
                <a:gd name="connsiteX11" fmla="*/ 4967151 w 6494075"/>
                <a:gd name="connsiteY11" fmla="*/ 295471 h 3854620"/>
                <a:gd name="connsiteX12" fmla="*/ 5394972 w 6494075"/>
                <a:gd name="connsiteY12" fmla="*/ 209098 h 3854620"/>
                <a:gd name="connsiteX13" fmla="*/ 6494075 w 6494075"/>
                <a:gd name="connsiteY13" fmla="*/ 1308201 h 3854620"/>
                <a:gd name="connsiteX14" fmla="*/ 6407702 w 6494075"/>
                <a:gd name="connsiteY14" fmla="*/ 1736021 h 3854620"/>
                <a:gd name="connsiteX15" fmla="*/ 6380270 w 6494075"/>
                <a:gd name="connsiteY15" fmla="*/ 1786561 h 3854620"/>
                <a:gd name="connsiteX16" fmla="*/ 6415612 w 6494075"/>
                <a:gd name="connsiteY16" fmla="*/ 1883122 h 3854620"/>
                <a:gd name="connsiteX17" fmla="*/ 6480317 w 6494075"/>
                <a:gd name="connsiteY17" fmla="*/ 2311107 h 3854620"/>
                <a:gd name="connsiteX18" fmla="*/ 5041079 w 6494075"/>
                <a:gd name="connsiteY18" fmla="*/ 3750345 h 3854620"/>
                <a:gd name="connsiteX19" fmla="*/ 4464771 w 6494075"/>
                <a:gd name="connsiteY19" fmla="*/ 3630320 h 3854620"/>
                <a:gd name="connsiteX20" fmla="*/ 4339319 w 6494075"/>
                <a:gd name="connsiteY20" fmla="*/ 3565126 h 3854620"/>
                <a:gd name="connsiteX21" fmla="*/ 4336189 w 6494075"/>
                <a:gd name="connsiteY21" fmla="*/ 3567709 h 3854620"/>
                <a:gd name="connsiteX22" fmla="*/ 3813850 w 6494075"/>
                <a:gd name="connsiteY22" fmla="*/ 3727261 h 3854620"/>
                <a:gd name="connsiteX23" fmla="*/ 3291512 w 6494075"/>
                <a:gd name="connsiteY23" fmla="*/ 3567709 h 3854620"/>
                <a:gd name="connsiteX24" fmla="*/ 3177860 w 6494075"/>
                <a:gd name="connsiteY24" fmla="*/ 3473938 h 3854620"/>
                <a:gd name="connsiteX25" fmla="*/ 3088483 w 6494075"/>
                <a:gd name="connsiteY25" fmla="*/ 3555168 h 3854620"/>
                <a:gd name="connsiteX26" fmla="*/ 2254333 w 6494075"/>
                <a:gd name="connsiteY26" fmla="*/ 3854620 h 3854620"/>
                <a:gd name="connsiteX27" fmla="*/ 1420183 w 6494075"/>
                <a:gd name="connsiteY27" fmla="*/ 3555168 h 3854620"/>
                <a:gd name="connsiteX28" fmla="*/ 1375814 w 6494075"/>
                <a:gd name="connsiteY28" fmla="*/ 3514843 h 3854620"/>
                <a:gd name="connsiteX29" fmla="*/ 1339072 w 6494075"/>
                <a:gd name="connsiteY29" fmla="*/ 3537164 h 3854620"/>
                <a:gd name="connsiteX30" fmla="*/ 906825 w 6494075"/>
                <a:gd name="connsiteY30" fmla="*/ 3646613 h 3854620"/>
                <a:gd name="connsiteX31" fmla="*/ 0 w 6494075"/>
                <a:gd name="connsiteY31" fmla="*/ 2739788 h 3854620"/>
                <a:gd name="connsiteX32" fmla="*/ 265603 w 6494075"/>
                <a:gd name="connsiteY32" fmla="*/ 2098566 h 3854620"/>
                <a:gd name="connsiteX33" fmla="*/ 370888 w 6494075"/>
                <a:gd name="connsiteY33" fmla="*/ 2011698 h 3854620"/>
                <a:gd name="connsiteX34" fmla="*/ 368618 w 6494075"/>
                <a:gd name="connsiteY34" fmla="*/ 2009201 h 3854620"/>
                <a:gd name="connsiteX35" fmla="*/ 88191 w 6494075"/>
                <a:gd name="connsiteY35" fmla="*/ 1228048 h 3854620"/>
                <a:gd name="connsiteX36" fmla="*/ 1316239 w 6494075"/>
                <a:gd name="connsiteY36" fmla="*/ 0 h 385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94075" h="3854620">
                  <a:moveTo>
                    <a:pt x="1316239" y="0"/>
                  </a:moveTo>
                  <a:cubicBezTo>
                    <a:pt x="1612966" y="0"/>
                    <a:pt x="1885113" y="105238"/>
                    <a:pt x="2097392" y="280426"/>
                  </a:cubicBezTo>
                  <a:lnTo>
                    <a:pt x="2106638" y="288830"/>
                  </a:lnTo>
                  <a:lnTo>
                    <a:pt x="2137136" y="274138"/>
                  </a:lnTo>
                  <a:cubicBezTo>
                    <a:pt x="2269959" y="217959"/>
                    <a:pt x="2415991" y="186893"/>
                    <a:pt x="2569278" y="186893"/>
                  </a:cubicBezTo>
                  <a:cubicBezTo>
                    <a:pt x="2760888" y="186893"/>
                    <a:pt x="2941160" y="235434"/>
                    <a:pt x="3098468" y="320889"/>
                  </a:cubicBezTo>
                  <a:lnTo>
                    <a:pt x="3130946" y="340619"/>
                  </a:lnTo>
                  <a:lnTo>
                    <a:pt x="3211109" y="280675"/>
                  </a:lnTo>
                  <a:cubicBezTo>
                    <a:pt x="3448305" y="120429"/>
                    <a:pt x="3734247" y="26859"/>
                    <a:pt x="4042044" y="26859"/>
                  </a:cubicBezTo>
                  <a:cubicBezTo>
                    <a:pt x="4349841" y="26859"/>
                    <a:pt x="4635784" y="120429"/>
                    <a:pt x="4872979" y="280675"/>
                  </a:cubicBezTo>
                  <a:lnTo>
                    <a:pt x="4921910" y="317265"/>
                  </a:lnTo>
                  <a:lnTo>
                    <a:pt x="4967151" y="295471"/>
                  </a:lnTo>
                  <a:cubicBezTo>
                    <a:pt x="5098646" y="239853"/>
                    <a:pt x="5243217" y="209098"/>
                    <a:pt x="5394972" y="209098"/>
                  </a:cubicBezTo>
                  <a:cubicBezTo>
                    <a:pt x="6001990" y="209098"/>
                    <a:pt x="6494075" y="701183"/>
                    <a:pt x="6494075" y="1308201"/>
                  </a:cubicBezTo>
                  <a:cubicBezTo>
                    <a:pt x="6494075" y="1459955"/>
                    <a:pt x="6463320" y="1604527"/>
                    <a:pt x="6407702" y="1736021"/>
                  </a:cubicBezTo>
                  <a:lnTo>
                    <a:pt x="6380270" y="1786561"/>
                  </a:lnTo>
                  <a:lnTo>
                    <a:pt x="6415612" y="1883122"/>
                  </a:lnTo>
                  <a:cubicBezTo>
                    <a:pt x="6457663" y="2018322"/>
                    <a:pt x="6480317" y="2162069"/>
                    <a:pt x="6480317" y="2311107"/>
                  </a:cubicBezTo>
                  <a:cubicBezTo>
                    <a:pt x="6480317" y="3105976"/>
                    <a:pt x="5835948" y="3750345"/>
                    <a:pt x="5041079" y="3750345"/>
                  </a:cubicBezTo>
                  <a:cubicBezTo>
                    <a:pt x="4836152" y="3750345"/>
                    <a:pt x="4641228" y="3707516"/>
                    <a:pt x="4464771" y="3630320"/>
                  </a:cubicBezTo>
                  <a:lnTo>
                    <a:pt x="4339319" y="3565126"/>
                  </a:lnTo>
                  <a:lnTo>
                    <a:pt x="4336189" y="3567709"/>
                  </a:lnTo>
                  <a:cubicBezTo>
                    <a:pt x="4187084" y="3668442"/>
                    <a:pt x="4007336" y="3727261"/>
                    <a:pt x="3813850" y="3727261"/>
                  </a:cubicBezTo>
                  <a:cubicBezTo>
                    <a:pt x="3620364" y="3727261"/>
                    <a:pt x="3440616" y="3668442"/>
                    <a:pt x="3291512" y="3567709"/>
                  </a:cubicBezTo>
                  <a:lnTo>
                    <a:pt x="3177860" y="3473938"/>
                  </a:lnTo>
                  <a:lnTo>
                    <a:pt x="3088483" y="3555168"/>
                  </a:lnTo>
                  <a:cubicBezTo>
                    <a:pt x="2861802" y="3742242"/>
                    <a:pt x="2571191" y="3854620"/>
                    <a:pt x="2254333" y="3854620"/>
                  </a:cubicBezTo>
                  <a:cubicBezTo>
                    <a:pt x="1937475" y="3854620"/>
                    <a:pt x="1646865" y="3742242"/>
                    <a:pt x="1420183" y="3555168"/>
                  </a:cubicBezTo>
                  <a:lnTo>
                    <a:pt x="1375814" y="3514843"/>
                  </a:lnTo>
                  <a:lnTo>
                    <a:pt x="1339072" y="3537164"/>
                  </a:lnTo>
                  <a:cubicBezTo>
                    <a:pt x="1210581" y="3606965"/>
                    <a:pt x="1063333" y="3646613"/>
                    <a:pt x="906825" y="3646613"/>
                  </a:cubicBezTo>
                  <a:cubicBezTo>
                    <a:pt x="405999" y="3646613"/>
                    <a:pt x="0" y="3240614"/>
                    <a:pt x="0" y="2739788"/>
                  </a:cubicBezTo>
                  <a:cubicBezTo>
                    <a:pt x="0" y="2489375"/>
                    <a:pt x="101500" y="2262669"/>
                    <a:pt x="265603" y="2098566"/>
                  </a:cubicBezTo>
                  <a:lnTo>
                    <a:pt x="370888" y="2011698"/>
                  </a:lnTo>
                  <a:lnTo>
                    <a:pt x="368618" y="2009201"/>
                  </a:lnTo>
                  <a:cubicBezTo>
                    <a:pt x="193430" y="1796921"/>
                    <a:pt x="88191" y="1524774"/>
                    <a:pt x="88191" y="1228048"/>
                  </a:cubicBezTo>
                  <a:cubicBezTo>
                    <a:pt x="88191" y="549816"/>
                    <a:pt x="638007" y="0"/>
                    <a:pt x="1316239" y="0"/>
                  </a:cubicBezTo>
                  <a:close/>
                </a:path>
              </a:pathLst>
            </a:cu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40"/>
            <a:ext cx="1256264" cy="1256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6264" y="700613"/>
            <a:ext cx="840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Hoạt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động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giáo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dục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theo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chủ</a:t>
            </a:r>
            <a:r>
              <a:rPr lang="en-GB" sz="4000" dirty="0" smtClean="0">
                <a:solidFill>
                  <a:srgbClr val="0C948F"/>
                </a:solidFill>
                <a:latin typeface="SVN-Rocker" panose="02040603050506020204" pitchFamily="18" charset="0"/>
              </a:rPr>
              <a:t> </a:t>
            </a:r>
            <a:r>
              <a:rPr lang="en-GB" sz="4000" dirty="0" err="1" smtClean="0">
                <a:solidFill>
                  <a:srgbClr val="0C948F"/>
                </a:solidFill>
                <a:latin typeface="SVN-Rocker" panose="02040603050506020204" pitchFamily="18" charset="0"/>
              </a:rPr>
              <a:t>đề</a:t>
            </a:r>
            <a:endParaRPr lang="en-GB" sz="4000" dirty="0">
              <a:solidFill>
                <a:srgbClr val="0C948F"/>
              </a:solidFill>
              <a:latin typeface="SVN-Rocker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067" y="1601024"/>
            <a:ext cx="860220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2412" y="525462"/>
            <a:ext cx="9347200" cy="5122525"/>
            <a:chOff x="1522412" y="525462"/>
            <a:chExt cx="9347200" cy="512252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BCEC2AA-9439-40F4-56B7-58636288E51A}"/>
                </a:ext>
              </a:extLst>
            </p:cNvPr>
            <p:cNvGrpSpPr/>
            <p:nvPr/>
          </p:nvGrpSpPr>
          <p:grpSpPr>
            <a:xfrm>
              <a:off x="1522412" y="525462"/>
              <a:ext cx="9347200" cy="5122525"/>
              <a:chOff x="1422400" y="1750105"/>
              <a:chExt cx="9347200" cy="3666219"/>
            </a:xfrm>
          </p:grpSpPr>
          <p:sp>
            <p:nvSpPr>
              <p:cNvPr id="5" name="梯形 4">
                <a:extLst>
                  <a:ext uri="{FF2B5EF4-FFF2-40B4-BE49-F238E27FC236}">
                    <a16:creationId xmlns:a16="http://schemas.microsoft.com/office/drawing/2014/main" id="{B695C427-6B0B-3D47-62DB-0E390CB882A3}"/>
                  </a:ext>
                </a:extLst>
              </p:cNvPr>
              <p:cNvSpPr/>
              <p:nvPr/>
            </p:nvSpPr>
            <p:spPr>
              <a:xfrm>
                <a:off x="1422400" y="2100943"/>
                <a:ext cx="9347200" cy="3315381"/>
              </a:xfrm>
              <a:prstGeom prst="trapezoid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3" name="平行四边形 2">
                <a:extLst>
                  <a:ext uri="{FF2B5EF4-FFF2-40B4-BE49-F238E27FC236}">
                    <a16:creationId xmlns:a16="http://schemas.microsoft.com/office/drawing/2014/main" id="{385DBC91-585F-E039-9298-5B9D09194733}"/>
                  </a:ext>
                </a:extLst>
              </p:cNvPr>
              <p:cNvSpPr/>
              <p:nvPr/>
            </p:nvSpPr>
            <p:spPr>
              <a:xfrm>
                <a:off x="4499429" y="1750105"/>
                <a:ext cx="3601584" cy="701675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 smtClean="0">
                    <a:latin typeface="思源黑体 CN Regular" panose="020B0500000000000000" pitchFamily="34" charset="-122"/>
                    <a:ea typeface="思源黑体 CN Regular" panose="020B0500000000000000" pitchFamily="34" charset="-122"/>
                    <a:sym typeface="思源黑体 CN Regular" panose="020B0500000000000000" pitchFamily="34" charset="-122"/>
                  </a:rPr>
                  <a:t>YÊU CẦU CẦN ĐẠT</a:t>
                </a:r>
                <a:endParaRPr lang="zh-CN" altLang="en-US" sz="2400" b="1" dirty="0">
                  <a:latin typeface="思源黑体 CN Regular" panose="020B0500000000000000" pitchFamily="34" charset="-122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01E18765-3F50-4648-D2B8-9199CABB6C2D}"/>
                </a:ext>
              </a:extLst>
            </p:cNvPr>
            <p:cNvSpPr/>
            <p:nvPr/>
          </p:nvSpPr>
          <p:spPr>
            <a:xfrm>
              <a:off x="2583350" y="1396609"/>
              <a:ext cx="7225323" cy="4247317"/>
            </a:xfrm>
            <a:prstGeom prst="rect">
              <a:avLst/>
            </a:prstGeom>
            <a:ln w="19050">
              <a:noFill/>
              <a:prstDash val="lgDashDot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Biết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được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sở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thích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thói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quen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kỉ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niệm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của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qua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đó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lựa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chọn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việc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làm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phù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hợp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để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thể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hiện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sự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quan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tâm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,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chăm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sóc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người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lang="en-GB" altLang="zh-CN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thân</a:t>
              </a:r>
              <a:r>
                <a:rPr lang="en-GB" altLang="zh-CN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.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5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057227-334C-F3C6-35A6-B07E3CA78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24" y="-308963"/>
            <a:ext cx="7475926" cy="74759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AF53F2-E479-894D-9691-2A14D1862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01" y="1367437"/>
            <a:ext cx="5490563" cy="5490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656" y="1759662"/>
            <a:ext cx="398713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526</Words>
  <Application>Microsoft Office PowerPoint</Application>
  <PresentationFormat>Widescreen</PresentationFormat>
  <Paragraphs>44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#9Slide06 SVNBlow Brush</vt:lpstr>
      <vt:lpstr>Arial</vt:lpstr>
      <vt:lpstr>Calibri</vt:lpstr>
      <vt:lpstr>Cambria</vt:lpstr>
      <vt:lpstr>等线 Light</vt:lpstr>
      <vt:lpstr>SVN-Rocker</vt:lpstr>
      <vt:lpstr>思源黑体 CN Normal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2022-12-01T11:57:49Z</dcterms:created>
  <dcterms:modified xsi:type="dcterms:W3CDTF">2022-12-20T02:08:58Z</dcterms:modified>
</cp:coreProperties>
</file>