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  <p:sldMasterId id="2147483670" r:id="rId2"/>
  </p:sldMasterIdLst>
  <p:notesMasterIdLst>
    <p:notesMasterId r:id="rId16"/>
  </p:notesMasterIdLst>
  <p:sldIdLst>
    <p:sldId id="316" r:id="rId3"/>
    <p:sldId id="296" r:id="rId4"/>
    <p:sldId id="306" r:id="rId5"/>
    <p:sldId id="297" r:id="rId6"/>
    <p:sldId id="307" r:id="rId7"/>
    <p:sldId id="311" r:id="rId8"/>
    <p:sldId id="312" r:id="rId9"/>
    <p:sldId id="313" r:id="rId10"/>
    <p:sldId id="314" r:id="rId11"/>
    <p:sldId id="315" r:id="rId12"/>
    <p:sldId id="308" r:id="rId13"/>
    <p:sldId id="309" r:id="rId14"/>
    <p:sldId id="310" r:id="rId15"/>
  </p:sldIdLst>
  <p:sldSz cx="9144000" cy="5143500" type="screen16x9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A6AEA3-6846-49BC-8FDE-C80ADCBD22A6}">
  <a:tblStyle styleId="{DCA6AEA3-6846-49BC-8FDE-C80ADCBD22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B7251C-6D03-4B44-844D-2621CBCEED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805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79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63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401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23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60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185308" y="215309"/>
            <a:ext cx="8773385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 dirty="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3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282787" y="191866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603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808" y="-1736777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434" y="-394623"/>
            <a:ext cx="2265087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6938010" y="35429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576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9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06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573"/>
            <a:ext cx="5668636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998293"/>
            <a:ext cx="4130749" cy="11624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68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14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2001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226488" y="1740753"/>
            <a:ext cx="4920449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6186423" y="4432806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08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955519"/>
            <a:ext cx="3911851" cy="418798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368086" y="1805017"/>
            <a:ext cx="4458636" cy="1436933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Củng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cố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,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dặn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dò</a:t>
            </a:r>
            <a:endParaRPr lang="en-US" sz="45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47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9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=""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259416"/>
            <a:ext cx="9144000" cy="3884084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6442023" y="3496456"/>
            <a:ext cx="2701978" cy="16416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317518" cy="1023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7184035" y="-1"/>
            <a:ext cx="1959965" cy="1023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6841008" y="1800226"/>
            <a:ext cx="2408860" cy="3343032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=""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1" y="3759399"/>
            <a:ext cx="1821305" cy="1383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2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5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787347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5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10595" y="841663"/>
            <a:ext cx="8730523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282787" y="191866"/>
            <a:ext cx="1964384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13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1666654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514350">
              <a:buClrTx/>
              <a:defRPr/>
            </a:pPr>
            <a:endParaRPr lang="en-US" sz="10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0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618987" y="1565881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0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0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6953959" y="4855064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3234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3" r:id="rId3"/>
    <p:sldLayoutId id="2147483664" r:id="rId4"/>
    <p:sldLayoutId id="2147483669" r:id="rId5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685800">
                <a:buClrTx/>
                <a:buFontTx/>
                <a:buNone/>
              </a:pPr>
              <a:t>12/30/22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6938010" y="35429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13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gi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1257300"/>
            <a:ext cx="5086350" cy="1143000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85783">
              <a:buClrTx/>
            </a:pPr>
            <a:endParaRPr lang="vi-VN" sz="8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13756" y="1696861"/>
            <a:ext cx="4629945" cy="541514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>
              <a:buClrTx/>
              <a:defRPr/>
            </a:pP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0716"/>
            <a:ext cx="9192491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1" y="400051"/>
            <a:ext cx="699827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783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defTabSz="685783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251341" y="2497619"/>
            <a:ext cx="64008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>
                <a:solidFill>
                  <a:srgbClr val="0070C0"/>
                </a:solidFill>
                <a:latin typeface="Times New Roman" pitchFamily="18" charset="0"/>
                <a:cs typeface="+mn-cs"/>
              </a:rPr>
              <a:t>PHÂN MÔN : LUYỆN TẬP</a:t>
            </a:r>
            <a:endParaRPr lang="en-US" sz="300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783">
              <a:buClrTx/>
              <a:defRPr/>
            </a:pPr>
            <a:endParaRPr lang="en-US" sz="300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109091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83" eaLnBrk="1" hangingPunct="1">
              <a:buClrTx/>
            </a:pPr>
            <a:r>
              <a:rPr lang="en-US" sz="2700" b="1" kern="1200" dirty="0">
                <a:solidFill>
                  <a:srgbClr val="FF0000"/>
                </a:solidFill>
                <a:cs typeface="Times New Roman" pitchFamily="18" charset="0"/>
              </a:rPr>
              <a:t>LỚP </a:t>
            </a:r>
            <a:r>
              <a:rPr lang="en-US" sz="2700" b="1" kern="1200" dirty="0" smtClean="0">
                <a:solidFill>
                  <a:srgbClr val="FF0000"/>
                </a:solidFill>
                <a:cs typeface="Times New Roman" pitchFamily="18" charset="0"/>
              </a:rPr>
              <a:t>3</a:t>
            </a:r>
            <a:endParaRPr lang="en-US" sz="2700" b="1" kern="1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772" y="3784320"/>
            <a:ext cx="7196174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83" eaLnBrk="1" hangingPunct="1">
              <a:buClrTx/>
            </a:pPr>
            <a:r>
              <a:rPr lang="en-US" sz="2700" b="1" kern="1200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2700" b="1" kern="1200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2700" b="1" kern="1200" dirty="0">
                <a:solidFill>
                  <a:srgbClr val="7030A0"/>
                </a:solidFill>
                <a:cs typeface="Times New Roman" pitchFamily="18" charset="0"/>
              </a:rPr>
              <a:t>Mở rộng vốn từ về thành thị và nông thôn. So sánh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0" y="133717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5140196-CE5E-9BD9-700B-B0B1778769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F068C5-B75E-418D-BF2B-805A15318A32}"/>
              </a:ext>
            </a:extLst>
          </p:cNvPr>
          <p:cNvSpPr txBox="1"/>
          <p:nvPr/>
        </p:nvSpPr>
        <p:spPr>
          <a:xfrm>
            <a:off x="1498600" y="445237"/>
            <a:ext cx="642620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4: Đặt một câu tả âm thanh có sử dụng biện pháp so sánh.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C8D47F-16F1-5ED9-EC2A-4F579445A3B2}"/>
              </a:ext>
            </a:extLst>
          </p:cNvPr>
          <p:cNvSpPr txBox="1"/>
          <p:nvPr/>
        </p:nvSpPr>
        <p:spPr>
          <a:xfrm>
            <a:off x="460021" y="1746396"/>
            <a:ext cx="3536244" cy="16507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Tổ chức làm việc nhóm 2 với nhiệm vụ: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Nói câu rồi nhận xét, góp ý.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Viết câu vào vở.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2" name="Picture 2" descr="Tranh Phong Cảnh Quê Hương Nông Thôn Việt Nam Tuyệt đẹp - Đề án 2020 - Tổng  Hợp Chia Sẻ Hình ảnh, Tranh Vẽ, Biểu Mẫu Trong Lĩnh Vực Giáo Dục">
            <a:extLst>
              <a:ext uri="{FF2B5EF4-FFF2-40B4-BE49-F238E27FC236}">
                <a16:creationId xmlns="" xmlns:a16="http://schemas.microsoft.com/office/drawing/2014/main" id="{B311F3BF-6D35-3CDC-C20F-94A813E5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4" y="1746396"/>
            <a:ext cx="1941689" cy="165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Ảnh hoạt hình đẹp - Tổng hợp những hình ảnh hoạt hình đẹp nhất | toplist -  đăng tin nhà đất miễn phí ,rao vặt bất động sản,trang nhà đất,mua bán nhà">
            <a:extLst>
              <a:ext uri="{FF2B5EF4-FFF2-40B4-BE49-F238E27FC236}">
                <a16:creationId xmlns="" xmlns:a16="http://schemas.microsoft.com/office/drawing/2014/main" id="{C8E1E1A9-3567-82F6-2C04-466D6131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8" y="1746396"/>
            <a:ext cx="1941689" cy="165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6596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1B76BD-8569-EFA6-04D9-09F51EE3B3B5}"/>
              </a:ext>
            </a:extLst>
          </p:cNvPr>
          <p:cNvSpPr txBox="1"/>
          <p:nvPr/>
        </p:nvSpPr>
        <p:spPr>
          <a:xfrm>
            <a:off x="2410176" y="1765279"/>
            <a:ext cx="457200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C. Vận dụng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A8AA66-67DE-03D6-6057-9A80AB4BC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83" y="1485738"/>
            <a:ext cx="1448393" cy="13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93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AF8D065-6956-45AF-4379-28B728D68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4" name="Picture 12" descr="Trẻ Nhỏ Và Bong Bóng Lời Nói Hình minh họa Sẵn có - Tải xuống Hình ảnh Ngay  bây giờ - Biểu cảm khuôn mặt, Bong bóng suy nghĩ, Bong bóng thoại - iStock">
            <a:extLst>
              <a:ext uri="{FF2B5EF4-FFF2-40B4-BE49-F238E27FC236}">
                <a16:creationId xmlns="" xmlns:a16="http://schemas.microsoft.com/office/drawing/2014/main" id="{CAC36A15-4248-EBF7-9036-264EE1027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07C89B-1CFB-F285-2CF4-33088DC01B29}"/>
              </a:ext>
            </a:extLst>
          </p:cNvPr>
          <p:cNvSpPr txBox="1"/>
          <p:nvPr/>
        </p:nvSpPr>
        <p:spPr>
          <a:xfrm>
            <a:off x="2962219" y="1061155"/>
            <a:ext cx="376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+mj-lt"/>
              </a:rPr>
              <a:t>CỦNG CỐ LẠI NỘI DUNG BÀI HỌC  VÀ DẶN DÒ HỌC SINH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FDBEA7-1D43-02BA-BCB8-1E44339C0AFF}"/>
              </a:ext>
            </a:extLst>
          </p:cNvPr>
          <p:cNvSpPr txBox="1"/>
          <p:nvPr/>
        </p:nvSpPr>
        <p:spPr>
          <a:xfrm>
            <a:off x="2520838" y="1958418"/>
            <a:ext cx="4651022" cy="181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HS </a:t>
            </a:r>
            <a:r>
              <a:rPr lang="vi-VN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chú ý </a:t>
            </a:r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lỗi chính tả, viết hoa chữ cái đâu câu và dùng dấu chấm hỏi cuối câu.</a:t>
            </a:r>
            <a:endParaRPr lang="vi-VN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 đặt các câu so sánh </a:t>
            </a:r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-Về nhà tìm các từ ngữ liên quan đến thành thị và nông thôn </a:t>
            </a:r>
            <a:endParaRPr lang="vi-VN" sz="16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0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86" y="1263650"/>
            <a:ext cx="5395427" cy="1892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FA68CE-D0CB-8764-8534-0BD36404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939"/>
            <a:ext cx="1948251" cy="4326564"/>
          </a:xfrm>
          <a:prstGeom prst="rect">
            <a:avLst/>
          </a:prstGeom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AA44AE87-C41E-F715-8247-08D01F106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9292" y="21191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73B13847-4357-FCD2-0090-BA5AE5075B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3758" y="26155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51E1A161-3F0D-93D9-9DBE-D6CE6BB49B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6795" y="26155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C1E56744-EBEB-FFCE-7FF0-C49C31B51A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0721" y="16227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C68F2E3-1B2F-2FCB-8675-464071BB7E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284A340C-35C7-AB86-C311-DA3DD236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987" y="513242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6569C0-B64A-391D-5504-5D202BB2491A}"/>
              </a:ext>
            </a:extLst>
          </p:cNvPr>
          <p:cNvSpPr txBox="1"/>
          <p:nvPr/>
        </p:nvSpPr>
        <p:spPr>
          <a:xfrm>
            <a:off x="2534356" y="902639"/>
            <a:ext cx="5379156" cy="333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Mở rộng vốn từ về thành thị và nông thôn, nhận biết các sự vật được so sánh trong câu văn.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Biết đặt câu có hình ảnh so sánh. 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-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biết sử dụng các từ ngữ về thành thị, nông thôn. Nhận biết biện pháp so sánh trong câu.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-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99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1B76BD-8569-EFA6-04D9-09F51EE3B3B5}"/>
              </a:ext>
            </a:extLst>
          </p:cNvPr>
          <p:cNvSpPr txBox="1"/>
          <p:nvPr/>
        </p:nvSpPr>
        <p:spPr>
          <a:xfrm>
            <a:off x="2963332" y="2051652"/>
            <a:ext cx="457200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Khởi động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E3004D5-18DC-7BF6-093F-960058CDB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35" y="1772111"/>
            <a:ext cx="1448393" cy="13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79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6C90046-01A3-59FA-982A-D835AFF77D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5959A4-A911-248D-CB0F-A2A1473DEE28}"/>
              </a:ext>
            </a:extLst>
          </p:cNvPr>
          <p:cNvSpPr txBox="1"/>
          <p:nvPr/>
        </p:nvSpPr>
        <p:spPr>
          <a:xfrm>
            <a:off x="519289" y="1306884"/>
            <a:ext cx="4959239" cy="25297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cho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 họa đồng quê.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Quang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36" name="Picture 12" descr="Những hình ảnh làng quê Việt Nam đẹp không thể bỏ qua">
            <a:extLst>
              <a:ext uri="{FF2B5EF4-FFF2-40B4-BE49-F238E27FC236}">
                <a16:creationId xmlns="" xmlns:a16="http://schemas.microsoft.com/office/drawing/2014/main" id="{4B3D855D-9218-9807-E900-0BC0EB41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28" y="1306883"/>
            <a:ext cx="2954272" cy="2529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3436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1B76BD-8569-EFA6-04D9-09F51EE3B3B5}"/>
              </a:ext>
            </a:extLst>
          </p:cNvPr>
          <p:cNvSpPr txBox="1"/>
          <p:nvPr/>
        </p:nvSpPr>
        <p:spPr>
          <a:xfrm>
            <a:off x="2963332" y="2051652"/>
            <a:ext cx="4572000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Khám phá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11F7DA-1F7B-1AB8-6E0D-A0902C68F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06" y="1688740"/>
            <a:ext cx="1448393" cy="13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670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92CD58C-227C-4029-9290-E456DB6D21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9D60D6-0AD6-0243-8767-AB1DFFDBF341}"/>
              </a:ext>
            </a:extLst>
          </p:cNvPr>
          <p:cNvSpPr txBox="1"/>
          <p:nvPr/>
        </p:nvSpPr>
        <p:spPr>
          <a:xfrm>
            <a:off x="3279423" y="3378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1.Giới thiệu bài</a:t>
            </a:r>
            <a:endParaRPr lang="vi-VN" sz="2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265C5C-4DF8-21B9-28AE-676991EFD896}"/>
              </a:ext>
            </a:extLst>
          </p:cNvPr>
          <p:cNvSpPr txBox="1"/>
          <p:nvPr/>
        </p:nvSpPr>
        <p:spPr>
          <a:xfrm>
            <a:off x="338667" y="1477001"/>
            <a:ext cx="3409246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nl-N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mở rộng vốn từ về nông thôn, thành thị, tiết học hôm nay chúng ta sẽ học bài : </a:t>
            </a:r>
          </a:p>
          <a:p>
            <a:endParaRPr lang="nl-NL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+Mở rộng vốn từ về thành thị , nông thôn. </a:t>
            </a:r>
          </a:p>
          <a:p>
            <a:r>
              <a:rPr lang="nl-NL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nl-N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 pháp so sánh.</a:t>
            </a:r>
            <a:endParaRPr lang="vi-VN" sz="1600" i="1" dirty="0"/>
          </a:p>
        </p:txBody>
      </p:sp>
      <p:pic>
        <p:nvPicPr>
          <p:cNvPr id="6146" name="Picture 2" descr="Hình Ảnh Làng Quê Việt Nam Ngày Xưa, Hình Ảnh Đẹp Về Làng Quê Việt Nam 1967">
            <a:extLst>
              <a:ext uri="{FF2B5EF4-FFF2-40B4-BE49-F238E27FC236}">
                <a16:creationId xmlns="" xmlns:a16="http://schemas.microsoft.com/office/drawing/2014/main" id="{18EE6587-DE10-B141-73C1-B0FDE1D3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13" y="1165958"/>
            <a:ext cx="2252131" cy="265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13F0E1-949E-FE50-2BA4-2EDEB0F8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093" y="1165958"/>
            <a:ext cx="2252131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104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D33566D-570F-FC2F-B177-85B114853B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C9E4C2-AC26-EA31-E3ED-1366AA928D24}"/>
              </a:ext>
            </a:extLst>
          </p:cNvPr>
          <p:cNvSpPr txBox="1"/>
          <p:nvPr/>
        </p:nvSpPr>
        <p:spPr>
          <a:xfrm>
            <a:off x="3392311" y="426051"/>
            <a:ext cx="457200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tabLst>
                <a:tab pos="1190625" algn="l"/>
              </a:tabLst>
            </a:pPr>
            <a:r>
              <a:rPr lang="nl-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Luyện tập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33F416-954B-9733-B5C5-F70083105855}"/>
              </a:ext>
            </a:extLst>
          </p:cNvPr>
          <p:cNvSpPr txBox="1"/>
          <p:nvPr/>
        </p:nvSpPr>
        <p:spPr>
          <a:xfrm>
            <a:off x="728133" y="1422528"/>
            <a:ext cx="4572000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1: Tìm từ ngữ chỉ sự vật thường thấy ở thành thị hoặc nông thôn.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EF54EA6-A516-8248-775C-0734F3A2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145" y="1433753"/>
            <a:ext cx="26670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Hình ảnh Cô Gái Nông Dân Gạo Phim Hoạt Hình PNG , Nhân, Vật, đơn Giản PNG  miễn phí tải tập tin PSDComment và Vector">
            <a:extLst>
              <a:ext uri="{FF2B5EF4-FFF2-40B4-BE49-F238E27FC236}">
                <a16:creationId xmlns="" xmlns:a16="http://schemas.microsoft.com/office/drawing/2014/main" id="{B3DAC1DC-04EF-8995-1B9C-FB065DE9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" y="2367789"/>
            <a:ext cx="2487083" cy="13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Nông Dân Trồng Lúa Yếu Tố Png Yếu Tố Tự Do Nhân Vật PNG , Nông Dân  Trồng Lúa, Yếu Tố Png, Yếu Tố Miễn Phí PNG miễn phí tải">
            <a:extLst>
              <a:ext uri="{FF2B5EF4-FFF2-40B4-BE49-F238E27FC236}">
                <a16:creationId xmlns="" xmlns:a16="http://schemas.microsoft.com/office/drawing/2014/main" id="{C0154DE2-2F5D-B6B0-FD21-9941AFB1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28" y="2156846"/>
            <a:ext cx="2108905" cy="18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34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E70B7E9-39C4-556D-4895-AF5D199F28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91D5C7-2C92-203B-801D-7CC41A0359F0}"/>
              </a:ext>
            </a:extLst>
          </p:cNvPr>
          <p:cNvSpPr txBox="1"/>
          <p:nvPr/>
        </p:nvSpPr>
        <p:spPr>
          <a:xfrm>
            <a:off x="4557294" y="229569"/>
            <a:ext cx="357635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2: Tìm từ ngữ chỉ đặc điểm của mỗi sự vật em tìm được ở bài tập 1.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1DFDAD-0DFD-7764-1F4C-EE217D14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49" y="1110102"/>
            <a:ext cx="2988139" cy="269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Animal Farm : Village Life Fun - Apps on Google Play">
            <a:extLst>
              <a:ext uri="{FF2B5EF4-FFF2-40B4-BE49-F238E27FC236}">
                <a16:creationId xmlns="" xmlns:a16="http://schemas.microsoft.com/office/drawing/2014/main" id="{6535F227-B6C5-AECB-1FD1-BCE26D29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373010"/>
            <a:ext cx="1885244" cy="172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0" name="Picture 8" descr="Phim Hoạt Hình Thành Phố Hình ảnh | Định dạng hình ảnh C4D 401203916|  vn.lovepik.com">
            <a:extLst>
              <a:ext uri="{FF2B5EF4-FFF2-40B4-BE49-F238E27FC236}">
                <a16:creationId xmlns="" xmlns:a16="http://schemas.microsoft.com/office/drawing/2014/main" id="{0CE2A462-1EEC-3979-9AAB-70DA06EB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45" y="1373010"/>
            <a:ext cx="1860549" cy="172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4765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74B5198-443E-F070-8566-ADE01F998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B8E014-9A13-DE69-536B-D1E645AB634C}"/>
              </a:ext>
            </a:extLst>
          </p:cNvPr>
          <p:cNvSpPr txBox="1"/>
          <p:nvPr/>
        </p:nvSpPr>
        <p:spPr>
          <a:xfrm>
            <a:off x="1772356" y="319880"/>
            <a:ext cx="5085644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3: Tìm những âm thanh được so sánh trong mỗi</a:t>
            </a:r>
            <a:r>
              <a:rPr lang="nl-N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văn dưới đây. Điền thông tin vào bảng theo mẫu.</a:t>
            </a:r>
            <a:endParaRPr lang="vi-VN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08E88E7C-3778-ACE3-87D8-6E87D0BF1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26888"/>
              </p:ext>
            </p:extLst>
          </p:nvPr>
        </p:nvGraphicFramePr>
        <p:xfrm>
          <a:off x="1556914" y="1394490"/>
          <a:ext cx="6301106" cy="2496312"/>
        </p:xfrm>
        <a:graphic>
          <a:graphicData uri="http://schemas.openxmlformats.org/drawingml/2006/table">
            <a:tbl>
              <a:tblPr firstRow="1" firstCol="1" bandRow="1">
                <a:tableStyleId>{DCA6AEA3-6846-49BC-8FDE-C80ADCBD22A6}</a:tableStyleId>
              </a:tblPr>
              <a:tblGrid>
                <a:gridCol w="1343092">
                  <a:extLst>
                    <a:ext uri="{9D8B030D-6E8A-4147-A177-3AD203B41FA5}">
                      <a16:colId xmlns="" xmlns:a16="http://schemas.microsoft.com/office/drawing/2014/main" val="222829649"/>
                    </a:ext>
                  </a:extLst>
                </a:gridCol>
                <a:gridCol w="1343092">
                  <a:extLst>
                    <a:ext uri="{9D8B030D-6E8A-4147-A177-3AD203B41FA5}">
                      <a16:colId xmlns="" xmlns:a16="http://schemas.microsoft.com/office/drawing/2014/main" val="3171410278"/>
                    </a:ext>
                  </a:extLst>
                </a:gridCol>
                <a:gridCol w="1807461">
                  <a:extLst>
                    <a:ext uri="{9D8B030D-6E8A-4147-A177-3AD203B41FA5}">
                      <a16:colId xmlns="" xmlns:a16="http://schemas.microsoft.com/office/drawing/2014/main" val="2533385378"/>
                    </a:ext>
                  </a:extLst>
                </a:gridCol>
                <a:gridCol w="1807461">
                  <a:extLst>
                    <a:ext uri="{9D8B030D-6E8A-4147-A177-3AD203B41FA5}">
                      <a16:colId xmlns="" xmlns:a16="http://schemas.microsoft.com/office/drawing/2014/main" val="3644239183"/>
                    </a:ext>
                  </a:extLst>
                </a:gridCol>
              </a:tblGrid>
              <a:tr h="95762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 dirty="0">
                          <a:effectLst/>
                        </a:rPr>
                        <a:t>Âm thanh được so sánh </a:t>
                      </a:r>
                      <a:endParaRPr lang="vi-VN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 dirty="0">
                          <a:effectLst/>
                        </a:rPr>
                        <a:t>Đặc điểm so sánh</a:t>
                      </a:r>
                      <a:endParaRPr lang="vi-VN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Từ so sánh 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Âm thanh dùng để so sánh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500571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 dirty="0">
                          <a:effectLst/>
                        </a:rPr>
                        <a:t>Tiếng đàn tơ rưng</a:t>
                      </a:r>
                      <a:endParaRPr lang="vi-VN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trầm hùng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như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tiếng thác đổ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772728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thánh thót, róc rách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như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suối reo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5500333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Tiếng sáo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ríu ran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như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một cái chợ vừa mở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31620475"/>
                  </a:ext>
                </a:extLst>
              </a:tr>
              <a:tr h="27495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như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một lớp học vừa tan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229277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>
                          <a:effectLst/>
                        </a:rPr>
                        <a:t>như</a:t>
                      </a:r>
                      <a:endParaRPr lang="vi-VN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400" dirty="0">
                          <a:effectLst/>
                        </a:rPr>
                        <a:t>buổi đàn ca liên hoan sắp bắt đầu</a:t>
                      </a:r>
                      <a:endParaRPr lang="vi-VN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75004493"/>
                  </a:ext>
                </a:extLst>
              </a:tr>
            </a:tbl>
          </a:graphicData>
        </a:graphic>
      </p:graphicFrame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281B928C-4F0F-48FB-88FC-7633D5F2B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4306" y="3905955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67515B30-598B-4015-8FB4-9184AF23D3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5780" y="3922938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D5E75A90-4D7C-4607-91D0-494F8D1AA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9765" y="3939921"/>
            <a:ext cx="1982948" cy="12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86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78eccc3e967888a32529ac4a75c52fe9df3262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466</Words>
  <Application>Microsoft Office PowerPoint</Application>
  <PresentationFormat>On-screen Show (16:9)</PresentationFormat>
  <Paragraphs>65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Bagot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7</cp:revision>
  <dcterms:modified xsi:type="dcterms:W3CDTF">2022-12-30T15:44:03Z</dcterms:modified>
</cp:coreProperties>
</file>