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1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74" r:id="rId3"/>
    <p:sldId id="258" r:id="rId4"/>
    <p:sldId id="259" r:id="rId5"/>
    <p:sldId id="260" r:id="rId6"/>
    <p:sldId id="261" r:id="rId7"/>
    <p:sldId id="262" r:id="rId8"/>
    <p:sldId id="264" r:id="rId9"/>
    <p:sldId id="267" r:id="rId10"/>
    <p:sldId id="269" r:id="rId11"/>
    <p:sldId id="270" r:id="rId12"/>
    <p:sldId id="271" r:id="rId13"/>
    <p:sldId id="272" r:id="rId14"/>
    <p:sldId id="273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D0AE"/>
    <a:srgbClr val="FF33CC"/>
    <a:srgbClr val="F2F208"/>
    <a:srgbClr val="000099"/>
    <a:srgbClr val="FFFFCC"/>
    <a:srgbClr val="66FFFF"/>
    <a:srgbClr val="0000FF"/>
    <a:srgbClr val="FFFF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4E77E-0D5D-4623-B329-EF2B4CA3491C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5023B-5E2D-4183-AD6F-175304D28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88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/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Nốt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.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02F42-8E37-417F-B7D4-5F68870918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96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HD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: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ô (</a:t>
            </a: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size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)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PHẦN ĐẤT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ở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&lt;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&gt;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,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02F42-8E37-417F-B7D4-5F68870918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65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gi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9440-3CB0-4AD5-91A5-C2E9F2DFF95C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49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9440-3CB0-4AD5-91A5-C2E9F2DFF95C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9440-3CB0-4AD5-91A5-C2E9F2DFF95C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8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algn="ctr">
              <a:defRPr/>
            </a:pP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lang="en-US" altLang="zh-CN" sz="4800" b="1" i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Thiết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kế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bởi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29427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>
                <a:solidFill>
                  <a:prstClr val="black"/>
                </a:solidFill>
              </a:rPr>
              <a:pPr/>
              <a:t>12/31/22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1"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1"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Thiết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kế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bởi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508069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844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>
                <a:solidFill>
                  <a:prstClr val="black"/>
                </a:solidFill>
              </a:rPr>
              <a:pPr/>
              <a:t>2022/12/31</a:t>
            </a:fld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>
                <a:solidFill>
                  <a:prstClr val="black"/>
                </a:solidFill>
              </a:rPr>
              <a:pPr/>
              <a:t>‹#›</a:t>
            </a:fld>
            <a:endParaRPr kumimoji="1" lang="zh-CN" altLang="en-US">
              <a:solidFill>
                <a:prstClr val="black"/>
              </a:solidFill>
            </a:endParaRPr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084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6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678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43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9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9440-3CB0-4AD5-91A5-C2E9F2DFF95C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18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91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0454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2971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9440-3CB0-4AD5-91A5-C2E9F2DFF95C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18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9440-3CB0-4AD5-91A5-C2E9F2DFF95C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7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9440-3CB0-4AD5-91A5-C2E9F2DFF95C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5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9440-3CB0-4AD5-91A5-C2E9F2DFF95C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52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9440-3CB0-4AD5-91A5-C2E9F2DFF95C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22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9440-3CB0-4AD5-91A5-C2E9F2DFF95C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18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9440-3CB0-4AD5-91A5-C2E9F2DFF95C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3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B9440-3CB0-4AD5-91A5-C2E9F2DFF95C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0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389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microsoft.com/office/2007/relationships/media" Target="../media/media3.mp3"/><Relationship Id="rId7" Type="http://schemas.openxmlformats.org/officeDocument/2006/relationships/audio" Target="../media/audio1.wav"/><Relationship Id="rId12" Type="http://schemas.openxmlformats.org/officeDocument/2006/relationships/image" Target="../media/image48.png"/><Relationship Id="rId17" Type="http://schemas.openxmlformats.org/officeDocument/2006/relationships/image" Target="../media/image53.emf"/><Relationship Id="rId2" Type="http://schemas.openxmlformats.org/officeDocument/2006/relationships/audio" Target="../media/media2.wav"/><Relationship Id="rId16" Type="http://schemas.openxmlformats.org/officeDocument/2006/relationships/image" Target="../media/image52.png"/><Relationship Id="rId20" Type="http://schemas.openxmlformats.org/officeDocument/2006/relationships/image" Target="../media/image42.png"/><Relationship Id="rId1" Type="http://schemas.microsoft.com/office/2007/relationships/media" Target="../media/media2.wav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47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51.png"/><Relationship Id="rId10" Type="http://schemas.openxmlformats.org/officeDocument/2006/relationships/image" Target="../media/image36.png"/><Relationship Id="rId19" Type="http://schemas.openxmlformats.org/officeDocument/2006/relationships/image" Target="../media/image55.png"/><Relationship Id="rId4" Type="http://schemas.openxmlformats.org/officeDocument/2006/relationships/audio" Target="../media/media3.mp3"/><Relationship Id="rId9" Type="http://schemas.openxmlformats.org/officeDocument/2006/relationships/image" Target="../media/image46.png"/><Relationship Id="rId1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42.png"/><Relationship Id="rId3" Type="http://schemas.microsoft.com/office/2007/relationships/media" Target="../media/media3.mp3"/><Relationship Id="rId7" Type="http://schemas.openxmlformats.org/officeDocument/2006/relationships/image" Target="../media/image45.png"/><Relationship Id="rId12" Type="http://schemas.openxmlformats.org/officeDocument/2006/relationships/image" Target="../media/image57.png"/><Relationship Id="rId17" Type="http://schemas.openxmlformats.org/officeDocument/2006/relationships/image" Target="../media/image55.png"/><Relationship Id="rId2" Type="http://schemas.openxmlformats.org/officeDocument/2006/relationships/audio" Target="../media/media2.wav"/><Relationship Id="rId16" Type="http://schemas.openxmlformats.org/officeDocument/2006/relationships/image" Target="../media/image52.png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48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54.png"/><Relationship Id="rId10" Type="http://schemas.openxmlformats.org/officeDocument/2006/relationships/image" Target="../media/image56.png"/><Relationship Id="rId4" Type="http://schemas.openxmlformats.org/officeDocument/2006/relationships/audio" Target="../media/media3.mp3"/><Relationship Id="rId9" Type="http://schemas.openxmlformats.org/officeDocument/2006/relationships/image" Target="../media/image36.png"/><Relationship Id="rId14" Type="http://schemas.openxmlformats.org/officeDocument/2006/relationships/image" Target="../media/image5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42.png"/><Relationship Id="rId3" Type="http://schemas.microsoft.com/office/2007/relationships/media" Target="../media/media3.mp3"/><Relationship Id="rId7" Type="http://schemas.openxmlformats.org/officeDocument/2006/relationships/image" Target="../media/image45.png"/><Relationship Id="rId12" Type="http://schemas.openxmlformats.org/officeDocument/2006/relationships/image" Target="../media/image49.png"/><Relationship Id="rId17" Type="http://schemas.openxmlformats.org/officeDocument/2006/relationships/image" Target="../media/image55.png"/><Relationship Id="rId2" Type="http://schemas.openxmlformats.org/officeDocument/2006/relationships/audio" Target="../media/media2.wav"/><Relationship Id="rId16" Type="http://schemas.openxmlformats.org/officeDocument/2006/relationships/image" Target="../media/image54.png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48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53.emf"/><Relationship Id="rId10" Type="http://schemas.openxmlformats.org/officeDocument/2006/relationships/image" Target="../media/image47.png"/><Relationship Id="rId4" Type="http://schemas.openxmlformats.org/officeDocument/2006/relationships/audio" Target="../media/media3.mp3"/><Relationship Id="rId9" Type="http://schemas.openxmlformats.org/officeDocument/2006/relationships/image" Target="../media/image36.png"/><Relationship Id="rId1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42.png"/><Relationship Id="rId3" Type="http://schemas.microsoft.com/office/2007/relationships/media" Target="../media/media3.mp3"/><Relationship Id="rId7" Type="http://schemas.openxmlformats.org/officeDocument/2006/relationships/image" Target="../media/image45.png"/><Relationship Id="rId12" Type="http://schemas.openxmlformats.org/officeDocument/2006/relationships/image" Target="../media/image58.png"/><Relationship Id="rId17" Type="http://schemas.openxmlformats.org/officeDocument/2006/relationships/image" Target="../media/image55.png"/><Relationship Id="rId2" Type="http://schemas.openxmlformats.org/officeDocument/2006/relationships/audio" Target="../media/media2.wav"/><Relationship Id="rId16" Type="http://schemas.openxmlformats.org/officeDocument/2006/relationships/image" Target="../media/image52.png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56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54.png"/><Relationship Id="rId10" Type="http://schemas.openxmlformats.org/officeDocument/2006/relationships/image" Target="../media/image47.png"/><Relationship Id="rId4" Type="http://schemas.openxmlformats.org/officeDocument/2006/relationships/audio" Target="../media/media3.mp3"/><Relationship Id="rId9" Type="http://schemas.openxmlformats.org/officeDocument/2006/relationships/image" Target="../media/image36.png"/><Relationship Id="rId14" Type="http://schemas.openxmlformats.org/officeDocument/2006/relationships/image" Target="../media/image5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TOÁN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</a:t>
            </a:r>
            <a:r>
              <a:rPr 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3</a:t>
            </a:r>
            <a:endParaRPr lang="en-US" sz="36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xmlns="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7030A0"/>
                </a:solidFill>
                <a:cs typeface="Times New Roman" pitchFamily="18" charset="0"/>
              </a:rPr>
              <a:t>Ôn tập hình học và đo lường 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(tiết2)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6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ổng hợp hơn 60 hình nền slide đẹp nhất - Hình nền máy tính | Hình nền,  Hình ảnh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2" y="0"/>
            <a:ext cx="122072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érlet Démon Sobriquette bong hoa png - quockhanhreal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26" y="47117"/>
            <a:ext cx="1084393" cy="101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9011" y="233615"/>
            <a:ext cx="71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82724" y="287690"/>
            <a:ext cx="168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3144" y="1517407"/>
            <a:ext cx="4267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480 mm + 120 mm</a:t>
            </a:r>
          </a:p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545 mm – 45 mm</a:t>
            </a:r>
          </a:p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840 mm : 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45629" y="1517407"/>
            <a:ext cx="4267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465 g + 340 g</a:t>
            </a:r>
          </a:p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200 g x 5</a:t>
            </a:r>
          </a:p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900 g : 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12028" y="3538028"/>
            <a:ext cx="4267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500 ml + 156 ml</a:t>
            </a:r>
          </a:p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1000 ml – 500 ml</a:t>
            </a:r>
          </a:p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250 ml x 3</a:t>
            </a:r>
          </a:p>
        </p:txBody>
      </p:sp>
    </p:spTree>
    <p:extLst>
      <p:ext uri="{BB962C8B-B14F-4D97-AF65-F5344CB8AC3E}">
        <p14:creationId xmlns:p14="http://schemas.microsoft.com/office/powerpoint/2010/main" val="312939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ổng hợp hơn 60 hình nền slide đẹp nhất - Hình nền máy tính | Hình nền,  Hình ảnh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72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érlet Démon Sobriquette bong hoa png - quockhanhreal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26" y="47117"/>
            <a:ext cx="1084393" cy="101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9011" y="233615"/>
            <a:ext cx="71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82724" y="287690"/>
            <a:ext cx="168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0886" y="1517407"/>
            <a:ext cx="4267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480 mm + 120 mm</a:t>
            </a:r>
          </a:p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545 mm – 45 mm</a:t>
            </a:r>
          </a:p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840 mm : 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32168" y="1517407"/>
            <a:ext cx="3331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465 g + 340 g</a:t>
            </a:r>
          </a:p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200 g x 5</a:t>
            </a:r>
          </a:p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900 g : 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2056" y="3670453"/>
            <a:ext cx="4267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500 ml + 156 ml</a:t>
            </a:r>
          </a:p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1000 ml – 500 ml</a:t>
            </a:r>
          </a:p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250 ml x 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07553" y="1517407"/>
            <a:ext cx="2148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600 mm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500 mm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280 mm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11174" y="1517407"/>
            <a:ext cx="19960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805 g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1000 g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150 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85438" y="3670453"/>
            <a:ext cx="2148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656 ml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500 ml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750 ml</a:t>
            </a:r>
          </a:p>
        </p:txBody>
      </p:sp>
    </p:spTree>
    <p:extLst>
      <p:ext uri="{BB962C8B-B14F-4D97-AF65-F5344CB8AC3E}">
        <p14:creationId xmlns:p14="http://schemas.microsoft.com/office/powerpoint/2010/main" val="87786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00+ hình nền powerpoint tinh tế - hinhanhsieudep.n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8496" y="843216"/>
            <a:ext cx="7148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88857" y="843216"/>
            <a:ext cx="93376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 g,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455 g.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0371" y="2553092"/>
            <a:ext cx="93376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x 3 = 240 (g)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 + 455 = 695 (g)</a:t>
            </a:r>
          </a:p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695 g</a:t>
            </a:r>
          </a:p>
        </p:txBody>
      </p:sp>
    </p:spTree>
    <p:extLst>
      <p:ext uri="{BB962C8B-B14F-4D97-AF65-F5344CB8AC3E}">
        <p14:creationId xmlns:p14="http://schemas.microsoft.com/office/powerpoint/2010/main" val="127669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ình Nền Powerpoint Xin Chào Đẹp, Cute, Ấn Tượng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3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ổng hợp hơn 60 hình nền slide đẹp nhất - Hình nền máy tính | Hình nền,  Hình ảnh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2" y="0"/>
            <a:ext cx="122072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érlet Démon Sobriquette bong hoa png - quockhanhreal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26" y="47117"/>
            <a:ext cx="1084393" cy="101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9011" y="233615"/>
            <a:ext cx="71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15446" y="332375"/>
            <a:ext cx="8499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707" y="1055661"/>
            <a:ext cx="6821423" cy="20391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31865" y="3429000"/>
            <a:ext cx="70731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x 3 = 84 (mm)</a:t>
            </a:r>
          </a:p>
        </p:txBody>
      </p:sp>
    </p:spTree>
    <p:extLst>
      <p:ext uri="{BB962C8B-B14F-4D97-AF65-F5344CB8AC3E}">
        <p14:creationId xmlns:p14="http://schemas.microsoft.com/office/powerpoint/2010/main" val="156723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ổng hợp hơn 60 hình nền slide đẹp nhất - Hình nền máy tính | Hình nền,  Hình ảnh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2" y="0"/>
            <a:ext cx="122072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érlet Démon Sobriquette bong hoa png - quockhanhreal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26" y="47117"/>
            <a:ext cx="1084393" cy="101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9011" y="233615"/>
            <a:ext cx="71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15446" y="332375"/>
            <a:ext cx="8499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024" y="1066446"/>
            <a:ext cx="6409944" cy="3285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226587" y="4641607"/>
            <a:ext cx="7073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900 g</a:t>
            </a:r>
          </a:p>
        </p:txBody>
      </p:sp>
    </p:spTree>
    <p:extLst>
      <p:ext uri="{BB962C8B-B14F-4D97-AF65-F5344CB8AC3E}">
        <p14:creationId xmlns:p14="http://schemas.microsoft.com/office/powerpoint/2010/main" val="10365160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Nền đẹp đơn Giản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0472" y="550857"/>
            <a:ext cx="586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795" y="1292289"/>
            <a:ext cx="8150521" cy="433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6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37ECCBC8-831A-4D98-ACB0-C8653B1F46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64"/>
            <a:ext cx="12202003" cy="8714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7593E1B-5FC0-44F6-9131-81F89692E7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0" y="900750"/>
            <a:ext cx="3853732" cy="5302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4301D85-EE01-4ABC-A0A4-A0ECC6332D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4" y="592852"/>
            <a:ext cx="7086666" cy="2332377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A152F28D-03D3-4D6D-AC5E-DF195FFC53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23" y="3166727"/>
            <a:ext cx="1960807" cy="7431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55" y="4094104"/>
            <a:ext cx="1395087" cy="956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57" y="4829349"/>
            <a:ext cx="1960807" cy="5873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10" y="4094104"/>
            <a:ext cx="1395087" cy="9562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12" y="4829349"/>
            <a:ext cx="1960807" cy="5873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37" y="5060983"/>
            <a:ext cx="1395087" cy="9562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39" y="5796228"/>
            <a:ext cx="1960807" cy="587393"/>
          </a:xfrm>
          <a:prstGeom prst="rect">
            <a:avLst/>
          </a:prstGeom>
        </p:spPr>
      </p:pic>
      <p:pic>
        <p:nvPicPr>
          <p:cNvPr id="2" name="Nhac nen">
            <a:hlinkClick r:id="" action="ppaction://media"/>
            <a:extLst>
              <a:ext uri="{FF2B5EF4-FFF2-40B4-BE49-F238E27FC236}">
                <a16:creationId xmlns:a16="http://schemas.microsoft.com/office/drawing/2014/main" xmlns="" id="{C23B07A0-9676-4F48-8D2E-FD04E7F8BFD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751" end="29864.3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267005" y="5269929"/>
            <a:ext cx="487363" cy="4873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928C8E1-4AB8-4A41-87EE-B146A8D27DE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16" y="5915673"/>
            <a:ext cx="762616" cy="7663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54" y="5035508"/>
            <a:ext cx="1395087" cy="9562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56" y="5770753"/>
            <a:ext cx="1960807" cy="587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F3F3338-918A-4A02-A719-5D95465F4A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851907"/>
            <a:ext cx="12192000" cy="6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C814130-806D-4A96-9B87-64A3AD07FB4B}"/>
              </a:ext>
            </a:extLst>
          </p:cNvPr>
          <p:cNvSpPr txBox="1"/>
          <p:nvPr/>
        </p:nvSpPr>
        <p:spPr>
          <a:xfrm>
            <a:off x="-1561292" y="4753713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Nhạc</a:t>
            </a:r>
            <a:r>
              <a:rPr lang="en-US" b="1" dirty="0"/>
              <a:t> </a:t>
            </a:r>
            <a:r>
              <a:rPr lang="en-US" b="1" dirty="0" err="1"/>
              <a:t>nền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2081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4634" numSld="999">
                <p:cTn id="5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84945" y="5243537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62974" y="3054758"/>
            <a:ext cx="1347333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40639" y="3054758"/>
            <a:ext cx="1347333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C3EFA8F-B9A1-4EA9-B52E-B89080D535F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4169" y="5907605"/>
            <a:ext cx="2138141" cy="2941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881" y="3397010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125B487-0096-4B93-AE2A-35F664CA4945}"/>
              </a:ext>
            </a:extLst>
          </p:cNvPr>
          <p:cNvGrpSpPr/>
          <p:nvPr/>
        </p:nvGrpSpPr>
        <p:grpSpPr>
          <a:xfrm>
            <a:off x="407254" y="2465040"/>
            <a:ext cx="4407783" cy="1863941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5 mm</a:t>
              </a:r>
              <a:endParaRPr lang="en-US" sz="36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F6095D1-5BDA-4028-80BF-CF720429106A}"/>
              </a:ext>
            </a:extLst>
          </p:cNvPr>
          <p:cNvGrpSpPr/>
          <p:nvPr/>
        </p:nvGrpSpPr>
        <p:grpSpPr>
          <a:xfrm>
            <a:off x="3871975" y="4793194"/>
            <a:ext cx="4401306" cy="1863939"/>
            <a:chOff x="1160003" y="4793194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8151A68-8ABC-4A1D-8A5B-E03CCFBD3F59}"/>
                </a:ext>
              </a:extLst>
            </p:cNvPr>
            <p:cNvSpPr/>
            <p:nvPr/>
          </p:nvSpPr>
          <p:spPr>
            <a:xfrm flipH="1">
              <a:off x="1174708" y="4793194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E5506EB0-83F9-49CB-A1BA-DE0BD904E95B}"/>
                </a:ext>
              </a:extLst>
            </p:cNvPr>
            <p:cNvSpPr/>
            <p:nvPr/>
          </p:nvSpPr>
          <p:spPr>
            <a:xfrm>
              <a:off x="1160003" y="4793546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5 dm</a:t>
              </a:r>
              <a:endParaRPr lang="en-US" sz="36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B4C7E7A-5F81-463B-9FDA-5F8A47FCDC1D}"/>
              </a:ext>
            </a:extLst>
          </p:cNvPr>
          <p:cNvGrpSpPr/>
          <p:nvPr/>
        </p:nvGrpSpPr>
        <p:grpSpPr>
          <a:xfrm>
            <a:off x="7376963" y="2465041"/>
            <a:ext cx="4416325" cy="1863939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xmlns="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5 cm</a:t>
              </a:r>
              <a:endParaRPr lang="en-US" sz="36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5" name="Picture 2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B2C70E5-001C-4AB8-A483-A5AE816CCA2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3" name="Picture 42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D8AAF6E7-6478-452A-B31D-6DDC7956E66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FE0546E-6488-491E-8AA1-277B5CEB2FD6}"/>
              </a:ext>
            </a:extLst>
          </p:cNvPr>
          <p:cNvGrpSpPr/>
          <p:nvPr/>
        </p:nvGrpSpPr>
        <p:grpSpPr>
          <a:xfrm>
            <a:off x="136207" y="161108"/>
            <a:ext cx="11112035" cy="2009400"/>
            <a:chOff x="150128" y="102542"/>
            <a:chExt cx="11112035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F8E54022-CBBB-4124-B256-472085A25CC7}"/>
                </a:ext>
              </a:extLst>
            </p:cNvPr>
            <p:cNvGrpSpPr/>
            <p:nvPr/>
          </p:nvGrpSpPr>
          <p:grpSpPr>
            <a:xfrm>
              <a:off x="1091627" y="220451"/>
              <a:ext cx="10170536" cy="1863939"/>
              <a:chOff x="1091271" y="220450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xmlns="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91271" y="220450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Quyển</a:t>
                </a:r>
                <a:r>
                  <a:rPr lang="en-US" sz="36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sách</a:t>
                </a:r>
                <a:r>
                  <a:rPr lang="en-US" sz="36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Toán 3 </a:t>
                </a:r>
                <a:r>
                  <a:rPr lang="en-US" sz="36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6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en-US" sz="36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dày</a:t>
                </a:r>
                <a:r>
                  <a:rPr lang="en-US" sz="36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6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01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xmlns="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6C5205F-77CD-48D9-BEBD-A0A0E370FF5F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2448546-574B-4681-A77D-861BAC54EDA0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</p:spTree>
    <p:extLst>
      <p:ext uri="{BB962C8B-B14F-4D97-AF65-F5344CB8AC3E}">
        <p14:creationId xmlns:p14="http://schemas.microsoft.com/office/powerpoint/2010/main" val="38359623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2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2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2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6735" y="3027171"/>
            <a:ext cx="1335138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2246" y="3050877"/>
            <a:ext cx="1347333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8143" y="5221715"/>
            <a:ext cx="1343589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539" y="3385202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125B487-0096-4B93-AE2A-35F664CA4945}"/>
              </a:ext>
            </a:extLst>
          </p:cNvPr>
          <p:cNvGrpSpPr/>
          <p:nvPr/>
        </p:nvGrpSpPr>
        <p:grpSpPr>
          <a:xfrm>
            <a:off x="3952886" y="4652830"/>
            <a:ext cx="4407783" cy="1863941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20 g</a:t>
              </a:r>
              <a:endParaRPr lang="en-US" sz="36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F6095D1-5BDA-4028-80BF-CF720429106A}"/>
              </a:ext>
            </a:extLst>
          </p:cNvPr>
          <p:cNvGrpSpPr/>
          <p:nvPr/>
        </p:nvGrpSpPr>
        <p:grpSpPr>
          <a:xfrm>
            <a:off x="413731" y="2462796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2 g</a:t>
              </a:r>
              <a:endParaRPr lang="en-US" sz="36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B4C7E7A-5F81-463B-9FDA-5F8A47FCDC1D}"/>
              </a:ext>
            </a:extLst>
          </p:cNvPr>
          <p:cNvGrpSpPr/>
          <p:nvPr/>
        </p:nvGrpSpPr>
        <p:grpSpPr>
          <a:xfrm>
            <a:off x="7376963" y="2465042"/>
            <a:ext cx="4416325" cy="1863939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xmlns="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2 kg</a:t>
              </a:r>
              <a:endParaRPr lang="en-US" sz="36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xmlns="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36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bút</a:t>
                </a:r>
                <a:r>
                  <a:rPr lang="en-US" sz="36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mực</a:t>
                </a:r>
                <a:r>
                  <a:rPr lang="en-US" sz="36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6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nặng</a:t>
                </a:r>
                <a:r>
                  <a:rPr lang="en-US" sz="36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6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>
                  <a:solidFill>
                    <a:schemeClr val="bg1"/>
                  </a:solidFill>
                  <a:latin typeface="iCiel Cadena" panose="02000503000000020004" pitchFamily="50" charset="0"/>
                </a:rPr>
                <a:t>02</a:t>
              </a:r>
              <a:endParaRPr lang="en-US" sz="4200" dirty="0">
                <a:solidFill>
                  <a:schemeClr val="bg1"/>
                </a:solidFill>
                <a:latin typeface="iCiel Cadena" panose="02000503000000020004" pitchFamily="50" charset="0"/>
              </a:endParaRP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xmlns="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0E8DCBA0-CD2C-4626-B047-BE44D67F2AF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870274D-E5B8-40AA-88BC-9DF8C900FF8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295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2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2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2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6943" y="5215980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2974" y="3054758"/>
            <a:ext cx="1347333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40639" y="3054758"/>
            <a:ext cx="1347333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282" y="3292355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125B487-0096-4B93-AE2A-35F664CA4945}"/>
              </a:ext>
            </a:extLst>
          </p:cNvPr>
          <p:cNvGrpSpPr/>
          <p:nvPr/>
        </p:nvGrpSpPr>
        <p:grpSpPr>
          <a:xfrm>
            <a:off x="407254" y="2465040"/>
            <a:ext cx="4407783" cy="1863941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15 ml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F6095D1-5BDA-4028-80BF-CF720429106A}"/>
              </a:ext>
            </a:extLst>
          </p:cNvPr>
          <p:cNvGrpSpPr/>
          <p:nvPr/>
        </p:nvGrpSpPr>
        <p:grpSpPr>
          <a:xfrm>
            <a:off x="3946796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150 ml</a:t>
              </a:r>
              <a:endParaRPr lang="en-US" sz="36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B4C7E7A-5F81-463B-9FDA-5F8A47FCDC1D}"/>
              </a:ext>
            </a:extLst>
          </p:cNvPr>
          <p:cNvGrpSpPr/>
          <p:nvPr/>
        </p:nvGrpSpPr>
        <p:grpSpPr>
          <a:xfrm>
            <a:off x="7376963" y="2465041"/>
            <a:ext cx="4416325" cy="1863939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xmlns="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15 </a:t>
              </a:r>
              <a:r>
                <a:rPr lang="en-US" sz="3600" i="1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l</a:t>
              </a:r>
              <a:endParaRPr lang="en-US" sz="3600" i="1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5" name="Picture 2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B2C70E5-001C-4AB8-A483-A5AE816CCA2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3" name="Picture 42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D8AAF6E7-6478-452A-B31D-6DDC7956E66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FE0546E-6488-491E-8AA1-277B5CEB2FD6}"/>
              </a:ext>
            </a:extLst>
          </p:cNvPr>
          <p:cNvGrpSpPr/>
          <p:nvPr/>
        </p:nvGrpSpPr>
        <p:grpSpPr>
          <a:xfrm>
            <a:off x="136207" y="161108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xmlns="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36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thuốc</a:t>
                </a:r>
                <a:r>
                  <a:rPr lang="en-US" sz="36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36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6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6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lọ</a:t>
                </a:r>
                <a:r>
                  <a:rPr lang="en-US" sz="36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thuốc</a:t>
                </a:r>
                <a:r>
                  <a:rPr lang="en-US" sz="36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36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mắt</a:t>
                </a:r>
                <a:r>
                  <a:rPr lang="en-US" sz="36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6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>
                  <a:solidFill>
                    <a:schemeClr val="bg1"/>
                  </a:solidFill>
                  <a:latin typeface="iCiel Cadena" panose="02000503000000020004" pitchFamily="50" charset="0"/>
                </a:rPr>
                <a:t>03</a:t>
              </a:r>
              <a:endParaRPr lang="en-US" sz="4200" dirty="0">
                <a:solidFill>
                  <a:schemeClr val="bg1"/>
                </a:solidFill>
                <a:latin typeface="iCiel Cadena" panose="02000503000000020004" pitchFamily="50" charset="0"/>
              </a:endParaRP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xmlns="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697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2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2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2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11738" y="5379131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976" y="3039261"/>
            <a:ext cx="1343589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2874" y="3039261"/>
            <a:ext cx="1335138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83" y="3432511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125B487-0096-4B93-AE2A-35F664CA4945}"/>
              </a:ext>
            </a:extLst>
          </p:cNvPr>
          <p:cNvGrpSpPr/>
          <p:nvPr/>
        </p:nvGrpSpPr>
        <p:grpSpPr>
          <a:xfrm>
            <a:off x="7375668" y="2455975"/>
            <a:ext cx="4396608" cy="1871084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37</a:t>
              </a:r>
              <a:r>
                <a:rPr lang="en-US" sz="3600">
                  <a:solidFill>
                    <a:srgbClr val="9C5043"/>
                  </a:solidFill>
                  <a:latin typeface="Niagara Engraved" panose="04020502070703030202" pitchFamily="82" charset="0"/>
                  <a:ea typeface="Tahoma" panose="020B0604030504040204" pitchFamily="34" charset="0"/>
                  <a:cs typeface="Tahoma" panose="020B0604030504040204" pitchFamily="34" charset="0"/>
                </a:rPr>
                <a:t>˚</a:t>
              </a:r>
              <a:r>
                <a:rPr lang="en-US" sz="3600">
                  <a:solidFill>
                    <a:srgbClr val="9C5043"/>
                  </a:solidFill>
                  <a:latin typeface="iCiel Cadena" panose="0200050300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3600" dirty="0">
                <a:solidFill>
                  <a:srgbClr val="9C5043"/>
                </a:solidFill>
                <a:latin typeface="iCiel Cadena" panose="02000503000000020004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F6095D1-5BDA-4028-80BF-CF720429106A}"/>
              </a:ext>
            </a:extLst>
          </p:cNvPr>
          <p:cNvGrpSpPr/>
          <p:nvPr/>
        </p:nvGrpSpPr>
        <p:grpSpPr>
          <a:xfrm>
            <a:off x="3993213" y="4811707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38</a:t>
              </a:r>
              <a:r>
                <a:rPr lang="en-US" sz="3600">
                  <a:solidFill>
                    <a:srgbClr val="9C5043"/>
                  </a:solidFill>
                  <a:latin typeface="Niagara Engraved" panose="04020502070703030202" pitchFamily="82" charset="0"/>
                  <a:ea typeface="Tahoma" panose="020B0604030504040204" pitchFamily="34" charset="0"/>
                  <a:cs typeface="Tahoma" panose="020B0604030504040204" pitchFamily="34" charset="0"/>
                </a:rPr>
                <a:t>˚</a:t>
              </a:r>
              <a:r>
                <a:rPr lang="en-US" sz="3600">
                  <a:solidFill>
                    <a:srgbClr val="9C5043"/>
                  </a:solidFill>
                  <a:latin typeface="iCiel Cadena" panose="0200050300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3600" dirty="0">
                <a:solidFill>
                  <a:srgbClr val="9C5043"/>
                </a:solidFill>
                <a:latin typeface="iCiel Cadena" panose="02000503000000020004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B4C7E7A-5F81-463B-9FDA-5F8A47FCDC1D}"/>
              </a:ext>
            </a:extLst>
          </p:cNvPr>
          <p:cNvGrpSpPr/>
          <p:nvPr/>
        </p:nvGrpSpPr>
        <p:grpSpPr>
          <a:xfrm>
            <a:off x="416044" y="2459324"/>
            <a:ext cx="4410376" cy="1864387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xmlns="" id="{556501E9-9FDB-43AC-A584-2F09815162C2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35</a:t>
              </a:r>
              <a:r>
                <a:rPr lang="en-US" sz="3600">
                  <a:solidFill>
                    <a:srgbClr val="9C5043"/>
                  </a:solidFill>
                  <a:latin typeface="Niagara Engraved" panose="04020502070703030202" pitchFamily="82" charset="0"/>
                  <a:ea typeface="Tahoma" panose="020B0604030504040204" pitchFamily="34" charset="0"/>
                  <a:cs typeface="Tahoma" panose="020B0604030504040204" pitchFamily="34" charset="0"/>
                </a:rPr>
                <a:t>˚</a:t>
              </a:r>
              <a:r>
                <a:rPr lang="en-US" sz="3600">
                  <a:solidFill>
                    <a:srgbClr val="9C5043"/>
                  </a:solidFill>
                  <a:latin typeface="iCiel Cadena" panose="0200050300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3600" dirty="0">
                <a:solidFill>
                  <a:srgbClr val="9C5043"/>
                </a:solidFill>
                <a:latin typeface="iCiel Cadena" panose="02000503000000020004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xmlns="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err="1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3600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600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cơ</a:t>
                </a:r>
                <a:r>
                  <a:rPr lang="en-US" sz="3600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600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3600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thường</a:t>
                </a:r>
                <a:r>
                  <a:rPr lang="en-US" sz="3600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600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6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>
                  <a:solidFill>
                    <a:schemeClr val="bg1"/>
                  </a:solidFill>
                  <a:latin typeface="iCiel Cadena" panose="02000503000000020004" pitchFamily="50" charset="0"/>
                </a:rPr>
                <a:t>04</a:t>
              </a:r>
              <a:endParaRPr lang="en-US" sz="4200" dirty="0">
                <a:solidFill>
                  <a:schemeClr val="bg1"/>
                </a:solidFill>
                <a:latin typeface="iCiel Cadena" panose="02000503000000020004" pitchFamily="50" charset="0"/>
              </a:endParaRP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xmlns="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D2114C23-4EA2-4CCF-B588-DC8089003ED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11111AB-EF03-4E46-BEE1-F19A9BB1EA2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129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2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2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2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8bd61f629ddfa2555deea2ca884670ed65e8d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537</Words>
  <Application>Microsoft Office PowerPoint</Application>
  <PresentationFormat>Custom</PresentationFormat>
  <Paragraphs>86</Paragraphs>
  <Slides>13</Slides>
  <Notes>2</Notes>
  <HiddenSlides>0</HiddenSlides>
  <MMClips>9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P180921</dc:creator>
  <cp:lastModifiedBy>ismail - [2010]</cp:lastModifiedBy>
  <cp:revision>17</cp:revision>
  <dcterms:created xsi:type="dcterms:W3CDTF">2022-08-13T12:36:30Z</dcterms:created>
  <dcterms:modified xsi:type="dcterms:W3CDTF">2022-12-31T12:05:08Z</dcterms:modified>
</cp:coreProperties>
</file>