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314" r:id="rId3"/>
    <p:sldId id="315" r:id="rId4"/>
    <p:sldId id="316" r:id="rId5"/>
    <p:sldId id="317" r:id="rId6"/>
    <p:sldId id="318" r:id="rId7"/>
    <p:sldId id="31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18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</a:rPr>
              <a:t>TRƯỜNG TIỂU HỌC ÁI MỘ B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Trưng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12)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53" y="1598084"/>
            <a:ext cx="1066800" cy="920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21" y="2971800"/>
            <a:ext cx="1371769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nguy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19" y="3962401"/>
            <a:ext cx="12420600" cy="44958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601849" y="2642100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8cm.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13)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44" y="1618918"/>
            <a:ext cx="6381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ABCD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AD,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gặp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MNC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MCD.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14)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19" y="4495801"/>
            <a:ext cx="1143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7cm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14).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19" y="3200400"/>
            <a:ext cx="9220200" cy="50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16).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84" y="3471445"/>
            <a:ext cx="9906000" cy="51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07075" y="1828713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</a:rPr>
              <a:t>Lựa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endParaRPr lang="en-US" sz="3200" b="1" dirty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329"/>
            <a:ext cx="1352550" cy="1276351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01138" y="4876800"/>
            <a:ext cx="13307572" cy="2607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loài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Rô</a:t>
            </a:r>
            <a:r>
              <a:rPr lang="en-US" sz="3200" b="1" dirty="0">
                <a:latin typeface="Times New Roman" pitchFamily="18" charset="0"/>
              </a:rPr>
              <a:t>-ma (Roma) </a:t>
            </a:r>
            <a:r>
              <a:rPr lang="en-US" sz="3200" b="1" dirty="0" err="1">
                <a:latin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nghìn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trụ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Nghị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Rô</a:t>
            </a:r>
            <a:r>
              <a:rPr lang="en-US" sz="3200" b="1" dirty="0">
                <a:latin typeface="Times New Roman" pitchFamily="18" charset="0"/>
              </a:rPr>
              <a:t>-ma. </a:t>
            </a:r>
            <a:r>
              <a:rPr lang="en-US" sz="3200" b="1" dirty="0" err="1">
                <a:latin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kiểu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phổ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8" y="4790618"/>
            <a:ext cx="1352551" cy="1228725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07075" y="1828800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</a:rPr>
              <a:t>Lựa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endParaRPr lang="en-US" sz="3200" b="1" dirty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416"/>
            <a:ext cx="1352550" cy="12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586</Words>
  <Application>Microsoft Office PowerPoint</Application>
  <PresentationFormat>Custom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288</cp:revision>
  <dcterms:created xsi:type="dcterms:W3CDTF">2022-07-10T01:37:20Z</dcterms:created>
  <dcterms:modified xsi:type="dcterms:W3CDTF">2024-04-01T02:14:42Z</dcterms:modified>
</cp:coreProperties>
</file>