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31" r:id="rId2"/>
    <p:sldId id="282" r:id="rId3"/>
    <p:sldId id="272" r:id="rId4"/>
    <p:sldId id="271" r:id="rId5"/>
    <p:sldId id="273" r:id="rId6"/>
    <p:sldId id="274" r:id="rId7"/>
    <p:sldId id="275" r:id="rId8"/>
    <p:sldId id="276" r:id="rId9"/>
    <p:sldId id="264" r:id="rId10"/>
    <p:sldId id="265" r:id="rId11"/>
    <p:sldId id="266" r:id="rId12"/>
    <p:sldId id="267" r:id="rId13"/>
    <p:sldId id="277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16D65-69CA-4EE6-BABF-4A1A17CB6B36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6F362-82C5-498C-BBD8-C9FA1BB9B4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US" altLang="en-US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FF5628-D628-4344-B9A9-90087DDF4FDB}" type="slidenum">
              <a:rPr lang="en-US" altLang="en-US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US" altLang="en-US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0336CB-3005-41D0-B0E9-7C97D266E328}" type="slidenum">
              <a:rPr lang="en-US" altLang="en-US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BB911-ACA2-4D78-8610-D3BEEFED63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D913-715F-49EF-A3AC-2DC13B5A39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94">
            <a:extLst>
              <a:ext uri="{FF2B5EF4-FFF2-40B4-BE49-F238E27FC236}">
                <a16:creationId xmlns:a16="http://schemas.microsoft.com/office/drawing/2014/main" id="{09216F86-DA89-CAA4-081F-21CBEA141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8264"/>
            <a:ext cx="76962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04800"/>
            <a:ext cx="1476376" cy="1476376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1752600" y="2057400"/>
            <a:ext cx="84582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cs typeface="Times New Roman" panose="02020603050405020304" pitchFamily="18" charset="0"/>
              </a:rPr>
              <a:t>TOÁN 5 – TUẦN 22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0"/>
          <p:cNvGrpSpPr/>
          <p:nvPr/>
        </p:nvGrpSpPr>
        <p:grpSpPr bwMode="auto">
          <a:xfrm>
            <a:off x="1981200" y="304800"/>
            <a:ext cx="4419600" cy="2901950"/>
            <a:chOff x="152099" y="3899848"/>
            <a:chExt cx="4419901" cy="2902602"/>
          </a:xfrm>
        </p:grpSpPr>
        <p:grpSp>
          <p:nvGrpSpPr>
            <p:cNvPr id="9246" name="Group 32"/>
            <p:cNvGrpSpPr/>
            <p:nvPr/>
          </p:nvGrpSpPr>
          <p:grpSpPr bwMode="auto">
            <a:xfrm>
              <a:off x="685800" y="4343400"/>
              <a:ext cx="2947008" cy="2189784"/>
              <a:chOff x="658504" y="4117984"/>
              <a:chExt cx="2947008" cy="218978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58239" y="4849446"/>
                <a:ext cx="731888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93302" y="4849446"/>
                <a:ext cx="730300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128" y="4849446"/>
                <a:ext cx="731887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868190" y="4849446"/>
                <a:ext cx="730300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239" y="5575097"/>
                <a:ext cx="731888" cy="7320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72953" y="4117445"/>
                <a:ext cx="731887" cy="7320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  <p:sp>
          <p:nvSpPr>
            <p:cNvPr id="9247" name="TextBox 54"/>
            <p:cNvSpPr txBox="1">
              <a:spLocks noChangeArrowheads="1"/>
            </p:cNvSpPr>
            <p:nvPr/>
          </p:nvSpPr>
          <p:spPr bwMode="auto">
            <a:xfrm>
              <a:off x="3657538" y="4419066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48" name="TextBox 56"/>
            <p:cNvSpPr txBox="1">
              <a:spLocks noChangeArrowheads="1"/>
            </p:cNvSpPr>
            <p:nvPr/>
          </p:nvSpPr>
          <p:spPr bwMode="auto">
            <a:xfrm>
              <a:off x="2895486" y="3899848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49" name="TextBox 57"/>
            <p:cNvSpPr txBox="1">
              <a:spLocks noChangeArrowheads="1"/>
            </p:cNvSpPr>
            <p:nvPr/>
          </p:nvSpPr>
          <p:spPr bwMode="auto">
            <a:xfrm>
              <a:off x="691885" y="6402258"/>
              <a:ext cx="914463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50" name="TextBox 58"/>
            <p:cNvSpPr txBox="1">
              <a:spLocks noChangeArrowheads="1"/>
            </p:cNvSpPr>
            <p:nvPr/>
          </p:nvSpPr>
          <p:spPr bwMode="auto">
            <a:xfrm>
              <a:off x="152099" y="5181222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grpSp>
        <p:nvGrpSpPr>
          <p:cNvPr id="9219" name="Group 65"/>
          <p:cNvGrpSpPr/>
          <p:nvPr/>
        </p:nvGrpSpPr>
        <p:grpSpPr bwMode="auto">
          <a:xfrm>
            <a:off x="6629400" y="304801"/>
            <a:ext cx="3663950" cy="2646363"/>
            <a:chOff x="5333973" y="3810000"/>
            <a:chExt cx="3663315" cy="2646984"/>
          </a:xfrm>
        </p:grpSpPr>
        <p:grpSp>
          <p:nvGrpSpPr>
            <p:cNvPr id="9236" name="Group 40"/>
            <p:cNvGrpSpPr/>
            <p:nvPr/>
          </p:nvGrpSpPr>
          <p:grpSpPr bwMode="auto">
            <a:xfrm>
              <a:off x="5867400" y="4267200"/>
              <a:ext cx="2914024" cy="2189784"/>
              <a:chOff x="5361296" y="4191000"/>
              <a:chExt cx="2914024" cy="21897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3611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817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43612" y="4923117"/>
                <a:ext cx="731710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811901" y="5648774"/>
                <a:ext cx="731711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816663" y="4191107"/>
                <a:ext cx="731710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  <p:sp>
          <p:nvSpPr>
            <p:cNvPr id="9237" name="TextBox 59"/>
            <p:cNvSpPr txBox="1">
              <a:spLocks noChangeArrowheads="1"/>
            </p:cNvSpPr>
            <p:nvPr/>
          </p:nvSpPr>
          <p:spPr bwMode="auto">
            <a:xfrm>
              <a:off x="5333973" y="5029486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38" name="TextBox 61"/>
            <p:cNvSpPr txBox="1">
              <a:spLocks noChangeArrowheads="1"/>
            </p:cNvSpPr>
            <p:nvPr/>
          </p:nvSpPr>
          <p:spPr bwMode="auto">
            <a:xfrm>
              <a:off x="5873630" y="4542009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39" name="TextBox 62"/>
            <p:cNvSpPr txBox="1">
              <a:spLocks noChangeArrowheads="1"/>
            </p:cNvSpPr>
            <p:nvPr/>
          </p:nvSpPr>
          <p:spPr bwMode="auto">
            <a:xfrm>
              <a:off x="7314830" y="3810000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40" name="TextBox 63"/>
            <p:cNvSpPr txBox="1">
              <a:spLocks noChangeArrowheads="1"/>
            </p:cNvSpPr>
            <p:nvPr/>
          </p:nvSpPr>
          <p:spPr bwMode="auto">
            <a:xfrm>
              <a:off x="8083047" y="4549949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sp>
        <p:nvSpPr>
          <p:cNvPr id="60" name="Cube 59"/>
          <p:cNvSpPr/>
          <p:nvPr/>
        </p:nvSpPr>
        <p:spPr>
          <a:xfrm>
            <a:off x="1981200" y="45720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Parallelogram 61"/>
          <p:cNvSpPr>
            <a:spLocks noChangeArrowheads="1"/>
          </p:cNvSpPr>
          <p:nvPr/>
        </p:nvSpPr>
        <p:spPr bwMode="auto">
          <a:xfrm flipV="1">
            <a:off x="1981200" y="5791200"/>
            <a:ext cx="1219200" cy="609600"/>
          </a:xfrm>
          <a:prstGeom prst="parallelogram">
            <a:avLst>
              <a:gd name="adj" fmla="val 45556"/>
            </a:avLst>
          </a:prstGeom>
          <a:noFill/>
          <a:ln w="25400" algn="ctr">
            <a:solidFill>
              <a:srgbClr val="E46C0A"/>
            </a:solidFill>
            <a:miter lim="800000"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63" name="Cube 62"/>
          <p:cNvSpPr/>
          <p:nvPr/>
        </p:nvSpPr>
        <p:spPr>
          <a:xfrm>
            <a:off x="6553200" y="48006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Parallelogram 63"/>
          <p:cNvSpPr/>
          <p:nvPr/>
        </p:nvSpPr>
        <p:spPr>
          <a:xfrm rot="10800000" flipV="1">
            <a:off x="6324600" y="4511676"/>
            <a:ext cx="1143000" cy="593725"/>
          </a:xfrm>
          <a:prstGeom prst="parallelogram">
            <a:avLst>
              <a:gd name="adj" fmla="val 47623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Parallelogram 64"/>
          <p:cNvSpPr>
            <a:spLocks noChangeArrowheads="1"/>
          </p:cNvSpPr>
          <p:nvPr/>
        </p:nvSpPr>
        <p:spPr bwMode="auto">
          <a:xfrm flipV="1">
            <a:off x="6553200" y="6035676"/>
            <a:ext cx="1219200" cy="517525"/>
          </a:xfrm>
          <a:prstGeom prst="parallelogram">
            <a:avLst>
              <a:gd name="adj" fmla="val 53661"/>
            </a:avLst>
          </a:prstGeom>
          <a:noFill/>
          <a:ln w="25400" algn="ctr">
            <a:solidFill>
              <a:srgbClr val="E46C0A"/>
            </a:solidFill>
            <a:miter lim="800000"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9225" name="TextBox 43"/>
          <p:cNvSpPr txBox="1">
            <a:spLocks noChangeArrowheads="1"/>
          </p:cNvSpPr>
          <p:nvPr/>
        </p:nvSpPr>
        <p:spPr bwMode="auto">
          <a:xfrm>
            <a:off x="3352800" y="25146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</a:p>
        </p:txBody>
      </p:sp>
      <p:sp>
        <p:nvSpPr>
          <p:cNvPr id="9226" name="TextBox 44"/>
          <p:cNvSpPr txBox="1">
            <a:spLocks noChangeArrowheads="1"/>
          </p:cNvSpPr>
          <p:nvPr/>
        </p:nvSpPr>
        <p:spPr bwMode="auto">
          <a:xfrm>
            <a:off x="7010400" y="25146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4</a:t>
            </a:r>
          </a:p>
        </p:txBody>
      </p:sp>
      <p:sp>
        <p:nvSpPr>
          <p:cNvPr id="2" name="Cube 59"/>
          <p:cNvSpPr/>
          <p:nvPr/>
        </p:nvSpPr>
        <p:spPr>
          <a:xfrm>
            <a:off x="1981200" y="45720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Parallelogram 60"/>
          <p:cNvSpPr>
            <a:spLocks noChangeArrowheads="1"/>
          </p:cNvSpPr>
          <p:nvPr/>
        </p:nvSpPr>
        <p:spPr bwMode="auto">
          <a:xfrm rot="15249047" flipV="1">
            <a:off x="2225676" y="4017963"/>
            <a:ext cx="1295400" cy="371475"/>
          </a:xfrm>
          <a:prstGeom prst="parallelogram">
            <a:avLst>
              <a:gd name="adj" fmla="val 47626"/>
            </a:avLst>
          </a:prstGeom>
          <a:noFill/>
          <a:ln w="25400" algn="ctr">
            <a:solidFill>
              <a:srgbClr val="E46C0A"/>
            </a:solidFill>
            <a:miter lim="800000"/>
          </a:ln>
        </p:spPr>
        <p:txBody>
          <a:bodyPr rot="10800000"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" name="Cube 59"/>
          <p:cNvSpPr/>
          <p:nvPr/>
        </p:nvSpPr>
        <p:spPr>
          <a:xfrm>
            <a:off x="3886200" y="46482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Cube 62"/>
          <p:cNvSpPr/>
          <p:nvPr/>
        </p:nvSpPr>
        <p:spPr>
          <a:xfrm>
            <a:off x="8763000" y="47244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1" name="Line 36"/>
          <p:cNvSpPr>
            <a:spLocks noChangeShapeType="1"/>
          </p:cNvSpPr>
          <p:nvPr/>
        </p:nvSpPr>
        <p:spPr bwMode="auto">
          <a:xfrm>
            <a:off x="2286000" y="3200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37"/>
          <p:cNvSpPr>
            <a:spLocks noChangeShapeType="1"/>
          </p:cNvSpPr>
          <p:nvPr/>
        </p:nvSpPr>
        <p:spPr bwMode="auto">
          <a:xfrm>
            <a:off x="3276600" y="5181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38"/>
          <p:cNvSpPr>
            <a:spLocks noChangeShapeType="1"/>
          </p:cNvSpPr>
          <p:nvPr/>
        </p:nvSpPr>
        <p:spPr bwMode="auto">
          <a:xfrm>
            <a:off x="7391400" y="3200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39"/>
          <p:cNvSpPr>
            <a:spLocks noChangeShapeType="1"/>
          </p:cNvSpPr>
          <p:nvPr/>
        </p:nvSpPr>
        <p:spPr bwMode="auto">
          <a:xfrm>
            <a:off x="8077200" y="5486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256928" y="3832934"/>
            <a:ext cx="1143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115614" y="553764"/>
            <a:ext cx="8458200" cy="685800"/>
          </a:xfrm>
        </p:spPr>
        <p:txBody>
          <a:bodyPr/>
          <a:lstStyle/>
          <a:p>
            <a:pPr marL="0" indent="396875">
              <a:buNone/>
            </a:pPr>
            <a:r>
              <a:rPr lang="en-US" alt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S: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55" name="Group 20"/>
          <p:cNvGrpSpPr/>
          <p:nvPr/>
        </p:nvGrpSpPr>
        <p:grpSpPr bwMode="auto">
          <a:xfrm>
            <a:off x="2469405" y="1650916"/>
            <a:ext cx="3297205" cy="3657600"/>
            <a:chOff x="0" y="3276600"/>
            <a:chExt cx="2514600" cy="2438400"/>
          </a:xfrm>
        </p:grpSpPr>
        <p:sp>
          <p:nvSpPr>
            <p:cNvPr id="7" name="Rectangle 6"/>
            <p:cNvSpPr/>
            <p:nvPr/>
          </p:nvSpPr>
          <p:spPr>
            <a:xfrm>
              <a:off x="-24" y="5392209"/>
              <a:ext cx="1948017" cy="3227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grpSp>
          <p:nvGrpSpPr>
            <p:cNvPr id="10258" name="Group 17"/>
            <p:cNvGrpSpPr/>
            <p:nvPr/>
          </p:nvGrpSpPr>
          <p:grpSpPr bwMode="auto">
            <a:xfrm>
              <a:off x="48775" y="3276600"/>
              <a:ext cx="2465825" cy="2041832"/>
              <a:chOff x="48775" y="3276600"/>
              <a:chExt cx="2465825" cy="2041832"/>
            </a:xfrm>
          </p:grpSpPr>
          <p:sp>
            <p:nvSpPr>
              <p:cNvPr id="9" name="Cube 3"/>
              <p:cNvSpPr/>
              <p:nvPr/>
            </p:nvSpPr>
            <p:spPr>
              <a:xfrm>
                <a:off x="76249" y="3276600"/>
                <a:ext cx="2438351" cy="2040467"/>
              </a:xfrm>
              <a:prstGeom prst="cube">
                <a:avLst/>
              </a:prstGeom>
              <a:solidFill>
                <a:srgbClr val="FF0000"/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>
                <a:off x="-168388" y="4053794"/>
                <a:ext cx="1554691" cy="2421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607747" y="4799542"/>
                <a:ext cx="1876586" cy="105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8404" y="4815417"/>
                <a:ext cx="576293" cy="502709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45" name="Group 22"/>
          <p:cNvGrpSpPr/>
          <p:nvPr/>
        </p:nvGrpSpPr>
        <p:grpSpPr bwMode="auto">
          <a:xfrm>
            <a:off x="7160446" y="2919330"/>
            <a:ext cx="2514600" cy="1905000"/>
            <a:chOff x="5638800" y="1600200"/>
            <a:chExt cx="3048000" cy="2133600"/>
          </a:xfrm>
          <a:solidFill>
            <a:srgbClr val="FFC000"/>
          </a:solidFill>
        </p:grpSpPr>
        <p:grpSp>
          <p:nvGrpSpPr>
            <p:cNvPr id="10247" name="Group 20"/>
            <p:cNvGrpSpPr/>
            <p:nvPr/>
          </p:nvGrpSpPr>
          <p:grpSpPr bwMode="auto">
            <a:xfrm>
              <a:off x="5638800" y="1600200"/>
              <a:ext cx="1905000" cy="2133600"/>
              <a:chOff x="0" y="3276600"/>
              <a:chExt cx="2514600" cy="2438400"/>
            </a:xfrm>
            <a:grpFill/>
          </p:grpSpPr>
          <p:sp>
            <p:nvSpPr>
              <p:cNvPr id="15" name="Rectangle 14"/>
              <p:cNvSpPr/>
              <p:nvPr/>
            </p:nvSpPr>
            <p:spPr>
              <a:xfrm>
                <a:off x="0" y="5391913"/>
                <a:ext cx="1945640" cy="3230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3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grpSp>
            <p:nvGrpSpPr>
              <p:cNvPr id="10250" name="Group 17"/>
              <p:cNvGrpSpPr/>
              <p:nvPr/>
            </p:nvGrpSpPr>
            <p:grpSpPr bwMode="auto">
              <a:xfrm>
                <a:off x="48775" y="3276600"/>
                <a:ext cx="2465825" cy="2041832"/>
                <a:chOff x="48775" y="3276600"/>
                <a:chExt cx="2465825" cy="2041832"/>
              </a:xfrm>
              <a:grpFill/>
            </p:grpSpPr>
            <p:sp>
              <p:nvSpPr>
                <p:cNvPr id="17" name="Cube 3"/>
                <p:cNvSpPr/>
                <p:nvPr/>
              </p:nvSpPr>
              <p:spPr>
                <a:xfrm>
                  <a:off x="73661" y="3276600"/>
                  <a:ext cx="2440939" cy="2040128"/>
                </a:xfrm>
                <a:prstGeom prst="cube">
                  <a:avLst/>
                </a:prstGeom>
                <a:grpFill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rot="5400000">
                  <a:off x="-167892" y="4053587"/>
                  <a:ext cx="1552448" cy="2539"/>
                </a:xfrm>
                <a:prstGeom prst="line">
                  <a:avLst/>
                </a:prstGeom>
                <a:grpFill/>
                <a:ln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607061" y="4798569"/>
                  <a:ext cx="1877059" cy="2031"/>
                </a:xfrm>
                <a:prstGeom prst="line">
                  <a:avLst/>
                </a:prstGeom>
                <a:grpFill/>
                <a:ln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10800000" flipV="1">
                  <a:off x="48261" y="4814825"/>
                  <a:ext cx="576579" cy="503936"/>
                </a:xfrm>
                <a:prstGeom prst="line">
                  <a:avLst/>
                </a:prstGeom>
                <a:grpFill/>
                <a:ln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48" name="TextBox 20"/>
            <p:cNvSpPr txBox="1">
              <a:spLocks noChangeArrowheads="1"/>
            </p:cNvSpPr>
            <p:nvPr/>
          </p:nvSpPr>
          <p:spPr bwMode="auto">
            <a:xfrm>
              <a:off x="7618845" y="2057146"/>
              <a:ext cx="1067955" cy="5814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4294967295"/>
          </p:nvPr>
        </p:nvSpPr>
        <p:spPr>
          <a:xfrm>
            <a:off x="1235091" y="2171772"/>
            <a:ext cx="10944225" cy="4267200"/>
          </a:xfrm>
        </p:spPr>
        <p:txBody>
          <a:bodyPr vert="horz" lIns="9144" tIns="45720" rIns="9144" bIns="45720" rtlCol="0">
            <a:normAutofit/>
          </a:bodyPr>
          <a:lstStyle/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hình lập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2 lần diện tích xung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 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 tích xung quanh 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gấp 4 lần diện tích xung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 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gấp 2 lần diện tích toàn phần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4 lần diện tích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oàn phần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hình lập phương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type="title" idx="4294967295"/>
          </p:nvPr>
        </p:nvSpPr>
        <p:spPr>
          <a:xfrm>
            <a:off x="-424180" y="661670"/>
            <a:ext cx="6556375" cy="715645"/>
          </a:xfrm>
        </p:spPr>
        <p:txBody>
          <a:bodyPr>
            <a:noAutofit/>
          </a:bodyPr>
          <a:lstStyle/>
          <a:p>
            <a:pPr indent="396875"/>
            <a:r>
              <a:rPr lang="en-US" alt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: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8" name="Group 20"/>
          <p:cNvGrpSpPr/>
          <p:nvPr/>
        </p:nvGrpSpPr>
        <p:grpSpPr bwMode="auto">
          <a:xfrm>
            <a:off x="6707204" y="340652"/>
            <a:ext cx="1144587" cy="1385888"/>
            <a:chOff x="645320" y="3349980"/>
            <a:chExt cx="2440780" cy="2365020"/>
          </a:xfrm>
          <a:solidFill>
            <a:srgbClr val="FF0000"/>
          </a:solidFill>
        </p:grpSpPr>
        <p:sp>
          <p:nvSpPr>
            <p:cNvPr id="8" name="Rectangle 7"/>
            <p:cNvSpPr/>
            <p:nvPr/>
          </p:nvSpPr>
          <p:spPr>
            <a:xfrm>
              <a:off x="652091" y="5392620"/>
              <a:ext cx="1946530" cy="3223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</a:p>
          </p:txBody>
        </p:sp>
        <p:grpSp>
          <p:nvGrpSpPr>
            <p:cNvPr id="11285" name="Group 17"/>
            <p:cNvGrpSpPr/>
            <p:nvPr/>
          </p:nvGrpSpPr>
          <p:grpSpPr bwMode="auto">
            <a:xfrm>
              <a:off x="645320" y="3349980"/>
              <a:ext cx="2440780" cy="1968030"/>
              <a:chOff x="645320" y="3349980"/>
              <a:chExt cx="2440780" cy="1968030"/>
            </a:xfrm>
            <a:grpFill/>
          </p:grpSpPr>
          <p:sp>
            <p:nvSpPr>
              <p:cNvPr id="10" name="Cube 3"/>
              <p:cNvSpPr/>
              <p:nvPr/>
            </p:nvSpPr>
            <p:spPr>
              <a:xfrm>
                <a:off x="645320" y="3366234"/>
                <a:ext cx="2440780" cy="1947823"/>
              </a:xfrm>
              <a:prstGeom prst="cub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rot="5400000">
                <a:off x="481904" y="4126129"/>
                <a:ext cx="1552299" cy="0"/>
              </a:xfrm>
              <a:prstGeom prst="line">
                <a:avLst/>
              </a:prstGeom>
              <a:grpFill/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210659" y="4899569"/>
                <a:ext cx="1875441" cy="2710"/>
              </a:xfrm>
              <a:prstGeom prst="line">
                <a:avLst/>
              </a:prstGeom>
              <a:grpFill/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682557" y="4815589"/>
                <a:ext cx="575496" cy="501177"/>
              </a:xfrm>
              <a:prstGeom prst="line">
                <a:avLst/>
              </a:prstGeom>
              <a:grpFill/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5685648" y="868822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</a:p>
        </p:txBody>
      </p:sp>
      <p:grpSp>
        <p:nvGrpSpPr>
          <p:cNvPr id="11270" name="Group 23"/>
          <p:cNvGrpSpPr/>
          <p:nvPr/>
        </p:nvGrpSpPr>
        <p:grpSpPr bwMode="auto">
          <a:xfrm>
            <a:off x="9712166" y="442637"/>
            <a:ext cx="1447800" cy="1094990"/>
            <a:chOff x="6363948" y="1143001"/>
            <a:chExt cx="2322852" cy="1459986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366496" y="2484967"/>
              <a:ext cx="1023889" cy="1180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11278" name="Group 17"/>
            <p:cNvGrpSpPr/>
            <p:nvPr/>
          </p:nvGrpSpPr>
          <p:grpSpPr bwMode="auto">
            <a:xfrm>
              <a:off x="6363948" y="1143001"/>
              <a:ext cx="1299270" cy="1148531"/>
              <a:chOff x="48775" y="3276600"/>
              <a:chExt cx="2465825" cy="2041832"/>
            </a:xfrm>
          </p:grpSpPr>
          <p:sp>
            <p:nvSpPr>
              <p:cNvPr id="19" name="Cube 3"/>
              <p:cNvSpPr/>
              <p:nvPr/>
            </p:nvSpPr>
            <p:spPr>
              <a:xfrm>
                <a:off x="77778" y="3276600"/>
                <a:ext cx="2436241" cy="2039523"/>
              </a:xfrm>
              <a:prstGeom prst="cube">
                <a:avLst/>
              </a:prstGeom>
              <a:solidFill>
                <a:srgbClr val="FFC000"/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-167555" y="4057416"/>
                <a:ext cx="155410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09497" y="4800599"/>
                <a:ext cx="1875519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 flipV="1">
                <a:off x="48775" y="4815651"/>
                <a:ext cx="575225" cy="504236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79" name="TextBox 15"/>
            <p:cNvSpPr txBox="1">
              <a:spLocks noChangeArrowheads="1"/>
            </p:cNvSpPr>
            <p:nvPr/>
          </p:nvSpPr>
          <p:spPr bwMode="auto">
            <a:xfrm>
              <a:off x="7714737" y="1435101"/>
              <a:ext cx="972063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75" name="Rectangle 33"/>
          <p:cNvSpPr>
            <a:spLocks noChangeArrowheads="1"/>
          </p:cNvSpPr>
          <p:nvPr/>
        </p:nvSpPr>
        <p:spPr bwMode="auto">
          <a:xfrm>
            <a:off x="9002830" y="777216"/>
            <a:ext cx="60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593826" y="3121752"/>
            <a:ext cx="542191" cy="53252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626839" y="2271272"/>
            <a:ext cx="494494" cy="481486"/>
          </a:xfrm>
          <a:prstGeom prst="ellipse">
            <a:avLst/>
          </a:prstGeom>
          <a:solidFill>
            <a:srgbClr val="00B050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35" name="Oval 25"/>
          <p:cNvSpPr>
            <a:spLocks noChangeArrowheads="1"/>
          </p:cNvSpPr>
          <p:nvPr/>
        </p:nvSpPr>
        <p:spPr bwMode="auto">
          <a:xfrm>
            <a:off x="641523" y="5046097"/>
            <a:ext cx="494494" cy="53252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36" name="Oval 25"/>
          <p:cNvSpPr>
            <a:spLocks noChangeArrowheads="1"/>
          </p:cNvSpPr>
          <p:nvPr/>
        </p:nvSpPr>
        <p:spPr bwMode="auto">
          <a:xfrm>
            <a:off x="617674" y="4063355"/>
            <a:ext cx="494494" cy="484033"/>
          </a:xfrm>
          <a:prstGeom prst="ellipse">
            <a:avLst/>
          </a:prstGeom>
          <a:solidFill>
            <a:srgbClr val="00B050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/>
          <p:nvPr/>
        </p:nvSpPr>
        <p:spPr>
          <a:xfrm>
            <a:off x="126396" y="415309"/>
            <a:ext cx="59086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96875" algn="just">
              <a:buFont typeface="Arial" panose="020B0604020202020204" pitchFamily="34" charset="0"/>
              <a:buNone/>
            </a:pPr>
            <a:r>
              <a:rPr lang="en-US" alt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</a:t>
            </a:r>
            <a:r>
              <a:rPr lang="vi-VN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2m 5cm.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249814" y="1579273"/>
            <a:ext cx="36685" cy="52787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478280" y="2113648"/>
            <a:ext cx="60960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iải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vi-VN" altLang="en-US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200" dirty="0"/>
          </a:p>
        </p:txBody>
      </p:sp>
      <p:sp>
        <p:nvSpPr>
          <p:cNvPr id="21" name="Content Placeholder 2"/>
          <p:cNvSpPr txBox="1"/>
          <p:nvPr/>
        </p:nvSpPr>
        <p:spPr bwMode="auto">
          <a:xfrm>
            <a:off x="-1841500" y="5678170"/>
            <a:ext cx="8458200" cy="9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16,81 m</a:t>
            </a:r>
            <a:r>
              <a:rPr lang="en-US" alt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25,215 m</a:t>
            </a:r>
            <a:r>
              <a:rPr lang="en-US" alt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656497" y="2723946"/>
            <a:ext cx="346202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 5cm = 2,05 m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-795542" y="3395888"/>
            <a:ext cx="7467600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(2,05 x 2,05) x 4 = 16,81 (m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-571602" y="4493702"/>
            <a:ext cx="68580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(2,05 x 2,05) x 6 = 25,215 (m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Text Box 23"/>
          <p:cNvSpPr txBox="1"/>
          <p:nvPr/>
        </p:nvSpPr>
        <p:spPr>
          <a:xfrm>
            <a:off x="6327580" y="665390"/>
            <a:ext cx="5740626" cy="1769715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xung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quanh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lập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mặt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4.</a:t>
            </a:r>
            <a:br>
              <a:rPr lang="en-US" altLang="en-US" sz="2800" b="1" dirty="0">
                <a:latin typeface="Times New Roman" panose="02020603050405020304" pitchFamily="18" charset="0"/>
              </a:rPr>
            </a:br>
            <a:endParaRPr lang="vi-VN" sz="2500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8" name="Text Box 23"/>
          <p:cNvSpPr txBox="1"/>
          <p:nvPr/>
        </p:nvSpPr>
        <p:spPr>
          <a:xfrm>
            <a:off x="7818626" y="2139185"/>
            <a:ext cx="308045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Sxq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a x a x 4</a:t>
            </a:r>
          </a:p>
        </p:txBody>
      </p:sp>
      <p:sp>
        <p:nvSpPr>
          <p:cNvPr id="19" name="Text Box 23"/>
          <p:cNvSpPr txBox="1"/>
          <p:nvPr/>
        </p:nvSpPr>
        <p:spPr>
          <a:xfrm>
            <a:off x="6466910" y="3209233"/>
            <a:ext cx="5679168" cy="1769715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toàn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lập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mặt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6.</a:t>
            </a:r>
            <a:br>
              <a:rPr lang="en-US" altLang="en-US" sz="2800" b="1" dirty="0">
                <a:latin typeface="Times New Roman" panose="02020603050405020304" pitchFamily="18" charset="0"/>
              </a:rPr>
            </a:br>
            <a:endParaRPr lang="vi-VN" sz="2500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" name="Text Box 23"/>
          <p:cNvSpPr txBox="1"/>
          <p:nvPr/>
        </p:nvSpPr>
        <p:spPr>
          <a:xfrm>
            <a:off x="7880248" y="4761792"/>
            <a:ext cx="304747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Stp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a x a x 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71167" y="567840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vi-VN" altLang="en-US" sz="36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0" grpId="0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414" y="2322726"/>
            <a:ext cx="9879724" cy="1143000"/>
          </a:xfrm>
        </p:spPr>
        <p:txBody>
          <a:bodyPr>
            <a:noAutofit/>
          </a:bodyPr>
          <a:lstStyle/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CON Ở NHỮNG GIỜ HỌC SAU</a:t>
            </a:r>
            <a:endParaRPr lang="en-GB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3" descr="C:\Users\DELL\Downloads\phu nu\hinh-nen-powerpoint-kute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24000" y="1939947"/>
            <a:ext cx="914400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nl-NL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 eaLnBrk="1" hangingPunct="1"/>
            <a:r>
              <a:rPr lang="nl-NL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(Trang 112)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1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792" y="4469076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741045" y="195580"/>
            <a:ext cx="5098415" cy="1408430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000" b="1" dirty="0">
              <a:solidFill>
                <a:schemeClr val="tx2"/>
              </a:solidFill>
            </a:endParaRPr>
          </a:p>
          <a:p>
            <a:pPr algn="ctr"/>
            <a:r>
              <a:rPr lang="en-US" altLang="en-US" sz="4000" b="1" dirty="0" err="1">
                <a:latin typeface="Times New Roman" panose="02020603050405020304" pitchFamily="18" charset="0"/>
              </a:rPr>
              <a:t>Khởi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40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040765" y="1604010"/>
            <a:ext cx="1069403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Cube 23"/>
          <p:cNvSpPr/>
          <p:nvPr/>
        </p:nvSpPr>
        <p:spPr>
          <a:xfrm>
            <a:off x="3811270" y="3011805"/>
            <a:ext cx="2028825" cy="1953260"/>
          </a:xfrm>
          <a:prstGeom prst="cube">
            <a:avLst/>
          </a:prstGeom>
          <a:solidFill>
            <a:srgbClr val="FF0000"/>
          </a:solidFill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2" grpId="0"/>
      <p:bldP spid="2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022" y="4621892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636270" y="410845"/>
            <a:ext cx="5012690" cy="977265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>
                <a:latin typeface="Times New Roman" panose="02020603050405020304" pitchFamily="18" charset="0"/>
              </a:rPr>
              <a:t>Khởi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36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4" name="Cube 23"/>
          <p:cNvSpPr/>
          <p:nvPr/>
        </p:nvSpPr>
        <p:spPr>
          <a:xfrm>
            <a:off x="2613660" y="3467100"/>
            <a:ext cx="1979295" cy="1941830"/>
          </a:xfrm>
          <a:prstGeom prst="cube">
            <a:avLst/>
          </a:prstGeom>
          <a:solidFill>
            <a:srgbClr val="FF0000"/>
          </a:solidFill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Text Box 23"/>
          <p:cNvSpPr txBox="1"/>
          <p:nvPr/>
        </p:nvSpPr>
        <p:spPr>
          <a:xfrm>
            <a:off x="4818380" y="1690370"/>
            <a:ext cx="7259320" cy="1568450"/>
          </a:xfrm>
          <a:prstGeom prst="rect">
            <a:avLst/>
          </a:prstGeom>
          <a:solidFill>
            <a:srgbClr val="FFC000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xung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quanh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lập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mặt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nhân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</a:rPr>
              <a:t> 4.</a:t>
            </a:r>
            <a:endParaRPr lang="vi-VN" sz="3200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7" name="Text Box 23"/>
          <p:cNvSpPr txBox="1"/>
          <p:nvPr/>
        </p:nvSpPr>
        <p:spPr>
          <a:xfrm>
            <a:off x="6355253" y="3811425"/>
            <a:ext cx="3757198" cy="645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Sxq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a x a x 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623" y="4559539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512791" y="389607"/>
            <a:ext cx="3956697" cy="1408354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000" b="1" dirty="0">
              <a:solidFill>
                <a:schemeClr val="tx2"/>
              </a:solidFill>
            </a:endParaRPr>
          </a:p>
          <a:p>
            <a:pPr algn="ctr"/>
            <a:r>
              <a:rPr lang="en-US" altLang="en-US" sz="3600" b="1" dirty="0" err="1">
                <a:latin typeface="Times New Roman" panose="02020603050405020304" pitchFamily="18" charset="0"/>
              </a:rPr>
              <a:t>Khởi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36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044575" y="1956435"/>
            <a:ext cx="993521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Cube 7"/>
          <p:cNvSpPr/>
          <p:nvPr/>
        </p:nvSpPr>
        <p:spPr>
          <a:xfrm>
            <a:off x="3546475" y="3392805"/>
            <a:ext cx="1736725" cy="1633220"/>
          </a:xfrm>
          <a:prstGeom prst="cube">
            <a:avLst/>
          </a:prstGeom>
          <a:solidFill>
            <a:srgbClr val="92D050"/>
          </a:solidFill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090" y="4783138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480695" y="572135"/>
            <a:ext cx="3956685" cy="1053465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>
                <a:latin typeface="Times New Roman" panose="02020603050405020304" pitchFamily="18" charset="0"/>
              </a:rPr>
              <a:t>Khởi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36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Cube 7"/>
          <p:cNvSpPr/>
          <p:nvPr/>
        </p:nvSpPr>
        <p:spPr>
          <a:xfrm>
            <a:off x="2441575" y="3373755"/>
            <a:ext cx="1855470" cy="1828165"/>
          </a:xfrm>
          <a:prstGeom prst="cube">
            <a:avLst/>
          </a:prstGeom>
          <a:solidFill>
            <a:srgbClr val="92D050"/>
          </a:solidFill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3"/>
          <p:cNvSpPr txBox="1"/>
          <p:nvPr/>
        </p:nvSpPr>
        <p:spPr>
          <a:xfrm>
            <a:off x="4437380" y="1284605"/>
            <a:ext cx="7454900" cy="1753235"/>
          </a:xfrm>
          <a:prstGeom prst="rect">
            <a:avLst/>
          </a:prstGeom>
          <a:solidFill>
            <a:srgbClr val="FFC000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en-US" sz="36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toàn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lập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diện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mặt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3600" b="1" dirty="0">
                <a:latin typeface="Times New Roman" panose="02020603050405020304" pitchFamily="18" charset="0"/>
              </a:rPr>
              <a:t> 6.</a:t>
            </a:r>
            <a:endParaRPr lang="vi-VN" sz="3600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0" name="Text Box 23"/>
          <p:cNvSpPr txBox="1"/>
          <p:nvPr/>
        </p:nvSpPr>
        <p:spPr>
          <a:xfrm>
            <a:off x="6285772" y="3591546"/>
            <a:ext cx="3757198" cy="645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Stp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a x a x 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/>
          <p:nvPr/>
        </p:nvSpPr>
        <p:spPr>
          <a:xfrm>
            <a:off x="136907" y="479650"/>
            <a:ext cx="59086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96875" algn="just">
              <a:buFont typeface="Arial" panose="020B0604020202020204" pitchFamily="34" charset="0"/>
              <a:buNone/>
            </a:pPr>
            <a:r>
              <a:rPr lang="en-US" alt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</a:t>
            </a:r>
            <a:r>
              <a:rPr lang="vi-VN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2m 5cm.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165215" y="739140"/>
            <a:ext cx="48260" cy="57797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0"/>
          <p:cNvGrpSpPr/>
          <p:nvPr/>
        </p:nvGrpSpPr>
        <p:grpSpPr bwMode="auto">
          <a:xfrm>
            <a:off x="1208742" y="2648652"/>
            <a:ext cx="1828800" cy="2209800"/>
            <a:chOff x="0" y="3276600"/>
            <a:chExt cx="2514600" cy="2438400"/>
          </a:xfrm>
        </p:grpSpPr>
        <p:sp>
          <p:nvSpPr>
            <p:cNvPr id="24" name="Rectangle 23"/>
            <p:cNvSpPr/>
            <p:nvPr/>
          </p:nvSpPr>
          <p:spPr>
            <a:xfrm>
              <a:off x="0" y="5392683"/>
              <a:ext cx="1947069" cy="3223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Group 17"/>
            <p:cNvGrpSpPr/>
            <p:nvPr/>
          </p:nvGrpSpPr>
          <p:grpSpPr bwMode="auto">
            <a:xfrm>
              <a:off x="50206" y="3276600"/>
              <a:ext cx="2464394" cy="2040759"/>
              <a:chOff x="50206" y="3276600"/>
              <a:chExt cx="2464394" cy="2040759"/>
            </a:xfrm>
          </p:grpSpPr>
          <p:sp>
            <p:nvSpPr>
              <p:cNvPr id="26" name="Cube 3"/>
              <p:cNvSpPr/>
              <p:nvPr/>
            </p:nvSpPr>
            <p:spPr>
              <a:xfrm>
                <a:off x="76400" y="3276600"/>
                <a:ext cx="2438200" cy="2039007"/>
              </a:xfrm>
              <a:prstGeom prst="cub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rot="5400000">
                <a:off x="-165917" y="4053275"/>
                <a:ext cx="1552027" cy="2182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09006" y="4798849"/>
                <a:ext cx="1875035" cy="1751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0800000" flipV="1">
                <a:off x="50206" y="4814614"/>
                <a:ext cx="576262" cy="502745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209060" y="4401252"/>
            <a:ext cx="1219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 5cm</a:t>
            </a: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3819380" y="4696266"/>
            <a:ext cx="14398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3826412" y="5542671"/>
            <a:ext cx="15177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 animBg="1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478458" y="297876"/>
            <a:ext cx="60960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iải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vi-VN" altLang="en-US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200" dirty="0"/>
          </a:p>
        </p:txBody>
      </p:sp>
      <p:sp>
        <p:nvSpPr>
          <p:cNvPr id="21" name="Content Placeholder 2"/>
          <p:cNvSpPr txBox="1"/>
          <p:nvPr/>
        </p:nvSpPr>
        <p:spPr bwMode="auto">
          <a:xfrm>
            <a:off x="2790190" y="4385945"/>
            <a:ext cx="8458200" cy="1162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16,81 m</a:t>
            </a:r>
            <a:r>
              <a:rPr lang="en-US" altLang="en-US" sz="36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25,215 m</a:t>
            </a:r>
            <a:r>
              <a:rPr lang="en-US" altLang="en-US" sz="36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3035613" y="1153825"/>
            <a:ext cx="38220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 5cm = 2,05 m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223010" y="1833880"/>
            <a:ext cx="1037463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(2,05 x 2,05) x 4 = 16,81 (m</a:t>
            </a:r>
            <a:r>
              <a:rPr lang="en-US" altLang="en-US" sz="36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1356360" y="3067050"/>
            <a:ext cx="9700895" cy="130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(2,05 x 2,05) x 6 = 25,215 (m</a:t>
            </a:r>
            <a:r>
              <a:rPr lang="en-US" altLang="en-US" sz="36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1" grpId="0"/>
      <p:bldP spid="2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4294967295"/>
          </p:nvPr>
        </p:nvSpPr>
        <p:spPr>
          <a:xfrm>
            <a:off x="346787" y="371501"/>
            <a:ext cx="10752137" cy="490537"/>
          </a:xfrm>
        </p:spPr>
        <p:txBody>
          <a:bodyPr>
            <a:noAutofit/>
          </a:bodyPr>
          <a:lstStyle/>
          <a:p>
            <a:pPr marL="0" indent="396875">
              <a:buNone/>
            </a:pPr>
            <a:r>
              <a:rPr lang="en-US" alt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?</a:t>
            </a:r>
          </a:p>
        </p:txBody>
      </p:sp>
      <p:sp>
        <p:nvSpPr>
          <p:cNvPr id="8195" name="TextBox 43"/>
          <p:cNvSpPr txBox="1">
            <a:spLocks noChangeArrowheads="1"/>
          </p:cNvSpPr>
          <p:nvPr/>
        </p:nvSpPr>
        <p:spPr bwMode="auto">
          <a:xfrm>
            <a:off x="2819972" y="5654992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8196" name="TextBox 44"/>
          <p:cNvSpPr txBox="1">
            <a:spLocks noChangeArrowheads="1"/>
          </p:cNvSpPr>
          <p:nvPr/>
        </p:nvSpPr>
        <p:spPr bwMode="auto">
          <a:xfrm>
            <a:off x="7543800" y="6179228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4</a:t>
            </a:r>
          </a:p>
        </p:txBody>
      </p:sp>
      <p:grpSp>
        <p:nvGrpSpPr>
          <p:cNvPr id="8197" name="Group 57"/>
          <p:cNvGrpSpPr/>
          <p:nvPr/>
        </p:nvGrpSpPr>
        <p:grpSpPr bwMode="auto">
          <a:xfrm>
            <a:off x="718757" y="1766746"/>
            <a:ext cx="4652963" cy="1606550"/>
            <a:chOff x="405945" y="2295525"/>
            <a:chExt cx="4628018" cy="1605895"/>
          </a:xfrm>
        </p:grpSpPr>
        <p:grpSp>
          <p:nvGrpSpPr>
            <p:cNvPr id="8238" name="Group 22"/>
            <p:cNvGrpSpPr/>
            <p:nvPr/>
          </p:nvGrpSpPr>
          <p:grpSpPr bwMode="auto">
            <a:xfrm>
              <a:off x="685800" y="2743200"/>
              <a:ext cx="4348163" cy="731838"/>
              <a:chOff x="762000" y="2667000"/>
              <a:chExt cx="4348176" cy="731520"/>
            </a:xfrm>
          </p:grpSpPr>
          <p:grpSp>
            <p:nvGrpSpPr>
              <p:cNvPr id="8243" name="Group 6"/>
              <p:cNvGrpSpPr/>
              <p:nvPr/>
            </p:nvGrpSpPr>
            <p:grpSpPr bwMode="auto">
              <a:xfrm>
                <a:off x="7620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761627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481648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44" name="Group 7"/>
              <p:cNvGrpSpPr/>
              <p:nvPr/>
            </p:nvGrpSpPr>
            <p:grpSpPr bwMode="auto">
              <a:xfrm>
                <a:off x="22098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761764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1481786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45" name="Group 10"/>
              <p:cNvGrpSpPr/>
              <p:nvPr/>
            </p:nvGrpSpPr>
            <p:grpSpPr bwMode="auto">
              <a:xfrm>
                <a:off x="36576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761902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481923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8239" name="TextBox 41"/>
            <p:cNvSpPr txBox="1">
              <a:spLocks noChangeArrowheads="1"/>
            </p:cNvSpPr>
            <p:nvPr/>
          </p:nvSpPr>
          <p:spPr bwMode="auto">
            <a:xfrm>
              <a:off x="1752823" y="3378200"/>
              <a:ext cx="13721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  <p:grpSp>
          <p:nvGrpSpPr>
            <p:cNvPr id="8240" name="Group 49"/>
            <p:cNvGrpSpPr/>
            <p:nvPr/>
          </p:nvGrpSpPr>
          <p:grpSpPr bwMode="auto">
            <a:xfrm>
              <a:off x="405945" y="2295525"/>
              <a:ext cx="1194257" cy="923985"/>
              <a:chOff x="406178" y="2296181"/>
              <a:chExt cx="1194024" cy="922830"/>
            </a:xfrm>
          </p:grpSpPr>
          <p:sp>
            <p:nvSpPr>
              <p:cNvPr id="8241" name="TextBox 45"/>
              <p:cNvSpPr txBox="1">
                <a:spLocks noChangeArrowheads="1"/>
              </p:cNvSpPr>
              <p:nvPr/>
            </p:nvSpPr>
            <p:spPr bwMode="auto">
              <a:xfrm>
                <a:off x="685831" y="2296181"/>
                <a:ext cx="914371" cy="399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</a:p>
            </p:txBody>
          </p:sp>
          <p:sp>
            <p:nvSpPr>
              <p:cNvPr id="8242" name="TextBox 46"/>
              <p:cNvSpPr txBox="1">
                <a:spLocks noChangeArrowheads="1"/>
              </p:cNvSpPr>
              <p:nvPr/>
            </p:nvSpPr>
            <p:spPr bwMode="auto">
              <a:xfrm>
                <a:off x="406178" y="2819401"/>
                <a:ext cx="914370" cy="399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</a:p>
            </p:txBody>
          </p:sp>
        </p:grpSp>
      </p:grpSp>
      <p:grpSp>
        <p:nvGrpSpPr>
          <p:cNvPr id="8198" name="Group 58"/>
          <p:cNvGrpSpPr/>
          <p:nvPr/>
        </p:nvGrpSpPr>
        <p:grpSpPr bwMode="auto">
          <a:xfrm>
            <a:off x="6706285" y="1014494"/>
            <a:ext cx="3886200" cy="2305050"/>
            <a:chOff x="5410200" y="1447800"/>
            <a:chExt cx="3886200" cy="2305110"/>
          </a:xfrm>
        </p:grpSpPr>
        <p:sp>
          <p:nvSpPr>
            <p:cNvPr id="8223" name="TextBox 42"/>
            <p:cNvSpPr txBox="1">
              <a:spLocks noChangeArrowheads="1"/>
            </p:cNvSpPr>
            <p:nvPr/>
          </p:nvSpPr>
          <p:spPr bwMode="auto">
            <a:xfrm>
              <a:off x="6172200" y="3352800"/>
              <a:ext cx="1371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  <p:grpSp>
          <p:nvGrpSpPr>
            <p:cNvPr id="8224" name="Group 55"/>
            <p:cNvGrpSpPr/>
            <p:nvPr/>
          </p:nvGrpSpPr>
          <p:grpSpPr bwMode="auto">
            <a:xfrm>
              <a:off x="5410200" y="1447800"/>
              <a:ext cx="3886200" cy="1958975"/>
              <a:chOff x="5257800" y="1945944"/>
              <a:chExt cx="3886200" cy="1958680"/>
            </a:xfrm>
          </p:grpSpPr>
          <p:grpSp>
            <p:nvGrpSpPr>
              <p:cNvPr id="8225" name="Group 53"/>
              <p:cNvGrpSpPr/>
              <p:nvPr/>
            </p:nvGrpSpPr>
            <p:grpSpPr bwMode="auto">
              <a:xfrm>
                <a:off x="5257800" y="1945944"/>
                <a:ext cx="3170832" cy="1958680"/>
                <a:chOff x="5611504" y="1945944"/>
                <a:chExt cx="3170832" cy="1958680"/>
              </a:xfrm>
            </p:grpSpPr>
            <p:grpSp>
              <p:nvGrpSpPr>
                <p:cNvPr id="8227" name="Group 31"/>
                <p:cNvGrpSpPr/>
                <p:nvPr/>
              </p:nvGrpSpPr>
              <p:grpSpPr bwMode="auto">
                <a:xfrm>
                  <a:off x="5611504" y="2438400"/>
                  <a:ext cx="2941320" cy="1466224"/>
                  <a:chOff x="5611504" y="2438400"/>
                  <a:chExt cx="2941320" cy="1466224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5611504" y="3172929"/>
                    <a:ext cx="731838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6346517" y="3172929"/>
                    <a:ext cx="730250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7086292" y="3172929"/>
                    <a:ext cx="717550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7807017" y="3172929"/>
                    <a:ext cx="731837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21" name="Rectangle 20"/>
                  <p:cNvSpPr/>
                  <p:nvPr/>
                </p:nvSpPr>
                <p:spPr>
                  <a:xfrm>
                    <a:off x="5611504" y="2438008"/>
                    <a:ext cx="731838" cy="731747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7086292" y="2441183"/>
                    <a:ext cx="717550" cy="731747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</p:grpSp>
            <p:sp>
              <p:nvSpPr>
                <p:cNvPr id="8228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6400800" y="2739732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  <p:sp>
              <p:nvSpPr>
                <p:cNvPr id="8229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5644488" y="1945944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  <p:sp>
              <p:nvSpPr>
                <p:cNvPr id="8230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7867936" y="2739732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  <p:sp>
              <p:nvSpPr>
                <p:cNvPr id="8231" name="TextBox 51"/>
                <p:cNvSpPr txBox="1">
                  <a:spLocks noChangeArrowheads="1"/>
                </p:cNvSpPr>
                <p:nvPr/>
              </p:nvSpPr>
              <p:spPr bwMode="auto">
                <a:xfrm>
                  <a:off x="7105936" y="1945944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</p:grpSp>
          <p:sp>
            <p:nvSpPr>
              <p:cNvPr id="8226" name="TextBox 52"/>
              <p:cNvSpPr txBox="1">
                <a:spLocks noChangeArrowheads="1"/>
              </p:cNvSpPr>
              <p:nvPr/>
            </p:nvSpPr>
            <p:spPr bwMode="auto">
              <a:xfrm>
                <a:off x="8229600" y="3352800"/>
                <a:ext cx="91440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</a:p>
            </p:txBody>
          </p:sp>
        </p:grpSp>
      </p:grpSp>
      <p:grpSp>
        <p:nvGrpSpPr>
          <p:cNvPr id="8199" name="Group 60"/>
          <p:cNvGrpSpPr/>
          <p:nvPr/>
        </p:nvGrpSpPr>
        <p:grpSpPr bwMode="auto">
          <a:xfrm>
            <a:off x="1178496" y="3373296"/>
            <a:ext cx="4114800" cy="2632075"/>
            <a:chOff x="456919" y="3899844"/>
            <a:chExt cx="4115081" cy="2633340"/>
          </a:xfrm>
        </p:grpSpPr>
        <p:grpSp>
          <p:nvGrpSpPr>
            <p:cNvPr id="8212" name="Group 32"/>
            <p:cNvGrpSpPr/>
            <p:nvPr/>
          </p:nvGrpSpPr>
          <p:grpSpPr bwMode="auto">
            <a:xfrm>
              <a:off x="685800" y="4343400"/>
              <a:ext cx="2947008" cy="2189784"/>
              <a:chOff x="658504" y="4117984"/>
              <a:chExt cx="2947008" cy="218978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58239" y="4849743"/>
                <a:ext cx="731888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93302" y="4849743"/>
                <a:ext cx="730300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128" y="4849743"/>
                <a:ext cx="731887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868190" y="4849743"/>
                <a:ext cx="730300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239" y="5575579"/>
                <a:ext cx="731888" cy="732189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72953" y="4117554"/>
                <a:ext cx="731887" cy="732189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213" name="TextBox 54"/>
            <p:cNvSpPr txBox="1">
              <a:spLocks noChangeArrowheads="1"/>
            </p:cNvSpPr>
            <p:nvPr/>
          </p:nvSpPr>
          <p:spPr bwMode="auto">
            <a:xfrm>
              <a:off x="3657538" y="4419062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14" name="TextBox 56"/>
            <p:cNvSpPr txBox="1">
              <a:spLocks noChangeArrowheads="1"/>
            </p:cNvSpPr>
            <p:nvPr/>
          </p:nvSpPr>
          <p:spPr bwMode="auto">
            <a:xfrm>
              <a:off x="2895486" y="3899844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15" name="TextBox 57"/>
            <p:cNvSpPr txBox="1">
              <a:spLocks noChangeArrowheads="1"/>
            </p:cNvSpPr>
            <p:nvPr/>
          </p:nvSpPr>
          <p:spPr bwMode="auto">
            <a:xfrm>
              <a:off x="456919" y="6033878"/>
              <a:ext cx="914463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16" name="TextBox 58"/>
            <p:cNvSpPr txBox="1">
              <a:spLocks noChangeArrowheads="1"/>
            </p:cNvSpPr>
            <p:nvPr/>
          </p:nvSpPr>
          <p:spPr bwMode="auto">
            <a:xfrm>
              <a:off x="456919" y="5181217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grpSp>
        <p:nvGrpSpPr>
          <p:cNvPr id="8200" name="Group 65"/>
          <p:cNvGrpSpPr/>
          <p:nvPr/>
        </p:nvGrpSpPr>
        <p:grpSpPr bwMode="auto">
          <a:xfrm>
            <a:off x="6631673" y="3318731"/>
            <a:ext cx="3816350" cy="2646363"/>
            <a:chOff x="5181600" y="3810000"/>
            <a:chExt cx="3815688" cy="2646984"/>
          </a:xfrm>
        </p:grpSpPr>
        <p:grpSp>
          <p:nvGrpSpPr>
            <p:cNvPr id="8202" name="Group 40"/>
            <p:cNvGrpSpPr/>
            <p:nvPr/>
          </p:nvGrpSpPr>
          <p:grpSpPr bwMode="auto">
            <a:xfrm>
              <a:off x="5867400" y="4267200"/>
              <a:ext cx="2914024" cy="2189784"/>
              <a:chOff x="5361296" y="4191000"/>
              <a:chExt cx="2914024" cy="21897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3611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817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43611" y="4923117"/>
                <a:ext cx="731710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811900" y="5648774"/>
                <a:ext cx="731711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816662" y="4191107"/>
                <a:ext cx="731710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  <p:sp>
          <p:nvSpPr>
            <p:cNvPr id="8203" name="TextBox 59"/>
            <p:cNvSpPr txBox="1">
              <a:spLocks noChangeArrowheads="1"/>
            </p:cNvSpPr>
            <p:nvPr/>
          </p:nvSpPr>
          <p:spPr bwMode="auto">
            <a:xfrm>
              <a:off x="5181600" y="5029200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04" name="TextBox 61"/>
            <p:cNvSpPr txBox="1">
              <a:spLocks noChangeArrowheads="1"/>
            </p:cNvSpPr>
            <p:nvPr/>
          </p:nvSpPr>
          <p:spPr bwMode="auto">
            <a:xfrm>
              <a:off x="5873088" y="4541236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05" name="TextBox 62"/>
            <p:cNvSpPr txBox="1">
              <a:spLocks noChangeArrowheads="1"/>
            </p:cNvSpPr>
            <p:nvPr/>
          </p:nvSpPr>
          <p:spPr bwMode="auto">
            <a:xfrm>
              <a:off x="7315200" y="3810000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06" name="TextBox 63"/>
            <p:cNvSpPr txBox="1">
              <a:spLocks noChangeArrowheads="1"/>
            </p:cNvSpPr>
            <p:nvPr/>
          </p:nvSpPr>
          <p:spPr bwMode="auto">
            <a:xfrm>
              <a:off x="8082888" y="4550392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572</Words>
  <Application>Microsoft Office PowerPoint</Application>
  <PresentationFormat>Widescreen</PresentationFormat>
  <Paragraphs>99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3: Đúng ghi Đ, sai ghi S :</vt:lpstr>
      <vt:lpstr>PowerPoint Presentation</vt:lpstr>
      <vt:lpstr>HẸN GẶP LẠI CÁC CON Ở NHỮNG GIỜ HỌC SAU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26</cp:revision>
  <dcterms:created xsi:type="dcterms:W3CDTF">2019-02-17T03:09:00Z</dcterms:created>
  <dcterms:modified xsi:type="dcterms:W3CDTF">2024-01-31T05:16:03Z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766D7461C890493CB2FE200B2DDD03F8</vt:lpwstr>
  </property>
  <property fmtid="{D5CDD505-2E9C-101B-9397-08002B2CF9AE}" pid="3" name="KSOProductBuildVer">
    <vt:lpwstr>1033-11.2.0.11440</vt:lpwstr>
  </property>
</Properties>
</file>