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271" r:id="rId4"/>
    <p:sldId id="270" r:id="rId5"/>
    <p:sldId id="263" r:id="rId6"/>
    <p:sldId id="266" r:id="rId7"/>
    <p:sldId id="291" r:id="rId8"/>
    <p:sldId id="278" r:id="rId9"/>
    <p:sldId id="292" r:id="rId10"/>
    <p:sldId id="259" r:id="rId11"/>
    <p:sldId id="267" r:id="rId12"/>
    <p:sldId id="289" r:id="rId13"/>
    <p:sldId id="26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  <a:srgbClr val="CCFF66"/>
    <a:srgbClr val="66FFFF"/>
    <a:srgbClr val="CC99FF"/>
    <a:srgbClr val="FFFF99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>
        <p:scale>
          <a:sx n="59" d="100"/>
          <a:sy n="59" d="100"/>
        </p:scale>
        <p:origin x="-57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738FE-6870-4CD0-8D95-BDF7A79B797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6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9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9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330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6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598"/>
            <a:ext cx="1097383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0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5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94551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8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48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50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5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9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8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7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64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16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4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15.emf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9.wdp"/><Relationship Id="rId11" Type="http://schemas.microsoft.com/office/2007/relationships/hdphoto" Target="../media/hdphoto8.wdp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5.wdp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7.wdp"/><Relationship Id="rId11" Type="http://schemas.microsoft.com/office/2007/relationships/hdphoto" Target="../media/hdphoto8.wdp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9.wdp"/><Relationship Id="rId11" Type="http://schemas.microsoft.com/office/2007/relationships/hdphoto" Target="../media/hdphoto8.wdp"/><Relationship Id="rId5" Type="http://schemas.openxmlformats.org/officeDocument/2006/relationships/image" Target="../media/image60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3" y="549889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PHÉP CỘNG, PHÉP TRỪ TRONG PHẠM VI 20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3" y="2044535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134303" y="6389287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842890" y="781063"/>
            <a:ext cx="8688121" cy="2732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0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80027" y="3145960"/>
            <a:ext cx="2225491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6659" y="147750"/>
            <a:ext cx="614755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2: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631" y="209863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9" y="82073"/>
            <a:ext cx="2111023" cy="1648178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9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3" y="2615583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6" y="3781049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29771" y="122095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2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53822" y="1214200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2949" y="1188117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4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1897" y="11544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5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29771" y="21800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6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8630" y="214364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7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58661" y="2195189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8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78691" y="2232682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9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36552" y="12559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3262669" y="121834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06617" y="1239400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6" name="Oval 45"/>
          <p:cNvSpPr/>
          <p:nvPr/>
        </p:nvSpPr>
        <p:spPr>
          <a:xfrm>
            <a:off x="5432736" y="120180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86604" y="1192074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7612721" y="1154480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52039" y="116706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0" name="Oval 49"/>
          <p:cNvSpPr/>
          <p:nvPr/>
        </p:nvSpPr>
        <p:spPr>
          <a:xfrm>
            <a:off x="9678156" y="112946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8341" y="217601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2" name="Oval 51"/>
          <p:cNvSpPr/>
          <p:nvPr/>
        </p:nvSpPr>
        <p:spPr>
          <a:xfrm>
            <a:off x="3304460" y="213841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67261" y="217159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4" name="Oval 53"/>
          <p:cNvSpPr/>
          <p:nvPr/>
        </p:nvSpPr>
        <p:spPr>
          <a:xfrm>
            <a:off x="5393378" y="213400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4373" y="21408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6" name="Oval 55"/>
          <p:cNvSpPr/>
          <p:nvPr/>
        </p:nvSpPr>
        <p:spPr>
          <a:xfrm>
            <a:off x="7560490" y="214018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54433" y="2232785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9" name="Oval 58"/>
          <p:cNvSpPr/>
          <p:nvPr/>
        </p:nvSpPr>
        <p:spPr>
          <a:xfrm>
            <a:off x="9680552" y="2195191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8" grpId="0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02476" y="0"/>
            <a:ext cx="6111414" cy="6858000"/>
            <a:chOff x="6321216" y="0"/>
            <a:chExt cx="6111414" cy="6858000"/>
          </a:xfrm>
        </p:grpSpPr>
        <p:pic>
          <p:nvPicPr>
            <p:cNvPr id="1036" name="Picture 12" descr="Phim Hoạt Hình Vẽ Tay Màu Xanh Tiếng Anh, Vẽ, Ghi Danh, Tay Hình nền Vector  để tải xuống miễn phí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85"/>
            <a:stretch/>
          </p:blipFill>
          <p:spPr bwMode="auto">
            <a:xfrm>
              <a:off x="6321216" y="0"/>
              <a:ext cx="537410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7571392" y="638291"/>
              <a:ext cx="4861238" cy="5160574"/>
              <a:chOff x="5138225" y="880888"/>
              <a:chExt cx="2882828" cy="516057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38225" y="880888"/>
                <a:ext cx="27425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2  =  9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60726" y="1504424"/>
                <a:ext cx="28603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3  =  8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168220" y="2163965"/>
                <a:ext cx="26849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4  =  7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157643" y="2817372"/>
                <a:ext cx="23500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5  =  6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69728" y="3451242"/>
                <a:ext cx="21735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6  =  5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77193" y="4118297"/>
                <a:ext cx="24744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7  =  4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75227" y="4809752"/>
                <a:ext cx="2478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8  =  3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77619" y="5456687"/>
                <a:ext cx="21536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9  =  2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56673" y="902730"/>
            <a:ext cx="6192875" cy="4513639"/>
            <a:chOff x="256673" y="902730"/>
            <a:chExt cx="6192875" cy="4513639"/>
          </a:xfrm>
        </p:grpSpPr>
        <p:pic>
          <p:nvPicPr>
            <p:cNvPr id="1038" name="Picture 14" descr="วาดด้วยมือง่าย ๆ สีแปรงทาสีง่ายจับคู่สไตล์คนมีความสุขเด็กเส้นขอบข้อความ,  เด็ก ๆ, ทาสีด้วยมือ, กล่องข้อความ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5" t="22861" r="8868" b="22918"/>
            <a:stretch/>
          </p:blipFill>
          <p:spPr bwMode="auto">
            <a:xfrm>
              <a:off x="256673" y="902730"/>
              <a:ext cx="6192875" cy="4513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427748" y="3552534"/>
              <a:ext cx="4203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079831" y="628358"/>
            <a:ext cx="457823" cy="516057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91101" y="627389"/>
            <a:ext cx="457823" cy="516057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93" b="51204" l="34115" r="41979">
                        <a14:foregroundMark x1="38594" y1="45741" x2="38594" y2="45741"/>
                        <a14:foregroundMark x1="38854" y1="45648" x2="38854" y2="45648"/>
                        <a14:foregroundMark x1="38958" y1="45741" x2="38958" y2="45741"/>
                        <a14:foregroundMark x1="38958" y1="45741" x2="38958" y2="45741"/>
                        <a14:foregroundMark x1="36667" y1="44907" x2="36667" y2="44907"/>
                        <a14:foregroundMark x1="35677" y1="45185" x2="35677" y2="45185"/>
                      </a14:backgroundRemoval>
                    </a14:imgEffect>
                  </a14:imgLayer>
                </a14:imgProps>
              </a:ext>
            </a:extLst>
          </a:blip>
          <a:srcRect l="34027" t="32747" r="57996" b="48876"/>
          <a:stretch/>
        </p:blipFill>
        <p:spPr>
          <a:xfrm>
            <a:off x="1803751" y="792277"/>
            <a:ext cx="1568887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41" b="51296" l="43906" r="53229">
                        <a14:backgroundMark x1="47865" y1="49537" x2="47865" y2="49537"/>
                      </a14:backgroundRemoval>
                    </a14:imgEffect>
                  </a14:imgLayer>
                </a14:imgProps>
              </a:ext>
            </a:extLst>
          </a:blip>
          <a:srcRect l="43914" t="33846" r="46873" b="47777"/>
          <a:stretch/>
        </p:blipFill>
        <p:spPr>
          <a:xfrm>
            <a:off x="4949073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50556" l="54792" r="65000">
                        <a14:foregroundMark x1="63646" y1="34630" x2="63646" y2="34630"/>
                        <a14:foregroundMark x1="64219" y1="34074" x2="64219" y2="34074"/>
                        <a14:foregroundMark x1="63802" y1="33704" x2="63802" y2="33704"/>
                      </a14:backgroundRemoval>
                    </a14:imgEffect>
                  </a14:imgLayer>
                </a14:imgProps>
              </a:ext>
            </a:extLst>
          </a:blip>
          <a:srcRect l="54644" t="32747" r="34907" b="48876"/>
          <a:stretch/>
        </p:blipFill>
        <p:spPr>
          <a:xfrm>
            <a:off x="8572770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33" b="80926" l="32240" r="43646">
                        <a14:foregroundMark x1="34635" y1="76574" x2="34635" y2="76574"/>
                        <a14:foregroundMark x1="35417" y1="76019" x2="35417" y2="76019"/>
                        <a14:foregroundMark x1="33542" y1="77500" x2="33542" y2="77500"/>
                        <a14:foregroundMark x1="34583" y1="76019" x2="34583" y2="76019"/>
                        <a14:foregroundMark x1="35260" y1="75370" x2="35260" y2="75370"/>
                        <a14:foregroundMark x1="35833" y1="74815" x2="35833" y2="74815"/>
                      </a14:backgroundRemoval>
                    </a14:imgEffect>
                  </a14:imgLayer>
                </a14:imgProps>
              </a:ext>
            </a:extLst>
          </a:blip>
          <a:srcRect l="32454" t="63109" r="56085" b="19114"/>
          <a:stretch/>
        </p:blipFill>
        <p:spPr>
          <a:xfrm>
            <a:off x="1047965" y="4214379"/>
            <a:ext cx="1913071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4" b="79167" l="44479" r="54635"/>
                    </a14:imgEffect>
                  </a14:imgLayer>
                </a14:imgProps>
              </a:ext>
            </a:extLst>
          </a:blip>
          <a:srcRect l="44683" t="67581" r="45709" b="20235"/>
          <a:stretch/>
        </p:blipFill>
        <p:spPr>
          <a:xfrm>
            <a:off x="4949074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04" b="78981" l="55104" r="65365">
                        <a14:foregroundMark x1="59531" y1="73241" x2="59531" y2="73241"/>
                        <a14:foregroundMark x1="61667" y1="73241" x2="61667" y2="73241"/>
                        <a14:foregroundMark x1="60573" y1="73796" x2="60573" y2="73796"/>
                        <a14:foregroundMark x1="62292" y1="74074" x2="62292" y2="74074"/>
                        <a14:foregroundMark x1="61979" y1="73056" x2="61979" y2="73056"/>
                        <a14:backgroundMark x1="64531" y1="76759" x2="64531" y2="76759"/>
                      </a14:backgroundRemoval>
                    </a14:imgEffect>
                  </a14:imgLayer>
                </a14:imgProps>
              </a:ext>
            </a:extLst>
          </a:blip>
          <a:srcRect l="55190" t="63587" r="34753" b="21233"/>
          <a:stretch/>
        </p:blipFill>
        <p:spPr>
          <a:xfrm>
            <a:off x="8763857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89" b="61852" l="27448" r="72865">
                        <a14:foregroundMark x1="45573" y1="58148" x2="45573" y2="58148"/>
                        <a14:foregroundMark x1="45573" y1="59352" x2="45573" y2="59352"/>
                        <a14:foregroundMark x1="30885" y1="57685" x2="30885" y2="57685"/>
                        <a14:foregroundMark x1="38854" y1="57130" x2="38854" y2="57130"/>
                        <a14:foregroundMark x1="52448" y1="57870" x2="52448" y2="57870"/>
                        <a14:foregroundMark x1="60625" y1="58241" x2="60625" y2="58241"/>
                        <a14:foregroundMark x1="42969" y1="56296" x2="42969" y2="56296"/>
                        <a14:foregroundMark x1="43438" y1="55185" x2="43438" y2="55185"/>
                        <a14:foregroundMark x1="42969" y1="56296" x2="43906" y2="53796"/>
                        <a14:foregroundMark x1="69427" y1="55370" x2="69427" y2="55370"/>
                        <a14:foregroundMark x1="67448" y1="58241" x2="67448" y2="58241"/>
                        <a14:foregroundMark x1="67344" y1="58611" x2="67344" y2="58611"/>
                        <a14:foregroundMark x1="67292" y1="59074" x2="67292" y2="59074"/>
                        <a14:backgroundMark x1="40208" y1="53519" x2="40208" y2="53519"/>
                        <a14:backgroundMark x1="40000" y1="54722" x2="40000" y2="54722"/>
                      </a14:backgroundRemoval>
                    </a14:imgEffect>
                  </a14:imgLayer>
                </a14:imgProps>
              </a:ext>
            </a:extLst>
          </a:blip>
          <a:srcRect l="26979" t="49999" r="26980" b="35927"/>
          <a:stretch/>
        </p:blipFill>
        <p:spPr>
          <a:xfrm>
            <a:off x="1222626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35071" y="2393881"/>
            <a:ext cx="2247231" cy="863029"/>
          </a:xfrm>
          <a:custGeom>
            <a:avLst/>
            <a:gdLst>
              <a:gd name="connsiteX0" fmla="*/ 2247230 w 2247230"/>
              <a:gd name="connsiteY0" fmla="*/ 0 h 863029"/>
              <a:gd name="connsiteX1" fmla="*/ 1045154 w 2247230"/>
              <a:gd name="connsiteY1" fmla="*/ 123290 h 863029"/>
              <a:gd name="connsiteX2" fmla="*/ 2165037 w 2247230"/>
              <a:gd name="connsiteY2" fmla="*/ 595901 h 863029"/>
              <a:gd name="connsiteX3" fmla="*/ 212947 w 2247230"/>
              <a:gd name="connsiteY3" fmla="*/ 801384 h 863029"/>
              <a:gd name="connsiteX4" fmla="*/ 141028 w 2247230"/>
              <a:gd name="connsiteY4" fmla="*/ 863029 h 8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230" h="863029">
                <a:moveTo>
                  <a:pt x="2247230" y="0"/>
                </a:moveTo>
                <a:cubicBezTo>
                  <a:pt x="1653041" y="11986"/>
                  <a:pt x="1058853" y="23973"/>
                  <a:pt x="1045154" y="123290"/>
                </a:cubicBezTo>
                <a:cubicBezTo>
                  <a:pt x="1031455" y="222607"/>
                  <a:pt x="2303738" y="482885"/>
                  <a:pt x="2165037" y="595901"/>
                </a:cubicBezTo>
                <a:cubicBezTo>
                  <a:pt x="2026336" y="708917"/>
                  <a:pt x="550282" y="756863"/>
                  <a:pt x="212947" y="801384"/>
                </a:cubicBezTo>
                <a:cubicBezTo>
                  <a:pt x="-124388" y="845905"/>
                  <a:pt x="8320" y="854467"/>
                  <a:pt x="141028" y="86302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004501" y="2536667"/>
            <a:ext cx="623039" cy="59695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72774" y="2222239"/>
            <a:ext cx="626724" cy="97462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88196" y="3955553"/>
            <a:ext cx="4226017" cy="97604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198725" y="3984106"/>
            <a:ext cx="441788" cy="88731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251044" y="3970411"/>
            <a:ext cx="1057345" cy="144512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6850" y="268819"/>
            <a:ext cx="460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22625" y="688917"/>
            <a:ext cx="1562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033" y="688917"/>
            <a:ext cx="2237691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075">
            <a:off x="5925770" y="-12004"/>
            <a:ext cx="3898585" cy="4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4173" y="476672"/>
            <a:ext cx="6772880" cy="110799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Du hành các vì sao</a:t>
            </a:r>
            <a:endParaRPr lang="en-US" sz="6600" b="1" spc="5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Snack_Ti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6493" y="-1107504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1" y="-315416"/>
            <a:ext cx="1025776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5 = ?</a:t>
            </a:r>
            <a:endParaRPr lang="en-US" sz="6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5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063612"/>
            <a:ext cx="3507893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9" y="-315416"/>
            <a:ext cx="10171565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3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3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7" y="1063612"/>
            <a:ext cx="194409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762998"/>
            <a:ext cx="958095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– 7 = ?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7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30" y="1063612"/>
            <a:ext cx="3455489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275792"/>
            <a:ext cx="9580957" cy="665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11 -  9 = ? 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11 -  9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1063612"/>
            <a:ext cx="2887337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5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" b="10000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60" y="418487"/>
            <a:ext cx="12490655" cy="589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?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9" y="1063612"/>
            <a:ext cx="1922491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899" r="8989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178605"/>
            <a:ext cx="9580957" cy="645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8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8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" y="1063612"/>
            <a:ext cx="277453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2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5" y="118681"/>
            <a:ext cx="1211555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5109" y="1267097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5739" y="537516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1" y="1547264"/>
            <a:ext cx="10900123" cy="3977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7281" y="1960903"/>
            <a:ext cx="876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…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…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…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2021</a:t>
            </a:r>
            <a:endParaRPr lang="en-US" sz="3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4845" y="2752059"/>
            <a:ext cx="263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Toán</a:t>
            </a:r>
            <a:endParaRPr lang="en-US" sz="3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57820" y="1547264"/>
            <a:ext cx="0" cy="3977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4112" y="3377229"/>
            <a:ext cx="9499353" cy="81560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Bài</a:t>
            </a:r>
            <a:r>
              <a:rPr lang="en-US" sz="36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11: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Phép</a:t>
            </a:r>
            <a:r>
              <a:rPr lang="en-US" sz="36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trừ</a:t>
            </a:r>
            <a:r>
              <a:rPr lang="en-US" sz="36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(qua 10)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trong</a:t>
            </a:r>
            <a:r>
              <a:rPr lang="en-US" sz="36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6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phạm</a:t>
            </a:r>
            <a:r>
              <a:rPr lang="en-US" sz="36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vi 20.</a:t>
            </a:r>
            <a:endParaRPr lang="en-US" sz="36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9817" y="4308270"/>
            <a:ext cx="263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1</a:t>
            </a:r>
            <a:endParaRPr lang="en-US" sz="36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23975"/>
      </p:ext>
    </p:extLst>
  </p:cSld>
  <p:clrMapOvr>
    <a:masterClrMapping/>
  </p:clrMapOvr>
  <p:transition spd="slow" advTm="7582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576917"/>
            <a:ext cx="9580957" cy="725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4 =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246543"/>
            <a:ext cx="3507893" cy="1938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90" y="3852664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7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1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3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2965656"/>
            <a:ext cx="501119" cy="448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6890" y="2891350"/>
            <a:ext cx="5905767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90" y="3513995"/>
            <a:ext cx="5905767" cy="95410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90" y="4581598"/>
            <a:ext cx="5905767" cy="95410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3741398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70" y="4721820"/>
            <a:ext cx="501119" cy="44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11" y="2072627"/>
            <a:ext cx="412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3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56679" y="4568574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11 - 5 = 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183" y="1422606"/>
            <a:ext cx="1101595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Mai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3820886" y="2153821"/>
            <a:ext cx="3980839" cy="360291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08413" y="2406630"/>
            <a:ext cx="2812472" cy="1343891"/>
          </a:xfrm>
          <a:prstGeom prst="cloudCallout">
            <a:avLst>
              <a:gd name="adj1" fmla="val 56554"/>
              <a:gd name="adj2" fmla="val 3819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=""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9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9" b="81481" l="54063" r="61667"/>
                    </a14:imgEffect>
                  </a14:imgLayer>
                </a14:imgProps>
              </a:ext>
            </a:extLst>
          </a:blip>
          <a:srcRect l="53688" t="58166" r="38408" b="20604"/>
          <a:stretch/>
        </p:blipFill>
        <p:spPr>
          <a:xfrm>
            <a:off x="-329594" y="3112426"/>
            <a:ext cx="2495278" cy="3231323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708919" y="533520"/>
            <a:ext cx="7424438" cy="2578906"/>
          </a:xfrm>
          <a:prstGeom prst="cloudCallout">
            <a:avLst>
              <a:gd name="adj1" fmla="val -38789"/>
              <a:gd name="adj2" fmla="val 69105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0506" y="1071149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7,  6.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3706" y="1920949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5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69055" y="3788928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10192163" y="2709623"/>
            <a:ext cx="1957595" cy="2746478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 flipH="1">
            <a:off x="8133357" y="226033"/>
            <a:ext cx="3977755" cy="1690231"/>
          </a:xfrm>
          <a:prstGeom prst="cloudCallout">
            <a:avLst>
              <a:gd name="adj1" fmla="val -19162"/>
              <a:gd name="adj2" fmla="val 9431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8219" y="383788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399948" y="3839906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3837488" y="1517746"/>
            <a:ext cx="581270" cy="285684"/>
            <a:chOff x="7978370" y="2289237"/>
            <a:chExt cx="581270" cy="285684"/>
          </a:xfrm>
        </p:grpSpPr>
        <p:sp>
          <p:nvSpPr>
            <p:cNvPr id="56" name="Arc 59">
              <a:extLst>
                <a:ext uri="{FF2B5EF4-FFF2-40B4-BE49-F238E27FC236}">
                  <a16:creationId xmlns=""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riangle 60">
              <a:extLst>
                <a:ext uri="{FF2B5EF4-FFF2-40B4-BE49-F238E27FC236}">
                  <a16:creationId xmlns=""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4531261" y="1520597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=""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riangle 66">
              <a:extLst>
                <a:ext uri="{FF2B5EF4-FFF2-40B4-BE49-F238E27FC236}">
                  <a16:creationId xmlns=""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5231541" y="1482633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=""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riangle 70">
              <a:extLst>
                <a:ext uri="{FF2B5EF4-FFF2-40B4-BE49-F238E27FC236}">
                  <a16:creationId xmlns=""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5887268" y="1520929"/>
            <a:ext cx="581270" cy="285684"/>
            <a:chOff x="7978370" y="2289237"/>
            <a:chExt cx="581270" cy="285684"/>
          </a:xfrm>
        </p:grpSpPr>
        <p:sp>
          <p:nvSpPr>
            <p:cNvPr id="65" name="Arc 59">
              <a:extLst>
                <a:ext uri="{FF2B5EF4-FFF2-40B4-BE49-F238E27FC236}">
                  <a16:creationId xmlns=""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riangle 74">
              <a:extLst>
                <a:ext uri="{FF2B5EF4-FFF2-40B4-BE49-F238E27FC236}">
                  <a16:creationId xmlns=""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6483263" y="1520929"/>
            <a:ext cx="581270" cy="285684"/>
            <a:chOff x="7978370" y="2289237"/>
            <a:chExt cx="581270" cy="285684"/>
          </a:xfrm>
        </p:grpSpPr>
        <p:sp>
          <p:nvSpPr>
            <p:cNvPr id="68" name="Arc 59">
              <a:extLst>
                <a:ext uri="{FF2B5EF4-FFF2-40B4-BE49-F238E27FC236}">
                  <a16:creationId xmlns=""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riangle 74">
              <a:extLst>
                <a:ext uri="{FF2B5EF4-FFF2-40B4-BE49-F238E27FC236}">
                  <a16:creationId xmlns=""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0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36" grpId="0"/>
      <p:bldP spid="45" grpId="0" animBg="1"/>
      <p:bldP spid="49" grpId="0" animBg="1"/>
      <p:bldP spid="7" grpId="0"/>
      <p:bldP spid="7" grpId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569135" y="1581577"/>
            <a:ext cx="5087807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33494" y="1564230"/>
            <a:ext cx="3093875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3870320" y="1581576"/>
            <a:ext cx="558799" cy="5494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27806" y="1248571"/>
            <a:ext cx="390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11 = 10 + 1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14474" y="1849482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10 - 5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0656" y="2500741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 + 1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02919" y="553997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710288" y="1838933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60487" y="213098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4310066" y="2113637"/>
            <a:ext cx="815443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8927" y="4899744"/>
            <a:ext cx="384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bi.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310825" y="3933306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25231" y="398226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966960" y="3984284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9958214" y="3542547"/>
            <a:ext cx="1957595" cy="27464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4362" y="3046145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3840" y="300114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07149" y="306561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  <p:bldP spid="42" grpId="0"/>
      <p:bldP spid="44" grpId="0"/>
      <p:bldP spid="48" grpId="0" animBg="1"/>
      <p:bldP spid="3" grpId="0"/>
      <p:bldP spid="45" grpId="0" animBg="1"/>
      <p:bldP spid="47" grpId="0"/>
      <p:bldP spid="47" grpId="1"/>
      <p:bldP spid="49" grpId="0"/>
      <p:bldP spid="2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4"/>
          <p:cNvPicPr>
            <a:picLocks noChangeAspect="1"/>
          </p:cNvPicPr>
          <p:nvPr/>
        </p:nvPicPr>
        <p:blipFill rotWithShape="1">
          <a:blip r:embed="rId2"/>
          <a:srcRect l="1990"/>
          <a:stretch/>
        </p:blipFill>
        <p:spPr>
          <a:xfrm>
            <a:off x="1" y="5782068"/>
            <a:ext cx="8659753" cy="1123362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=""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10" y="5160744"/>
            <a:ext cx="1865116" cy="169725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flipH="1">
            <a:off x="6670875" y="193990"/>
            <a:ext cx="4473820" cy="1690231"/>
          </a:xfrm>
          <a:prstGeom prst="cloudCallout">
            <a:avLst>
              <a:gd name="adj1" fmla="val -40042"/>
              <a:gd name="adj2" fmla="val 64076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829" y1="17037" x2="63063" y2="2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5493" y="1537856"/>
            <a:ext cx="1618407" cy="31137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0595" y="418926"/>
            <a:ext cx="7069749" cy="2731205"/>
            <a:chOff x="292392" y="-64890"/>
            <a:chExt cx="7069749" cy="2731205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xmlns="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lùi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2936" y="2789255"/>
            <a:ext cx="7069749" cy="2731205"/>
            <a:chOff x="292392" y="-64890"/>
            <a:chExt cx="7069749" cy="273120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xmlns="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7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5011871" y="2711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x-none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313134" y="318960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图片 424">
            <a:extLst>
              <a:ext uri="{FF2B5EF4-FFF2-40B4-BE49-F238E27FC236}">
                <a16:creationId xmlns=""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18" y="76109"/>
            <a:ext cx="1735353" cy="1790444"/>
          </a:xfrm>
          <a:prstGeom prst="rect">
            <a:avLst/>
          </a:prstGeom>
        </p:spPr>
      </p:pic>
      <p:pic>
        <p:nvPicPr>
          <p:cNvPr id="35" name="图片 32">
            <a:extLst>
              <a:ext uri="{FF2B5EF4-FFF2-40B4-BE49-F238E27FC236}">
                <a16:creationId xmlns=""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51"/>
            <a:ext cx="2270120" cy="2280695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2624" y="2815628"/>
            <a:ext cx="5993872" cy="36493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339157" y="297059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39157" y="3771625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02457" y="3750503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9262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14324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 rot="1661761">
            <a:off x="1547752" y="2939301"/>
            <a:ext cx="792424" cy="2324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41734" y="3560369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40408" y="2977141"/>
            <a:ext cx="279700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70275" y="5329922"/>
            <a:ext cx="403856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4 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46475" y="2859398"/>
            <a:ext cx="5993872" cy="3605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6409050" y="2966235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708384" y="3718558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99378" y="3718558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54178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492700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 rot="20003333">
            <a:off x="6849998" y="2799883"/>
            <a:ext cx="792424" cy="2385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66273" y="3730800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162546" y="2973326"/>
            <a:ext cx="2934558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10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- 3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40168" y="5325566"/>
            <a:ext cx="4038569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4 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177345" y="3024572"/>
            <a:ext cx="1551805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434916" y="3010504"/>
            <a:ext cx="1577817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09436" y="3925318"/>
            <a:ext cx="557645" cy="68235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x-none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6162517" y="4042756"/>
            <a:ext cx="883271" cy="68235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6837" y="1083540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0037" y="1933340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5413819" y="1530137"/>
            <a:ext cx="581270" cy="285684"/>
            <a:chOff x="7978370" y="2289237"/>
            <a:chExt cx="581270" cy="285684"/>
          </a:xfrm>
        </p:grpSpPr>
        <p:sp>
          <p:nvSpPr>
            <p:cNvPr id="37" name="Arc 59">
              <a:extLst>
                <a:ext uri="{FF2B5EF4-FFF2-40B4-BE49-F238E27FC236}">
                  <a16:creationId xmlns=""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riangle 60">
              <a:extLst>
                <a:ext uri="{FF2B5EF4-FFF2-40B4-BE49-F238E27FC236}">
                  <a16:creationId xmlns=""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6107592" y="1532988"/>
            <a:ext cx="581270" cy="285684"/>
            <a:chOff x="7978370" y="2289237"/>
            <a:chExt cx="581270" cy="285684"/>
          </a:xfrm>
        </p:grpSpPr>
        <p:sp>
          <p:nvSpPr>
            <p:cNvPr id="45" name="Arc 59">
              <a:extLst>
                <a:ext uri="{FF2B5EF4-FFF2-40B4-BE49-F238E27FC236}">
                  <a16:creationId xmlns=""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riangle 66">
              <a:extLst>
                <a:ext uri="{FF2B5EF4-FFF2-40B4-BE49-F238E27FC236}">
                  <a16:creationId xmlns=""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6807872" y="1495024"/>
            <a:ext cx="581270" cy="285684"/>
            <a:chOff x="7978370" y="2289237"/>
            <a:chExt cx="581270" cy="285684"/>
          </a:xfrm>
        </p:grpSpPr>
        <p:sp>
          <p:nvSpPr>
            <p:cNvPr id="64" name="Arc 59">
              <a:extLst>
                <a:ext uri="{FF2B5EF4-FFF2-40B4-BE49-F238E27FC236}">
                  <a16:creationId xmlns=""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riangle 70">
              <a:extLst>
                <a:ext uri="{FF2B5EF4-FFF2-40B4-BE49-F238E27FC236}">
                  <a16:creationId xmlns=""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7463599" y="1533320"/>
            <a:ext cx="581270" cy="285684"/>
            <a:chOff x="7978370" y="2289237"/>
            <a:chExt cx="581270" cy="285684"/>
          </a:xfrm>
        </p:grpSpPr>
        <p:sp>
          <p:nvSpPr>
            <p:cNvPr id="69" name="Arc 59">
              <a:extLst>
                <a:ext uri="{FF2B5EF4-FFF2-40B4-BE49-F238E27FC236}">
                  <a16:creationId xmlns=""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riangle 74">
              <a:extLst>
                <a:ext uri="{FF2B5EF4-FFF2-40B4-BE49-F238E27FC236}">
                  <a16:creationId xmlns=""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9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9" grpId="0" animBg="1"/>
      <p:bldP spid="40" grpId="0" animBg="1"/>
      <p:bldP spid="46" grpId="0" animBg="1"/>
      <p:bldP spid="47" grpId="0" animBg="1"/>
      <p:bldP spid="48" grpId="0" animBg="1"/>
      <p:bldP spid="49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5" grpId="0" animBg="1"/>
      <p:bldP spid="66" grpId="0" animBg="1"/>
      <p:bldP spid="41" grpId="0" animBg="1"/>
      <p:bldP spid="29" grpId="0" animBg="1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93579"/>
              </p:ext>
            </p:extLst>
          </p:nvPr>
        </p:nvGraphicFramePr>
        <p:xfrm>
          <a:off x="1425961" y="1813383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=""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=""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36697" y="1910644"/>
            <a:ext cx="22260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11 - 6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5" y="2633114"/>
            <a:ext cx="3731475" cy="2690577"/>
            <a:chOff x="2282368" y="3301930"/>
            <a:chExt cx="3642340" cy="264047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11 = 10 + 1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6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 +  1   =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2277688" cy="453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11 - 6 = 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169217" y="3424471"/>
            <a:ext cx="593644" cy="5402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23314" y="4049000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90674" y="4775385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897690" y="2725561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13 = 10 + 3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     + 3 =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4" y="5492661"/>
              <a:ext cx="19364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13 - 5 = ?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9" y="1974616"/>
            <a:ext cx="222602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13 - 5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004470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=""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1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41" y="349948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5" y="4111917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1" y="408730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950405" y="350641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977249" y="351437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6875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578761" y="4725774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899658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1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0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4576</TotalTime>
  <Words>598</Words>
  <Application>Microsoft Office PowerPoint</Application>
  <PresentationFormat>Custom</PresentationFormat>
  <Paragraphs>144</Paragraphs>
  <Slides>21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Win10Pro</cp:lastModifiedBy>
  <cp:revision>98</cp:revision>
  <dcterms:created xsi:type="dcterms:W3CDTF">2021-05-28T09:26:39Z</dcterms:created>
  <dcterms:modified xsi:type="dcterms:W3CDTF">2021-10-07T23:31:00Z</dcterms:modified>
</cp:coreProperties>
</file>