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sldIdLst>
    <p:sldId id="256" r:id="rId3"/>
    <p:sldId id="257" r:id="rId4"/>
    <p:sldId id="258" r:id="rId5"/>
    <p:sldId id="264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E57321"/>
    <a:srgbClr val="D2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72D00-449F-4447-9E69-C83144207E6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66AE83-C76E-4BF2-A1FC-4498069896A2}">
      <dgm:prSet phldrT="[Văn bản]"/>
      <dgm:spPr/>
      <dgm:t>
        <a:bodyPr/>
        <a:lstStyle/>
        <a:p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Nhận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được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bài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toán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về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nhiều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hơn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</a:p>
        <a:p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số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đơn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endParaRPr lang="en-US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FAD0A8C5-DBE4-46C8-83EE-E38C9D3F19AD}" type="parTrans" cxnId="{F0D33E25-7131-4FFB-8598-04DD09918722}">
      <dgm:prSet/>
      <dgm:spPr/>
      <dgm:t>
        <a:bodyPr/>
        <a:lstStyle/>
        <a:p>
          <a:endParaRPr lang="en-US"/>
        </a:p>
      </dgm:t>
    </dgm:pt>
    <dgm:pt modelId="{6A64C561-A1CA-45A4-A591-08E8BC714B57}" type="sibTrans" cxnId="{F0D33E25-7131-4FFB-8598-04DD09918722}">
      <dgm:prSet/>
      <dgm:spPr/>
      <dgm:t>
        <a:bodyPr/>
        <a:lstStyle/>
        <a:p>
          <a:endParaRPr lang="en-US"/>
        </a:p>
      </dgm:t>
    </dgm:pt>
    <dgm:pt modelId="{D2CB5712-352A-4BF3-B3A3-FBF83732AE0D}">
      <dgm:prSet phldrT="[Văn bản]"/>
      <dgm:spPr/>
      <dgm:t>
        <a:bodyPr/>
        <a:lstStyle/>
        <a:p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Giải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và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trình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bày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đúng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bài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giải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của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bài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toán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về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nhiều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hơn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số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đơn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endParaRPr lang="en-US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0E579030-19FA-48B9-AA88-C388C15EC53B}" type="parTrans" cxnId="{A1FE6706-5C60-4DA8-92E4-4F5F5A6C771F}">
      <dgm:prSet/>
      <dgm:spPr/>
      <dgm:t>
        <a:bodyPr/>
        <a:lstStyle/>
        <a:p>
          <a:endParaRPr lang="en-US"/>
        </a:p>
      </dgm:t>
    </dgm:pt>
    <dgm:pt modelId="{A34137A1-1CFE-4514-BE11-B3579DF5A18F}" type="sibTrans" cxnId="{A1FE6706-5C60-4DA8-92E4-4F5F5A6C771F}">
      <dgm:prSet/>
      <dgm:spPr/>
      <dgm:t>
        <a:bodyPr/>
        <a:lstStyle/>
        <a:p>
          <a:endParaRPr lang="en-US"/>
        </a:p>
      </dgm:t>
    </dgm:pt>
    <dgm:pt modelId="{C7C91166-36B3-486B-AA27-108014D73B86}" type="pres">
      <dgm:prSet presAssocID="{B4872D00-449F-4447-9E69-C83144207E61}" presName="outerComposite" presStyleCnt="0">
        <dgm:presLayoutVars>
          <dgm:chMax val="5"/>
          <dgm:dir/>
          <dgm:resizeHandles val="exact"/>
        </dgm:presLayoutVars>
      </dgm:prSet>
      <dgm:spPr/>
    </dgm:pt>
    <dgm:pt modelId="{25D383DF-C061-46D4-9BD4-B3991E81780F}" type="pres">
      <dgm:prSet presAssocID="{B4872D00-449F-4447-9E69-C83144207E61}" presName="dummyMaxCanvas" presStyleCnt="0">
        <dgm:presLayoutVars/>
      </dgm:prSet>
      <dgm:spPr/>
    </dgm:pt>
    <dgm:pt modelId="{3494BC33-EF5F-485C-991C-0D025F944396}" type="pres">
      <dgm:prSet presAssocID="{B4872D00-449F-4447-9E69-C83144207E61}" presName="TwoNodes_1" presStyleLbl="node1" presStyleIdx="0" presStyleCnt="2" custLinFactNeighborX="9199">
        <dgm:presLayoutVars>
          <dgm:bulletEnabled val="1"/>
        </dgm:presLayoutVars>
      </dgm:prSet>
      <dgm:spPr/>
    </dgm:pt>
    <dgm:pt modelId="{3DB6791B-83CC-44B8-A584-E7EC0A132848}" type="pres">
      <dgm:prSet presAssocID="{B4872D00-449F-4447-9E69-C83144207E61}" presName="TwoNodes_2" presStyleLbl="node1" presStyleIdx="1" presStyleCnt="2">
        <dgm:presLayoutVars>
          <dgm:bulletEnabled val="1"/>
        </dgm:presLayoutVars>
      </dgm:prSet>
      <dgm:spPr/>
    </dgm:pt>
    <dgm:pt modelId="{B8ADEBBC-14D7-4B21-8239-51DDDAF81B9C}" type="pres">
      <dgm:prSet presAssocID="{B4872D00-449F-4447-9E69-C83144207E61}" presName="TwoConn_1-2" presStyleLbl="fgAccFollowNode1" presStyleIdx="0" presStyleCnt="1">
        <dgm:presLayoutVars>
          <dgm:bulletEnabled val="1"/>
        </dgm:presLayoutVars>
      </dgm:prSet>
      <dgm:spPr/>
    </dgm:pt>
    <dgm:pt modelId="{742F8A0A-4CDA-48F7-8F31-E463A0EE04B6}" type="pres">
      <dgm:prSet presAssocID="{B4872D00-449F-4447-9E69-C83144207E61}" presName="TwoNodes_1_text" presStyleLbl="node1" presStyleIdx="1" presStyleCnt="2">
        <dgm:presLayoutVars>
          <dgm:bulletEnabled val="1"/>
        </dgm:presLayoutVars>
      </dgm:prSet>
      <dgm:spPr/>
    </dgm:pt>
    <dgm:pt modelId="{2CD3461B-5B8C-407B-9347-A3D150D5A80B}" type="pres">
      <dgm:prSet presAssocID="{B4872D00-449F-4447-9E69-C83144207E6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8730104-F071-47B1-BA68-806B62095B43}" type="presOf" srcId="{D2CB5712-352A-4BF3-B3A3-FBF83732AE0D}" destId="{2CD3461B-5B8C-407B-9347-A3D150D5A80B}" srcOrd="1" destOrd="0" presId="urn:microsoft.com/office/officeart/2005/8/layout/vProcess5"/>
    <dgm:cxn modelId="{A1FE6706-5C60-4DA8-92E4-4F5F5A6C771F}" srcId="{B4872D00-449F-4447-9E69-C83144207E61}" destId="{D2CB5712-352A-4BF3-B3A3-FBF83732AE0D}" srcOrd="1" destOrd="0" parTransId="{0E579030-19FA-48B9-AA88-C388C15EC53B}" sibTransId="{A34137A1-1CFE-4514-BE11-B3579DF5A18F}"/>
    <dgm:cxn modelId="{1C8EC40C-D3F3-4288-A95F-3C9AE3BD77DF}" type="presOf" srcId="{B4872D00-449F-4447-9E69-C83144207E61}" destId="{C7C91166-36B3-486B-AA27-108014D73B86}" srcOrd="0" destOrd="0" presId="urn:microsoft.com/office/officeart/2005/8/layout/vProcess5"/>
    <dgm:cxn modelId="{F0D33E25-7131-4FFB-8598-04DD09918722}" srcId="{B4872D00-449F-4447-9E69-C83144207E61}" destId="{E366AE83-C76E-4BF2-A1FC-4498069896A2}" srcOrd="0" destOrd="0" parTransId="{FAD0A8C5-DBE4-46C8-83EE-E38C9D3F19AD}" sibTransId="{6A64C561-A1CA-45A4-A591-08E8BC714B57}"/>
    <dgm:cxn modelId="{CD5FED50-07A6-4F42-8F5B-5A4534936761}" type="presOf" srcId="{E366AE83-C76E-4BF2-A1FC-4498069896A2}" destId="{742F8A0A-4CDA-48F7-8F31-E463A0EE04B6}" srcOrd="1" destOrd="0" presId="urn:microsoft.com/office/officeart/2005/8/layout/vProcess5"/>
    <dgm:cxn modelId="{B66A42B6-023D-44ED-B534-275CD6A7CDDF}" type="presOf" srcId="{E366AE83-C76E-4BF2-A1FC-4498069896A2}" destId="{3494BC33-EF5F-485C-991C-0D025F944396}" srcOrd="0" destOrd="0" presId="urn:microsoft.com/office/officeart/2005/8/layout/vProcess5"/>
    <dgm:cxn modelId="{52DE15DB-9328-42C1-B41D-1BF33D974B01}" type="presOf" srcId="{6A64C561-A1CA-45A4-A591-08E8BC714B57}" destId="{B8ADEBBC-14D7-4B21-8239-51DDDAF81B9C}" srcOrd="0" destOrd="0" presId="urn:microsoft.com/office/officeart/2005/8/layout/vProcess5"/>
    <dgm:cxn modelId="{AE28FDFF-CC03-4506-A565-43EB0C1E881C}" type="presOf" srcId="{D2CB5712-352A-4BF3-B3A3-FBF83732AE0D}" destId="{3DB6791B-83CC-44B8-A584-E7EC0A132848}" srcOrd="0" destOrd="0" presId="urn:microsoft.com/office/officeart/2005/8/layout/vProcess5"/>
    <dgm:cxn modelId="{8627B511-C009-48EA-8B76-11F987868BB3}" type="presParOf" srcId="{C7C91166-36B3-486B-AA27-108014D73B86}" destId="{25D383DF-C061-46D4-9BD4-B3991E81780F}" srcOrd="0" destOrd="0" presId="urn:microsoft.com/office/officeart/2005/8/layout/vProcess5"/>
    <dgm:cxn modelId="{E5E03C40-20D7-439F-ADF8-F75BA2120B93}" type="presParOf" srcId="{C7C91166-36B3-486B-AA27-108014D73B86}" destId="{3494BC33-EF5F-485C-991C-0D025F944396}" srcOrd="1" destOrd="0" presId="urn:microsoft.com/office/officeart/2005/8/layout/vProcess5"/>
    <dgm:cxn modelId="{5D5F6DAD-6771-4ACF-85A0-A9635B39BC21}" type="presParOf" srcId="{C7C91166-36B3-486B-AA27-108014D73B86}" destId="{3DB6791B-83CC-44B8-A584-E7EC0A132848}" srcOrd="2" destOrd="0" presId="urn:microsoft.com/office/officeart/2005/8/layout/vProcess5"/>
    <dgm:cxn modelId="{EF359C35-8F91-4A6E-8508-C1AA7745D8A4}" type="presParOf" srcId="{C7C91166-36B3-486B-AA27-108014D73B86}" destId="{B8ADEBBC-14D7-4B21-8239-51DDDAF81B9C}" srcOrd="3" destOrd="0" presId="urn:microsoft.com/office/officeart/2005/8/layout/vProcess5"/>
    <dgm:cxn modelId="{527019EE-FC68-4432-8083-1427A9DB6C21}" type="presParOf" srcId="{C7C91166-36B3-486B-AA27-108014D73B86}" destId="{742F8A0A-4CDA-48F7-8F31-E463A0EE04B6}" srcOrd="4" destOrd="0" presId="urn:microsoft.com/office/officeart/2005/8/layout/vProcess5"/>
    <dgm:cxn modelId="{D883988E-A0CE-4B9D-86AF-9D2C6FB6394E}" type="presParOf" srcId="{C7C91166-36B3-486B-AA27-108014D73B86}" destId="{2CD3461B-5B8C-407B-9347-A3D150D5A80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4BC33-EF5F-485C-991C-0D025F944396}">
      <dsp:nvSpPr>
        <dsp:cNvPr id="0" name=""/>
        <dsp:cNvSpPr/>
      </dsp:nvSpPr>
      <dsp:spPr>
        <a:xfrm>
          <a:off x="649345" y="0"/>
          <a:ext cx="7058868" cy="13828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Nhận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được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bài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toán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về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nhiều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hơn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số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đơn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endParaRPr lang="en-US" sz="23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689847" y="40502"/>
        <a:ext cx="5629592" cy="1301838"/>
      </dsp:txXfrm>
    </dsp:sp>
    <dsp:sp modelId="{3DB6791B-83CC-44B8-A584-E7EC0A132848}">
      <dsp:nvSpPr>
        <dsp:cNvPr id="0" name=""/>
        <dsp:cNvSpPr/>
      </dsp:nvSpPr>
      <dsp:spPr>
        <a:xfrm>
          <a:off x="1245682" y="1690141"/>
          <a:ext cx="7058868" cy="138284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Giải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và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trình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bày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đúng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bài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giải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của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bài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toán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về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nhiều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hơn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số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đơn</a:t>
          </a:r>
          <a:r>
            <a:rPr lang="en-US" sz="23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3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endParaRPr lang="en-US" sz="23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286184" y="1730643"/>
        <a:ext cx="4833333" cy="1301838"/>
      </dsp:txXfrm>
    </dsp:sp>
    <dsp:sp modelId="{B8ADEBBC-14D7-4B21-8239-51DDDAF81B9C}">
      <dsp:nvSpPr>
        <dsp:cNvPr id="0" name=""/>
        <dsp:cNvSpPr/>
      </dsp:nvSpPr>
      <dsp:spPr>
        <a:xfrm>
          <a:off x="6160020" y="1087068"/>
          <a:ext cx="898847" cy="898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62261" y="1087068"/>
        <a:ext cx="494365" cy="676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8B0D26-EA8F-421C-BE62-B172E2B0D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57295A5-CC53-48FD-AF4E-1D9D7CCFD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25288A5-78D0-4D16-8386-7BA460C8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98160B-10CA-4FDE-AC97-42C1BB42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47F962-081E-48D3-873B-8E7B5EAB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1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5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7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552079-9C5F-4AF4-B646-94D1FF0D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11C7D5-6BBB-40F7-90A6-1DC385CC7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6038EB-8D00-4677-A43D-169BCB7C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E76EA0-3CCC-445F-A520-FD344244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D3E9CC-6DD5-490B-9311-11D8D979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15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87F321-62DC-4740-8104-1B18D93B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CBC9D54-70ED-439E-9308-22EA64B7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B20EC6D-EADB-4E03-AAE8-3DEB49D6F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4E0CAC3-C5C0-4F54-9B72-D794F476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FBDB5D4-497C-427B-B719-5BEE7C02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713A1A5-FCFD-4ABC-9AD6-0808365E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9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8B0D26-EA8F-421C-BE62-B172E2B0D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57295A5-CC53-48FD-AF4E-1D9D7CCFD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25288A5-78D0-4D16-8386-7BA460C8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98160B-10CA-4FDE-AC97-42C1BB42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47F962-081E-48D3-873B-8E7B5EAB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0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8C70E5-7238-455C-BB9C-4603F371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C9B52B1-560B-45F0-9A76-5CBB1739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27B811-4890-4803-8861-55D2C7AA7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809AF65-126A-4DFD-A6AD-8DF0B386F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41AFDC4-32FF-44FC-9231-92059C6A6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DE2E96E-4F0A-4D67-B5D1-AB9FA7FA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8E477EF-5E8F-4F85-8F63-9DDD758B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9DD055A-463E-45EB-9C2F-D90FFF86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83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BAE038-BF55-4AD8-9E43-0F94090C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491358A-5440-4B6C-8D84-F5AD140C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E49D621-4114-4AD7-9AC7-C8807B4F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80C3076-1274-4ABA-B4B6-2F38BA2F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40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907B1C3-3B3D-47AD-8FB9-C172BF8D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464B4D9-2577-4D30-AA54-D50D01B4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E1B2070-6132-444A-BE82-C74C04C1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30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321BF6-809A-40C1-A003-73C2FF32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51B51F6-A4D6-4386-A8DB-422CBB18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D40A676-B47A-4286-97FC-22A6E6110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8FE056-5C58-4183-94F5-6D4B8B5E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DE60907-F911-4422-A9F2-E2D0C205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649A2BC-E821-4FD9-8C05-0C1150CC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0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8F86C2-0174-4524-BF8C-0EA8B739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FABF09-A38E-4C29-A997-631894C12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8978C31-6690-4CCC-939B-7E926EE83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725C51C-87BC-4C1E-AE35-E00F0370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338559A-2CF4-475F-874F-DB568BF6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42E6914-A97A-48B7-A060-B6B94496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6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21F3CA-71EB-4847-AFCA-532560F1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189156A-53BD-42D3-BF25-304127AFD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BD2C195-DA4E-4467-B7C6-01418672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8A1C55-F45E-4453-A033-B638A34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6E1470A-5C62-4C78-A2F1-4C9DE277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0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2634D-BC6E-430E-B62F-48D4FC773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503B1C1-A2FC-4F32-B288-70BCEA030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DC8ACF-13DA-42D4-BB56-A0B5591C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2C7E70-AF10-4E50-B452-1DA34F93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B76998-7C3E-43FD-9392-D0D34A3F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4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26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257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3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0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59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166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74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622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62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501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378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981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58847082"/>
      </p:ext>
    </p:extLst>
  </p:cSld>
  <p:clrMapOvr>
    <a:masterClrMapping/>
  </p:clrMapOvr>
  <p:transition spd="slow" advTm="1000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6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33510663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81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5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1616632"/>
      </p:ext>
    </p:extLst>
  </p:cSld>
  <p:clrMapOvr>
    <a:masterClrMapping/>
  </p:clrMapOvr>
  <p:transition spd="slow" advTm="1000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4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79534096"/>
      </p:ext>
    </p:extLst>
  </p:cSld>
  <p:clrMapOvr>
    <a:masterClrMapping/>
  </p:clrMapOvr>
  <p:transition spd="slow" advTm="1000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3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1320532"/>
      </p:ext>
    </p:extLst>
  </p:cSld>
  <p:clrMapOvr>
    <a:masterClrMapping/>
  </p:clrMapOvr>
  <p:transition spd="slow" advTm="1000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2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7106738"/>
      </p:ext>
    </p:extLst>
  </p:cSld>
  <p:clrMapOvr>
    <a:masterClrMapping/>
  </p:clrMapOvr>
  <p:transition spd="slow" advTm="1000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9974891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6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25CDB-F239-481F-BA64-5B8D7FAE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F235B-1559-4713-9232-13107005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41A619-F717-4E51-BE3C-EB5450E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45932-D2CC-41FB-BE59-3A7A71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395CD6-783B-4113-ACFB-A7F4ED6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4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57CB4D-53F6-486F-9C02-A6B3EDF2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2833EFE-4DF4-4D3C-A7A0-1E58CC29D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9A2C5C7-1D66-4F01-BCCB-89FEBF921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A50D-D5A3-43E7-99BC-A278AF236570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A5F5FC-A1B1-42A5-A425-C7249359B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98E314-B33A-4A8D-867C-9F02511BD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56A2-CE48-4EF1-8453-8EFA4092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C3909-F448-440B-BEB9-527699BC60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6D2AA-0344-47F0-BDB3-B55C25DF3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3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2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bầu trời, ngoài trời&#10;&#10;Mô tả được tạo tự động">
            <a:extLst>
              <a:ext uri="{FF2B5EF4-FFF2-40B4-BE49-F238E27FC236}">
                <a16:creationId xmlns:a16="http://schemas.microsoft.com/office/drawing/2014/main" id="{0D34DF5E-8E21-4E62-A2AB-ACFCFB95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Hình ảnh 6" descr="Ảnh có chứa mẫu họa&#10;&#10;Mô tả được tạo tự động">
            <a:extLst>
              <a:ext uri="{FF2B5EF4-FFF2-40B4-BE49-F238E27FC236}">
                <a16:creationId xmlns:a16="http://schemas.microsoft.com/office/drawing/2014/main" id="{4C83810E-5E32-46A5-AA7A-C98BE30CF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80" b="94268" l="9626" r="89840">
                        <a14:foregroundMark x1="25134" y1="8917" x2="25134" y2="8917"/>
                        <a14:foregroundMark x1="43850" y1="86624" x2="43850" y2="86624"/>
                        <a14:foregroundMark x1="38503" y1="94268" x2="38503" y2="94268"/>
                        <a14:foregroundMark x1="52406" y1="76433" x2="52406" y2="76433"/>
                        <a14:backgroundMark x1="44920" y1="77070" x2="44920" y2="77070"/>
                        <a14:backgroundMark x1="32620" y1="82166" x2="32620" y2="82166"/>
                        <a14:backgroundMark x1="40642" y1="92994" x2="40642" y2="92994"/>
                        <a14:backgroundMark x1="57754" y1="90446" x2="57754" y2="90446"/>
                        <a14:backgroundMark x1="72727" y1="87898" x2="72727" y2="87898"/>
                        <a14:backgroundMark x1="71658" y1="82803" x2="71658" y2="82803"/>
                        <a14:backgroundMark x1="59358" y1="82803" x2="59358" y2="82803"/>
                        <a14:backgroundMark x1="54011" y1="80892" x2="54011" y2="80892"/>
                        <a14:backgroundMark x1="52941" y1="77707" x2="52941" y2="77707"/>
                        <a14:backgroundMark x1="41176" y1="91720" x2="41176" y2="91720"/>
                        <a14:backgroundMark x1="39037" y1="94268" x2="39037" y2="94268"/>
                        <a14:backgroundMark x1="40642" y1="89809" x2="40642" y2="89809"/>
                        <a14:backgroundMark x1="41711" y1="83439" x2="41711" y2="83439"/>
                        <a14:backgroundMark x1="43850" y1="86624" x2="43850" y2="86624"/>
                        <a14:backgroundMark x1="51872" y1="75159" x2="51872" y2="75159"/>
                        <a14:backgroundMark x1="51337" y1="75796" x2="51337" y2="75796"/>
                        <a14:backgroundMark x1="51872" y1="75796" x2="51872" y2="75796"/>
                        <a14:backgroundMark x1="51872" y1="77070" x2="51872" y2="770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043" y="2650435"/>
            <a:ext cx="4453340" cy="373890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DF8E0D70-F47C-4191-808B-62702BC08FCC}"/>
              </a:ext>
            </a:extLst>
          </p:cNvPr>
          <p:cNvGrpSpPr/>
          <p:nvPr/>
        </p:nvGrpSpPr>
        <p:grpSpPr>
          <a:xfrm>
            <a:off x="3182969" y="185831"/>
            <a:ext cx="5457449" cy="3243169"/>
            <a:chOff x="2785403" y="2118704"/>
            <a:chExt cx="4777740" cy="257175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Bong bóng Ý nghĩ: Hình đám mây 7">
              <a:extLst>
                <a:ext uri="{FF2B5EF4-FFF2-40B4-BE49-F238E27FC236}">
                  <a16:creationId xmlns:a16="http://schemas.microsoft.com/office/drawing/2014/main" id="{46AAE357-2E1F-44A7-A1DD-14E6A5B95C73}"/>
                </a:ext>
              </a:extLst>
            </p:cNvPr>
            <p:cNvSpPr/>
            <p:nvPr/>
          </p:nvSpPr>
          <p:spPr>
            <a:xfrm>
              <a:off x="2785403" y="2118704"/>
              <a:ext cx="4777740" cy="2571750"/>
            </a:xfrm>
            <a:prstGeom prst="cloudCallout">
              <a:avLst>
                <a:gd name="adj1" fmla="val -52092"/>
                <a:gd name="adj2" fmla="val 59699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26BB45E8-933F-46BB-B61E-84FDA680014A}"/>
                </a:ext>
              </a:extLst>
            </p:cNvPr>
            <p:cNvSpPr txBox="1"/>
            <p:nvPr/>
          </p:nvSpPr>
          <p:spPr>
            <a:xfrm>
              <a:off x="3299753" y="2524188"/>
              <a:ext cx="3749040" cy="183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Mai </a:t>
              </a:r>
              <a:r>
                <a:rPr lang="en-US" sz="2400" dirty="0" err="1">
                  <a:solidFill>
                    <a:srgbClr val="002060"/>
                  </a:solidFill>
                </a:rPr>
                <a:t>cắt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</a:rPr>
                <a:t> 6 </a:t>
              </a:r>
              <a:r>
                <a:rPr lang="en-US" sz="2400" dirty="0" err="1">
                  <a:solidFill>
                    <a:srgbClr val="002060"/>
                  </a:solidFill>
                </a:rPr>
                <a:t>bông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hoa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màu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đỏ</a:t>
              </a:r>
              <a:r>
                <a:rPr lang="en-US" sz="2400" dirty="0">
                  <a:solidFill>
                    <a:srgbClr val="002060"/>
                  </a:solidFill>
                </a:rPr>
                <a:t>. Mai </a:t>
              </a:r>
              <a:r>
                <a:rPr lang="en-US" sz="2400" dirty="0" err="1">
                  <a:solidFill>
                    <a:srgbClr val="002060"/>
                  </a:solidFill>
                </a:rPr>
                <a:t>nhờ</a:t>
              </a:r>
              <a:r>
                <a:rPr lang="en-US" sz="2400" dirty="0">
                  <a:solidFill>
                    <a:srgbClr val="002060"/>
                  </a:solidFill>
                </a:rPr>
                <a:t> con </a:t>
              </a:r>
              <a:r>
                <a:rPr lang="en-US" sz="2400" dirty="0" err="1">
                  <a:solidFill>
                    <a:srgbClr val="002060"/>
                  </a:solidFill>
                </a:rPr>
                <a:t>cắt</a:t>
              </a:r>
              <a:r>
                <a:rPr lang="en-US" sz="2400" dirty="0">
                  <a:solidFill>
                    <a:srgbClr val="002060"/>
                  </a:solidFill>
                </a:rPr>
                <a:t> số </a:t>
              </a:r>
              <a:r>
                <a:rPr lang="en-US" sz="2400" dirty="0" err="1">
                  <a:solidFill>
                    <a:srgbClr val="002060"/>
                  </a:solidFill>
                </a:rPr>
                <a:t>bông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hoa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màu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nhiều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hơn</a:t>
              </a:r>
              <a:r>
                <a:rPr lang="en-US" sz="2400" dirty="0">
                  <a:solidFill>
                    <a:srgbClr val="002060"/>
                  </a:solidFill>
                </a:rPr>
                <a:t> số </a:t>
              </a:r>
              <a:r>
                <a:rPr lang="en-US" sz="2400" dirty="0" err="1">
                  <a:solidFill>
                    <a:srgbClr val="002060"/>
                  </a:solidFill>
                </a:rPr>
                <a:t>bông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hoa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màu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đỏ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là</a:t>
              </a:r>
              <a:r>
                <a:rPr lang="en-US" sz="2400" dirty="0">
                  <a:solidFill>
                    <a:srgbClr val="002060"/>
                  </a:solidFill>
                </a:rPr>
                <a:t> 3 </a:t>
              </a:r>
              <a:r>
                <a:rPr lang="en-US" sz="2400" dirty="0" err="1">
                  <a:solidFill>
                    <a:srgbClr val="002060"/>
                  </a:solidFill>
                </a:rPr>
                <a:t>bông</a:t>
              </a:r>
              <a:r>
                <a:rPr lang="en-US" sz="2400" dirty="0">
                  <a:solidFill>
                    <a:srgbClr val="002060"/>
                  </a:solidFill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</a:rPr>
                <a:t>Vậy</a:t>
              </a:r>
              <a:r>
                <a:rPr lang="en-US" sz="2400" dirty="0">
                  <a:solidFill>
                    <a:srgbClr val="002060"/>
                  </a:solidFill>
                </a:rPr>
                <a:t> con </a:t>
              </a:r>
              <a:r>
                <a:rPr lang="en-US" sz="2400" dirty="0" err="1">
                  <a:solidFill>
                    <a:srgbClr val="002060"/>
                  </a:solidFill>
                </a:rPr>
                <a:t>cần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cắt</a:t>
              </a:r>
              <a:r>
                <a:rPr lang="en-US" sz="2400" dirty="0">
                  <a:solidFill>
                    <a:srgbClr val="002060"/>
                  </a:solidFill>
                </a:rPr>
                <a:t> bao </a:t>
              </a:r>
              <a:r>
                <a:rPr lang="en-US" sz="2400" dirty="0" err="1">
                  <a:solidFill>
                    <a:srgbClr val="002060"/>
                  </a:solidFill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bông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hoa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màu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</a:rPr>
                <a:t> ạ?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2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01472 0.01504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bầu trời, ngoài trời&#10;&#10;Mô tả được tạo tự động">
            <a:extLst>
              <a:ext uri="{FF2B5EF4-FFF2-40B4-BE49-F238E27FC236}">
                <a16:creationId xmlns:a16="http://schemas.microsoft.com/office/drawing/2014/main" id="{CB41032E-01CD-4749-8BB1-A33042DA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8C156DD3-6C9E-424C-879C-EC672F19A065}"/>
              </a:ext>
            </a:extLst>
          </p:cNvPr>
          <p:cNvSpPr txBox="1"/>
          <p:nvPr/>
        </p:nvSpPr>
        <p:spPr>
          <a:xfrm>
            <a:off x="2544417" y="1762540"/>
            <a:ext cx="75441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E5732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 TOÁN VỀ NHIỀU HƠN, ÍT HƠN MỘT SỐ ĐƠN VỊ</a:t>
            </a:r>
          </a:p>
        </p:txBody>
      </p:sp>
    </p:spTree>
    <p:extLst>
      <p:ext uri="{BB962C8B-B14F-4D97-AF65-F5344CB8AC3E}">
        <p14:creationId xmlns:p14="http://schemas.microsoft.com/office/powerpoint/2010/main" val="352957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8B4C7D3-30FB-4BD9-BFBC-DCA614D72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2" name="Sơ đồ 1">
            <a:extLst>
              <a:ext uri="{FF2B5EF4-FFF2-40B4-BE49-F238E27FC236}">
                <a16:creationId xmlns:a16="http://schemas.microsoft.com/office/drawing/2014/main" id="{4F1E8F6A-6D64-43CB-A1CC-5D61DF90E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117601"/>
              </p:ext>
            </p:extLst>
          </p:nvPr>
        </p:nvGraphicFramePr>
        <p:xfrm>
          <a:off x="1648918" y="1948721"/>
          <a:ext cx="8304551" cy="307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6F3027F-59B6-429B-8929-F6E6F5B1A5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2" y="1"/>
            <a:ext cx="1123405" cy="1123405"/>
          </a:xfrm>
          <a:prstGeom prst="rect">
            <a:avLst/>
          </a:prstGeom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917E394C-509F-4DE8-8038-548A97F8101E}"/>
              </a:ext>
            </a:extLst>
          </p:cNvPr>
          <p:cNvCxnSpPr/>
          <p:nvPr/>
        </p:nvCxnSpPr>
        <p:spPr>
          <a:xfrm flipV="1">
            <a:off x="1178947" y="1110343"/>
            <a:ext cx="10708253" cy="13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>
            <a:extLst>
              <a:ext uri="{FF2B5EF4-FFF2-40B4-BE49-F238E27FC236}">
                <a16:creationId xmlns:a16="http://schemas.microsoft.com/office/drawing/2014/main" id="{0BEE751A-A7ED-486D-9D12-0ECB7B5E15AD}"/>
              </a:ext>
            </a:extLst>
          </p:cNvPr>
          <p:cNvSpPr txBox="1"/>
          <p:nvPr/>
        </p:nvSpPr>
        <p:spPr>
          <a:xfrm>
            <a:off x="1580607" y="367288"/>
            <a:ext cx="484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Yêu</a:t>
            </a:r>
            <a:r>
              <a:rPr lang="en-US" sz="32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cầu</a:t>
            </a:r>
            <a:r>
              <a:rPr lang="en-US" sz="32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cần</a:t>
            </a:r>
            <a:r>
              <a:rPr lang="en-US" sz="32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đạt</a:t>
            </a:r>
            <a:endParaRPr lang="en-US" sz="3200" dirty="0">
              <a:solidFill>
                <a:srgbClr val="0033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CBE01D0-FC0B-41A2-B8CD-4F65B74BC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59" b="90000" l="10000" r="90000">
                        <a14:foregroundMark x1="25200" y1="38056" x2="25200" y2="38056"/>
                        <a14:foregroundMark x1="56700" y1="32963" x2="56700" y2="32963"/>
                        <a14:foregroundMark x1="35500" y1="60926" x2="35500" y2="60926"/>
                        <a14:foregroundMark x1="46600" y1="7778" x2="46600" y2="7778"/>
                        <a14:foregroundMark x1="20400" y1="13148" x2="20400" y2="13148"/>
                        <a14:foregroundMark x1="74800" y1="49167" x2="74800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" y="4168616"/>
            <a:ext cx="2488620" cy="26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3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F5A067DE-C444-4D38-A204-5BD6F3FA1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7532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6390B5CA-22C8-4CB0-BAD9-2F24978B76BF}"/>
              </a:ext>
            </a:extLst>
          </p:cNvPr>
          <p:cNvGrpSpPr/>
          <p:nvPr/>
        </p:nvGrpSpPr>
        <p:grpSpPr>
          <a:xfrm>
            <a:off x="3882197" y="3328529"/>
            <a:ext cx="4884901" cy="936009"/>
            <a:chOff x="3912432" y="3333626"/>
            <a:chExt cx="4884901" cy="936009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285D459E-66E6-4D2B-9086-0A00653E9EC3}"/>
                </a:ext>
              </a:extLst>
            </p:cNvPr>
            <p:cNvGrpSpPr/>
            <p:nvPr/>
          </p:nvGrpSpPr>
          <p:grpSpPr>
            <a:xfrm>
              <a:off x="3980412" y="3485212"/>
              <a:ext cx="4756961" cy="754448"/>
              <a:chOff x="2241905" y="2822305"/>
              <a:chExt cx="4756961" cy="754448"/>
            </a:xfrm>
          </p:grpSpPr>
          <p:pic>
            <p:nvPicPr>
              <p:cNvPr id="7" name="Hình ảnh 6">
                <a:extLst>
                  <a:ext uri="{FF2B5EF4-FFF2-40B4-BE49-F238E27FC236}">
                    <a16:creationId xmlns:a16="http://schemas.microsoft.com/office/drawing/2014/main" id="{CB3CCB62-7DBB-47CB-97E9-D2297B6BBE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87" b="94619" l="6195" r="97788">
                            <a14:foregroundMark x1="26106" y1="7623" x2="26106" y2="7623"/>
                            <a14:foregroundMark x1="76991" y1="5830" x2="76991" y2="5830"/>
                            <a14:foregroundMark x1="98230" y1="55605" x2="98230" y2="55605"/>
                            <a14:foregroundMark x1="59292" y1="95067" x2="59292" y2="95067"/>
                            <a14:foregroundMark x1="6195" y1="59193" x2="6195" y2="59193"/>
                            <a14:foregroundMark x1="26106" y1="3587" x2="26106" y2="35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1905" y="2822305"/>
                <a:ext cx="764595" cy="754445"/>
              </a:xfrm>
              <a:prstGeom prst="rect">
                <a:avLst/>
              </a:prstGeom>
            </p:spPr>
          </p:pic>
          <p:pic>
            <p:nvPicPr>
              <p:cNvPr id="8" name="Hình ảnh 7">
                <a:extLst>
                  <a:ext uri="{FF2B5EF4-FFF2-40B4-BE49-F238E27FC236}">
                    <a16:creationId xmlns:a16="http://schemas.microsoft.com/office/drawing/2014/main" id="{B703AD37-0329-4C86-B9AC-7ADEB796F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87" b="94619" l="6195" r="97788">
                            <a14:foregroundMark x1="26106" y1="7623" x2="26106" y2="7623"/>
                            <a14:foregroundMark x1="76991" y1="5830" x2="76991" y2="5830"/>
                            <a14:foregroundMark x1="98230" y1="55605" x2="98230" y2="55605"/>
                            <a14:foregroundMark x1="59292" y1="95067" x2="59292" y2="95067"/>
                            <a14:foregroundMark x1="6195" y1="59193" x2="6195" y2="59193"/>
                            <a14:foregroundMark x1="26106" y1="3587" x2="26106" y2="35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847" y="2822306"/>
                <a:ext cx="764595" cy="754445"/>
              </a:xfrm>
              <a:prstGeom prst="rect">
                <a:avLst/>
              </a:prstGeom>
            </p:spPr>
          </p:pic>
          <p:pic>
            <p:nvPicPr>
              <p:cNvPr id="9" name="Hình ảnh 8">
                <a:extLst>
                  <a:ext uri="{FF2B5EF4-FFF2-40B4-BE49-F238E27FC236}">
                    <a16:creationId xmlns:a16="http://schemas.microsoft.com/office/drawing/2014/main" id="{E66D95FB-FA13-4CDA-A9A5-F69AF5D5A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87" b="94619" l="6195" r="97788">
                            <a14:foregroundMark x1="26106" y1="7623" x2="26106" y2="7623"/>
                            <a14:foregroundMark x1="76991" y1="5830" x2="76991" y2="5830"/>
                            <a14:foregroundMark x1="98230" y1="55605" x2="98230" y2="55605"/>
                            <a14:foregroundMark x1="59292" y1="95067" x2="59292" y2="95067"/>
                            <a14:foregroundMark x1="6195" y1="59193" x2="6195" y2="59193"/>
                            <a14:foregroundMark x1="26106" y1="3587" x2="26106" y2="35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0381" y="2822306"/>
                <a:ext cx="764595" cy="754445"/>
              </a:xfrm>
              <a:prstGeom prst="rect">
                <a:avLst/>
              </a:prstGeom>
            </p:spPr>
          </p:pic>
          <p:pic>
            <p:nvPicPr>
              <p:cNvPr id="10" name="Hình ảnh 9">
                <a:extLst>
                  <a:ext uri="{FF2B5EF4-FFF2-40B4-BE49-F238E27FC236}">
                    <a16:creationId xmlns:a16="http://schemas.microsoft.com/office/drawing/2014/main" id="{BD06BEB5-A62F-4F78-AABA-FBC690C12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87" b="94619" l="6195" r="97788">
                            <a14:foregroundMark x1="26106" y1="7623" x2="26106" y2="7623"/>
                            <a14:foregroundMark x1="76991" y1="5830" x2="76991" y2="5830"/>
                            <a14:foregroundMark x1="98230" y1="55605" x2="98230" y2="55605"/>
                            <a14:foregroundMark x1="59292" y1="95067" x2="59292" y2="95067"/>
                            <a14:foregroundMark x1="6195" y1="59193" x2="6195" y2="59193"/>
                            <a14:foregroundMark x1="26106" y1="3587" x2="26106" y2="35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7158" y="2822307"/>
                <a:ext cx="764595" cy="754445"/>
              </a:xfrm>
              <a:prstGeom prst="rect">
                <a:avLst/>
              </a:prstGeom>
            </p:spPr>
          </p:pic>
          <p:pic>
            <p:nvPicPr>
              <p:cNvPr id="11" name="Hình ảnh 10">
                <a:extLst>
                  <a:ext uri="{FF2B5EF4-FFF2-40B4-BE49-F238E27FC236}">
                    <a16:creationId xmlns:a16="http://schemas.microsoft.com/office/drawing/2014/main" id="{FACD2E48-4C97-4095-BD11-43AFEC3C7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87" b="94619" l="6195" r="97788">
                            <a14:foregroundMark x1="26106" y1="7623" x2="26106" y2="7623"/>
                            <a14:foregroundMark x1="76991" y1="5830" x2="76991" y2="5830"/>
                            <a14:foregroundMark x1="98230" y1="55605" x2="98230" y2="55605"/>
                            <a14:foregroundMark x1="59292" y1="95067" x2="59292" y2="95067"/>
                            <a14:foregroundMark x1="6195" y1="59193" x2="6195" y2="59193"/>
                            <a14:foregroundMark x1="26106" y1="3587" x2="26106" y2="35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271" y="2822308"/>
                <a:ext cx="764595" cy="754445"/>
              </a:xfrm>
              <a:prstGeom prst="rect">
                <a:avLst/>
              </a:prstGeom>
            </p:spPr>
          </p:pic>
        </p:grpSp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5E0E91E7-3568-4123-BE04-6D9801DD1240}"/>
                </a:ext>
              </a:extLst>
            </p:cNvPr>
            <p:cNvSpPr/>
            <p:nvPr/>
          </p:nvSpPr>
          <p:spPr>
            <a:xfrm>
              <a:off x="3912432" y="3333626"/>
              <a:ext cx="4884901" cy="936009"/>
            </a:xfrm>
            <a:prstGeom prst="roundRect">
              <a:avLst/>
            </a:prstGeom>
            <a:noFill/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Hình ảnh 11" descr="Ảnh có chứa mẫu họa&#10;&#10;Mô tả được tạo tự động">
            <a:extLst>
              <a:ext uri="{FF2B5EF4-FFF2-40B4-BE49-F238E27FC236}">
                <a16:creationId xmlns:a16="http://schemas.microsoft.com/office/drawing/2014/main" id="{74F0FB72-B778-4D45-9E93-C0B864392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80" b="94268" l="9626" r="89840">
                        <a14:foregroundMark x1="25134" y1="8917" x2="25134" y2="8917"/>
                        <a14:foregroundMark x1="43850" y1="86624" x2="43850" y2="86624"/>
                        <a14:foregroundMark x1="38503" y1="94268" x2="38503" y2="94268"/>
                        <a14:foregroundMark x1="52406" y1="76433" x2="52406" y2="76433"/>
                        <a14:backgroundMark x1="44920" y1="77070" x2="44920" y2="77070"/>
                        <a14:backgroundMark x1="32620" y1="82166" x2="32620" y2="82166"/>
                        <a14:backgroundMark x1="40642" y1="92994" x2="40642" y2="92994"/>
                        <a14:backgroundMark x1="57754" y1="90446" x2="57754" y2="90446"/>
                        <a14:backgroundMark x1="72727" y1="87898" x2="72727" y2="87898"/>
                        <a14:backgroundMark x1="71658" y1="82803" x2="71658" y2="82803"/>
                        <a14:backgroundMark x1="59358" y1="82803" x2="59358" y2="82803"/>
                        <a14:backgroundMark x1="54011" y1="80892" x2="54011" y2="80892"/>
                        <a14:backgroundMark x1="52941" y1="77707" x2="52941" y2="77707"/>
                        <a14:backgroundMark x1="41176" y1="91720" x2="41176" y2="91720"/>
                        <a14:backgroundMark x1="39037" y1="94268" x2="39037" y2="94268"/>
                        <a14:backgroundMark x1="40642" y1="89809" x2="40642" y2="89809"/>
                        <a14:backgroundMark x1="41711" y1="83439" x2="41711" y2="83439"/>
                        <a14:backgroundMark x1="43850" y1="86624" x2="43850" y2="86624"/>
                        <a14:backgroundMark x1="51872" y1="75159" x2="51872" y2="75159"/>
                        <a14:backgroundMark x1="51337" y1="75796" x2="51337" y2="75796"/>
                        <a14:backgroundMark x1="51872" y1="75796" x2="51872" y2="75796"/>
                        <a14:backgroundMark x1="51872" y1="77070" x2="51872" y2="770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794" y="3303648"/>
            <a:ext cx="4453340" cy="3738901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C923A302-73DC-40B0-B006-D8B9284E8508}"/>
              </a:ext>
            </a:extLst>
          </p:cNvPr>
          <p:cNvGrpSpPr/>
          <p:nvPr/>
        </p:nvGrpSpPr>
        <p:grpSpPr>
          <a:xfrm>
            <a:off x="3788094" y="2288336"/>
            <a:ext cx="5019535" cy="1951321"/>
            <a:chOff x="3822671" y="2288336"/>
            <a:chExt cx="5019535" cy="195132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5D7FDA3-0156-4149-BBDF-A6462FCB76E1}"/>
                </a:ext>
              </a:extLst>
            </p:cNvPr>
            <p:cNvGrpSpPr/>
            <p:nvPr/>
          </p:nvGrpSpPr>
          <p:grpSpPr>
            <a:xfrm>
              <a:off x="3983332" y="3485209"/>
              <a:ext cx="4756961" cy="754448"/>
              <a:chOff x="2241905" y="2822305"/>
              <a:chExt cx="4756961" cy="754448"/>
            </a:xfrm>
          </p:grpSpPr>
          <p:pic>
            <p:nvPicPr>
              <p:cNvPr id="17" name="Hình ảnh 16">
                <a:extLst>
                  <a:ext uri="{FF2B5EF4-FFF2-40B4-BE49-F238E27FC236}">
                    <a16:creationId xmlns:a16="http://schemas.microsoft.com/office/drawing/2014/main" id="{11801EAB-E7E5-4541-85CA-085910026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87" b="94619" l="6195" r="97788">
                            <a14:foregroundMark x1="26106" y1="7623" x2="26106" y2="7623"/>
                            <a14:foregroundMark x1="76991" y1="5830" x2="76991" y2="5830"/>
                            <a14:foregroundMark x1="98230" y1="55605" x2="98230" y2="55605"/>
                            <a14:foregroundMark x1="59292" y1="95067" x2="59292" y2="95067"/>
                            <a14:foregroundMark x1="6195" y1="59193" x2="6195" y2="59193"/>
                            <a14:foregroundMark x1="26106" y1="3587" x2="26106" y2="35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1905" y="2822305"/>
                <a:ext cx="764595" cy="754445"/>
              </a:xfrm>
              <a:prstGeom prst="rect">
                <a:avLst/>
              </a:prstGeom>
            </p:spPr>
          </p:pic>
          <p:pic>
            <p:nvPicPr>
              <p:cNvPr id="18" name="Hình ảnh 17">
                <a:extLst>
                  <a:ext uri="{FF2B5EF4-FFF2-40B4-BE49-F238E27FC236}">
                    <a16:creationId xmlns:a16="http://schemas.microsoft.com/office/drawing/2014/main" id="{CD6CF405-2071-4022-BCA6-67CA6A502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87" b="94619" l="6195" r="97788">
                            <a14:foregroundMark x1="26106" y1="7623" x2="26106" y2="7623"/>
                            <a14:foregroundMark x1="76991" y1="5830" x2="76991" y2="5830"/>
                            <a14:foregroundMark x1="98230" y1="55605" x2="98230" y2="55605"/>
                            <a14:foregroundMark x1="59292" y1="95067" x2="59292" y2="95067"/>
                            <a14:foregroundMark x1="6195" y1="59193" x2="6195" y2="59193"/>
                            <a14:foregroundMark x1="26106" y1="3587" x2="26106" y2="35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847" y="2822306"/>
                <a:ext cx="764595" cy="754445"/>
              </a:xfrm>
              <a:prstGeom prst="rect">
                <a:avLst/>
              </a:prstGeom>
            </p:spPr>
          </p:pic>
          <p:pic>
            <p:nvPicPr>
              <p:cNvPr id="19" name="Hình ảnh 18">
                <a:extLst>
                  <a:ext uri="{FF2B5EF4-FFF2-40B4-BE49-F238E27FC236}">
                    <a16:creationId xmlns:a16="http://schemas.microsoft.com/office/drawing/2014/main" id="{3E387005-5BC9-4509-9DAA-FD228B74D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87" b="94619" l="6195" r="97788">
                            <a14:foregroundMark x1="26106" y1="7623" x2="26106" y2="7623"/>
                            <a14:foregroundMark x1="76991" y1="5830" x2="76991" y2="5830"/>
                            <a14:foregroundMark x1="98230" y1="55605" x2="98230" y2="55605"/>
                            <a14:foregroundMark x1="59292" y1="95067" x2="59292" y2="95067"/>
                            <a14:foregroundMark x1="6195" y1="59193" x2="6195" y2="59193"/>
                            <a14:foregroundMark x1="26106" y1="3587" x2="26106" y2="35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0381" y="2822306"/>
                <a:ext cx="764595" cy="754445"/>
              </a:xfrm>
              <a:prstGeom prst="rect">
                <a:avLst/>
              </a:prstGeom>
            </p:spPr>
          </p:pic>
          <p:pic>
            <p:nvPicPr>
              <p:cNvPr id="20" name="Hình ảnh 19">
                <a:extLst>
                  <a:ext uri="{FF2B5EF4-FFF2-40B4-BE49-F238E27FC236}">
                    <a16:creationId xmlns:a16="http://schemas.microsoft.com/office/drawing/2014/main" id="{2C5DCEC7-422E-4740-8BFA-4B09AC963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87" b="94619" l="6195" r="97788">
                            <a14:foregroundMark x1="26106" y1="7623" x2="26106" y2="7623"/>
                            <a14:foregroundMark x1="76991" y1="5830" x2="76991" y2="5830"/>
                            <a14:foregroundMark x1="98230" y1="55605" x2="98230" y2="55605"/>
                            <a14:foregroundMark x1="59292" y1="95067" x2="59292" y2="95067"/>
                            <a14:foregroundMark x1="6195" y1="59193" x2="6195" y2="59193"/>
                            <a14:foregroundMark x1="26106" y1="3587" x2="26106" y2="35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7158" y="2822307"/>
                <a:ext cx="764595" cy="754445"/>
              </a:xfrm>
              <a:prstGeom prst="rect">
                <a:avLst/>
              </a:prstGeom>
            </p:spPr>
          </p:pic>
          <p:pic>
            <p:nvPicPr>
              <p:cNvPr id="21" name="Hình ảnh 20">
                <a:extLst>
                  <a:ext uri="{FF2B5EF4-FFF2-40B4-BE49-F238E27FC236}">
                    <a16:creationId xmlns:a16="http://schemas.microsoft.com/office/drawing/2014/main" id="{795B93DF-D1DF-44C1-B110-1D52D9E6E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87" b="94619" l="6195" r="97788">
                            <a14:foregroundMark x1="26106" y1="7623" x2="26106" y2="7623"/>
                            <a14:foregroundMark x1="76991" y1="5830" x2="76991" y2="5830"/>
                            <a14:foregroundMark x1="98230" y1="55605" x2="98230" y2="55605"/>
                            <a14:foregroundMark x1="59292" y1="95067" x2="59292" y2="95067"/>
                            <a14:foregroundMark x1="6195" y1="59193" x2="6195" y2="59193"/>
                            <a14:foregroundMark x1="26106" y1="3587" x2="26106" y2="35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271" y="2822308"/>
                <a:ext cx="764595" cy="754445"/>
              </a:xfrm>
              <a:prstGeom prst="rect">
                <a:avLst/>
              </a:prstGeom>
            </p:spPr>
          </p:pic>
        </p:grpSp>
        <p:sp>
          <p:nvSpPr>
            <p:cNvPr id="15" name="Ngoặc móc Trái 14">
              <a:extLst>
                <a:ext uri="{FF2B5EF4-FFF2-40B4-BE49-F238E27FC236}">
                  <a16:creationId xmlns:a16="http://schemas.microsoft.com/office/drawing/2014/main" id="{19B6AE7F-3F7D-454C-A5FD-64E6A1131B0F}"/>
                </a:ext>
              </a:extLst>
            </p:cNvPr>
            <p:cNvSpPr/>
            <p:nvPr/>
          </p:nvSpPr>
          <p:spPr>
            <a:xfrm rot="5400000">
              <a:off x="6141290" y="586412"/>
              <a:ext cx="382298" cy="501953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53DC5E98-C592-450D-B70B-159A4DDDF23C}"/>
                </a:ext>
              </a:extLst>
            </p:cNvPr>
            <p:cNvSpPr txBox="1"/>
            <p:nvPr/>
          </p:nvSpPr>
          <p:spPr>
            <a:xfrm>
              <a:off x="6096000" y="2288336"/>
              <a:ext cx="7645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1B2757FF-8BE3-4FF7-9FED-5AE8582F08EC}"/>
              </a:ext>
            </a:extLst>
          </p:cNvPr>
          <p:cNvGrpSpPr/>
          <p:nvPr/>
        </p:nvGrpSpPr>
        <p:grpSpPr>
          <a:xfrm>
            <a:off x="9119671" y="3862431"/>
            <a:ext cx="3367781" cy="1702709"/>
            <a:chOff x="9119671" y="3862431"/>
            <a:chExt cx="3367781" cy="1702709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401AB104-913E-4D5D-B7C0-246652787D24}"/>
                </a:ext>
              </a:extLst>
            </p:cNvPr>
            <p:cNvGrpSpPr/>
            <p:nvPr/>
          </p:nvGrpSpPr>
          <p:grpSpPr>
            <a:xfrm>
              <a:off x="9119671" y="4781056"/>
              <a:ext cx="3060139" cy="784084"/>
              <a:chOff x="7195280" y="4351350"/>
              <a:chExt cx="3060139" cy="784084"/>
            </a:xfrm>
          </p:grpSpPr>
          <p:pic>
            <p:nvPicPr>
              <p:cNvPr id="26" name="Hình ảnh 25" descr="Ảnh có chứa đang ngồi, thiết bị&#10;&#10;Mô tả được tạo tự động">
                <a:extLst>
                  <a:ext uri="{FF2B5EF4-FFF2-40B4-BE49-F238E27FC236}">
                    <a16:creationId xmlns:a16="http://schemas.microsoft.com/office/drawing/2014/main" id="{0A57E442-AE5A-4C94-A4BD-CF4CFAFF3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638" l="247" r="97042">
                            <a14:foregroundMark x1="63106" y1="9624" x2="63106" y2="9624"/>
                            <a14:foregroundMark x1="86442" y1="47857" x2="86442" y2="47857"/>
                            <a14:foregroundMark x1="73870" y1="86089" x2="73870" y2="86089"/>
                            <a14:foregroundMark x1="93591" y1="51706" x2="93591" y2="51706"/>
                            <a14:foregroundMark x1="93591" y1="51706" x2="93591" y2="51706"/>
                            <a14:foregroundMark x1="97206" y1="44094" x2="97206" y2="44094"/>
                            <a14:foregroundMark x1="61298" y1="3937" x2="61298" y2="3937"/>
                            <a14:foregroundMark x1="68447" y1="7787" x2="68447" y2="7787"/>
                            <a14:foregroundMark x1="28924" y1="87" x2="28924" y2="87"/>
                            <a14:foregroundMark x1="34347" y1="11549" x2="34347" y2="11549"/>
                            <a14:foregroundMark x1="34347" y1="11549" x2="34347" y2="11549"/>
                            <a14:foregroundMark x1="247" y1="51706" x2="247" y2="51706"/>
                            <a14:foregroundMark x1="41495" y1="89939" x2="41495" y2="89939"/>
                            <a14:foregroundMark x1="68447" y1="97638" x2="68447" y2="97638"/>
                            <a14:foregroundMark x1="41495" y1="97638" x2="41495" y2="976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0572" y="4351350"/>
                <a:ext cx="834847" cy="784084"/>
              </a:xfrm>
              <a:prstGeom prst="rect">
                <a:avLst/>
              </a:prstGeom>
            </p:spPr>
          </p:pic>
          <p:pic>
            <p:nvPicPr>
              <p:cNvPr id="27" name="Hình ảnh 26" descr="Ảnh có chứa đang ngồi, thiết bị&#10;&#10;Mô tả được tạo tự động">
                <a:extLst>
                  <a:ext uri="{FF2B5EF4-FFF2-40B4-BE49-F238E27FC236}">
                    <a16:creationId xmlns:a16="http://schemas.microsoft.com/office/drawing/2014/main" id="{B2731F21-454A-4546-AB2F-49764D8D1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638" l="247" r="97042">
                            <a14:foregroundMark x1="63106" y1="9624" x2="63106" y2="9624"/>
                            <a14:foregroundMark x1="86442" y1="47857" x2="86442" y2="47857"/>
                            <a14:foregroundMark x1="73870" y1="86089" x2="73870" y2="86089"/>
                            <a14:foregroundMark x1="93591" y1="51706" x2="93591" y2="51706"/>
                            <a14:foregroundMark x1="93591" y1="51706" x2="93591" y2="51706"/>
                            <a14:foregroundMark x1="97206" y1="44094" x2="97206" y2="44094"/>
                            <a14:foregroundMark x1="61298" y1="3937" x2="61298" y2="3937"/>
                            <a14:foregroundMark x1="68447" y1="7787" x2="68447" y2="7787"/>
                            <a14:foregroundMark x1="28924" y1="87" x2="28924" y2="87"/>
                            <a14:foregroundMark x1="34347" y1="11549" x2="34347" y2="11549"/>
                            <a14:foregroundMark x1="34347" y1="11549" x2="34347" y2="11549"/>
                            <a14:foregroundMark x1="247" y1="51706" x2="247" y2="51706"/>
                            <a14:foregroundMark x1="41495" y1="89939" x2="41495" y2="89939"/>
                            <a14:foregroundMark x1="68447" y1="97638" x2="68447" y2="97638"/>
                            <a14:foregroundMark x1="41495" y1="97638" x2="41495" y2="976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8859" y="4351350"/>
                <a:ext cx="834847" cy="784084"/>
              </a:xfrm>
              <a:prstGeom prst="rect">
                <a:avLst/>
              </a:prstGeom>
            </p:spPr>
          </p:pic>
          <p:pic>
            <p:nvPicPr>
              <p:cNvPr id="28" name="Hình ảnh 27" descr="Ảnh có chứa đang ngồi, thiết bị&#10;&#10;Mô tả được tạo tự động">
                <a:extLst>
                  <a:ext uri="{FF2B5EF4-FFF2-40B4-BE49-F238E27FC236}">
                    <a16:creationId xmlns:a16="http://schemas.microsoft.com/office/drawing/2014/main" id="{EDC4B2E9-B84D-4AA2-BD20-C2779ECDD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7638" l="247" r="97042">
                            <a14:foregroundMark x1="63106" y1="9624" x2="63106" y2="9624"/>
                            <a14:foregroundMark x1="86442" y1="47857" x2="86442" y2="47857"/>
                            <a14:foregroundMark x1="73870" y1="86089" x2="73870" y2="86089"/>
                            <a14:foregroundMark x1="93591" y1="51706" x2="93591" y2="51706"/>
                            <a14:foregroundMark x1="93591" y1="51706" x2="93591" y2="51706"/>
                            <a14:foregroundMark x1="97206" y1="44094" x2="97206" y2="44094"/>
                            <a14:foregroundMark x1="61298" y1="3937" x2="61298" y2="3937"/>
                            <a14:foregroundMark x1="68447" y1="7787" x2="68447" y2="7787"/>
                            <a14:foregroundMark x1="28924" y1="87" x2="28924" y2="87"/>
                            <a14:foregroundMark x1="34347" y1="11549" x2="34347" y2="11549"/>
                            <a14:foregroundMark x1="34347" y1="11549" x2="34347" y2="11549"/>
                            <a14:foregroundMark x1="247" y1="51706" x2="247" y2="51706"/>
                            <a14:foregroundMark x1="41495" y1="89939" x2="41495" y2="89939"/>
                            <a14:foregroundMark x1="68447" y1="97638" x2="68447" y2="97638"/>
                            <a14:foregroundMark x1="41495" y1="97638" x2="41495" y2="976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5280" y="4351350"/>
                <a:ext cx="834847" cy="784084"/>
              </a:xfrm>
              <a:prstGeom prst="rect">
                <a:avLst/>
              </a:prstGeom>
            </p:spPr>
          </p:pic>
        </p:grpSp>
        <p:sp>
          <p:nvSpPr>
            <p:cNvPr id="24" name="Ngoặc móc Trái 23">
              <a:extLst>
                <a:ext uri="{FF2B5EF4-FFF2-40B4-BE49-F238E27FC236}">
                  <a16:creationId xmlns:a16="http://schemas.microsoft.com/office/drawing/2014/main" id="{F79958EC-4540-4697-8258-56B2FB60A7E1}"/>
                </a:ext>
              </a:extLst>
            </p:cNvPr>
            <p:cNvSpPr/>
            <p:nvPr/>
          </p:nvSpPr>
          <p:spPr>
            <a:xfrm rot="5400000">
              <a:off x="10471703" y="3106929"/>
              <a:ext cx="382298" cy="296595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1CDD3CC-3C6E-4721-BA04-66086E9B1347}"/>
                </a:ext>
              </a:extLst>
            </p:cNvPr>
            <p:cNvSpPr txBox="1"/>
            <p:nvPr/>
          </p:nvSpPr>
          <p:spPr>
            <a:xfrm>
              <a:off x="9668742" y="3862431"/>
              <a:ext cx="2818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99DEE8E2-F4F0-44DF-A24A-AB9EF204BD33}"/>
              </a:ext>
            </a:extLst>
          </p:cNvPr>
          <p:cNvGrpSpPr/>
          <p:nvPr/>
        </p:nvGrpSpPr>
        <p:grpSpPr>
          <a:xfrm>
            <a:off x="3747563" y="5567325"/>
            <a:ext cx="8398269" cy="977208"/>
            <a:chOff x="3747563" y="5567325"/>
            <a:chExt cx="8398269" cy="977208"/>
          </a:xfrm>
        </p:grpSpPr>
        <p:sp>
          <p:nvSpPr>
            <p:cNvPr id="30" name="Ngoặc móc Trái 29">
              <a:extLst>
                <a:ext uri="{FF2B5EF4-FFF2-40B4-BE49-F238E27FC236}">
                  <a16:creationId xmlns:a16="http://schemas.microsoft.com/office/drawing/2014/main" id="{4F902B29-B59D-4E70-A29F-5D78828EF0D1}"/>
                </a:ext>
              </a:extLst>
            </p:cNvPr>
            <p:cNvSpPr/>
            <p:nvPr/>
          </p:nvSpPr>
          <p:spPr>
            <a:xfrm rot="16200000">
              <a:off x="7755549" y="1559339"/>
              <a:ext cx="382298" cy="8398269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FE3CBD58-29D3-4719-923D-50E80BBDDBB8}"/>
                </a:ext>
              </a:extLst>
            </p:cNvPr>
            <p:cNvSpPr txBox="1"/>
            <p:nvPr/>
          </p:nvSpPr>
          <p:spPr>
            <a:xfrm>
              <a:off x="7692388" y="5898202"/>
              <a:ext cx="7645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6209745-A49E-4AD3-B832-7E74732901CD}"/>
              </a:ext>
            </a:extLst>
          </p:cNvPr>
          <p:cNvGrpSpPr/>
          <p:nvPr/>
        </p:nvGrpSpPr>
        <p:grpSpPr>
          <a:xfrm>
            <a:off x="1579022" y="-124069"/>
            <a:ext cx="5457449" cy="2987900"/>
            <a:chOff x="2785403" y="2118704"/>
            <a:chExt cx="4777740" cy="257175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Bong bóng Ý nghĩ: Hình đám mây 32">
              <a:extLst>
                <a:ext uri="{FF2B5EF4-FFF2-40B4-BE49-F238E27FC236}">
                  <a16:creationId xmlns:a16="http://schemas.microsoft.com/office/drawing/2014/main" id="{E66B010E-E73B-459F-88AC-DDE6007CBFBD}"/>
                </a:ext>
              </a:extLst>
            </p:cNvPr>
            <p:cNvSpPr/>
            <p:nvPr/>
          </p:nvSpPr>
          <p:spPr>
            <a:xfrm>
              <a:off x="2785403" y="2118704"/>
              <a:ext cx="4777740" cy="2571750"/>
            </a:xfrm>
            <a:prstGeom prst="cloudCallout">
              <a:avLst>
                <a:gd name="adj1" fmla="val -52092"/>
                <a:gd name="adj2" fmla="val 59699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C3F5A12C-0495-4CCE-B3D0-8CB9AD99FB05}"/>
                </a:ext>
              </a:extLst>
            </p:cNvPr>
            <p:cNvSpPr txBox="1"/>
            <p:nvPr/>
          </p:nvSpPr>
          <p:spPr>
            <a:xfrm>
              <a:off x="3299753" y="2524188"/>
              <a:ext cx="3749040" cy="183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Mai </a:t>
              </a:r>
              <a:r>
                <a:rPr lang="en-US" sz="2400" dirty="0" err="1">
                  <a:solidFill>
                    <a:srgbClr val="002060"/>
                  </a:solidFill>
                </a:rPr>
                <a:t>cắt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</a:rPr>
                <a:t> 6 </a:t>
              </a:r>
              <a:r>
                <a:rPr lang="en-US" sz="2400" dirty="0" err="1">
                  <a:solidFill>
                    <a:srgbClr val="002060"/>
                  </a:solidFill>
                </a:rPr>
                <a:t>bông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hoa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màu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đỏ</a:t>
              </a:r>
              <a:r>
                <a:rPr lang="en-US" sz="2400" dirty="0">
                  <a:solidFill>
                    <a:srgbClr val="002060"/>
                  </a:solidFill>
                </a:rPr>
                <a:t>. Mai </a:t>
              </a:r>
              <a:r>
                <a:rPr lang="en-US" sz="2400" dirty="0" err="1">
                  <a:solidFill>
                    <a:srgbClr val="002060"/>
                  </a:solidFill>
                </a:rPr>
                <a:t>nhờ</a:t>
              </a:r>
              <a:r>
                <a:rPr lang="en-US" sz="2400" dirty="0">
                  <a:solidFill>
                    <a:srgbClr val="002060"/>
                  </a:solidFill>
                </a:rPr>
                <a:t> con </a:t>
              </a:r>
              <a:r>
                <a:rPr lang="en-US" sz="2400" dirty="0" err="1">
                  <a:solidFill>
                    <a:srgbClr val="002060"/>
                  </a:solidFill>
                </a:rPr>
                <a:t>cắt</a:t>
              </a:r>
              <a:r>
                <a:rPr lang="en-US" sz="2400" dirty="0">
                  <a:solidFill>
                    <a:srgbClr val="002060"/>
                  </a:solidFill>
                </a:rPr>
                <a:t> số </a:t>
              </a:r>
              <a:r>
                <a:rPr lang="en-US" sz="2400" dirty="0" err="1">
                  <a:solidFill>
                    <a:srgbClr val="002060"/>
                  </a:solidFill>
                </a:rPr>
                <a:t>bông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hoa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màu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nhiều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hơn</a:t>
              </a:r>
              <a:r>
                <a:rPr lang="en-US" sz="2400" dirty="0">
                  <a:solidFill>
                    <a:srgbClr val="002060"/>
                  </a:solidFill>
                </a:rPr>
                <a:t> số </a:t>
              </a:r>
              <a:r>
                <a:rPr lang="en-US" sz="2400" dirty="0" err="1">
                  <a:solidFill>
                    <a:srgbClr val="002060"/>
                  </a:solidFill>
                </a:rPr>
                <a:t>bông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hoa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màu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đỏ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là</a:t>
              </a:r>
              <a:r>
                <a:rPr lang="en-US" sz="2400" dirty="0">
                  <a:solidFill>
                    <a:srgbClr val="002060"/>
                  </a:solidFill>
                </a:rPr>
                <a:t> 3 </a:t>
              </a:r>
              <a:r>
                <a:rPr lang="en-US" sz="2400" dirty="0" err="1">
                  <a:solidFill>
                    <a:srgbClr val="002060"/>
                  </a:solidFill>
                </a:rPr>
                <a:t>bông</a:t>
              </a:r>
              <a:r>
                <a:rPr lang="en-US" sz="2400" dirty="0">
                  <a:solidFill>
                    <a:srgbClr val="002060"/>
                  </a:solidFill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</a:rPr>
                <a:t>Vậy</a:t>
              </a:r>
              <a:r>
                <a:rPr lang="en-US" sz="2400" dirty="0">
                  <a:solidFill>
                    <a:srgbClr val="002060"/>
                  </a:solidFill>
                </a:rPr>
                <a:t> con </a:t>
              </a:r>
              <a:r>
                <a:rPr lang="en-US" sz="2400" dirty="0" err="1">
                  <a:solidFill>
                    <a:srgbClr val="002060"/>
                  </a:solidFill>
                </a:rPr>
                <a:t>cần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cắt</a:t>
              </a:r>
              <a:r>
                <a:rPr lang="en-US" sz="2400" dirty="0">
                  <a:solidFill>
                    <a:srgbClr val="002060"/>
                  </a:solidFill>
                </a:rPr>
                <a:t> bao </a:t>
              </a:r>
              <a:r>
                <a:rPr lang="en-US" sz="2400" dirty="0" err="1">
                  <a:solidFill>
                    <a:srgbClr val="002060"/>
                  </a:solidFill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bông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hoa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màu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</a:rPr>
                <a:t> ạ?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0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1472 0.01504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1003 0.1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bầu trời, ngoài trời&#10;&#10;Mô tả được tạo tự động">
            <a:extLst>
              <a:ext uri="{FF2B5EF4-FFF2-40B4-BE49-F238E27FC236}">
                <a16:creationId xmlns:a16="http://schemas.microsoft.com/office/drawing/2014/main" id="{CB41032E-01CD-4749-8BB1-A33042DA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FE3CB16-6414-4779-B2A2-328A73BB2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5" y="1828800"/>
            <a:ext cx="5196201" cy="2710533"/>
          </a:xfrm>
          <a:prstGeom prst="round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57EEC65-7D44-477E-A9F7-990C5E0B71AA}"/>
              </a:ext>
            </a:extLst>
          </p:cNvPr>
          <p:cNvSpPr txBox="1"/>
          <p:nvPr/>
        </p:nvSpPr>
        <p:spPr>
          <a:xfrm>
            <a:off x="356641" y="165499"/>
            <a:ext cx="11478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Mai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C4B05888-E068-435C-AE47-0AC8F466BC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8"/>
          <a:stretch/>
        </p:blipFill>
        <p:spPr>
          <a:xfrm>
            <a:off x="5379108" y="2540431"/>
            <a:ext cx="6812872" cy="3176369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9F40E311-E6D6-4C0C-B896-3EC48EEAE940}"/>
              </a:ext>
            </a:extLst>
          </p:cNvPr>
          <p:cNvSpPr txBox="1"/>
          <p:nvPr/>
        </p:nvSpPr>
        <p:spPr>
          <a:xfrm>
            <a:off x="7731950" y="2876550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giải</a:t>
            </a:r>
            <a:endParaRPr lang="en-US" sz="28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6820F049-FDD5-48A3-A134-715231FDBBF4}"/>
              </a:ext>
            </a:extLst>
          </p:cNvPr>
          <p:cNvSpPr/>
          <p:nvPr/>
        </p:nvSpPr>
        <p:spPr>
          <a:xfrm>
            <a:off x="5792127" y="3275712"/>
            <a:ext cx="7533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Bình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cần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cắt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số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bông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hoa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màu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vàng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:</a:t>
            </a:r>
            <a:endParaRPr lang="en-VN" sz="2800" b="1" dirty="0">
              <a:solidFill>
                <a:srgbClr val="660066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35C9ACE3-D647-4F06-9E8D-9E3333B55292}"/>
              </a:ext>
            </a:extLst>
          </p:cNvPr>
          <p:cNvSpPr txBox="1"/>
          <p:nvPr/>
        </p:nvSpPr>
        <p:spPr>
          <a:xfrm>
            <a:off x="6487767" y="4104633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6 + 3 = 9 (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bông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A00A0B6C-2CEA-4FCC-ABC3-4D01A925F2E9}"/>
              </a:ext>
            </a:extLst>
          </p:cNvPr>
          <p:cNvSpPr txBox="1"/>
          <p:nvPr/>
        </p:nvSpPr>
        <p:spPr>
          <a:xfrm>
            <a:off x="7424081" y="4741905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Đáp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số: 9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bông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hoa</a:t>
            </a:r>
            <a:endParaRPr lang="en-US" sz="28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CB24C761-DFE5-438D-B6A2-F39F04009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468"/>
            <a:ext cx="12192000" cy="685753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A117E3B-4881-47D9-8E2E-29C13781A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76" y="57493"/>
            <a:ext cx="5196201" cy="2710533"/>
          </a:xfrm>
          <a:prstGeom prst="round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495B186-55E1-41CE-8E5D-CE4CD730812C}"/>
              </a:ext>
            </a:extLst>
          </p:cNvPr>
          <p:cNvSpPr/>
          <p:nvPr/>
        </p:nvSpPr>
        <p:spPr>
          <a:xfrm>
            <a:off x="5750323" y="1024809"/>
            <a:ext cx="2127153" cy="128406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F25DF70-31F4-444A-AA36-E3632304EBD1}"/>
              </a:ext>
            </a:extLst>
          </p:cNvPr>
          <p:cNvSpPr txBox="1"/>
          <p:nvPr/>
        </p:nvSpPr>
        <p:spPr>
          <a:xfrm>
            <a:off x="388005" y="732422"/>
            <a:ext cx="185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AmpleSoft" panose="02000000000000000000" pitchFamily="2" charset="0"/>
              </a:rPr>
              <a:t>Số </a:t>
            </a:r>
            <a:r>
              <a:rPr lang="en-US" sz="3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bé</a:t>
            </a:r>
            <a:endParaRPr lang="en-US" sz="3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C35B811-9412-4C1B-A33F-7872F0A1531A}"/>
              </a:ext>
            </a:extLst>
          </p:cNvPr>
          <p:cNvSpPr txBox="1"/>
          <p:nvPr/>
        </p:nvSpPr>
        <p:spPr>
          <a:xfrm>
            <a:off x="388005" y="1653448"/>
            <a:ext cx="185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AmpleSoft" panose="02000000000000000000" pitchFamily="2" charset="0"/>
              </a:rPr>
              <a:t>Số </a:t>
            </a:r>
            <a:r>
              <a:rPr lang="en-US" sz="3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lớn</a:t>
            </a:r>
            <a:endParaRPr lang="en-US" sz="3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57DE7C5-17D5-48C3-ADDD-83C0ABEADBB5}"/>
              </a:ext>
            </a:extLst>
          </p:cNvPr>
          <p:cNvSpPr txBox="1"/>
          <p:nvPr/>
        </p:nvSpPr>
        <p:spPr>
          <a:xfrm>
            <a:off x="7936406" y="1665306"/>
            <a:ext cx="292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#9Slide03 AmpleSoft" panose="02000000000000000000" pitchFamily="2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mpleSoft" panose="02000000000000000000" pitchFamily="2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mpleSoft" panose="02000000000000000000" pitchFamily="2" charset="0"/>
              </a:rPr>
              <a:t>hơn</a:t>
            </a:r>
            <a:endParaRPr lang="en-US" sz="3200" dirty="0">
              <a:solidFill>
                <a:srgbClr val="FF0000"/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8B9A0FA7-9403-481C-AD93-5ED92C2F6E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8"/>
          <a:stretch/>
        </p:blipFill>
        <p:spPr>
          <a:xfrm>
            <a:off x="5379108" y="2635360"/>
            <a:ext cx="6812872" cy="3176369"/>
          </a:xfrm>
          <a:prstGeom prst="rect">
            <a:avLst/>
          </a:prstGeom>
        </p:spPr>
      </p:pic>
      <p:sp>
        <p:nvSpPr>
          <p:cNvPr id="21" name="TextBox 19">
            <a:extLst>
              <a:ext uri="{FF2B5EF4-FFF2-40B4-BE49-F238E27FC236}">
                <a16:creationId xmlns:a16="http://schemas.microsoft.com/office/drawing/2014/main" id="{3B988DE1-4D4F-4447-BFCE-FC79F40CCF85}"/>
              </a:ext>
            </a:extLst>
          </p:cNvPr>
          <p:cNvSpPr txBox="1"/>
          <p:nvPr/>
        </p:nvSpPr>
        <p:spPr>
          <a:xfrm>
            <a:off x="7731950" y="2971479"/>
            <a:ext cx="150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giải</a:t>
            </a:r>
            <a:endParaRPr lang="en-US" sz="28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E3DDD018-6E25-44FD-8B58-82A944EAE9F4}"/>
              </a:ext>
            </a:extLst>
          </p:cNvPr>
          <p:cNvSpPr/>
          <p:nvPr/>
        </p:nvSpPr>
        <p:spPr>
          <a:xfrm>
            <a:off x="5792127" y="3370641"/>
            <a:ext cx="7533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Bình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cần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cắt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số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bông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hoa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màu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vàng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:</a:t>
            </a:r>
            <a:endParaRPr lang="en-VN" sz="2800" b="1" dirty="0">
              <a:solidFill>
                <a:srgbClr val="660066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F42BB6B4-75E4-42BF-97F7-49BE4A6F8A90}"/>
              </a:ext>
            </a:extLst>
          </p:cNvPr>
          <p:cNvSpPr txBox="1"/>
          <p:nvPr/>
        </p:nvSpPr>
        <p:spPr>
          <a:xfrm>
            <a:off x="6487767" y="4199562"/>
            <a:ext cx="290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6 + 3 = 9 (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bông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404CFCD8-064C-4534-8393-1D2E1D1CAE54}"/>
              </a:ext>
            </a:extLst>
          </p:cNvPr>
          <p:cNvSpPr txBox="1"/>
          <p:nvPr/>
        </p:nvSpPr>
        <p:spPr>
          <a:xfrm>
            <a:off x="7424081" y="4836834"/>
            <a:ext cx="322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Đáp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số: 9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bông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hoa</a:t>
            </a:r>
            <a:endParaRPr lang="en-US" sz="28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2C0C8F8-D7F2-44BD-9E34-D4FF645F9229}"/>
              </a:ext>
            </a:extLst>
          </p:cNvPr>
          <p:cNvSpPr txBox="1"/>
          <p:nvPr/>
        </p:nvSpPr>
        <p:spPr>
          <a:xfrm>
            <a:off x="2420735" y="5764049"/>
            <a:ext cx="781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=</a:t>
            </a:r>
            <a:r>
              <a:rPr lang="en-US" sz="3600" dirty="0"/>
              <a:t>                        </a:t>
            </a:r>
            <a:r>
              <a:rPr lang="en-US" sz="36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+</a:t>
            </a:r>
            <a:r>
              <a:rPr lang="en-US" sz="3600" dirty="0"/>
              <a:t> 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06C0894-3517-4147-9427-EA6AFADA7B8A}"/>
              </a:ext>
            </a:extLst>
          </p:cNvPr>
          <p:cNvSpPr/>
          <p:nvPr/>
        </p:nvSpPr>
        <p:spPr>
          <a:xfrm>
            <a:off x="500749" y="5658677"/>
            <a:ext cx="8444703" cy="1028726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2405 0.743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3719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01914 0.609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04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6185 0.612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306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7" grpId="0"/>
      <p:bldP spid="17" grpId="1"/>
      <p:bldP spid="18" grpId="0"/>
      <p:bldP spid="18" grpId="1"/>
      <p:bldP spid="18" grpId="2"/>
      <p:bldP spid="19" grpId="0"/>
      <p:bldP spid="19" grpId="1"/>
      <p:bldP spid="3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F5A067DE-C444-4D38-A204-5BD6F3FA1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753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7BD44CB-1842-438D-863A-FCBBF39BE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2" y="1"/>
            <a:ext cx="1123405" cy="11234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EE6CD9-A6E4-4262-B09D-DCF5C83A1761}"/>
              </a:ext>
            </a:extLst>
          </p:cNvPr>
          <p:cNvCxnSpPr>
            <a:cxnSpLocks/>
          </p:cNvCxnSpPr>
          <p:nvPr/>
        </p:nvCxnSpPr>
        <p:spPr>
          <a:xfrm flipV="1">
            <a:off x="1270387" y="1248403"/>
            <a:ext cx="10339181" cy="13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>
            <a:extLst>
              <a:ext uri="{FF2B5EF4-FFF2-40B4-BE49-F238E27FC236}">
                <a16:creationId xmlns:a16="http://schemas.microsoft.com/office/drawing/2014/main" id="{0A6D0EEC-7635-497F-BD83-4C91742865ED}"/>
              </a:ext>
            </a:extLst>
          </p:cNvPr>
          <p:cNvSpPr txBox="1"/>
          <p:nvPr/>
        </p:nvSpPr>
        <p:spPr>
          <a:xfrm>
            <a:off x="1270387" y="223866"/>
            <a:ext cx="10339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1: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một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lớp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học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bơi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9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bạn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nam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số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bạn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nữ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nhiều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hơn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số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bạn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nam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là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2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bạn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Hỏi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lớp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học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bơi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bao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nhiêu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bạn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nữ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FE0FDBA-47E2-4935-828A-EAEBC028FC58}"/>
              </a:ext>
            </a:extLst>
          </p:cNvPr>
          <p:cNvSpPr/>
          <p:nvPr/>
        </p:nvSpPr>
        <p:spPr>
          <a:xfrm>
            <a:off x="554636" y="2991253"/>
            <a:ext cx="4428181" cy="2440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1B9301A-63BB-4691-84B2-619BBB8C8225}"/>
              </a:ext>
            </a:extLst>
          </p:cNvPr>
          <p:cNvSpPr txBox="1"/>
          <p:nvPr/>
        </p:nvSpPr>
        <p:spPr>
          <a:xfrm>
            <a:off x="708684" y="3129314"/>
            <a:ext cx="427413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9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FD7934-3AC7-4384-A1B5-97EE3D570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r="14175"/>
          <a:stretch/>
        </p:blipFill>
        <p:spPr>
          <a:xfrm>
            <a:off x="5846183" y="3482478"/>
            <a:ext cx="5791181" cy="2933700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97470DE4-2897-4D4A-862F-A4393E5F64A8}"/>
              </a:ext>
            </a:extLst>
          </p:cNvPr>
          <p:cNvSpPr txBox="1"/>
          <p:nvPr/>
        </p:nvSpPr>
        <p:spPr>
          <a:xfrm>
            <a:off x="8068877" y="3777901"/>
            <a:ext cx="19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giải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1844A05-65C9-4D81-9155-A8BCFBFC96B7}"/>
              </a:ext>
            </a:extLst>
          </p:cNvPr>
          <p:cNvSpPr txBox="1"/>
          <p:nvPr/>
        </p:nvSpPr>
        <p:spPr>
          <a:xfrm>
            <a:off x="6392081" y="4334934"/>
            <a:ext cx="622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Lớp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bơi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số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nữ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D159061-0517-46BE-991D-9EA2C8B7FF19}"/>
              </a:ext>
            </a:extLst>
          </p:cNvPr>
          <p:cNvSpPr txBox="1"/>
          <p:nvPr/>
        </p:nvSpPr>
        <p:spPr>
          <a:xfrm>
            <a:off x="6899889" y="4908045"/>
            <a:ext cx="622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9 + 2= 11 (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0625895-3B2E-43F7-B522-82141398164B}"/>
              </a:ext>
            </a:extLst>
          </p:cNvPr>
          <p:cNvSpPr txBox="1"/>
          <p:nvPr/>
        </p:nvSpPr>
        <p:spPr>
          <a:xfrm>
            <a:off x="8040741" y="5491204"/>
            <a:ext cx="622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Đáp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số: 11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nữ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C27F9DA-C199-4304-93EE-719AAB416046}"/>
              </a:ext>
            </a:extLst>
          </p:cNvPr>
          <p:cNvSpPr/>
          <p:nvPr/>
        </p:nvSpPr>
        <p:spPr>
          <a:xfrm>
            <a:off x="6132251" y="173975"/>
            <a:ext cx="519660" cy="49317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57E6A941-2905-4A89-98C3-5D10E79C882F}"/>
              </a:ext>
            </a:extLst>
          </p:cNvPr>
          <p:cNvSpPr/>
          <p:nvPr/>
        </p:nvSpPr>
        <p:spPr>
          <a:xfrm>
            <a:off x="3564057" y="660863"/>
            <a:ext cx="380146" cy="462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BF3EEC10-4565-4E4A-9A16-98553223E719}"/>
              </a:ext>
            </a:extLst>
          </p:cNvPr>
          <p:cNvSpPr/>
          <p:nvPr/>
        </p:nvSpPr>
        <p:spPr>
          <a:xfrm>
            <a:off x="9200583" y="560466"/>
            <a:ext cx="1349136" cy="49316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E6BF57B6-2137-4386-BA17-0EEEDAAE316C}"/>
              </a:ext>
            </a:extLst>
          </p:cNvPr>
          <p:cNvSpPr/>
          <p:nvPr/>
        </p:nvSpPr>
        <p:spPr>
          <a:xfrm>
            <a:off x="9687043" y="136949"/>
            <a:ext cx="1810218" cy="59834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108C538E-E480-4861-9A77-48A38C3BA21B}"/>
              </a:ext>
            </a:extLst>
          </p:cNvPr>
          <p:cNvSpPr/>
          <p:nvPr/>
        </p:nvSpPr>
        <p:spPr>
          <a:xfrm>
            <a:off x="5991367" y="1801504"/>
            <a:ext cx="4708478" cy="99148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Số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= số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9DD623BE-64CC-4CB1-B8D8-3E5567BEC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753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D337042-0C62-4675-BA37-A8AF3184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2" y="1"/>
            <a:ext cx="1123405" cy="11234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99422E-E96C-44B9-9A6C-92C7098266E0}"/>
              </a:ext>
            </a:extLst>
          </p:cNvPr>
          <p:cNvCxnSpPr>
            <a:cxnSpLocks/>
          </p:cNvCxnSpPr>
          <p:nvPr/>
        </p:nvCxnSpPr>
        <p:spPr>
          <a:xfrm flipV="1">
            <a:off x="1270387" y="1248403"/>
            <a:ext cx="10339181" cy="13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>
            <a:extLst>
              <a:ext uri="{FF2B5EF4-FFF2-40B4-BE49-F238E27FC236}">
                <a16:creationId xmlns:a16="http://schemas.microsoft.com/office/drawing/2014/main" id="{26F36140-F5C9-4209-B95E-D844B9A9C5EE}"/>
              </a:ext>
            </a:extLst>
          </p:cNvPr>
          <p:cNvSpPr txBox="1"/>
          <p:nvPr/>
        </p:nvSpPr>
        <p:spPr>
          <a:xfrm>
            <a:off x="1561603" y="307360"/>
            <a:ext cx="10339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2: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Trên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sân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14 con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gà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số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vịt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nhiều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hơn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số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gà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là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5 con. </a:t>
            </a:r>
          </a:p>
          <a:p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Hỏi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trên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sân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bao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nhiêu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con </a:t>
            </a:r>
            <a:r>
              <a:rPr lang="en-US" sz="2800" dirty="0" err="1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vịt</a:t>
            </a:r>
            <a:r>
              <a:rPr lang="en-US" sz="2800" dirty="0">
                <a:solidFill>
                  <a:srgbClr val="0033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C11E23B-B326-455D-BCAE-89ED85B0558C}"/>
              </a:ext>
            </a:extLst>
          </p:cNvPr>
          <p:cNvSpPr/>
          <p:nvPr/>
        </p:nvSpPr>
        <p:spPr>
          <a:xfrm>
            <a:off x="554636" y="2991253"/>
            <a:ext cx="4428181" cy="2440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AA34423-789B-4BDE-81D0-2AA9A83B3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r="14175"/>
          <a:stretch/>
        </p:blipFill>
        <p:spPr>
          <a:xfrm>
            <a:off x="5846183" y="3482478"/>
            <a:ext cx="5791181" cy="29337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60FF80D-C15F-412C-86FC-B391D5EB5DD4}"/>
              </a:ext>
            </a:extLst>
          </p:cNvPr>
          <p:cNvSpPr txBox="1"/>
          <p:nvPr/>
        </p:nvSpPr>
        <p:spPr>
          <a:xfrm>
            <a:off x="8068877" y="3777901"/>
            <a:ext cx="19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giải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2F04C556-C940-4975-AAA4-C3C794F8A498}"/>
              </a:ext>
            </a:extLst>
          </p:cNvPr>
          <p:cNvSpPr txBox="1"/>
          <p:nvPr/>
        </p:nvSpPr>
        <p:spPr>
          <a:xfrm>
            <a:off x="6392081" y="4334934"/>
            <a:ext cx="622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sân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số con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vịt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33B68A1-F99D-4D7A-BFF3-39AAF7D09555}"/>
              </a:ext>
            </a:extLst>
          </p:cNvPr>
          <p:cNvSpPr txBox="1"/>
          <p:nvPr/>
        </p:nvSpPr>
        <p:spPr>
          <a:xfrm>
            <a:off x="6899889" y="4908045"/>
            <a:ext cx="622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14 + 5= 19 (con)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6377DD1-6922-410D-8B4D-5CE61FB2CBBD}"/>
              </a:ext>
            </a:extLst>
          </p:cNvPr>
          <p:cNvSpPr txBox="1"/>
          <p:nvPr/>
        </p:nvSpPr>
        <p:spPr>
          <a:xfrm>
            <a:off x="8040741" y="5491204"/>
            <a:ext cx="622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Đáp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số: 19 con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vịt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A07F12B-8B5A-4228-9526-96C35215CF0A}"/>
              </a:ext>
            </a:extLst>
          </p:cNvPr>
          <p:cNvSpPr txBox="1"/>
          <p:nvPr/>
        </p:nvSpPr>
        <p:spPr>
          <a:xfrm>
            <a:off x="708684" y="3129314"/>
            <a:ext cx="427413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con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con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con ?</a:t>
            </a:r>
          </a:p>
        </p:txBody>
      </p:sp>
    </p:spTree>
    <p:extLst>
      <p:ext uri="{BB962C8B-B14F-4D97-AF65-F5344CB8AC3E}">
        <p14:creationId xmlns:p14="http://schemas.microsoft.com/office/powerpoint/2010/main" val="41137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D766541B-A047-49D0-AD40-C4D3704FAD68}"/>
              </a:ext>
            </a:extLst>
          </p:cNvPr>
          <p:cNvGrpSpPr/>
          <p:nvPr/>
        </p:nvGrpSpPr>
        <p:grpSpPr>
          <a:xfrm>
            <a:off x="4819456" y="1683319"/>
            <a:ext cx="4140934" cy="3689469"/>
            <a:chOff x="5386106" y="106862"/>
            <a:chExt cx="4140934" cy="3689469"/>
          </a:xfrm>
        </p:grpSpPr>
        <p:grpSp>
          <p:nvGrpSpPr>
            <p:cNvPr id="16" name="组合 30">
              <a:extLst>
                <a:ext uri="{FF2B5EF4-FFF2-40B4-BE49-F238E27FC236}">
                  <a16:creationId xmlns:a16="http://schemas.microsoft.com/office/drawing/2014/main" id="{ED96073B-6C50-4B55-923D-8006FF12E9D8}"/>
                </a:ext>
              </a:extLst>
            </p:cNvPr>
            <p:cNvGrpSpPr/>
            <p:nvPr/>
          </p:nvGrpSpPr>
          <p:grpSpPr>
            <a:xfrm>
              <a:off x="6423343" y="1940770"/>
              <a:ext cx="1200998" cy="690185"/>
              <a:chOff x="4070537" y="3759289"/>
              <a:chExt cx="1200998" cy="690185"/>
            </a:xfrm>
          </p:grpSpPr>
          <p:sp>
            <p:nvSpPr>
              <p:cNvPr id="17" name="Freeform 206">
                <a:extLst>
                  <a:ext uri="{FF2B5EF4-FFF2-40B4-BE49-F238E27FC236}">
                    <a16:creationId xmlns:a16="http://schemas.microsoft.com/office/drawing/2014/main" id="{8963D7B4-A52D-4A11-B06B-EEAC740EAF33}"/>
                  </a:ext>
                </a:extLst>
              </p:cNvPr>
              <p:cNvSpPr/>
              <p:nvPr/>
            </p:nvSpPr>
            <p:spPr bwMode="auto">
              <a:xfrm>
                <a:off x="4070537" y="3759289"/>
                <a:ext cx="1200998" cy="637262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rgbClr val="68A8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文本框 32">
                <a:extLst>
                  <a:ext uri="{FF2B5EF4-FFF2-40B4-BE49-F238E27FC236}">
                    <a16:creationId xmlns:a16="http://schemas.microsoft.com/office/drawing/2014/main" id="{3832A335-F94B-4B73-A478-9CB5183BE318}"/>
                  </a:ext>
                </a:extLst>
              </p:cNvPr>
              <p:cNvSpPr txBox="1"/>
              <p:nvPr/>
            </p:nvSpPr>
            <p:spPr>
              <a:xfrm>
                <a:off x="4452370" y="3803143"/>
                <a:ext cx="437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9" name="文本框 24">
              <a:extLst>
                <a:ext uri="{FF2B5EF4-FFF2-40B4-BE49-F238E27FC236}">
                  <a16:creationId xmlns:a16="http://schemas.microsoft.com/office/drawing/2014/main" id="{12985EBA-D8AC-43E1-8577-E16022CE4E6E}"/>
                </a:ext>
              </a:extLst>
            </p:cNvPr>
            <p:cNvSpPr txBox="1"/>
            <p:nvPr/>
          </p:nvSpPr>
          <p:spPr>
            <a:xfrm>
              <a:off x="5386106" y="2918515"/>
              <a:ext cx="4140934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marL="0" marR="0" lvl="0" indent="0" algn="l" defTabSz="106870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</a:p>
          </p:txBody>
        </p:sp>
        <p:pic>
          <p:nvPicPr>
            <p:cNvPr id="26" name="图片 20">
              <a:extLst>
                <a:ext uri="{FF2B5EF4-FFF2-40B4-BE49-F238E27FC236}">
                  <a16:creationId xmlns:a16="http://schemas.microsoft.com/office/drawing/2014/main" id="{D17A85A0-C059-41DB-B4DB-E30C86E5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797" y="106862"/>
              <a:ext cx="1974655" cy="1855561"/>
            </a:xfrm>
            <a:prstGeom prst="rect">
              <a:avLst/>
            </a:prstGeom>
          </p:spPr>
        </p:pic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839EE9E6-A4BE-491D-92C0-68FE05EC4630}"/>
              </a:ext>
            </a:extLst>
          </p:cNvPr>
          <p:cNvGrpSpPr/>
          <p:nvPr/>
        </p:nvGrpSpPr>
        <p:grpSpPr>
          <a:xfrm>
            <a:off x="7972021" y="2600274"/>
            <a:ext cx="3782647" cy="3698093"/>
            <a:chOff x="9026118" y="108188"/>
            <a:chExt cx="3189499" cy="3698093"/>
          </a:xfrm>
        </p:grpSpPr>
        <p:grpSp>
          <p:nvGrpSpPr>
            <p:cNvPr id="21" name="组合 36">
              <a:extLst>
                <a:ext uri="{FF2B5EF4-FFF2-40B4-BE49-F238E27FC236}">
                  <a16:creationId xmlns:a16="http://schemas.microsoft.com/office/drawing/2014/main" id="{4D8553ED-4CED-4012-9847-F7ED33C99480}"/>
                </a:ext>
              </a:extLst>
            </p:cNvPr>
            <p:cNvGrpSpPr/>
            <p:nvPr/>
          </p:nvGrpSpPr>
          <p:grpSpPr>
            <a:xfrm>
              <a:off x="10131979" y="1943338"/>
              <a:ext cx="1200998" cy="690185"/>
              <a:chOff x="4070537" y="3759289"/>
              <a:chExt cx="1200998" cy="690185"/>
            </a:xfrm>
          </p:grpSpPr>
          <p:sp>
            <p:nvSpPr>
              <p:cNvPr id="22" name="Freeform 206">
                <a:extLst>
                  <a:ext uri="{FF2B5EF4-FFF2-40B4-BE49-F238E27FC236}">
                    <a16:creationId xmlns:a16="http://schemas.microsoft.com/office/drawing/2014/main" id="{EE177034-63D6-49A7-B623-0F39FC0450D5}"/>
                  </a:ext>
                </a:extLst>
              </p:cNvPr>
              <p:cNvSpPr/>
              <p:nvPr/>
            </p:nvSpPr>
            <p:spPr bwMode="auto">
              <a:xfrm>
                <a:off x="4070537" y="3759289"/>
                <a:ext cx="1200998" cy="637262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rgbClr val="68A8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文本框 38">
                <a:extLst>
                  <a:ext uri="{FF2B5EF4-FFF2-40B4-BE49-F238E27FC236}">
                    <a16:creationId xmlns:a16="http://schemas.microsoft.com/office/drawing/2014/main" id="{8A3FBB9D-C34E-4B89-AE3A-5695B6022689}"/>
                  </a:ext>
                </a:extLst>
              </p:cNvPr>
              <p:cNvSpPr txBox="1"/>
              <p:nvPr/>
            </p:nvSpPr>
            <p:spPr>
              <a:xfrm>
                <a:off x="4452370" y="3803143"/>
                <a:ext cx="437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文本框 24">
              <a:extLst>
                <a:ext uri="{FF2B5EF4-FFF2-40B4-BE49-F238E27FC236}">
                  <a16:creationId xmlns:a16="http://schemas.microsoft.com/office/drawing/2014/main" id="{EE0A2BBE-A2C9-4C1C-9E8D-D01C9862F811}"/>
                </a:ext>
              </a:extLst>
            </p:cNvPr>
            <p:cNvSpPr txBox="1"/>
            <p:nvPr/>
          </p:nvSpPr>
          <p:spPr>
            <a:xfrm>
              <a:off x="9026118" y="2928465"/>
              <a:ext cx="3189499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Trình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bày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(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图片 34">
              <a:extLst>
                <a:ext uri="{FF2B5EF4-FFF2-40B4-BE49-F238E27FC236}">
                  <a16:creationId xmlns:a16="http://schemas.microsoft.com/office/drawing/2014/main" id="{6288079B-7B12-4B8C-926C-E45662495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026" y="108188"/>
              <a:ext cx="1974655" cy="1855561"/>
            </a:xfrm>
            <a:prstGeom prst="rect">
              <a:avLst/>
            </a:prstGeom>
          </p:spPr>
        </p:pic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7D60205A-7DCC-4732-A79F-F101BED76481}"/>
              </a:ext>
            </a:extLst>
          </p:cNvPr>
          <p:cNvGrpSpPr/>
          <p:nvPr/>
        </p:nvGrpSpPr>
        <p:grpSpPr>
          <a:xfrm>
            <a:off x="1378985" y="123186"/>
            <a:ext cx="3802841" cy="3619490"/>
            <a:chOff x="1378985" y="123186"/>
            <a:chExt cx="3802841" cy="3619490"/>
          </a:xfrm>
        </p:grpSpPr>
        <p:grpSp>
          <p:nvGrpSpPr>
            <p:cNvPr id="13" name="组合 5">
              <a:extLst>
                <a:ext uri="{FF2B5EF4-FFF2-40B4-BE49-F238E27FC236}">
                  <a16:creationId xmlns:a16="http://schemas.microsoft.com/office/drawing/2014/main" id="{C9E5B255-56CC-4645-AB3E-5744CCBFF25A}"/>
                </a:ext>
              </a:extLst>
            </p:cNvPr>
            <p:cNvGrpSpPr/>
            <p:nvPr/>
          </p:nvGrpSpPr>
          <p:grpSpPr>
            <a:xfrm>
              <a:off x="2461242" y="1940770"/>
              <a:ext cx="1200998" cy="690185"/>
              <a:chOff x="4070537" y="3759289"/>
              <a:chExt cx="1200998" cy="690185"/>
            </a:xfrm>
          </p:grpSpPr>
          <p:sp>
            <p:nvSpPr>
              <p:cNvPr id="14" name="Freeform 206">
                <a:extLst>
                  <a:ext uri="{FF2B5EF4-FFF2-40B4-BE49-F238E27FC236}">
                    <a16:creationId xmlns:a16="http://schemas.microsoft.com/office/drawing/2014/main" id="{A931B789-832E-4C90-9607-461003D94C18}"/>
                  </a:ext>
                </a:extLst>
              </p:cNvPr>
              <p:cNvSpPr/>
              <p:nvPr/>
            </p:nvSpPr>
            <p:spPr bwMode="auto">
              <a:xfrm>
                <a:off x="4070537" y="3759289"/>
                <a:ext cx="1200998" cy="637262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rgbClr val="68A8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文本框 18">
                <a:extLst>
                  <a:ext uri="{FF2B5EF4-FFF2-40B4-BE49-F238E27FC236}">
                    <a16:creationId xmlns:a16="http://schemas.microsoft.com/office/drawing/2014/main" id="{AE4CD5DA-31E9-41AF-AFB9-84FB3645FF95}"/>
                  </a:ext>
                </a:extLst>
              </p:cNvPr>
              <p:cNvSpPr txBox="1"/>
              <p:nvPr/>
            </p:nvSpPr>
            <p:spPr>
              <a:xfrm>
                <a:off x="4452370" y="3803143"/>
                <a:ext cx="437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25" name="图片 6">
              <a:extLst>
                <a:ext uri="{FF2B5EF4-FFF2-40B4-BE49-F238E27FC236}">
                  <a16:creationId xmlns:a16="http://schemas.microsoft.com/office/drawing/2014/main" id="{864C1DAC-CCA0-4158-91DE-0F0CD985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051" y="123186"/>
              <a:ext cx="1974655" cy="1855561"/>
            </a:xfrm>
            <a:prstGeom prst="rect">
              <a:avLst/>
            </a:prstGeom>
          </p:spPr>
        </p:pic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9F030C60-389F-4FE5-8977-E6C8345A1370}"/>
                </a:ext>
              </a:extLst>
            </p:cNvPr>
            <p:cNvSpPr txBox="1"/>
            <p:nvPr/>
          </p:nvSpPr>
          <p:spPr>
            <a:xfrm>
              <a:off x="1378985" y="2864860"/>
              <a:ext cx="3802841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marL="0" marR="0" lvl="0" indent="0" algn="l" defTabSz="106870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106870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(Cho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?) 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FE7CFBE9-B8F2-4E4C-B41F-4277CFEE935C}"/>
              </a:ext>
            </a:extLst>
          </p:cNvPr>
          <p:cNvSpPr/>
          <p:nvPr/>
        </p:nvSpPr>
        <p:spPr>
          <a:xfrm>
            <a:off x="7046190" y="487713"/>
            <a:ext cx="4708478" cy="99148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Số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= số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12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7407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2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431</Words>
  <Application>Microsoft Office PowerPoint</Application>
  <PresentationFormat>Màn hình rộng</PresentationFormat>
  <Paragraphs>51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21" baseType="lpstr">
      <vt:lpstr>微软雅黑</vt:lpstr>
      <vt:lpstr>#9Slide03 AllRoundGothic</vt:lpstr>
      <vt:lpstr>#9Slide03 AmpleSoft</vt:lpstr>
      <vt:lpstr>#9Slide03 Arima Madurai Black</vt:lpstr>
      <vt:lpstr>#9Slide03 Arima Madurai ExtraBo</vt:lpstr>
      <vt:lpstr>Arial</vt:lpstr>
      <vt:lpstr>Calibri</vt:lpstr>
      <vt:lpstr>Calibri Light</vt:lpstr>
      <vt:lpstr>HP001 4 hàng</vt:lpstr>
      <vt:lpstr>Times New Roman</vt:lpstr>
      <vt:lpstr>Chủ đề Office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Vip855</dc:creator>
  <cp:lastModifiedBy>Vip855</cp:lastModifiedBy>
  <cp:revision>2</cp:revision>
  <dcterms:created xsi:type="dcterms:W3CDTF">2021-10-11T16:34:10Z</dcterms:created>
  <dcterms:modified xsi:type="dcterms:W3CDTF">2021-10-20T08:29:23Z</dcterms:modified>
</cp:coreProperties>
</file>