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96" r:id="rId2"/>
    <p:sldId id="395" r:id="rId3"/>
    <p:sldId id="399" r:id="rId4"/>
    <p:sldId id="400" r:id="rId5"/>
    <p:sldId id="422" r:id="rId6"/>
    <p:sldId id="403" r:id="rId7"/>
    <p:sldId id="404" r:id="rId8"/>
    <p:sldId id="423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412" r:id="rId17"/>
    <p:sldId id="413" r:id="rId18"/>
    <p:sldId id="414" r:id="rId19"/>
    <p:sldId id="415" r:id="rId20"/>
    <p:sldId id="416" r:id="rId21"/>
    <p:sldId id="417" r:id="rId22"/>
    <p:sldId id="418" r:id="rId23"/>
    <p:sldId id="419" r:id="rId24"/>
    <p:sldId id="420" r:id="rId25"/>
  </p:sldIdLst>
  <p:sldSz cx="16778288" cy="9475788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83">
          <p15:clr>
            <a:srgbClr val="A4A3A4"/>
          </p15:clr>
        </p15:guide>
        <p15:guide id="2" pos="53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50" d="100"/>
          <a:sy n="50" d="100"/>
        </p:scale>
        <p:origin x="480" y="54"/>
      </p:cViewPr>
      <p:guideLst>
        <p:guide orient="horz" pos="2983"/>
        <p:guide pos="53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>
            <a:extLst>
              <a:ext uri="{FF2B5EF4-FFF2-40B4-BE49-F238E27FC236}">
                <a16:creationId xmlns:a16="http://schemas.microsoft.com/office/drawing/2014/main" id="{CD1377C4-1D3C-63C1-AAE9-2B5CF19B8A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16387" name="日期占位符 16386">
            <a:extLst>
              <a:ext uri="{FF2B5EF4-FFF2-40B4-BE49-F238E27FC236}">
                <a16:creationId xmlns:a16="http://schemas.microsoft.com/office/drawing/2014/main" id="{FE465B75-A726-1B98-94BB-6CD5BE418AD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4" name="幻灯片图像占位符 16387">
            <a:extLst>
              <a:ext uri="{FF2B5EF4-FFF2-40B4-BE49-F238E27FC236}">
                <a16:creationId xmlns:a16="http://schemas.microsoft.com/office/drawing/2014/main" id="{98B30748-EC36-43AC-C844-59400256367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93700" y="685800"/>
            <a:ext cx="60706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文本占位符 16388">
            <a:extLst>
              <a:ext uri="{FF2B5EF4-FFF2-40B4-BE49-F238E27FC236}">
                <a16:creationId xmlns:a16="http://schemas.microsoft.com/office/drawing/2014/main" id="{C497FBC5-9648-81FF-1895-97508531B4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16390" name="页脚占位符 16389">
            <a:extLst>
              <a:ext uri="{FF2B5EF4-FFF2-40B4-BE49-F238E27FC236}">
                <a16:creationId xmlns:a16="http://schemas.microsoft.com/office/drawing/2014/main" id="{E84F824F-4175-FB57-A50A-AA859B208C4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16391" name="灯片编号占位符 16390">
            <a:extLst>
              <a:ext uri="{FF2B5EF4-FFF2-40B4-BE49-F238E27FC236}">
                <a16:creationId xmlns:a16="http://schemas.microsoft.com/office/drawing/2014/main" id="{7D6E63FA-DD33-B3AC-9CD9-DA52A1B01E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A0D688F-0E95-4579-A489-76BF7D2B2F5C}" type="slidenum">
              <a:rPr lang="en-US" altLang="zh-CN"/>
              <a:pPr/>
              <a:t>‹#›</a:t>
            </a:fld>
            <a:endParaRPr lang="vi-V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1pPr>
    <a:lvl2pPr marL="457200"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2pPr>
    <a:lvl3pPr marL="914400"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3pPr>
    <a:lvl4pPr marL="1371600"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4pPr>
    <a:lvl5pPr marL="1828800"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221795448"/>
      </p:ext>
    </p:extLst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44650953"/>
      </p:ext>
    </p:extLst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70697867"/>
      </p:ext>
    </p:extLst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88145947"/>
      </p:ext>
    </p:extLst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08278289"/>
      </p:ext>
    </p:extLst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25060846"/>
      </p:ext>
    </p:extLst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29103118"/>
      </p:ext>
    </p:extLst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64780956"/>
      </p:ext>
    </p:extLst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69319759"/>
      </p:ext>
    </p:extLst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573626"/>
      </p:ext>
    </p:extLst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52188760"/>
      </p:ext>
    </p:extLst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35571969"/>
      </p:ext>
    </p:extLst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031" descr="背景2">
            <a:extLst>
              <a:ext uri="{FF2B5EF4-FFF2-40B4-BE49-F238E27FC236}">
                <a16:creationId xmlns:a16="http://schemas.microsoft.com/office/drawing/2014/main" id="{9CDB8A1C-0564-0568-ACC7-455532FAFE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76700" cy="947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ransition advClick="0" advTm="3000">
    <p:random/>
  </p:transition>
  <p:hf sldNum="0" hdr="0"/>
  <p:txStyles>
    <p:titleStyle>
      <a:lvl1pPr algn="ctr" defTabSz="1500188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7200" kern="1200">
          <a:solidFill>
            <a:schemeClr val="tx2"/>
          </a:solidFill>
          <a:latin typeface="+mj-lt"/>
          <a:ea typeface="SimSun" panose="02010600030101010101" pitchFamily="2" charset="-122"/>
          <a:cs typeface="+mj-cs"/>
        </a:defRPr>
      </a:lvl1pPr>
      <a:lvl2pPr algn="ctr" defTabSz="1500188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defTabSz="1500188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defTabSz="1500188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defTabSz="1500188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defTabSz="1500188" rtl="0" fontAlgn="base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defTabSz="1500188" rtl="0" fontAlgn="base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defTabSz="1500188" rtl="0" fontAlgn="base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defTabSz="1500188" rtl="0" fontAlgn="base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561975" indent="-561975" algn="l" defTabSz="1500188" rtl="0" eaLnBrk="0" fontAlgn="base" hangingPunct="0">
        <a:spcBef>
          <a:spcPct val="20000"/>
        </a:spcBef>
        <a:spcAft>
          <a:spcPct val="0"/>
        </a:spcAft>
        <a:buChar char="•"/>
        <a:defRPr sz="52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1219200" lvl="1" indent="-469900" algn="l" defTabSz="1500188" rtl="0" eaLnBrk="0" fontAlgn="base" hangingPunct="0">
        <a:spcBef>
          <a:spcPct val="20000"/>
        </a:spcBef>
        <a:spcAft>
          <a:spcPct val="0"/>
        </a:spcAft>
        <a:buChar char="–"/>
        <a:defRPr sz="46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874838" lvl="2" indent="-374650" algn="l" defTabSz="1500188" rtl="0" eaLnBrk="0" fontAlgn="base" hangingPunct="0">
        <a:spcBef>
          <a:spcPct val="20000"/>
        </a:spcBef>
        <a:spcAft>
          <a:spcPct val="0"/>
        </a:spcAft>
        <a:buChar char="•"/>
        <a:defRPr sz="39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2625725" lvl="3" indent="-374650" algn="l" defTabSz="1500188" rtl="0" eaLnBrk="0" fontAlgn="base" hangingPunct="0">
        <a:spcBef>
          <a:spcPct val="20000"/>
        </a:spcBef>
        <a:spcAft>
          <a:spcPct val="0"/>
        </a:spcAft>
        <a:buChar char="–"/>
        <a:defRPr sz="33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3375025" lvl="4" indent="-374650" algn="l" defTabSz="1500188" rtl="0" eaLnBrk="0" fontAlgn="base" hangingPunct="0">
        <a:spcBef>
          <a:spcPct val="20000"/>
        </a:spcBef>
        <a:spcAft>
          <a:spcPct val="0"/>
        </a:spcAft>
        <a:buChar char="»"/>
        <a:defRPr sz="33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slide" Target="slide1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5.png"/><Relationship Id="rId10" Type="http://schemas.openxmlformats.org/officeDocument/2006/relationships/image" Target="../media/image18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slide" Target="slide1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5.png"/><Relationship Id="rId10" Type="http://schemas.openxmlformats.org/officeDocument/2006/relationships/image" Target="../media/image18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slide" Target="slide19.xm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slide" Target="slide2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5.png"/><Relationship Id="rId10" Type="http://schemas.openxmlformats.org/officeDocument/2006/relationships/image" Target="../media/image18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slide" Target="slide19.xml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slide" Target="slide2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6">
            <a:extLst>
              <a:ext uri="{FF2B5EF4-FFF2-40B4-BE49-F238E27FC236}">
                <a16:creationId xmlns:a16="http://schemas.microsoft.com/office/drawing/2014/main" id="{55A2FDB0-5B4F-DD98-218E-90A87C52D072}"/>
              </a:ext>
            </a:extLst>
          </p:cNvPr>
          <p:cNvGrpSpPr>
            <a:grpSpLocks/>
          </p:cNvGrpSpPr>
          <p:nvPr/>
        </p:nvGrpSpPr>
        <p:grpSpPr bwMode="auto">
          <a:xfrm>
            <a:off x="5143500" y="-34925"/>
            <a:ext cx="5183188" cy="2092325"/>
            <a:chOff x="3737102" y="-38849"/>
            <a:chExt cx="3766544" cy="1519506"/>
          </a:xfrm>
        </p:grpSpPr>
        <p:pic>
          <p:nvPicPr>
            <p:cNvPr id="102404" name="Picture 3">
              <a:extLst>
                <a:ext uri="{FF2B5EF4-FFF2-40B4-BE49-F238E27FC236}">
                  <a16:creationId xmlns:a16="http://schemas.microsoft.com/office/drawing/2014/main" id="{2BF0D10B-989B-95A8-F353-AC13EA8EA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02" t="2220" r="17554" b="70071"/>
            <a:stretch>
              <a:fillRect/>
            </a:stretch>
          </p:blipFill>
          <p:spPr bwMode="auto">
            <a:xfrm>
              <a:off x="3737102" y="-38849"/>
              <a:ext cx="3766544" cy="1519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05B3578-FED1-2503-FFD2-7E5353DF0FE4}"/>
                </a:ext>
              </a:extLst>
            </p:cNvPr>
            <p:cNvSpPr txBox="1"/>
            <p:nvPr/>
          </p:nvSpPr>
          <p:spPr>
            <a:xfrm>
              <a:off x="4505408" y="428071"/>
              <a:ext cx="2534486" cy="5603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404" b="1" dirty="0"/>
                <a:t>KHỞI ĐỘNG</a:t>
              </a:r>
            </a:p>
          </p:txBody>
        </p:sp>
      </p:grpSp>
      <p:pic>
        <p:nvPicPr>
          <p:cNvPr id="6" name="_Gánh Mẹ . Quách Beem -- Nghe Cảm Động Rơi Nước Mắt!!">
            <a:hlinkClick r:id="" action="ppaction://media"/>
            <a:extLst>
              <a:ext uri="{FF2B5EF4-FFF2-40B4-BE49-F238E27FC236}">
                <a16:creationId xmlns:a16="http://schemas.microsoft.com/office/drawing/2014/main" id="{C4598C85-68E8-1417-44FD-F254A4E18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125" y="2103438"/>
            <a:ext cx="14903450" cy="6724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Mục này có hình ảnh của: Download Wooden banner in nature for free">
            <a:extLst>
              <a:ext uri="{FF2B5EF4-FFF2-40B4-BE49-F238E27FC236}">
                <a16:creationId xmlns:a16="http://schemas.microsoft.com/office/drawing/2014/main" id="{D886A7E0-509A-24E4-F5BE-F06226F6A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88" y="1736725"/>
            <a:ext cx="107632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749642-6308-18A2-3D56-2FA8A8250915}"/>
              </a:ext>
            </a:extLst>
          </p:cNvPr>
          <p:cNvSpPr txBox="1"/>
          <p:nvPr/>
        </p:nvSpPr>
        <p:spPr>
          <a:xfrm>
            <a:off x="5675313" y="2814638"/>
            <a:ext cx="4495800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95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B0CA75-0FB0-BDB1-0EB4-1DA792FA7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4863" y="3883025"/>
            <a:ext cx="5503863" cy="550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7" name="581c6ee138d9f">
            <a:hlinkClick r:id="" action="ppaction://media"/>
            <a:extLst>
              <a:ext uri="{FF2B5EF4-FFF2-40B4-BE49-F238E27FC236}">
                <a16:creationId xmlns:a16="http://schemas.microsoft.com/office/drawing/2014/main" id="{1A2714EA-7F67-6C4E-F8BB-742E3C772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0038" y="428625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8" name="Picture 17">
            <a:extLst>
              <a:ext uri="{FF2B5EF4-FFF2-40B4-BE49-F238E27FC236}">
                <a16:creationId xmlns:a16="http://schemas.microsoft.com/office/drawing/2014/main" id="{F3A473EB-CBDE-9061-6CD5-0DA651A95E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8" t="19986" r="55968" b="17188"/>
          <a:stretch>
            <a:fillRect/>
          </a:stretch>
        </p:blipFill>
        <p:spPr bwMode="auto">
          <a:xfrm>
            <a:off x="13473113" y="5741988"/>
            <a:ext cx="3305175" cy="383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67FA7D5-8CE0-028C-6AA3-4C9462FE3F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0" y="6704013"/>
            <a:ext cx="20574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6240F7-7BEE-CDE6-6C04-030C45611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1363" y="3770313"/>
            <a:ext cx="2032000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8CCCB1E-5D6D-4B1D-94ED-906BCD4A2D0C}"/>
              </a:ext>
            </a:extLst>
          </p:cNvPr>
          <p:cNvSpPr/>
          <p:nvPr/>
        </p:nvSpPr>
        <p:spPr>
          <a:xfrm>
            <a:off x="850263" y="2338438"/>
            <a:ext cx="14836268" cy="223018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prstTxWarp prst="textChevron">
              <a:avLst/>
            </a:prstTxWarp>
          </a:bodyPr>
          <a:lstStyle/>
          <a:p>
            <a:pPr algn="ctr" defTabSz="12583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212" b="1" kern="0" spc="69" dirty="0">
                <a:ln w="2857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THỢ SĂN HẠT DẺ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766 -0.00579 L 0.83268 -0.01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10" y="-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FAE5D48-1885-091B-3DAD-D40F73731C3D}"/>
              </a:ext>
            </a:extLst>
          </p:cNvPr>
          <p:cNvGrpSpPr>
            <a:grpSpLocks/>
          </p:cNvGrpSpPr>
          <p:nvPr/>
        </p:nvGrpSpPr>
        <p:grpSpPr bwMode="auto">
          <a:xfrm>
            <a:off x="1325563" y="-80963"/>
            <a:ext cx="14127162" cy="3387726"/>
            <a:chOff x="935980" y="-48871"/>
            <a:chExt cx="10265420" cy="2461871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6A6E95C5-6859-FEEA-59F3-488084BBE97F}"/>
                </a:ext>
              </a:extLst>
            </p:cNvPr>
            <p:cNvSpPr/>
            <p:nvPr/>
          </p:nvSpPr>
          <p:spPr>
            <a:xfrm>
              <a:off x="1040952" y="457578"/>
              <a:ext cx="10160448" cy="187928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7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14717" name="Picture 6">
              <a:extLst>
                <a:ext uri="{FF2B5EF4-FFF2-40B4-BE49-F238E27FC236}">
                  <a16:creationId xmlns:a16="http://schemas.microsoft.com/office/drawing/2014/main" id="{2D1BF276-E156-C693-1638-ACFFE4D60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980" y="-48871"/>
              <a:ext cx="2505720" cy="2461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9B4459B-DFDC-DFAA-6534-4DD71758DA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3213" y="-434975"/>
            <a:ext cx="4037012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hlinkClick r:id="rId6" action="ppaction://hlinksldjump"/>
            <a:extLst>
              <a:ext uri="{FF2B5EF4-FFF2-40B4-BE49-F238E27FC236}">
                <a16:creationId xmlns:a16="http://schemas.microsoft.com/office/drawing/2014/main" id="{4817B772-E40D-1E3B-7C81-D5F7CC0E5D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676775"/>
            <a:ext cx="465772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8CCCB1E-5D6D-4B1D-94ED-906BCD4A2D0C}"/>
              </a:ext>
            </a:extLst>
          </p:cNvPr>
          <p:cNvSpPr/>
          <p:nvPr/>
        </p:nvSpPr>
        <p:spPr>
          <a:xfrm>
            <a:off x="4919663" y="755650"/>
            <a:ext cx="9634537" cy="223043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3" name="Picture 22">
            <a:hlinkClick r:id="rId8" action="ppaction://hlinksldjump"/>
            <a:extLst>
              <a:ext uri="{FF2B5EF4-FFF2-40B4-BE49-F238E27FC236}">
                <a16:creationId xmlns:a16="http://schemas.microsoft.com/office/drawing/2014/main" id="{95398590-B1DB-55B3-8D4A-BB3F7DA391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100" y="4676775"/>
            <a:ext cx="465772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AA52F104-EFB8-B026-C832-95A8AB155A45}"/>
              </a:ext>
            </a:extLst>
          </p:cNvPr>
          <p:cNvGrpSpPr>
            <a:grpSpLocks/>
          </p:cNvGrpSpPr>
          <p:nvPr/>
        </p:nvGrpSpPr>
        <p:grpSpPr bwMode="auto">
          <a:xfrm>
            <a:off x="5484813" y="4067175"/>
            <a:ext cx="1377950" cy="2108200"/>
            <a:chOff x="3985437" y="2941753"/>
            <a:chExt cx="1001611" cy="1531482"/>
          </a:xfrm>
        </p:grpSpPr>
        <p:pic>
          <p:nvPicPr>
            <p:cNvPr id="114714" name="Picture 14">
              <a:hlinkClick r:id="rId6" action="ppaction://hlinksldjump"/>
              <a:extLst>
                <a:ext uri="{FF2B5EF4-FFF2-40B4-BE49-F238E27FC236}">
                  <a16:creationId xmlns:a16="http://schemas.microsoft.com/office/drawing/2014/main" id="{9FB98E73-0BAB-D394-0821-C2900B6FD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50667">
              <a:off x="3927576" y="3413762"/>
              <a:ext cx="1117334" cy="100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hlinkClick r:id="rId6" action="ppaction://hlinksldjump"/>
              <a:extLst>
                <a:ext uri="{FF2B5EF4-FFF2-40B4-BE49-F238E27FC236}">
                  <a16:creationId xmlns:a16="http://schemas.microsoft.com/office/drawing/2014/main" id="{CF3294D9-FDBC-D14C-E900-C0AFF05B7125}"/>
                </a:ext>
              </a:extLst>
            </p:cNvPr>
            <p:cNvSpPr txBox="1"/>
            <p:nvPr/>
          </p:nvSpPr>
          <p:spPr>
            <a:xfrm>
              <a:off x="4396412" y="2941753"/>
              <a:ext cx="517416" cy="80578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6" dirty="0">
                  <a:ln w="28575">
                    <a:solidFill>
                      <a:prstClr val="black"/>
                    </a:solidFill>
                  </a:ln>
                  <a:solidFill>
                    <a:srgbClr val="C37930"/>
                  </a:solidFill>
                  <a:latin typeface="iCiel Cadena" panose="02000503000000020004" charset="0"/>
                  <a:ea typeface="+mn-ea"/>
                </a:rPr>
                <a:t>A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F660553-51A5-9B78-D2E7-C3ED958423EA}"/>
              </a:ext>
            </a:extLst>
          </p:cNvPr>
          <p:cNvGrpSpPr>
            <a:grpSpLocks/>
          </p:cNvGrpSpPr>
          <p:nvPr/>
        </p:nvGrpSpPr>
        <p:grpSpPr bwMode="auto">
          <a:xfrm>
            <a:off x="9491663" y="4098925"/>
            <a:ext cx="1377950" cy="2160588"/>
            <a:chOff x="6897095" y="2964459"/>
            <a:chExt cx="1001611" cy="1570159"/>
          </a:xfrm>
        </p:grpSpPr>
        <p:pic>
          <p:nvPicPr>
            <p:cNvPr id="114712" name="Picture 25">
              <a:hlinkClick r:id="rId8" action="ppaction://hlinksldjump"/>
              <a:extLst>
                <a:ext uri="{FF2B5EF4-FFF2-40B4-BE49-F238E27FC236}">
                  <a16:creationId xmlns:a16="http://schemas.microsoft.com/office/drawing/2014/main" id="{26CE987D-0252-BE4F-F7B5-9911284A4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49333" flipH="1">
              <a:off x="6839234" y="3475145"/>
              <a:ext cx="1117334" cy="100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>
              <a:hlinkClick r:id="rId8" action="ppaction://hlinksldjump"/>
              <a:extLst>
                <a:ext uri="{FF2B5EF4-FFF2-40B4-BE49-F238E27FC236}">
                  <a16:creationId xmlns:a16="http://schemas.microsoft.com/office/drawing/2014/main" id="{5572C04A-0F69-688C-007E-F3AF6DD0199F}"/>
                </a:ext>
              </a:extLst>
            </p:cNvPr>
            <p:cNvSpPr txBox="1"/>
            <p:nvPr/>
          </p:nvSpPr>
          <p:spPr>
            <a:xfrm>
              <a:off x="6986612" y="2964459"/>
              <a:ext cx="510427" cy="80578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6" dirty="0">
                  <a:ln w="28575">
                    <a:solidFill>
                      <a:prstClr val="black"/>
                    </a:solidFill>
                  </a:ln>
                  <a:solidFill>
                    <a:srgbClr val="C37930"/>
                  </a:solidFill>
                  <a:latin typeface="iCiel Cadena" panose="02000503000000020004" charset="0"/>
                  <a:ea typeface="+mn-ea"/>
                </a:rPr>
                <a:t>B</a:t>
              </a:r>
            </a:p>
          </p:txBody>
        </p:sp>
      </p:grpSp>
      <p:sp>
        <p:nvSpPr>
          <p:cNvPr id="31" name="TextBox 30">
            <a:hlinkClick r:id="rId6" action="ppaction://hlinksldjump"/>
            <a:extLst>
              <a:ext uri="{FF2B5EF4-FFF2-40B4-BE49-F238E27FC236}">
                <a16:creationId xmlns:a16="http://schemas.microsoft.com/office/drawing/2014/main" id="{EC8B6DC0-B917-5743-0BF0-28FCD0176DDA}"/>
              </a:ext>
            </a:extLst>
          </p:cNvPr>
          <p:cNvSpPr txBox="1"/>
          <p:nvPr/>
        </p:nvSpPr>
        <p:spPr>
          <a:xfrm>
            <a:off x="2758409" y="5125337"/>
            <a:ext cx="2143536" cy="102412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583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55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Tự</a:t>
            </a:r>
            <a:r>
              <a:rPr lang="en-US" sz="6055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do</a:t>
            </a:r>
            <a:endParaRPr lang="en-US" sz="6055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prstClr val="white"/>
              </a:solidFill>
              <a:latin typeface="iCiel Cadena" panose="02000503000000020004" charset="0"/>
              <a:ea typeface="+mn-ea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4831C5F-8F76-7B29-644C-A7D01C8154D4}"/>
              </a:ext>
            </a:extLst>
          </p:cNvPr>
          <p:cNvGrpSpPr>
            <a:grpSpLocks/>
          </p:cNvGrpSpPr>
          <p:nvPr/>
        </p:nvGrpSpPr>
        <p:grpSpPr bwMode="auto">
          <a:xfrm>
            <a:off x="1287463" y="6464300"/>
            <a:ext cx="5916612" cy="2557463"/>
            <a:chOff x="935980" y="4683256"/>
            <a:chExt cx="4298766" cy="1859147"/>
          </a:xfrm>
        </p:grpSpPr>
        <p:pic>
          <p:nvPicPr>
            <p:cNvPr id="114707" name="Picture 12">
              <a:hlinkClick r:id="rId8" action="ppaction://hlinksldjump"/>
              <a:extLst>
                <a:ext uri="{FF2B5EF4-FFF2-40B4-BE49-F238E27FC236}">
                  <a16:creationId xmlns:a16="http://schemas.microsoft.com/office/drawing/2014/main" id="{0441CB02-EC54-625B-E6C1-68F738B8A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980" y="5098536"/>
              <a:ext cx="3384258" cy="1422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4708" name="Group 35">
              <a:extLst>
                <a:ext uri="{FF2B5EF4-FFF2-40B4-BE49-F238E27FC236}">
                  <a16:creationId xmlns:a16="http://schemas.microsoft.com/office/drawing/2014/main" id="{5F710B92-21F6-427D-9ED5-4C5B8B91A9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1682" y="4683256"/>
              <a:ext cx="1333064" cy="1859147"/>
              <a:chOff x="3901682" y="4683256"/>
              <a:chExt cx="1333064" cy="1859147"/>
            </a:xfrm>
          </p:grpSpPr>
          <p:pic>
            <p:nvPicPr>
              <p:cNvPr id="114710" name="Picture 24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91863BA4-B278-B707-9ED8-EE9645A3C0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50667">
                <a:off x="3824673" y="5132330"/>
                <a:ext cx="1487082" cy="1333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TextBox 27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FDBF5BB3-414B-FCDC-4AA9-706B473C5ABA}"/>
                  </a:ext>
                </a:extLst>
              </p:cNvPr>
              <p:cNvSpPr txBox="1"/>
              <p:nvPr/>
            </p:nvSpPr>
            <p:spPr>
              <a:xfrm>
                <a:off x="4475871" y="4683256"/>
                <a:ext cx="480142" cy="8057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defTabSz="125839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606" dirty="0">
                    <a:ln w="28575">
                      <a:solidFill>
                        <a:prstClr val="black"/>
                      </a:solidFill>
                    </a:ln>
                    <a:solidFill>
                      <a:srgbClr val="C37930"/>
                    </a:solidFill>
                    <a:latin typeface="iCiel Cadena" panose="02000503000000020004" charset="0"/>
                    <a:ea typeface="+mn-ea"/>
                  </a:rPr>
                  <a:t>C</a:t>
                </a:r>
              </a:p>
            </p:txBody>
          </p:sp>
        </p:grpSp>
        <p:sp>
          <p:nvSpPr>
            <p:cNvPr id="32" name="TextBox 31">
              <a:hlinkClick r:id="rId8" action="ppaction://hlinksldjump"/>
              <a:extLst>
                <a:ext uri="{FF2B5EF4-FFF2-40B4-BE49-F238E27FC236}">
                  <a16:creationId xmlns:a16="http://schemas.microsoft.com/office/drawing/2014/main" id="{944CC733-08E5-E953-87C3-A0B04156CF73}"/>
                </a:ext>
              </a:extLst>
            </p:cNvPr>
            <p:cNvSpPr txBox="1"/>
            <p:nvPr/>
          </p:nvSpPr>
          <p:spPr>
            <a:xfrm>
              <a:off x="2145174" y="5414141"/>
              <a:ext cx="1898902" cy="7441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55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Lục</a:t>
              </a:r>
              <a:r>
                <a:rPr lang="en-US" sz="6055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 </a:t>
              </a:r>
              <a:r>
                <a:rPr lang="en-US" sz="6055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bát</a:t>
              </a:r>
              <a:endParaRPr lang="en-US" sz="6055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endParaRPr>
            </a:p>
          </p:txBody>
        </p:sp>
      </p:grpSp>
      <p:sp>
        <p:nvSpPr>
          <p:cNvPr id="33" name="TextBox 32">
            <a:hlinkClick r:id="rId8" action="ppaction://hlinksldjump"/>
            <a:extLst>
              <a:ext uri="{FF2B5EF4-FFF2-40B4-BE49-F238E27FC236}">
                <a16:creationId xmlns:a16="http://schemas.microsoft.com/office/drawing/2014/main" id="{3F4D5CD8-C703-6C2F-0D38-E30659FC9EF1}"/>
              </a:ext>
            </a:extLst>
          </p:cNvPr>
          <p:cNvSpPr txBox="1"/>
          <p:nvPr/>
        </p:nvSpPr>
        <p:spPr>
          <a:xfrm>
            <a:off x="10845800" y="4999038"/>
            <a:ext cx="4037013" cy="1277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853" dirty="0" err="1">
                <a:solidFill>
                  <a:schemeClr val="bg1"/>
                </a:solidFill>
              </a:rPr>
              <a:t>Thất</a:t>
            </a:r>
            <a:r>
              <a:rPr lang="en-US" sz="3853" dirty="0">
                <a:solidFill>
                  <a:schemeClr val="bg1"/>
                </a:solidFill>
              </a:rPr>
              <a:t> </a:t>
            </a:r>
            <a:r>
              <a:rPr lang="en-US" sz="3853" dirty="0" err="1">
                <a:solidFill>
                  <a:schemeClr val="bg1"/>
                </a:solidFill>
              </a:rPr>
              <a:t>ngôn</a:t>
            </a:r>
            <a:r>
              <a:rPr lang="en-US" sz="3853" dirty="0">
                <a:solidFill>
                  <a:schemeClr val="bg1"/>
                </a:solidFill>
              </a:rPr>
              <a:t> </a:t>
            </a:r>
            <a:r>
              <a:rPr lang="en-US" sz="3853" dirty="0" err="1">
                <a:solidFill>
                  <a:schemeClr val="bg1"/>
                </a:solidFill>
              </a:rPr>
              <a:t>tứ</a:t>
            </a:r>
            <a:r>
              <a:rPr lang="en-US" sz="3853" dirty="0">
                <a:solidFill>
                  <a:schemeClr val="bg1"/>
                </a:solidFill>
              </a:rPr>
              <a:t> </a:t>
            </a:r>
            <a:r>
              <a:rPr lang="en-US" sz="3853" dirty="0" err="1">
                <a:solidFill>
                  <a:schemeClr val="bg1"/>
                </a:solidFill>
              </a:rPr>
              <a:t>tuyệt</a:t>
            </a:r>
            <a:r>
              <a:rPr lang="en-US" sz="3853" dirty="0">
                <a:solidFill>
                  <a:schemeClr val="bg1"/>
                </a:solidFill>
              </a:rPr>
              <a:t> </a:t>
            </a:r>
            <a:r>
              <a:rPr lang="en-US" sz="3853" dirty="0" err="1">
                <a:solidFill>
                  <a:schemeClr val="bg1"/>
                </a:solidFill>
              </a:rPr>
              <a:t>Đường</a:t>
            </a:r>
            <a:r>
              <a:rPr lang="en-US" sz="3853" dirty="0">
                <a:solidFill>
                  <a:schemeClr val="bg1"/>
                </a:solidFill>
              </a:rPr>
              <a:t> </a:t>
            </a:r>
            <a:r>
              <a:rPr lang="en-US" sz="3853" dirty="0" err="1">
                <a:solidFill>
                  <a:schemeClr val="bg1"/>
                </a:solidFill>
              </a:rPr>
              <a:t>luật</a:t>
            </a:r>
            <a:endParaRPr lang="en-US" sz="3853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3D8FE55-02ED-E765-0293-FA9FD449F526}"/>
              </a:ext>
            </a:extLst>
          </p:cNvPr>
          <p:cNvGrpSpPr>
            <a:grpSpLocks/>
          </p:cNvGrpSpPr>
          <p:nvPr/>
        </p:nvGrpSpPr>
        <p:grpSpPr bwMode="auto">
          <a:xfrm>
            <a:off x="10452100" y="7035800"/>
            <a:ext cx="4657725" cy="1957388"/>
            <a:chOff x="7595379" y="5098536"/>
            <a:chExt cx="3384258" cy="1422439"/>
          </a:xfrm>
        </p:grpSpPr>
        <p:pic>
          <p:nvPicPr>
            <p:cNvPr id="114705" name="Picture 23">
              <a:hlinkClick r:id="rId8" action="ppaction://hlinksldjump"/>
              <a:extLst>
                <a:ext uri="{FF2B5EF4-FFF2-40B4-BE49-F238E27FC236}">
                  <a16:creationId xmlns:a16="http://schemas.microsoft.com/office/drawing/2014/main" id="{1F85C6BA-7150-D081-5433-989870E47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5379" y="5098536"/>
              <a:ext cx="3384258" cy="1422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33">
              <a:hlinkClick r:id="rId8" action="ppaction://hlinksldjump"/>
              <a:extLst>
                <a:ext uri="{FF2B5EF4-FFF2-40B4-BE49-F238E27FC236}">
                  <a16:creationId xmlns:a16="http://schemas.microsoft.com/office/drawing/2014/main" id="{0E729CD9-BBAC-2CFD-65F6-0A7438E6A711}"/>
                </a:ext>
              </a:extLst>
            </p:cNvPr>
            <p:cNvSpPr txBox="1"/>
            <p:nvPr/>
          </p:nvSpPr>
          <p:spPr>
            <a:xfrm>
              <a:off x="8252318" y="5414140"/>
              <a:ext cx="2440547" cy="7441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55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Ngũ</a:t>
              </a:r>
              <a:r>
                <a:rPr lang="en-US" sz="6055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 </a:t>
              </a:r>
              <a:r>
                <a:rPr lang="en-US" sz="6055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ngôn</a:t>
              </a:r>
              <a:endParaRPr lang="en-US" sz="6055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endParaRPr>
            </a:p>
          </p:txBody>
        </p:sp>
      </p:grpSp>
      <p:pic>
        <p:nvPicPr>
          <p:cNvPr id="114701" name="Am-thanh-lam-phep-bang-cay-dua-than-www_tiengdong_com">
            <a:hlinkClick r:id="" action="ppaction://media"/>
            <a:extLst>
              <a:ext uri="{FF2B5EF4-FFF2-40B4-BE49-F238E27FC236}">
                <a16:creationId xmlns:a16="http://schemas.microsoft.com/office/drawing/2014/main" id="{72FD45CF-BFA9-677F-C3F3-28F8A550F3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-1084263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6BDA3F36-DBC6-DE68-86B2-FC252F6A4010}"/>
              </a:ext>
            </a:extLst>
          </p:cNvPr>
          <p:cNvGrpSpPr>
            <a:grpSpLocks/>
          </p:cNvGrpSpPr>
          <p:nvPr/>
        </p:nvGrpSpPr>
        <p:grpSpPr bwMode="auto">
          <a:xfrm>
            <a:off x="9331325" y="6467475"/>
            <a:ext cx="1835150" cy="2570163"/>
            <a:chOff x="6780706" y="4686364"/>
            <a:chExt cx="1333064" cy="1866931"/>
          </a:xfrm>
        </p:grpSpPr>
        <p:pic>
          <p:nvPicPr>
            <p:cNvPr id="114703" name="Picture 26">
              <a:hlinkClick r:id="rId8" action="ppaction://hlinksldjump"/>
              <a:extLst>
                <a:ext uri="{FF2B5EF4-FFF2-40B4-BE49-F238E27FC236}">
                  <a16:creationId xmlns:a16="http://schemas.microsoft.com/office/drawing/2014/main" id="{CC908A64-8838-A76E-32E0-060F31557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49333" flipH="1">
              <a:off x="6703697" y="5143222"/>
              <a:ext cx="1487082" cy="1333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>
              <a:hlinkClick r:id="rId8" action="ppaction://hlinksldjump"/>
              <a:extLst>
                <a:ext uri="{FF2B5EF4-FFF2-40B4-BE49-F238E27FC236}">
                  <a16:creationId xmlns:a16="http://schemas.microsoft.com/office/drawing/2014/main" id="{43C9078D-0AB5-752B-8D57-430C544DF4D2}"/>
                </a:ext>
              </a:extLst>
            </p:cNvPr>
            <p:cNvSpPr txBox="1"/>
            <p:nvPr/>
          </p:nvSpPr>
          <p:spPr>
            <a:xfrm>
              <a:off x="6971899" y="4686364"/>
              <a:ext cx="541878" cy="80578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6" dirty="0">
                  <a:ln w="28575">
                    <a:solidFill>
                      <a:prstClr val="black"/>
                    </a:solidFill>
                  </a:ln>
                  <a:solidFill>
                    <a:srgbClr val="C37930"/>
                  </a:solidFill>
                  <a:latin typeface="iCiel Cadena" panose="02000503000000020004" charset="0"/>
                  <a:ea typeface="+mn-ea"/>
                </a:rPr>
                <a:t>D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082C62-A255-05AC-3BA6-0AC5B8500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3417888"/>
            <a:ext cx="6759575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14E71A-B494-F16F-40ED-4C54DFFCA4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3089275"/>
            <a:ext cx="3481388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60D03E-9A51-BD2E-CF8E-CE71961459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31974">
            <a:off x="6546850" y="-2830513"/>
            <a:ext cx="1550988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7" name="Am-thanh-that-vong-www_tiengdong_com">
            <a:hlinkClick r:id="" action="ppaction://media"/>
            <a:extLst>
              <a:ext uri="{FF2B5EF4-FFF2-40B4-BE49-F238E27FC236}">
                <a16:creationId xmlns:a16="http://schemas.microsoft.com/office/drawing/2014/main" id="{C24DA3A5-52DB-3686-EC72-A08C98EE71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-1924050"/>
            <a:ext cx="8382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9B4341E-8261-FF9D-CEF5-380DAF408D35}"/>
              </a:ext>
            </a:extLst>
          </p:cNvPr>
          <p:cNvGrpSpPr>
            <a:grpSpLocks/>
          </p:cNvGrpSpPr>
          <p:nvPr/>
        </p:nvGrpSpPr>
        <p:grpSpPr bwMode="auto">
          <a:xfrm>
            <a:off x="9815513" y="231775"/>
            <a:ext cx="5967412" cy="3186113"/>
            <a:chOff x="7132139" y="154298"/>
            <a:chExt cx="4336026" cy="2315496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4C43800-1C81-8BD2-0070-191D616CC8D3}"/>
                </a:ext>
              </a:extLst>
            </p:cNvPr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7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77DCA24-2771-2D61-1913-932D9D1BF382}"/>
                </a:ext>
              </a:extLst>
            </p:cNvPr>
            <p:cNvSpPr txBox="1"/>
            <p:nvPr/>
          </p:nvSpPr>
          <p:spPr>
            <a:xfrm>
              <a:off x="7237728" y="841750"/>
              <a:ext cx="3892248" cy="8980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431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Sai </a:t>
              </a:r>
              <a:r>
                <a:rPr lang="en-US" sz="7431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mất</a:t>
              </a:r>
              <a:r>
                <a:rPr lang="en-US" sz="7431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 </a:t>
              </a:r>
              <a:r>
                <a:rPr lang="en-US" sz="7431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rồi</a:t>
              </a:r>
              <a:r>
                <a:rPr lang="en-US" sz="7431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!!!</a:t>
              </a:r>
            </a:p>
          </p:txBody>
        </p:sp>
      </p:grpSp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6DD14D0B-45F5-BF4A-1B5F-5F0F06FF05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52" b="60799"/>
          <a:stretch>
            <a:fillRect/>
          </a:stretch>
        </p:blipFill>
        <p:spPr bwMode="auto">
          <a:xfrm>
            <a:off x="-12700" y="7185025"/>
            <a:ext cx="2411413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0" name="Tieng-bup-www_tiengdong_com">
            <a:hlinkClick r:id="" action="ppaction://media"/>
            <a:extLst>
              <a:ext uri="{FF2B5EF4-FFF2-40B4-BE49-F238E27FC236}">
                <a16:creationId xmlns:a16="http://schemas.microsoft.com/office/drawing/2014/main" id="{04BC1C84-78B6-8455-DA3F-7D50DCF608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8" y="-2135188"/>
            <a:ext cx="83978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169 0.5548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34247CE-F5E2-F4FF-12D5-F5A531B8E412}"/>
              </a:ext>
            </a:extLst>
          </p:cNvPr>
          <p:cNvGrpSpPr>
            <a:grpSpLocks/>
          </p:cNvGrpSpPr>
          <p:nvPr/>
        </p:nvGrpSpPr>
        <p:grpSpPr bwMode="auto">
          <a:xfrm>
            <a:off x="4651375" y="2193925"/>
            <a:ext cx="8278813" cy="6953250"/>
            <a:chOff x="3165090" y="1495374"/>
            <a:chExt cx="6015325" cy="5052909"/>
          </a:xfrm>
        </p:grpSpPr>
        <p:pic>
          <p:nvPicPr>
            <p:cNvPr id="116754" name="Picture 8">
              <a:extLst>
                <a:ext uri="{FF2B5EF4-FFF2-40B4-BE49-F238E27FC236}">
                  <a16:creationId xmlns:a16="http://schemas.microsoft.com/office/drawing/2014/main" id="{73570026-B4B6-8D06-66B9-113B5853E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39954">
              <a:off x="7506140" y="3798479"/>
              <a:ext cx="1674275" cy="1936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55" name="Picture 2">
              <a:extLst>
                <a:ext uri="{FF2B5EF4-FFF2-40B4-BE49-F238E27FC236}">
                  <a16:creationId xmlns:a16="http://schemas.microsoft.com/office/drawing/2014/main" id="{C2B9AC93-9D18-789F-C6E2-6014AE120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5090" y="1495374"/>
              <a:ext cx="5178188" cy="5052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041B1BC-6899-FECF-3D4D-871CC1816C51}"/>
              </a:ext>
            </a:extLst>
          </p:cNvPr>
          <p:cNvGrpSpPr>
            <a:grpSpLocks/>
          </p:cNvGrpSpPr>
          <p:nvPr/>
        </p:nvGrpSpPr>
        <p:grpSpPr bwMode="auto">
          <a:xfrm>
            <a:off x="9469438" y="211138"/>
            <a:ext cx="5967412" cy="3186112"/>
            <a:chOff x="7132139" y="154298"/>
            <a:chExt cx="4336026" cy="231549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D6BF720-CCC5-9C6F-E53D-ABE011C9DBA9}"/>
                </a:ext>
              </a:extLst>
            </p:cNvPr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7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C960903-9838-821F-2E6F-55E6A9AEFD6A}"/>
                </a:ext>
              </a:extLst>
            </p:cNvPr>
            <p:cNvSpPr txBox="1"/>
            <p:nvPr/>
          </p:nvSpPr>
          <p:spPr>
            <a:xfrm>
              <a:off x="7798166" y="778029"/>
              <a:ext cx="2341537" cy="8980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431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  <a:ea typeface="+mn-ea"/>
                </a:rPr>
                <a:t>Đúng</a:t>
              </a:r>
              <a:r>
                <a:rPr lang="en-US" sz="7431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  <a:ea typeface="+mn-ea"/>
                </a:rPr>
                <a:t> </a:t>
              </a:r>
              <a:r>
                <a:rPr lang="en-US" sz="7431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  <a:ea typeface="+mn-ea"/>
                </a:rPr>
                <a:t>rồi</a:t>
              </a:r>
              <a:r>
                <a:rPr lang="en-US" sz="7431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  <a:ea typeface="+mn-ea"/>
                </a:rPr>
                <a:t>!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82691AC-ABE7-3A9E-333A-DE621093AB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5525" y="2212975"/>
            <a:ext cx="13208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1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C1E0D136-CD49-D393-C0B5-6221BD4ED8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-81915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960E8FD8-7362-2D8F-16A3-6AABEC71C7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2" b="60799"/>
          <a:stretch>
            <a:fillRect/>
          </a:stretch>
        </p:blipFill>
        <p:spPr bwMode="auto">
          <a:xfrm>
            <a:off x="14430375" y="7185025"/>
            <a:ext cx="24130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B5D3509-F19F-9758-DE45-CE42C4B1A8F5}"/>
              </a:ext>
            </a:extLst>
          </p:cNvPr>
          <p:cNvGrpSpPr>
            <a:grpSpLocks/>
          </p:cNvGrpSpPr>
          <p:nvPr/>
        </p:nvGrpSpPr>
        <p:grpSpPr bwMode="auto">
          <a:xfrm>
            <a:off x="4641850" y="2193925"/>
            <a:ext cx="8245475" cy="6953250"/>
            <a:chOff x="-134778" y="-404809"/>
            <a:chExt cx="5990984" cy="5052909"/>
          </a:xfrm>
        </p:grpSpPr>
        <p:grpSp>
          <p:nvGrpSpPr>
            <p:cNvPr id="116748" name="Group 15">
              <a:extLst>
                <a:ext uri="{FF2B5EF4-FFF2-40B4-BE49-F238E27FC236}">
                  <a16:creationId xmlns:a16="http://schemas.microsoft.com/office/drawing/2014/main" id="{2A389C74-290C-4C50-CC12-7CD6397EFD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1931" y="2019249"/>
              <a:ext cx="1674275" cy="1936767"/>
              <a:chOff x="10152960" y="4182584"/>
              <a:chExt cx="1674275" cy="1936767"/>
            </a:xfrm>
          </p:grpSpPr>
          <p:pic>
            <p:nvPicPr>
              <p:cNvPr id="116750" name="Picture 14">
                <a:extLst>
                  <a:ext uri="{FF2B5EF4-FFF2-40B4-BE49-F238E27FC236}">
                    <a16:creationId xmlns:a16="http://schemas.microsoft.com/office/drawing/2014/main" id="{47BF5E0B-AE74-7188-C816-EB7ADC75F2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939954">
                <a:off x="10152960" y="4182584"/>
                <a:ext cx="1674275" cy="1936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6751" name="Picture 13">
                <a:extLst>
                  <a:ext uri="{FF2B5EF4-FFF2-40B4-BE49-F238E27FC236}">
                    <a16:creationId xmlns:a16="http://schemas.microsoft.com/office/drawing/2014/main" id="{57D987CF-B992-45A7-9CED-0001F864C6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28183" y="4878504"/>
                <a:ext cx="734392" cy="658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6749" name="Picture 16">
              <a:extLst>
                <a:ext uri="{FF2B5EF4-FFF2-40B4-BE49-F238E27FC236}">
                  <a16:creationId xmlns:a16="http://schemas.microsoft.com/office/drawing/2014/main" id="{E210A740-2B90-BAD5-1222-0417FBE1F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4778" y="-404809"/>
              <a:ext cx="5178188" cy="5052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CA38C60-D626-BAF6-3E98-F6B295A1107E}"/>
              </a:ext>
            </a:extLst>
          </p:cNvPr>
          <p:cNvGrpSpPr>
            <a:grpSpLocks/>
          </p:cNvGrpSpPr>
          <p:nvPr/>
        </p:nvGrpSpPr>
        <p:grpSpPr bwMode="auto">
          <a:xfrm>
            <a:off x="11668125" y="3730625"/>
            <a:ext cx="3214688" cy="1955800"/>
            <a:chOff x="458511" y="671416"/>
            <a:chExt cx="2335967" cy="142136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BFD5160-80AF-F0EF-868C-8992CBBE0C83}"/>
                </a:ext>
              </a:extLst>
            </p:cNvPr>
            <p:cNvSpPr txBox="1"/>
            <p:nvPr/>
          </p:nvSpPr>
          <p:spPr>
            <a:xfrm>
              <a:off x="458511" y="671416"/>
              <a:ext cx="1849980" cy="14213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111" dirty="0">
                  <a:ln w="28575"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+1 </a:t>
              </a:r>
            </a:p>
          </p:txBody>
        </p:sp>
        <p:pic>
          <p:nvPicPr>
            <p:cNvPr id="116747" name="Picture 21">
              <a:extLst>
                <a:ext uri="{FF2B5EF4-FFF2-40B4-BE49-F238E27FC236}">
                  <a16:creationId xmlns:a16="http://schemas.microsoft.com/office/drawing/2014/main" id="{D88BB4C9-FC0D-BAA1-159C-5B932758D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7144" y="940815"/>
              <a:ext cx="1117334" cy="100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6745" name="Nhac-chuong-tin-nhan-ti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0855BD24-EA69-8E3E-2F72-A015FABFF4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-1017588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2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974 -0.19884 C -0.34648 -0.21968 -0.33502 -0.23958 -0.33086 -0.23958 C -0.30521 -0.23958 -0.27877 0.08426 -0.27877 0.4081 C -0.27877 0.24467 -0.26562 0.08426 -0.25325 0.08426 C -0.2401 0.08426 -0.22773 0.24722 -0.22773 0.4081 C -0.22773 0.32755 -0.22122 0.24467 -0.21445 0.24467 C -0.20794 0.24467 -0.2013 0.32523 -0.2013 0.4081 C -0.2013 0.36667 -0.19791 0.32755 -0.19479 0.32755 C -0.1914 0.32755 -0.18815 0.36898 -0.18815 0.4081 C -0.18815 0.3868 -0.18659 0.36667 -0.18489 0.36667 C -0.18398 0.36667 -0.18151 0.3875 -0.18151 0.4081 C -0.18151 0.39768 -0.18073 0.3868 -0.17995 0.3868 C -0.17995 0.38935 -0.17825 0.39676 -0.17825 0.4081 C -0.17825 0.40255 -0.17825 0.39768 -0.17747 0.39768 C -0.17747 0.4 -0.17656 0.40301 -0.17656 0.4081 C -0.17656 0.40555 -0.17656 0.40255 -0.17656 0.4 C -0.17578 0.4 -0.17578 0.40255 -0.17578 0.40555 C -0.17487 0.40555 -0.17487 0.40301 -0.17487 0.4 C -0.17396 0.4 -0.17396 0.40255 -0.17396 0.40555 " pathEditMode="relative" rAng="0" ptsTypes="AAAAAAAAAAAAAAAAAAA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A3F967A-1F37-0633-C3E4-8134DA8E59A4}"/>
              </a:ext>
            </a:extLst>
          </p:cNvPr>
          <p:cNvGrpSpPr>
            <a:grpSpLocks/>
          </p:cNvGrpSpPr>
          <p:nvPr/>
        </p:nvGrpSpPr>
        <p:grpSpPr bwMode="auto">
          <a:xfrm>
            <a:off x="1287463" y="-50800"/>
            <a:ext cx="14127162" cy="3389313"/>
            <a:chOff x="935980" y="-48871"/>
            <a:chExt cx="10265420" cy="2461871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B72FB962-92AD-34AD-DDD5-908C2D217331}"/>
                </a:ext>
              </a:extLst>
            </p:cNvPr>
            <p:cNvSpPr/>
            <p:nvPr/>
          </p:nvSpPr>
          <p:spPr>
            <a:xfrm>
              <a:off x="1040952" y="457341"/>
              <a:ext cx="10160448" cy="187955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7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17790" name="Picture 6">
              <a:extLst>
                <a:ext uri="{FF2B5EF4-FFF2-40B4-BE49-F238E27FC236}">
                  <a16:creationId xmlns:a16="http://schemas.microsoft.com/office/drawing/2014/main" id="{AF2EE3BB-15F1-6A6F-F868-077BD33FC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980" y="-48871"/>
              <a:ext cx="2505720" cy="2461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DD5F33C-C3E7-4A61-5DDE-AA4B1C1F62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3213" y="-434975"/>
            <a:ext cx="4037012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8CCCB1E-5D6D-4B1D-94ED-906BCD4A2D0C}"/>
              </a:ext>
            </a:extLst>
          </p:cNvPr>
          <p:cNvSpPr/>
          <p:nvPr/>
        </p:nvSpPr>
        <p:spPr>
          <a:xfrm>
            <a:off x="4587875" y="827088"/>
            <a:ext cx="9320213" cy="22288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3E2D10-58A0-F787-338A-00CCDCF279EE}"/>
              </a:ext>
            </a:extLst>
          </p:cNvPr>
          <p:cNvGrpSpPr>
            <a:grpSpLocks/>
          </p:cNvGrpSpPr>
          <p:nvPr/>
        </p:nvGrpSpPr>
        <p:grpSpPr bwMode="auto">
          <a:xfrm>
            <a:off x="9331325" y="6467475"/>
            <a:ext cx="5778500" cy="2570163"/>
            <a:chOff x="6780706" y="4686364"/>
            <a:chExt cx="4198931" cy="1866931"/>
          </a:xfrm>
        </p:grpSpPr>
        <p:pic>
          <p:nvPicPr>
            <p:cNvPr id="117784" name="Picture 23">
              <a:hlinkClick r:id="rId6" action="ppaction://hlinksldjump"/>
              <a:extLst>
                <a:ext uri="{FF2B5EF4-FFF2-40B4-BE49-F238E27FC236}">
                  <a16:creationId xmlns:a16="http://schemas.microsoft.com/office/drawing/2014/main" id="{189A11F0-56D1-1896-3874-92BEE6686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5379" y="5098536"/>
              <a:ext cx="3384258" cy="1422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7785" name="Group 37">
              <a:extLst>
                <a:ext uri="{FF2B5EF4-FFF2-40B4-BE49-F238E27FC236}">
                  <a16:creationId xmlns:a16="http://schemas.microsoft.com/office/drawing/2014/main" id="{4B8BB948-DE29-E49F-E22A-E7326CF2A5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80706" y="4686364"/>
              <a:ext cx="1333064" cy="1866931"/>
              <a:chOff x="6780706" y="4686364"/>
              <a:chExt cx="1333064" cy="1866931"/>
            </a:xfrm>
          </p:grpSpPr>
          <p:pic>
            <p:nvPicPr>
              <p:cNvPr id="117787" name="Picture 26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35B68D0C-A089-5F26-791A-6A464301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649333" flipH="1">
                <a:off x="6703697" y="5143222"/>
                <a:ext cx="1487082" cy="1333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TextBox 29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7B11B330-DD4C-88FD-003F-6F0EF2BD0B7F}"/>
                  </a:ext>
                </a:extLst>
              </p:cNvPr>
              <p:cNvSpPr txBox="1"/>
              <p:nvPr/>
            </p:nvSpPr>
            <p:spPr>
              <a:xfrm>
                <a:off x="6971899" y="4686364"/>
                <a:ext cx="541878" cy="8057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defTabSz="125839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606" dirty="0">
                    <a:ln w="28575">
                      <a:solidFill>
                        <a:prstClr val="black"/>
                      </a:solidFill>
                    </a:ln>
                    <a:solidFill>
                      <a:srgbClr val="C37930"/>
                    </a:solidFill>
                    <a:latin typeface="iCiel Cadena" panose="02000503000000020004" charset="0"/>
                    <a:ea typeface="+mn-ea"/>
                  </a:rPr>
                  <a:t>D</a:t>
                </a:r>
              </a:p>
            </p:txBody>
          </p:sp>
        </p:grpSp>
        <p:sp>
          <p:nvSpPr>
            <p:cNvPr id="31" name="TextBox 30">
              <a:hlinkClick r:id="rId6" action="ppaction://hlinksldjump"/>
              <a:extLst>
                <a:ext uri="{FF2B5EF4-FFF2-40B4-BE49-F238E27FC236}">
                  <a16:creationId xmlns:a16="http://schemas.microsoft.com/office/drawing/2014/main" id="{7BD7EFE8-F0C3-9DA8-8009-203630BD3B1A}"/>
                </a:ext>
              </a:extLst>
            </p:cNvPr>
            <p:cNvSpPr txBox="1"/>
            <p:nvPr/>
          </p:nvSpPr>
          <p:spPr>
            <a:xfrm>
              <a:off x="8435530" y="5425033"/>
              <a:ext cx="2342701" cy="7441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55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Biểu</a:t>
              </a:r>
              <a:r>
                <a:rPr lang="en-US" sz="6055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 </a:t>
              </a:r>
              <a:r>
                <a:rPr lang="en-US" sz="6055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cảm</a:t>
              </a:r>
              <a:endParaRPr lang="en-US" sz="6055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211A50D-01F5-588F-984B-D97308642B18}"/>
              </a:ext>
            </a:extLst>
          </p:cNvPr>
          <p:cNvGrpSpPr>
            <a:grpSpLocks/>
          </p:cNvGrpSpPr>
          <p:nvPr/>
        </p:nvGrpSpPr>
        <p:grpSpPr bwMode="auto">
          <a:xfrm>
            <a:off x="1287463" y="6464300"/>
            <a:ext cx="5916612" cy="2557463"/>
            <a:chOff x="935980" y="4683256"/>
            <a:chExt cx="4298766" cy="1859147"/>
          </a:xfrm>
        </p:grpSpPr>
        <p:pic>
          <p:nvPicPr>
            <p:cNvPr id="117779" name="Picture 12">
              <a:hlinkClick r:id="rId9" action="ppaction://hlinksldjump"/>
              <a:extLst>
                <a:ext uri="{FF2B5EF4-FFF2-40B4-BE49-F238E27FC236}">
                  <a16:creationId xmlns:a16="http://schemas.microsoft.com/office/drawing/2014/main" id="{0DE0EB10-62D9-FF42-C1FB-EFD45B533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980" y="5098536"/>
              <a:ext cx="3384258" cy="1422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7780" name="Group 35">
              <a:extLst>
                <a:ext uri="{FF2B5EF4-FFF2-40B4-BE49-F238E27FC236}">
                  <a16:creationId xmlns:a16="http://schemas.microsoft.com/office/drawing/2014/main" id="{AD9CFE23-1527-52B5-321F-F3610BE7A8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1682" y="4683256"/>
              <a:ext cx="1333064" cy="1859147"/>
              <a:chOff x="3901682" y="4683256"/>
              <a:chExt cx="1333064" cy="1859147"/>
            </a:xfrm>
          </p:grpSpPr>
          <p:pic>
            <p:nvPicPr>
              <p:cNvPr id="117782" name="Picture 24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DD9FA868-3E3F-7CE7-FF6B-09AE98372A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50667">
                <a:off x="3824673" y="5132330"/>
                <a:ext cx="1487082" cy="1333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TextBox 2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EDE6740A-B65F-64FC-722D-64D7000646C5}"/>
                  </a:ext>
                </a:extLst>
              </p:cNvPr>
              <p:cNvSpPr txBox="1"/>
              <p:nvPr/>
            </p:nvSpPr>
            <p:spPr>
              <a:xfrm>
                <a:off x="4475871" y="4683256"/>
                <a:ext cx="480142" cy="8057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defTabSz="125839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606" dirty="0">
                    <a:ln w="28575">
                      <a:solidFill>
                        <a:prstClr val="black"/>
                      </a:solidFill>
                    </a:ln>
                    <a:solidFill>
                      <a:srgbClr val="C37930"/>
                    </a:solidFill>
                    <a:latin typeface="iCiel Cadena" panose="02000503000000020004" charset="0"/>
                    <a:ea typeface="+mn-ea"/>
                  </a:rPr>
                  <a:t>C</a:t>
                </a:r>
              </a:p>
            </p:txBody>
          </p:sp>
        </p:grpSp>
        <p:sp>
          <p:nvSpPr>
            <p:cNvPr id="32" name="TextBox 31">
              <a:hlinkClick r:id="rId9" action="ppaction://hlinksldjump"/>
              <a:extLst>
                <a:ext uri="{FF2B5EF4-FFF2-40B4-BE49-F238E27FC236}">
                  <a16:creationId xmlns:a16="http://schemas.microsoft.com/office/drawing/2014/main" id="{6E4DCD26-094C-79B9-7791-BBA95EAC5460}"/>
                </a:ext>
              </a:extLst>
            </p:cNvPr>
            <p:cNvSpPr txBox="1"/>
            <p:nvPr/>
          </p:nvSpPr>
          <p:spPr>
            <a:xfrm>
              <a:off x="2145174" y="5414141"/>
              <a:ext cx="1538970" cy="7441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55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Tự</a:t>
              </a:r>
              <a:r>
                <a:rPr lang="en-US" sz="6055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 </a:t>
              </a:r>
              <a:r>
                <a:rPr lang="en-US" sz="6055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sự</a:t>
              </a:r>
              <a:endParaRPr lang="en-US" sz="6055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360BD20-1514-FD63-A29E-3AB3E52FDDD9}"/>
              </a:ext>
            </a:extLst>
          </p:cNvPr>
          <p:cNvGrpSpPr>
            <a:grpSpLocks/>
          </p:cNvGrpSpPr>
          <p:nvPr/>
        </p:nvGrpSpPr>
        <p:grpSpPr bwMode="auto">
          <a:xfrm>
            <a:off x="9491663" y="4098925"/>
            <a:ext cx="5553075" cy="2466975"/>
            <a:chOff x="6897095" y="2964459"/>
            <a:chExt cx="4035147" cy="1792465"/>
          </a:xfrm>
        </p:grpSpPr>
        <p:pic>
          <p:nvPicPr>
            <p:cNvPr id="117774" name="Picture 22">
              <a:hlinkClick r:id="rId9" action="ppaction://hlinksldjump"/>
              <a:extLst>
                <a:ext uri="{FF2B5EF4-FFF2-40B4-BE49-F238E27FC236}">
                  <a16:creationId xmlns:a16="http://schemas.microsoft.com/office/drawing/2014/main" id="{F66D7392-3367-BEA8-5B87-3434BD28A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7984" y="3334485"/>
              <a:ext cx="3384258" cy="1422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7775" name="Group 36">
              <a:extLst>
                <a:ext uri="{FF2B5EF4-FFF2-40B4-BE49-F238E27FC236}">
                  <a16:creationId xmlns:a16="http://schemas.microsoft.com/office/drawing/2014/main" id="{8C252612-63D9-D150-8A35-D602962AD0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97095" y="2964459"/>
              <a:ext cx="1001611" cy="1570159"/>
              <a:chOff x="6897095" y="2964459"/>
              <a:chExt cx="1001611" cy="1570159"/>
            </a:xfrm>
          </p:grpSpPr>
          <p:pic>
            <p:nvPicPr>
              <p:cNvPr id="117777" name="Picture 25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112EA9DA-DE28-3B97-79F9-B411A8A60C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649333" flipH="1">
                <a:off x="6839234" y="3475145"/>
                <a:ext cx="1117334" cy="1001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TextBox 28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37812654-639B-FC27-A1FA-7D53D55D206F}"/>
                  </a:ext>
                </a:extLst>
              </p:cNvPr>
              <p:cNvSpPr txBox="1"/>
              <p:nvPr/>
            </p:nvSpPr>
            <p:spPr>
              <a:xfrm>
                <a:off x="6986612" y="2964459"/>
                <a:ext cx="510427" cy="8057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defTabSz="125839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606" dirty="0">
                    <a:ln w="28575">
                      <a:solidFill>
                        <a:prstClr val="black"/>
                      </a:solidFill>
                    </a:ln>
                    <a:solidFill>
                      <a:srgbClr val="C37930"/>
                    </a:solidFill>
                    <a:latin typeface="iCiel Cadena" panose="02000503000000020004" charset="0"/>
                    <a:ea typeface="+mn-ea"/>
                  </a:rPr>
                  <a:t>B</a:t>
                </a:r>
              </a:p>
            </p:txBody>
          </p:sp>
        </p:grpSp>
        <p:sp>
          <p:nvSpPr>
            <p:cNvPr id="33" name="TextBox 32">
              <a:hlinkClick r:id="rId9" action="ppaction://hlinksldjump"/>
              <a:extLst>
                <a:ext uri="{FF2B5EF4-FFF2-40B4-BE49-F238E27FC236}">
                  <a16:creationId xmlns:a16="http://schemas.microsoft.com/office/drawing/2014/main" id="{4C9ED965-29BD-15F9-FE69-A9E88F17C9D6}"/>
                </a:ext>
              </a:extLst>
            </p:cNvPr>
            <p:cNvSpPr txBox="1"/>
            <p:nvPr/>
          </p:nvSpPr>
          <p:spPr>
            <a:xfrm>
              <a:off x="8353905" y="3614571"/>
              <a:ext cx="2442504" cy="7441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55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Nghị</a:t>
              </a:r>
              <a:r>
                <a:rPr lang="en-US" sz="6055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 </a:t>
              </a:r>
              <a:r>
                <a:rPr lang="en-US" sz="6055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luận</a:t>
              </a:r>
              <a:endParaRPr lang="en-US" sz="6055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0CC6B2D-D3C3-4FD2-BFDF-79114EC16405}"/>
              </a:ext>
            </a:extLst>
          </p:cNvPr>
          <p:cNvGrpSpPr>
            <a:grpSpLocks/>
          </p:cNvGrpSpPr>
          <p:nvPr/>
        </p:nvGrpSpPr>
        <p:grpSpPr bwMode="auto">
          <a:xfrm>
            <a:off x="1287463" y="4067175"/>
            <a:ext cx="5575300" cy="2566988"/>
            <a:chOff x="935980" y="2941753"/>
            <a:chExt cx="4051068" cy="1864724"/>
          </a:xfrm>
        </p:grpSpPr>
        <p:pic>
          <p:nvPicPr>
            <p:cNvPr id="117769" name="Picture 4">
              <a:hlinkClick r:id="rId9" action="ppaction://hlinksldjump"/>
              <a:extLst>
                <a:ext uri="{FF2B5EF4-FFF2-40B4-BE49-F238E27FC236}">
                  <a16:creationId xmlns:a16="http://schemas.microsoft.com/office/drawing/2014/main" id="{5F376870-1D41-55D1-F389-2CD7253A0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980" y="3384038"/>
              <a:ext cx="3384258" cy="1422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7770" name="Group 34">
              <a:extLst>
                <a:ext uri="{FF2B5EF4-FFF2-40B4-BE49-F238E27FC236}">
                  <a16:creationId xmlns:a16="http://schemas.microsoft.com/office/drawing/2014/main" id="{E9C6F1D9-65E9-8798-F924-48BAB6C265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5437" y="2941753"/>
              <a:ext cx="1001611" cy="1531482"/>
              <a:chOff x="3985437" y="2941753"/>
              <a:chExt cx="1001611" cy="1531482"/>
            </a:xfrm>
          </p:grpSpPr>
          <p:pic>
            <p:nvPicPr>
              <p:cNvPr id="117772" name="Picture 14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53A4E817-FADF-21A6-0577-B4127A1FFE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50667">
                <a:off x="3927576" y="3413762"/>
                <a:ext cx="1117334" cy="1001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Box 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6ED1D665-F251-688A-048F-AE7B03BBE190}"/>
                  </a:ext>
                </a:extLst>
              </p:cNvPr>
              <p:cNvSpPr txBox="1"/>
              <p:nvPr/>
            </p:nvSpPr>
            <p:spPr>
              <a:xfrm>
                <a:off x="4396412" y="2941753"/>
                <a:ext cx="517416" cy="8057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defTabSz="125839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606" dirty="0">
                    <a:ln w="28575">
                      <a:solidFill>
                        <a:prstClr val="black"/>
                      </a:solidFill>
                    </a:ln>
                    <a:solidFill>
                      <a:srgbClr val="C37930"/>
                    </a:solidFill>
                    <a:latin typeface="iCiel Cadena" panose="02000503000000020004" charset="0"/>
                    <a:ea typeface="+mn-ea"/>
                  </a:rPr>
                  <a:t>A</a:t>
                </a:r>
              </a:p>
            </p:txBody>
          </p:sp>
        </p:grpSp>
        <p:sp>
          <p:nvSpPr>
            <p:cNvPr id="34" name="TextBox 33">
              <a:hlinkClick r:id="rId9" action="ppaction://hlinksldjump"/>
              <a:extLst>
                <a:ext uri="{FF2B5EF4-FFF2-40B4-BE49-F238E27FC236}">
                  <a16:creationId xmlns:a16="http://schemas.microsoft.com/office/drawing/2014/main" id="{63406272-2489-8AC6-3643-B52F939AE053}"/>
                </a:ext>
              </a:extLst>
            </p:cNvPr>
            <p:cNvSpPr txBox="1"/>
            <p:nvPr/>
          </p:nvSpPr>
          <p:spPr>
            <a:xfrm>
              <a:off x="1650341" y="3623719"/>
              <a:ext cx="1930352" cy="7441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55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Miêu</a:t>
              </a:r>
              <a:r>
                <a:rPr lang="en-US" sz="6055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 </a:t>
              </a:r>
              <a:r>
                <a:rPr lang="en-US" sz="6055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tả</a:t>
              </a:r>
              <a:endParaRPr lang="en-US" sz="6055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6C4C84-7C31-DD19-BDAB-8E5FE0B89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3417888"/>
            <a:ext cx="6759575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E41CA3-012F-9596-B507-408AD37ED8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3089275"/>
            <a:ext cx="3481388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4BECF8-69E0-0ECA-34D5-3F1A29DB10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31974">
            <a:off x="6546850" y="-2830513"/>
            <a:ext cx="1550988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Am-thanh-that-vong-www_tiengdong_com">
            <a:hlinkClick r:id="" action="ppaction://media"/>
            <a:extLst>
              <a:ext uri="{FF2B5EF4-FFF2-40B4-BE49-F238E27FC236}">
                <a16:creationId xmlns:a16="http://schemas.microsoft.com/office/drawing/2014/main" id="{CAC87CCF-5735-7F22-FC96-BFE65109E3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-1924050"/>
            <a:ext cx="8382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DA10EF1-EC1F-6E4A-48FA-D67C13BDA904}"/>
              </a:ext>
            </a:extLst>
          </p:cNvPr>
          <p:cNvGrpSpPr>
            <a:grpSpLocks/>
          </p:cNvGrpSpPr>
          <p:nvPr/>
        </p:nvGrpSpPr>
        <p:grpSpPr bwMode="auto">
          <a:xfrm>
            <a:off x="9815513" y="231775"/>
            <a:ext cx="5967412" cy="3186113"/>
            <a:chOff x="7132139" y="154298"/>
            <a:chExt cx="4336026" cy="2315496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AA3D6D09-E95A-6813-F1E0-65BFDEFFF616}"/>
                </a:ext>
              </a:extLst>
            </p:cNvPr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7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40F8D10-F047-C9D5-BB79-CA108A86EA5C}"/>
                </a:ext>
              </a:extLst>
            </p:cNvPr>
            <p:cNvSpPr txBox="1"/>
            <p:nvPr/>
          </p:nvSpPr>
          <p:spPr>
            <a:xfrm>
              <a:off x="7237728" y="841750"/>
              <a:ext cx="3892248" cy="8980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431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Sai </a:t>
              </a:r>
              <a:r>
                <a:rPr lang="en-US" sz="7431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mất</a:t>
              </a:r>
              <a:r>
                <a:rPr lang="en-US" sz="7431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 </a:t>
              </a:r>
              <a:r>
                <a:rPr lang="en-US" sz="7431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rồi</a:t>
              </a:r>
              <a:r>
                <a:rPr lang="en-US" sz="7431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!!!</a:t>
              </a:r>
            </a:p>
          </p:txBody>
        </p:sp>
      </p:grpSp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CDBA0787-3508-1398-B6C1-A9D51B1442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52" b="60799"/>
          <a:stretch>
            <a:fillRect/>
          </a:stretch>
        </p:blipFill>
        <p:spPr bwMode="auto">
          <a:xfrm>
            <a:off x="-12700" y="7185025"/>
            <a:ext cx="2411413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2" name="Tieng-bup-www_tiengdong_com">
            <a:hlinkClick r:id="" action="ppaction://media"/>
            <a:extLst>
              <a:ext uri="{FF2B5EF4-FFF2-40B4-BE49-F238E27FC236}">
                <a16:creationId xmlns:a16="http://schemas.microsoft.com/office/drawing/2014/main" id="{475D7EDB-499E-1EC4-3CD4-3AC932B9E3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8" y="-2135188"/>
            <a:ext cx="83978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169 0.5548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D2C2ED1-2865-4770-2A0B-CA8C8637AFC1}"/>
              </a:ext>
            </a:extLst>
          </p:cNvPr>
          <p:cNvGrpSpPr>
            <a:grpSpLocks/>
          </p:cNvGrpSpPr>
          <p:nvPr/>
        </p:nvGrpSpPr>
        <p:grpSpPr bwMode="auto">
          <a:xfrm>
            <a:off x="4651375" y="2193925"/>
            <a:ext cx="8278813" cy="6953250"/>
            <a:chOff x="3165090" y="1495374"/>
            <a:chExt cx="6015325" cy="5052909"/>
          </a:xfrm>
        </p:grpSpPr>
        <p:pic>
          <p:nvPicPr>
            <p:cNvPr id="119826" name="Picture 8">
              <a:extLst>
                <a:ext uri="{FF2B5EF4-FFF2-40B4-BE49-F238E27FC236}">
                  <a16:creationId xmlns:a16="http://schemas.microsoft.com/office/drawing/2014/main" id="{DA14E13F-1B88-0EF6-00D9-E86F54637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39954">
              <a:off x="7506140" y="3798479"/>
              <a:ext cx="1674275" cy="1936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27" name="Picture 2">
              <a:extLst>
                <a:ext uri="{FF2B5EF4-FFF2-40B4-BE49-F238E27FC236}">
                  <a16:creationId xmlns:a16="http://schemas.microsoft.com/office/drawing/2014/main" id="{CE708FF9-51E3-75EC-C205-297B6442F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5090" y="1495374"/>
              <a:ext cx="5178188" cy="5052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903992A-D638-5B72-252A-E17420CF5DB7}"/>
              </a:ext>
            </a:extLst>
          </p:cNvPr>
          <p:cNvGrpSpPr>
            <a:grpSpLocks/>
          </p:cNvGrpSpPr>
          <p:nvPr/>
        </p:nvGrpSpPr>
        <p:grpSpPr bwMode="auto">
          <a:xfrm>
            <a:off x="9469438" y="211138"/>
            <a:ext cx="5967412" cy="3186112"/>
            <a:chOff x="7132139" y="154298"/>
            <a:chExt cx="4336026" cy="231549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06962C2-E025-67CF-B62F-8EE02489075B}"/>
                </a:ext>
              </a:extLst>
            </p:cNvPr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7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C641D9-CE34-9E03-7BEC-BA5A523AF402}"/>
                </a:ext>
              </a:extLst>
            </p:cNvPr>
            <p:cNvSpPr txBox="1"/>
            <p:nvPr/>
          </p:nvSpPr>
          <p:spPr>
            <a:xfrm>
              <a:off x="7798166" y="778029"/>
              <a:ext cx="2892826" cy="8980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431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Đúng</a:t>
              </a:r>
              <a:r>
                <a:rPr lang="en-US" sz="7431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 </a:t>
              </a:r>
              <a:r>
                <a:rPr lang="en-US" sz="7431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rồi</a:t>
              </a:r>
              <a:r>
                <a:rPr lang="en-US" sz="7431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!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330C7A1-9E9B-FAD4-D381-D252D41723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5525" y="2212975"/>
            <a:ext cx="13208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1162C45-FAD3-53F8-BA3E-3DC1C6048F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-81915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B2D54432-D0A5-8A13-B362-32BE745DA4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2" b="60799"/>
          <a:stretch>
            <a:fillRect/>
          </a:stretch>
        </p:blipFill>
        <p:spPr bwMode="auto">
          <a:xfrm>
            <a:off x="14430375" y="7185025"/>
            <a:ext cx="24130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B4F9D7A-B9C1-989E-D9D5-2A7AAB82FFDD}"/>
              </a:ext>
            </a:extLst>
          </p:cNvPr>
          <p:cNvGrpSpPr>
            <a:grpSpLocks/>
          </p:cNvGrpSpPr>
          <p:nvPr/>
        </p:nvGrpSpPr>
        <p:grpSpPr bwMode="auto">
          <a:xfrm>
            <a:off x="4641850" y="2193925"/>
            <a:ext cx="8245475" cy="6953250"/>
            <a:chOff x="-134778" y="-404809"/>
            <a:chExt cx="5990984" cy="5052909"/>
          </a:xfrm>
        </p:grpSpPr>
        <p:grpSp>
          <p:nvGrpSpPr>
            <p:cNvPr id="119820" name="Group 15">
              <a:extLst>
                <a:ext uri="{FF2B5EF4-FFF2-40B4-BE49-F238E27FC236}">
                  <a16:creationId xmlns:a16="http://schemas.microsoft.com/office/drawing/2014/main" id="{E7FDA910-90C3-1FE8-3D00-C17AD6045E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1931" y="2019249"/>
              <a:ext cx="1674275" cy="1936767"/>
              <a:chOff x="10152960" y="4182584"/>
              <a:chExt cx="1674275" cy="1936767"/>
            </a:xfrm>
          </p:grpSpPr>
          <p:pic>
            <p:nvPicPr>
              <p:cNvPr id="119822" name="Picture 14">
                <a:extLst>
                  <a:ext uri="{FF2B5EF4-FFF2-40B4-BE49-F238E27FC236}">
                    <a16:creationId xmlns:a16="http://schemas.microsoft.com/office/drawing/2014/main" id="{7815C0E0-708D-08FB-5D14-BF37C93D33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939954">
                <a:off x="10152960" y="4182584"/>
                <a:ext cx="1674275" cy="1936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9823" name="Picture 13">
                <a:extLst>
                  <a:ext uri="{FF2B5EF4-FFF2-40B4-BE49-F238E27FC236}">
                    <a16:creationId xmlns:a16="http://schemas.microsoft.com/office/drawing/2014/main" id="{CEB3094E-E661-74A5-B27E-7A81033E9A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28183" y="4878504"/>
                <a:ext cx="734392" cy="658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9821" name="Picture 16">
              <a:extLst>
                <a:ext uri="{FF2B5EF4-FFF2-40B4-BE49-F238E27FC236}">
                  <a16:creationId xmlns:a16="http://schemas.microsoft.com/office/drawing/2014/main" id="{7A83E42A-CADB-8DDA-8688-7A77A222C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4778" y="-404809"/>
              <a:ext cx="5178188" cy="5052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A96DF3-3E24-8A62-8B78-E596821060E4}"/>
              </a:ext>
            </a:extLst>
          </p:cNvPr>
          <p:cNvGrpSpPr>
            <a:grpSpLocks/>
          </p:cNvGrpSpPr>
          <p:nvPr/>
        </p:nvGrpSpPr>
        <p:grpSpPr bwMode="auto">
          <a:xfrm>
            <a:off x="11668125" y="3730625"/>
            <a:ext cx="3214688" cy="1955800"/>
            <a:chOff x="458511" y="671416"/>
            <a:chExt cx="2335967" cy="142136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3D3A9DE-4445-F0C7-05A0-BC7A46664939}"/>
                </a:ext>
              </a:extLst>
            </p:cNvPr>
            <p:cNvSpPr txBox="1"/>
            <p:nvPr/>
          </p:nvSpPr>
          <p:spPr>
            <a:xfrm>
              <a:off x="458511" y="671416"/>
              <a:ext cx="1849980" cy="14213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111" dirty="0">
                  <a:ln w="28575"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+1 </a:t>
              </a:r>
            </a:p>
          </p:txBody>
        </p:sp>
        <p:pic>
          <p:nvPicPr>
            <p:cNvPr id="119819" name="Picture 21">
              <a:extLst>
                <a:ext uri="{FF2B5EF4-FFF2-40B4-BE49-F238E27FC236}">
                  <a16:creationId xmlns:a16="http://schemas.microsoft.com/office/drawing/2014/main" id="{8E1A5AD4-CCC8-3323-93AF-70B94CE2D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7144" y="940815"/>
              <a:ext cx="1117334" cy="100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9817" name="Nhac-chuong-tin-nhan-ti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B4826F5C-D950-805C-D655-E648A14EA1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-1017588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974 -0.19884 C -0.34648 -0.21968 -0.33502 -0.23958 -0.33086 -0.23958 C -0.30521 -0.23958 -0.27877 0.08426 -0.27877 0.4081 C -0.27877 0.24467 -0.26562 0.08426 -0.25325 0.08426 C -0.2401 0.08426 -0.22773 0.24722 -0.22773 0.4081 C -0.22773 0.32755 -0.22122 0.24467 -0.21445 0.24467 C -0.20794 0.24467 -0.2013 0.32523 -0.2013 0.4081 C -0.2013 0.36667 -0.19791 0.32755 -0.19479 0.32755 C -0.1914 0.32755 -0.18815 0.36898 -0.18815 0.4081 C -0.18815 0.3868 -0.18659 0.36667 -0.18489 0.36667 C -0.18398 0.36667 -0.18151 0.3875 -0.18151 0.4081 C -0.18151 0.39768 -0.18073 0.3868 -0.17995 0.3868 C -0.17995 0.38935 -0.17825 0.39676 -0.17825 0.4081 C -0.17825 0.40255 -0.17825 0.39768 -0.17747 0.39768 C -0.17747 0.4 -0.17656 0.40301 -0.17656 0.4081 C -0.17656 0.40555 -0.17656 0.40255 -0.17656 0.4 C -0.17578 0.4 -0.17578 0.40255 -0.17578 0.40555 C -0.17487 0.40555 -0.17487 0.40301 -0.17487 0.4 C -0.17396 0.4 -0.17396 0.40255 -0.17396 0.40555 " pathEditMode="relative" rAng="0" ptsTypes="AAAAAAAAAAAAAAAAA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707FB49-6BAD-BB1F-BE88-44C06C71E2B6}"/>
              </a:ext>
            </a:extLst>
          </p:cNvPr>
          <p:cNvGrpSpPr>
            <a:grpSpLocks/>
          </p:cNvGrpSpPr>
          <p:nvPr/>
        </p:nvGrpSpPr>
        <p:grpSpPr bwMode="auto">
          <a:xfrm>
            <a:off x="1287463" y="-47625"/>
            <a:ext cx="14127162" cy="3387725"/>
            <a:chOff x="935980" y="-48871"/>
            <a:chExt cx="10265420" cy="2461871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7476900F-05A0-9C47-D495-67B7110CEE33}"/>
                </a:ext>
              </a:extLst>
            </p:cNvPr>
            <p:cNvSpPr/>
            <p:nvPr/>
          </p:nvSpPr>
          <p:spPr>
            <a:xfrm>
              <a:off x="1040952" y="457578"/>
              <a:ext cx="10160448" cy="187928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7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20858" name="Picture 6">
              <a:extLst>
                <a:ext uri="{FF2B5EF4-FFF2-40B4-BE49-F238E27FC236}">
                  <a16:creationId xmlns:a16="http://schemas.microsoft.com/office/drawing/2014/main" id="{2FE6EDAE-409B-D652-5EE7-926CC94B8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980" y="-48871"/>
              <a:ext cx="2505720" cy="2461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92A6F96-CA0A-B50F-ED85-F31BA18729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3213" y="-434975"/>
            <a:ext cx="4037012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C4497303-62B7-90AA-C883-91628701D3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676775"/>
            <a:ext cx="465772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1B6F7D-08FA-89E3-A2F2-50C1155555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7035800"/>
            <a:ext cx="465772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8CCCB1E-5D6D-4B1D-94ED-906BCD4A2D0C}"/>
              </a:ext>
            </a:extLst>
          </p:cNvPr>
          <p:cNvSpPr/>
          <p:nvPr/>
        </p:nvSpPr>
        <p:spPr>
          <a:xfrm>
            <a:off x="5149710" y="826421"/>
            <a:ext cx="9151160" cy="223018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853" dirty="0" err="1"/>
              <a:t>Câu</a:t>
            </a:r>
            <a:r>
              <a:rPr lang="en-US" sz="3853" dirty="0"/>
              <a:t> </a:t>
            </a:r>
            <a:r>
              <a:rPr lang="en-US" sz="3853" dirty="0" err="1"/>
              <a:t>thơ</a:t>
            </a:r>
            <a:r>
              <a:rPr lang="en-US" sz="3853" dirty="0"/>
              <a:t> “Con </a:t>
            </a:r>
            <a:r>
              <a:rPr lang="en-US" sz="3853" dirty="0" err="1"/>
              <a:t>hoảng</a:t>
            </a:r>
            <a:r>
              <a:rPr lang="en-US" sz="3853" dirty="0"/>
              <a:t> </a:t>
            </a:r>
            <a:r>
              <a:rPr lang="en-US" sz="3853" dirty="0" err="1"/>
              <a:t>sợ</a:t>
            </a:r>
            <a:r>
              <a:rPr lang="en-US" sz="3853" dirty="0"/>
              <a:t> </a:t>
            </a:r>
            <a:r>
              <a:rPr lang="en-US" sz="3853" dirty="0" err="1"/>
              <a:t>ngày</a:t>
            </a:r>
            <a:r>
              <a:rPr lang="en-US" sz="3853" dirty="0"/>
              <a:t> </a:t>
            </a:r>
            <a:r>
              <a:rPr lang="en-US" sz="3853" dirty="0" err="1"/>
              <a:t>bàn</a:t>
            </a:r>
            <a:r>
              <a:rPr lang="en-US" sz="3853" dirty="0"/>
              <a:t> </a:t>
            </a:r>
            <a:r>
              <a:rPr lang="en-US" sz="3853" dirty="0" err="1"/>
              <a:t>tay</a:t>
            </a:r>
            <a:r>
              <a:rPr lang="en-US" sz="3853" dirty="0"/>
              <a:t> </a:t>
            </a:r>
            <a:r>
              <a:rPr lang="en-US" sz="3853" dirty="0" err="1"/>
              <a:t>mẹ</a:t>
            </a:r>
            <a:r>
              <a:rPr lang="en-US" sz="3853" dirty="0"/>
              <a:t> </a:t>
            </a:r>
            <a:r>
              <a:rPr lang="en-US" sz="3853" dirty="0" err="1"/>
              <a:t>mỏi</a:t>
            </a:r>
            <a:r>
              <a:rPr lang="en-US" sz="3853" dirty="0"/>
              <a:t>/</a:t>
            </a:r>
            <a:r>
              <a:rPr lang="en-US" sz="3853" dirty="0" err="1"/>
              <a:t>Mình</a:t>
            </a:r>
            <a:r>
              <a:rPr lang="en-US" sz="3853" dirty="0"/>
              <a:t> </a:t>
            </a:r>
            <a:r>
              <a:rPr lang="en-US" sz="3853" dirty="0" err="1"/>
              <a:t>vẫn</a:t>
            </a:r>
            <a:r>
              <a:rPr lang="en-US" sz="3853" dirty="0"/>
              <a:t> </a:t>
            </a:r>
            <a:r>
              <a:rPr lang="en-US" sz="3853" dirty="0" err="1"/>
              <a:t>còn</a:t>
            </a:r>
            <a:r>
              <a:rPr lang="en-US" sz="3853" dirty="0"/>
              <a:t> </a:t>
            </a:r>
            <a:r>
              <a:rPr lang="en-US" sz="3853" dirty="0" err="1"/>
              <a:t>một</a:t>
            </a:r>
            <a:r>
              <a:rPr lang="en-US" sz="3853" dirty="0"/>
              <a:t> </a:t>
            </a:r>
            <a:r>
              <a:rPr lang="en-US" sz="3853" dirty="0" err="1"/>
              <a:t>thứ</a:t>
            </a:r>
            <a:r>
              <a:rPr lang="en-US" sz="3853" dirty="0"/>
              <a:t> </a:t>
            </a:r>
            <a:r>
              <a:rPr lang="en-US" sz="3853" dirty="0" err="1"/>
              <a:t>quả</a:t>
            </a:r>
            <a:r>
              <a:rPr lang="en-US" sz="3853" dirty="0"/>
              <a:t> non </a:t>
            </a:r>
            <a:r>
              <a:rPr lang="en-US" sz="3853" dirty="0" err="1"/>
              <a:t>xanh</a:t>
            </a:r>
            <a:r>
              <a:rPr lang="en-US" sz="3853" dirty="0"/>
              <a:t>” </a:t>
            </a:r>
            <a:r>
              <a:rPr lang="en-US" sz="3853" dirty="0" err="1"/>
              <a:t>sử</a:t>
            </a:r>
            <a:r>
              <a:rPr lang="en-US" sz="3853" dirty="0"/>
              <a:t> </a:t>
            </a:r>
            <a:r>
              <a:rPr lang="en-US" sz="3853" dirty="0" err="1"/>
              <a:t>dụng</a:t>
            </a:r>
            <a:r>
              <a:rPr lang="en-US" sz="3853" dirty="0"/>
              <a:t> </a:t>
            </a:r>
            <a:r>
              <a:rPr lang="en-US" sz="3853" dirty="0" err="1"/>
              <a:t>những</a:t>
            </a:r>
            <a:r>
              <a:rPr lang="en-US" sz="3853" dirty="0"/>
              <a:t> </a:t>
            </a:r>
            <a:r>
              <a:rPr lang="en-US" sz="3853" dirty="0" err="1"/>
              <a:t>biện</a:t>
            </a:r>
            <a:r>
              <a:rPr lang="en-US" sz="3853" dirty="0"/>
              <a:t> </a:t>
            </a:r>
            <a:r>
              <a:rPr lang="en-US" sz="3853" dirty="0" err="1"/>
              <a:t>pháp</a:t>
            </a:r>
            <a:r>
              <a:rPr lang="en-US" sz="3853" dirty="0"/>
              <a:t> </a:t>
            </a:r>
            <a:r>
              <a:rPr lang="en-US" sz="3853" dirty="0" err="1"/>
              <a:t>tu</a:t>
            </a:r>
            <a:r>
              <a:rPr lang="en-US" sz="3853" dirty="0"/>
              <a:t> </a:t>
            </a:r>
            <a:r>
              <a:rPr lang="en-US" sz="3853" dirty="0" err="1"/>
              <a:t>từ</a:t>
            </a:r>
            <a:r>
              <a:rPr lang="en-US" sz="3853" dirty="0"/>
              <a:t> </a:t>
            </a:r>
            <a:r>
              <a:rPr lang="en-US" sz="3853" dirty="0" err="1"/>
              <a:t>nào</a:t>
            </a:r>
            <a:r>
              <a:rPr lang="en-US" sz="3853" dirty="0"/>
              <a:t>?</a:t>
            </a:r>
            <a:endParaRPr lang="en-US" sz="9909" b="1" kern="0" spc="69" dirty="0">
              <a:ln w="9525" cmpd="sng">
                <a:solidFill>
                  <a:prstClr val="black">
                    <a:lumMod val="85000"/>
                    <a:lumOff val="15000"/>
                  </a:prstClr>
                </a:solidFill>
                <a:prstDash val="solid"/>
              </a:ln>
              <a:solidFill>
                <a:srgbClr val="EB701D"/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  <a:latin typeface="iCiel Cadena" panose="0200050300000002000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Picture 22">
            <a:hlinkClick r:id="rId5" action="ppaction://hlinksldjump"/>
            <a:extLst>
              <a:ext uri="{FF2B5EF4-FFF2-40B4-BE49-F238E27FC236}">
                <a16:creationId xmlns:a16="http://schemas.microsoft.com/office/drawing/2014/main" id="{34A3B06A-341A-8D8B-AA90-F159B4ED25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100" y="4676775"/>
            <a:ext cx="465772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hlinkClick r:id="rId8" action="ppaction://hlinksldjump"/>
            <a:extLst>
              <a:ext uri="{FF2B5EF4-FFF2-40B4-BE49-F238E27FC236}">
                <a16:creationId xmlns:a16="http://schemas.microsoft.com/office/drawing/2014/main" id="{C4855300-48D9-B905-B089-46F96BFC28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100" y="7035800"/>
            <a:ext cx="465772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C29F2AAC-DB4D-66B0-2C79-D21F664E5891}"/>
              </a:ext>
            </a:extLst>
          </p:cNvPr>
          <p:cNvGrpSpPr>
            <a:grpSpLocks/>
          </p:cNvGrpSpPr>
          <p:nvPr/>
        </p:nvGrpSpPr>
        <p:grpSpPr bwMode="auto">
          <a:xfrm>
            <a:off x="5484813" y="4067175"/>
            <a:ext cx="1377950" cy="2108200"/>
            <a:chOff x="3985437" y="2941753"/>
            <a:chExt cx="1001611" cy="1531482"/>
          </a:xfrm>
        </p:grpSpPr>
        <p:pic>
          <p:nvPicPr>
            <p:cNvPr id="120855" name="Picture 14">
              <a:hlinkClick r:id="rId5" action="ppaction://hlinksldjump"/>
              <a:extLst>
                <a:ext uri="{FF2B5EF4-FFF2-40B4-BE49-F238E27FC236}">
                  <a16:creationId xmlns:a16="http://schemas.microsoft.com/office/drawing/2014/main" id="{DF091F3E-CDC7-606D-5281-8413F35DA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50667">
              <a:off x="3927576" y="3413762"/>
              <a:ext cx="1117334" cy="100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hlinkClick r:id="rId5" action="ppaction://hlinksldjump"/>
              <a:extLst>
                <a:ext uri="{FF2B5EF4-FFF2-40B4-BE49-F238E27FC236}">
                  <a16:creationId xmlns:a16="http://schemas.microsoft.com/office/drawing/2014/main" id="{18E07F57-B7A9-0BF2-27D5-2929B2210C01}"/>
                </a:ext>
              </a:extLst>
            </p:cNvPr>
            <p:cNvSpPr txBox="1"/>
            <p:nvPr/>
          </p:nvSpPr>
          <p:spPr>
            <a:xfrm>
              <a:off x="4396412" y="2941753"/>
              <a:ext cx="517416" cy="80578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6" dirty="0">
                  <a:ln w="28575">
                    <a:solidFill>
                      <a:prstClr val="black"/>
                    </a:solidFill>
                  </a:ln>
                  <a:solidFill>
                    <a:srgbClr val="C37930"/>
                  </a:solidFill>
                  <a:latin typeface="iCiel Cadena" panose="02000503000000020004" charset="0"/>
                  <a:ea typeface="+mn-ea"/>
                </a:rPr>
                <a:t>A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58CE570-BDC2-1E1F-A21B-59BA484B513F}"/>
              </a:ext>
            </a:extLst>
          </p:cNvPr>
          <p:cNvGrpSpPr>
            <a:grpSpLocks/>
          </p:cNvGrpSpPr>
          <p:nvPr/>
        </p:nvGrpSpPr>
        <p:grpSpPr bwMode="auto">
          <a:xfrm>
            <a:off x="5368925" y="6464300"/>
            <a:ext cx="1835150" cy="2557463"/>
            <a:chOff x="3901682" y="4683256"/>
            <a:chExt cx="1333064" cy="1859147"/>
          </a:xfrm>
        </p:grpSpPr>
        <p:pic>
          <p:nvPicPr>
            <p:cNvPr id="120853" name="Picture 24">
              <a:hlinkClick r:id="rId5" action="ppaction://hlinksldjump"/>
              <a:extLst>
                <a:ext uri="{FF2B5EF4-FFF2-40B4-BE49-F238E27FC236}">
                  <a16:creationId xmlns:a16="http://schemas.microsoft.com/office/drawing/2014/main" id="{2EA48B54-6ED1-C4BB-2A10-3FD8AB60E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50667">
              <a:off x="3824673" y="5132330"/>
              <a:ext cx="1487082" cy="1333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>
              <a:hlinkClick r:id="rId5" action="ppaction://hlinksldjump"/>
              <a:extLst>
                <a:ext uri="{FF2B5EF4-FFF2-40B4-BE49-F238E27FC236}">
                  <a16:creationId xmlns:a16="http://schemas.microsoft.com/office/drawing/2014/main" id="{09F52318-DB66-FE16-68B6-7E7FCAA8A393}"/>
                </a:ext>
              </a:extLst>
            </p:cNvPr>
            <p:cNvSpPr txBox="1"/>
            <p:nvPr/>
          </p:nvSpPr>
          <p:spPr>
            <a:xfrm>
              <a:off x="4475871" y="4683256"/>
              <a:ext cx="480142" cy="80578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6" dirty="0">
                  <a:ln w="28575">
                    <a:solidFill>
                      <a:prstClr val="black"/>
                    </a:solidFill>
                  </a:ln>
                  <a:solidFill>
                    <a:srgbClr val="C37930"/>
                  </a:solidFill>
                  <a:latin typeface="iCiel Cadena" panose="02000503000000020004" charset="0"/>
                  <a:ea typeface="+mn-ea"/>
                </a:rPr>
                <a:t>C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86A314A-704A-71C5-BF36-8F404800DD51}"/>
              </a:ext>
            </a:extLst>
          </p:cNvPr>
          <p:cNvGrpSpPr>
            <a:grpSpLocks/>
          </p:cNvGrpSpPr>
          <p:nvPr/>
        </p:nvGrpSpPr>
        <p:grpSpPr bwMode="auto">
          <a:xfrm>
            <a:off x="9491663" y="4098925"/>
            <a:ext cx="1377950" cy="2160588"/>
            <a:chOff x="6897095" y="2964459"/>
            <a:chExt cx="1001611" cy="1570159"/>
          </a:xfrm>
        </p:grpSpPr>
        <p:pic>
          <p:nvPicPr>
            <p:cNvPr id="120851" name="Picture 25">
              <a:hlinkClick r:id="rId5" action="ppaction://hlinksldjump"/>
              <a:extLst>
                <a:ext uri="{FF2B5EF4-FFF2-40B4-BE49-F238E27FC236}">
                  <a16:creationId xmlns:a16="http://schemas.microsoft.com/office/drawing/2014/main" id="{6EFD3ECB-F30C-8591-8A7D-3F792681C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49333" flipH="1">
              <a:off x="6839234" y="3475145"/>
              <a:ext cx="1117334" cy="100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>
              <a:hlinkClick r:id="rId5" action="ppaction://hlinksldjump"/>
              <a:extLst>
                <a:ext uri="{FF2B5EF4-FFF2-40B4-BE49-F238E27FC236}">
                  <a16:creationId xmlns:a16="http://schemas.microsoft.com/office/drawing/2014/main" id="{D3D1FAE9-65D2-63EC-5AEC-9F9E66F1EF64}"/>
                </a:ext>
              </a:extLst>
            </p:cNvPr>
            <p:cNvSpPr txBox="1"/>
            <p:nvPr/>
          </p:nvSpPr>
          <p:spPr>
            <a:xfrm>
              <a:off x="6986612" y="2964459"/>
              <a:ext cx="510427" cy="80578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6" dirty="0">
                  <a:ln w="28575">
                    <a:solidFill>
                      <a:prstClr val="black"/>
                    </a:solidFill>
                  </a:ln>
                  <a:solidFill>
                    <a:srgbClr val="C37930"/>
                  </a:solidFill>
                  <a:latin typeface="iCiel Cadena" panose="02000503000000020004" charset="0"/>
                  <a:ea typeface="+mn-ea"/>
                </a:rPr>
                <a:t>B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66A1463-1F44-9916-8A6C-245E0B617D2C}"/>
              </a:ext>
            </a:extLst>
          </p:cNvPr>
          <p:cNvGrpSpPr>
            <a:grpSpLocks/>
          </p:cNvGrpSpPr>
          <p:nvPr/>
        </p:nvGrpSpPr>
        <p:grpSpPr bwMode="auto">
          <a:xfrm>
            <a:off x="9331325" y="6467475"/>
            <a:ext cx="1835150" cy="2570163"/>
            <a:chOff x="6780706" y="4686364"/>
            <a:chExt cx="1333064" cy="1866931"/>
          </a:xfrm>
        </p:grpSpPr>
        <p:pic>
          <p:nvPicPr>
            <p:cNvPr id="120849" name="Picture 26">
              <a:hlinkClick r:id="rId8" action="ppaction://hlinksldjump"/>
              <a:extLst>
                <a:ext uri="{FF2B5EF4-FFF2-40B4-BE49-F238E27FC236}">
                  <a16:creationId xmlns:a16="http://schemas.microsoft.com/office/drawing/2014/main" id="{897DBA5C-B2AD-1E43-7B92-3C11DB3CB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49333" flipH="1">
              <a:off x="6703697" y="5143222"/>
              <a:ext cx="1487082" cy="1333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>
              <a:hlinkClick r:id="rId8" action="ppaction://hlinksldjump"/>
              <a:extLst>
                <a:ext uri="{FF2B5EF4-FFF2-40B4-BE49-F238E27FC236}">
                  <a16:creationId xmlns:a16="http://schemas.microsoft.com/office/drawing/2014/main" id="{53EEEB75-B38B-DA09-2095-61FEFC395477}"/>
                </a:ext>
              </a:extLst>
            </p:cNvPr>
            <p:cNvSpPr txBox="1"/>
            <p:nvPr/>
          </p:nvSpPr>
          <p:spPr>
            <a:xfrm>
              <a:off x="6971899" y="4686364"/>
              <a:ext cx="541878" cy="80578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6" dirty="0">
                  <a:ln w="28575">
                    <a:solidFill>
                      <a:prstClr val="black"/>
                    </a:solidFill>
                  </a:ln>
                  <a:solidFill>
                    <a:srgbClr val="C37930"/>
                  </a:solidFill>
                  <a:latin typeface="iCiel Cadena" panose="02000503000000020004" charset="0"/>
                  <a:ea typeface="+mn-ea"/>
                </a:rPr>
                <a:t>D</a:t>
              </a:r>
            </a:p>
          </p:txBody>
        </p:sp>
      </p:grpSp>
      <p:sp>
        <p:nvSpPr>
          <p:cNvPr id="32" name="TextBox 31">
            <a:hlinkClick r:id="rId5" action="ppaction://hlinksldjump"/>
            <a:extLst>
              <a:ext uri="{FF2B5EF4-FFF2-40B4-BE49-F238E27FC236}">
                <a16:creationId xmlns:a16="http://schemas.microsoft.com/office/drawing/2014/main" id="{19117368-58D0-AE95-B5C5-A3D30D895ECB}"/>
              </a:ext>
            </a:extLst>
          </p:cNvPr>
          <p:cNvSpPr txBox="1"/>
          <p:nvPr/>
        </p:nvSpPr>
        <p:spPr>
          <a:xfrm>
            <a:off x="1500390" y="7003881"/>
            <a:ext cx="4275220" cy="19559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583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55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rPr>
              <a:t>Nhân</a:t>
            </a:r>
            <a:r>
              <a:rPr lang="en-US" sz="6055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rPr>
              <a:t> </a:t>
            </a:r>
            <a:r>
              <a:rPr lang="en-US" sz="6055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rPr>
              <a:t>hóa</a:t>
            </a:r>
            <a:r>
              <a:rPr lang="en-US" sz="6055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rPr>
              <a:t> </a:t>
            </a:r>
            <a:r>
              <a:rPr lang="en-US" sz="6055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rPr>
              <a:t>và</a:t>
            </a:r>
            <a:r>
              <a:rPr lang="en-US" sz="6055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rPr>
              <a:t> </a:t>
            </a:r>
            <a:r>
              <a:rPr lang="en-US" sz="6055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rPr>
              <a:t>ẩn</a:t>
            </a:r>
            <a:r>
              <a:rPr lang="en-US" sz="6055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rPr>
              <a:t> </a:t>
            </a:r>
            <a:r>
              <a:rPr lang="en-US" sz="6055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rPr>
              <a:t>dụ</a:t>
            </a:r>
            <a:endParaRPr lang="en-US" sz="6055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prstClr val="white"/>
              </a:solidFill>
              <a:latin typeface="iCiel Cadena" panose="02000503000000020004" charset="0"/>
              <a:ea typeface="+mn-ea"/>
            </a:endParaRPr>
          </a:p>
        </p:txBody>
      </p:sp>
      <p:sp>
        <p:nvSpPr>
          <p:cNvPr id="33" name="TextBox 32">
            <a:hlinkClick r:id="rId5" action="ppaction://hlinksldjump"/>
            <a:extLst>
              <a:ext uri="{FF2B5EF4-FFF2-40B4-BE49-F238E27FC236}">
                <a16:creationId xmlns:a16="http://schemas.microsoft.com/office/drawing/2014/main" id="{027E1B8C-AF2E-EDD1-1654-5781D2BEC43C}"/>
              </a:ext>
            </a:extLst>
          </p:cNvPr>
          <p:cNvSpPr txBox="1"/>
          <p:nvPr/>
        </p:nvSpPr>
        <p:spPr>
          <a:xfrm>
            <a:off x="10962487" y="4737894"/>
            <a:ext cx="3860492" cy="1447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583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4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rPr>
              <a:t>Hoán</a:t>
            </a:r>
            <a:r>
              <a:rPr lang="en-US" sz="4404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rPr>
              <a:t> </a:t>
            </a:r>
            <a:r>
              <a:rPr lang="en-US" sz="4404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rPr>
              <a:t>dụ</a:t>
            </a:r>
            <a:r>
              <a:rPr lang="en-US" sz="4404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rPr>
              <a:t> </a:t>
            </a:r>
            <a:r>
              <a:rPr lang="en-US" sz="4404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rPr>
              <a:t>và</a:t>
            </a:r>
            <a:r>
              <a:rPr lang="en-US" sz="4404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rPr>
              <a:t> </a:t>
            </a:r>
            <a:r>
              <a:rPr lang="en-US" sz="4404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rPr>
              <a:t>nói</a:t>
            </a:r>
            <a:r>
              <a:rPr lang="en-US" sz="4404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rPr>
              <a:t> </a:t>
            </a:r>
            <a:r>
              <a:rPr lang="en-US" sz="4404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rPr>
              <a:t>giảm</a:t>
            </a:r>
            <a:r>
              <a:rPr lang="en-US" sz="4404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rPr>
              <a:t> </a:t>
            </a:r>
            <a:r>
              <a:rPr lang="en-US" sz="4404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rPr>
              <a:t>nói</a:t>
            </a:r>
            <a:r>
              <a:rPr lang="en-US" sz="4404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rPr>
              <a:t> </a:t>
            </a:r>
            <a:r>
              <a:rPr lang="en-US" sz="4404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rPr>
              <a:t>tránh</a:t>
            </a:r>
            <a:endParaRPr lang="en-US" sz="4404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prstClr val="white"/>
              </a:solidFill>
              <a:latin typeface="iCiel Cadena" panose="02000503000000020004" charset="0"/>
              <a:ea typeface="+mn-ea"/>
            </a:endParaRPr>
          </a:p>
        </p:txBody>
      </p:sp>
      <p:sp>
        <p:nvSpPr>
          <p:cNvPr id="34" name="TextBox 33">
            <a:hlinkClick r:id="rId5" action="ppaction://hlinksldjump"/>
            <a:extLst>
              <a:ext uri="{FF2B5EF4-FFF2-40B4-BE49-F238E27FC236}">
                <a16:creationId xmlns:a16="http://schemas.microsoft.com/office/drawing/2014/main" id="{2B4E59FC-F828-145B-C87D-3EE8B735CB3F}"/>
              </a:ext>
            </a:extLst>
          </p:cNvPr>
          <p:cNvSpPr txBox="1"/>
          <p:nvPr/>
        </p:nvSpPr>
        <p:spPr>
          <a:xfrm>
            <a:off x="1522358" y="4740915"/>
            <a:ext cx="4352124" cy="1447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583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4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Điệp</a:t>
            </a:r>
            <a:r>
              <a:rPr lang="en-US" sz="4404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4404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ngữ</a:t>
            </a:r>
            <a:r>
              <a:rPr lang="en-US" sz="4404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4404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và</a:t>
            </a:r>
            <a:r>
              <a:rPr lang="en-US" sz="4404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4404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nói</a:t>
            </a:r>
            <a:r>
              <a:rPr lang="en-US" sz="4404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4404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giảm</a:t>
            </a:r>
            <a:r>
              <a:rPr lang="en-US" sz="4404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4404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nói</a:t>
            </a:r>
            <a:r>
              <a:rPr lang="en-US" sz="4404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4404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tránh</a:t>
            </a:r>
            <a:endParaRPr lang="en-US" sz="4404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prstClr val="white"/>
              </a:solidFill>
              <a:latin typeface="iCiel Cadena" panose="02000503000000020004" charset="0"/>
            </a:endParaRPr>
          </a:p>
        </p:txBody>
      </p:sp>
      <p:sp>
        <p:nvSpPr>
          <p:cNvPr id="39" name="TextBox 38">
            <a:hlinkClick r:id="rId8" action="ppaction://hlinksldjump"/>
            <a:extLst>
              <a:ext uri="{FF2B5EF4-FFF2-40B4-BE49-F238E27FC236}">
                <a16:creationId xmlns:a16="http://schemas.microsoft.com/office/drawing/2014/main" id="{65EDA22D-CBF3-8D7C-0DE4-F473074B6AD6}"/>
              </a:ext>
            </a:extLst>
          </p:cNvPr>
          <p:cNvSpPr txBox="1"/>
          <p:nvPr/>
        </p:nvSpPr>
        <p:spPr>
          <a:xfrm>
            <a:off x="11210060" y="7222889"/>
            <a:ext cx="4204992" cy="1447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583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4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Ẩn</a:t>
            </a:r>
            <a:r>
              <a:rPr lang="en-US" sz="4404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4404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dụ</a:t>
            </a:r>
            <a:r>
              <a:rPr lang="en-US" sz="4404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4404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và</a:t>
            </a:r>
            <a:r>
              <a:rPr lang="en-US" sz="4404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4404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nói</a:t>
            </a:r>
            <a:r>
              <a:rPr lang="en-US" sz="4404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4404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giảm</a:t>
            </a:r>
            <a:r>
              <a:rPr lang="en-US" sz="4404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4404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nói</a:t>
            </a:r>
            <a:r>
              <a:rPr lang="en-US" sz="4404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4404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tránh</a:t>
            </a:r>
            <a:endParaRPr lang="en-US" sz="4404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prstClr val="white"/>
              </a:solidFill>
              <a:latin typeface="iCiel Cadena" panose="0200050300000002000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DC02F4-B2EF-FEB9-7BF5-844D04749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3417888"/>
            <a:ext cx="6759575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6C10F6-7704-8081-2C1E-633CE64932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3089275"/>
            <a:ext cx="3481388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1774CA-3A74-78E4-2CCC-9CDFDB104B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31974">
            <a:off x="6546850" y="-2830513"/>
            <a:ext cx="1550988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1" name="Am-thanh-that-vong-www_tiengdong_com">
            <a:hlinkClick r:id="" action="ppaction://media"/>
            <a:extLst>
              <a:ext uri="{FF2B5EF4-FFF2-40B4-BE49-F238E27FC236}">
                <a16:creationId xmlns:a16="http://schemas.microsoft.com/office/drawing/2014/main" id="{482119B6-AF5C-7F6C-22C6-C0757E945E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-1924050"/>
            <a:ext cx="8382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170F908-3F01-DE39-38D0-21323DC73FCA}"/>
              </a:ext>
            </a:extLst>
          </p:cNvPr>
          <p:cNvGrpSpPr>
            <a:grpSpLocks/>
          </p:cNvGrpSpPr>
          <p:nvPr/>
        </p:nvGrpSpPr>
        <p:grpSpPr bwMode="auto">
          <a:xfrm>
            <a:off x="9815513" y="231775"/>
            <a:ext cx="5967412" cy="3186113"/>
            <a:chOff x="7132139" y="154298"/>
            <a:chExt cx="4336026" cy="2315496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2FD821F2-5F79-08F6-BF40-C79EA2501661}"/>
                </a:ext>
              </a:extLst>
            </p:cNvPr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7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5BE3EB-A002-FB78-CCAC-08E13D5B1B55}"/>
                </a:ext>
              </a:extLst>
            </p:cNvPr>
            <p:cNvSpPr txBox="1"/>
            <p:nvPr/>
          </p:nvSpPr>
          <p:spPr>
            <a:xfrm>
              <a:off x="7237728" y="841750"/>
              <a:ext cx="3892248" cy="8980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431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Sai </a:t>
              </a:r>
              <a:r>
                <a:rPr lang="en-US" sz="7431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mất</a:t>
              </a:r>
              <a:r>
                <a:rPr lang="en-US" sz="7431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 </a:t>
              </a:r>
              <a:r>
                <a:rPr lang="en-US" sz="7431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rồi</a:t>
              </a:r>
              <a:r>
                <a:rPr lang="en-US" sz="7431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!!!</a:t>
              </a:r>
            </a:p>
          </p:txBody>
        </p:sp>
      </p:grpSp>
      <p:pic>
        <p:nvPicPr>
          <p:cNvPr id="121863" name="Tieng-bup-www_tiengdong_com">
            <a:hlinkClick r:id="" action="ppaction://media"/>
            <a:extLst>
              <a:ext uri="{FF2B5EF4-FFF2-40B4-BE49-F238E27FC236}">
                <a16:creationId xmlns:a16="http://schemas.microsoft.com/office/drawing/2014/main" id="{E46D55B2-2C0D-D0F3-9193-97D2D3E2F0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8" y="-2135188"/>
            <a:ext cx="83978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hlinkClick r:id="rId7" action="ppaction://hlinksldjump"/>
            <a:extLst>
              <a:ext uri="{FF2B5EF4-FFF2-40B4-BE49-F238E27FC236}">
                <a16:creationId xmlns:a16="http://schemas.microsoft.com/office/drawing/2014/main" id="{859973DC-219F-1555-488E-7E71C3E4A3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52" b="60799"/>
          <a:stretch>
            <a:fillRect/>
          </a:stretch>
        </p:blipFill>
        <p:spPr bwMode="auto">
          <a:xfrm>
            <a:off x="-177800" y="7185025"/>
            <a:ext cx="2411413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169 0.5548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3">
            <a:extLst>
              <a:ext uri="{FF2B5EF4-FFF2-40B4-BE49-F238E27FC236}">
                <a16:creationId xmlns:a16="http://schemas.microsoft.com/office/drawing/2014/main" id="{E601B309-FF46-D71D-8FF2-075B73410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16778288" cy="943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5A57775-ECDB-B50A-0BD1-8102DAFCE369}"/>
              </a:ext>
            </a:extLst>
          </p:cNvPr>
          <p:cNvSpPr/>
          <p:nvPr/>
        </p:nvSpPr>
        <p:spPr>
          <a:xfrm>
            <a:off x="4572720" y="1404937"/>
            <a:ext cx="5653046" cy="3240355"/>
          </a:xfrm>
          <a:prstGeom prst="rect">
            <a:avLst/>
          </a:prstGeom>
          <a:noFill/>
        </p:spPr>
        <p:txBody>
          <a:bodyPr wrap="none" lIns="125837" tIns="62919" rIns="125837" bIns="62919">
            <a:spAutoFit/>
          </a:bodyPr>
          <a:lstStyle/>
          <a:p>
            <a:pPr algn="ctr">
              <a:defRPr/>
            </a:pPr>
            <a:endParaRPr lang="en-US" sz="32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>
              <a:defRPr/>
            </a:pPr>
            <a:r>
              <a:rPr lang="en-US" sz="320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Tiết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91,92</a:t>
            </a:r>
          </a:p>
          <a:p>
            <a:pPr algn="ctr">
              <a:defRPr/>
            </a:pP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BÀI 7: THƠ</a:t>
            </a:r>
          </a:p>
          <a:p>
            <a:pPr algn="ctr">
              <a:defRPr/>
            </a:pP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THỰC HÀNH ĐỌC HIỂU</a:t>
            </a:r>
          </a:p>
          <a:p>
            <a:pPr algn="ctr">
              <a:defRPr/>
            </a:pPr>
            <a:r>
              <a:rPr lang="en-US" sz="7431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MẸ VÀ QUẢ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81D891-CE78-023E-7AF1-651B9B0E8A9F}"/>
              </a:ext>
            </a:extLst>
          </p:cNvPr>
          <p:cNvSpPr txBox="1"/>
          <p:nvPr/>
        </p:nvSpPr>
        <p:spPr>
          <a:xfrm>
            <a:off x="9477375" y="5130800"/>
            <a:ext cx="3714478" cy="60061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30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30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330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</a:t>
            </a:r>
            <a:r>
              <a:rPr lang="en-US" sz="330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330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49814-4A4D-A6E4-7659-EC912A7C6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60" y="537178"/>
            <a:ext cx="3447414" cy="2516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E5AC154-6C5C-3002-4020-FCDC768E3BBE}"/>
              </a:ext>
            </a:extLst>
          </p:cNvPr>
          <p:cNvGrpSpPr>
            <a:grpSpLocks/>
          </p:cNvGrpSpPr>
          <p:nvPr/>
        </p:nvGrpSpPr>
        <p:grpSpPr bwMode="auto">
          <a:xfrm>
            <a:off x="4651375" y="2193925"/>
            <a:ext cx="8278813" cy="6953250"/>
            <a:chOff x="3165090" y="1495374"/>
            <a:chExt cx="6015325" cy="5052909"/>
          </a:xfrm>
        </p:grpSpPr>
        <p:pic>
          <p:nvPicPr>
            <p:cNvPr id="122898" name="Picture 8">
              <a:extLst>
                <a:ext uri="{FF2B5EF4-FFF2-40B4-BE49-F238E27FC236}">
                  <a16:creationId xmlns:a16="http://schemas.microsoft.com/office/drawing/2014/main" id="{77303BBC-2E1D-8EB4-F179-5E14E71BF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39954">
              <a:off x="7506140" y="3798479"/>
              <a:ext cx="1674275" cy="1936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899" name="Picture 2">
              <a:extLst>
                <a:ext uri="{FF2B5EF4-FFF2-40B4-BE49-F238E27FC236}">
                  <a16:creationId xmlns:a16="http://schemas.microsoft.com/office/drawing/2014/main" id="{7FA77720-9009-BE7F-755A-B966A532A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5090" y="1495374"/>
              <a:ext cx="5178188" cy="5052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E070ED9-7A6E-F184-6EC8-619962171924}"/>
              </a:ext>
            </a:extLst>
          </p:cNvPr>
          <p:cNvGrpSpPr>
            <a:grpSpLocks/>
          </p:cNvGrpSpPr>
          <p:nvPr/>
        </p:nvGrpSpPr>
        <p:grpSpPr bwMode="auto">
          <a:xfrm>
            <a:off x="9469438" y="211138"/>
            <a:ext cx="5967412" cy="3186112"/>
            <a:chOff x="7132139" y="154298"/>
            <a:chExt cx="4336026" cy="231549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F864A1D5-163C-810A-928D-8868BB26F653}"/>
                </a:ext>
              </a:extLst>
            </p:cNvPr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7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E2B6D77-FA0E-4285-D579-14A517046DA1}"/>
                </a:ext>
              </a:extLst>
            </p:cNvPr>
            <p:cNvSpPr txBox="1"/>
            <p:nvPr/>
          </p:nvSpPr>
          <p:spPr>
            <a:xfrm>
              <a:off x="7798166" y="778029"/>
              <a:ext cx="2341537" cy="8980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431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  <a:ea typeface="+mn-ea"/>
                </a:rPr>
                <a:t>Đúng</a:t>
              </a:r>
              <a:r>
                <a:rPr lang="en-US" sz="7431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  <a:ea typeface="+mn-ea"/>
                </a:rPr>
                <a:t> </a:t>
              </a:r>
              <a:r>
                <a:rPr lang="en-US" sz="7431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  <a:ea typeface="+mn-ea"/>
                </a:rPr>
                <a:t>rồi</a:t>
              </a:r>
              <a:r>
                <a:rPr lang="en-US" sz="7431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  <a:ea typeface="+mn-ea"/>
                </a:rPr>
                <a:t>!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C05E838-7CC4-0C39-50C3-1E1C6AA112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5525" y="2212975"/>
            <a:ext cx="13208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5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784C4F4-E2BA-18EC-005B-F3898897C0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-81915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FC60A36E-B5CF-2D87-3CAC-B7F0C6EF3D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2" b="60799"/>
          <a:stretch>
            <a:fillRect/>
          </a:stretch>
        </p:blipFill>
        <p:spPr bwMode="auto">
          <a:xfrm>
            <a:off x="14430375" y="7185025"/>
            <a:ext cx="24130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D764CE6-D382-6A39-0551-7FFB8696DF9A}"/>
              </a:ext>
            </a:extLst>
          </p:cNvPr>
          <p:cNvGrpSpPr>
            <a:grpSpLocks/>
          </p:cNvGrpSpPr>
          <p:nvPr/>
        </p:nvGrpSpPr>
        <p:grpSpPr bwMode="auto">
          <a:xfrm>
            <a:off x="4641850" y="2193925"/>
            <a:ext cx="8245475" cy="6953250"/>
            <a:chOff x="-134778" y="-404809"/>
            <a:chExt cx="5990984" cy="5052909"/>
          </a:xfrm>
        </p:grpSpPr>
        <p:grpSp>
          <p:nvGrpSpPr>
            <p:cNvPr id="122892" name="Group 15">
              <a:extLst>
                <a:ext uri="{FF2B5EF4-FFF2-40B4-BE49-F238E27FC236}">
                  <a16:creationId xmlns:a16="http://schemas.microsoft.com/office/drawing/2014/main" id="{3579A0B2-682B-6205-1272-10B7ABC486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1931" y="2019249"/>
              <a:ext cx="1674275" cy="1936767"/>
              <a:chOff x="10152960" y="4182584"/>
              <a:chExt cx="1674275" cy="1936767"/>
            </a:xfrm>
          </p:grpSpPr>
          <p:pic>
            <p:nvPicPr>
              <p:cNvPr id="122894" name="Picture 14">
                <a:extLst>
                  <a:ext uri="{FF2B5EF4-FFF2-40B4-BE49-F238E27FC236}">
                    <a16:creationId xmlns:a16="http://schemas.microsoft.com/office/drawing/2014/main" id="{C463AEF8-84D0-2D89-B83F-E7F93A64C9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939954">
                <a:off x="10152960" y="4182584"/>
                <a:ext cx="1674275" cy="1936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2895" name="Picture 13">
                <a:extLst>
                  <a:ext uri="{FF2B5EF4-FFF2-40B4-BE49-F238E27FC236}">
                    <a16:creationId xmlns:a16="http://schemas.microsoft.com/office/drawing/2014/main" id="{1F0DC38C-68AC-B0A8-8641-827D5D1CFF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28183" y="4878504"/>
                <a:ext cx="734392" cy="658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2893" name="Picture 16">
              <a:extLst>
                <a:ext uri="{FF2B5EF4-FFF2-40B4-BE49-F238E27FC236}">
                  <a16:creationId xmlns:a16="http://schemas.microsoft.com/office/drawing/2014/main" id="{2B1B29A9-EC95-C569-06EA-2AB9ECD5F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4778" y="-404809"/>
              <a:ext cx="5178188" cy="5052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5DF74D-B736-BA34-1BA9-1F75C016856C}"/>
              </a:ext>
            </a:extLst>
          </p:cNvPr>
          <p:cNvGrpSpPr>
            <a:grpSpLocks/>
          </p:cNvGrpSpPr>
          <p:nvPr/>
        </p:nvGrpSpPr>
        <p:grpSpPr bwMode="auto">
          <a:xfrm>
            <a:off x="11668125" y="3730625"/>
            <a:ext cx="3214688" cy="1955800"/>
            <a:chOff x="458511" y="671416"/>
            <a:chExt cx="2335967" cy="142136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512C1D-A01D-9EA9-A5AD-F51B01914E0A}"/>
                </a:ext>
              </a:extLst>
            </p:cNvPr>
            <p:cNvSpPr txBox="1"/>
            <p:nvPr/>
          </p:nvSpPr>
          <p:spPr>
            <a:xfrm>
              <a:off x="458511" y="671416"/>
              <a:ext cx="1849980" cy="14213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111" dirty="0">
                  <a:ln w="28575"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+1 </a:t>
              </a:r>
            </a:p>
          </p:txBody>
        </p:sp>
        <p:pic>
          <p:nvPicPr>
            <p:cNvPr id="122891" name="Picture 21">
              <a:extLst>
                <a:ext uri="{FF2B5EF4-FFF2-40B4-BE49-F238E27FC236}">
                  <a16:creationId xmlns:a16="http://schemas.microsoft.com/office/drawing/2014/main" id="{1969FE88-6DCD-12BA-AD7F-5507ED017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7144" y="940815"/>
              <a:ext cx="1117334" cy="100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889" name="Nhac-chuong-tin-nhan-ti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0EB5EC34-9C0B-946B-3B2C-62F428250D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-1017588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2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974 -0.19884 C -0.34648 -0.21968 -0.33502 -0.23958 -0.33086 -0.23958 C -0.30521 -0.23958 -0.27877 0.08426 -0.27877 0.4081 C -0.27877 0.24467 -0.26562 0.08426 -0.25325 0.08426 C -0.2401 0.08426 -0.22773 0.24722 -0.22773 0.4081 C -0.22773 0.32755 -0.22122 0.24467 -0.21445 0.24467 C -0.20794 0.24467 -0.2013 0.32523 -0.2013 0.4081 C -0.2013 0.36667 -0.19791 0.32755 -0.19479 0.32755 C -0.1914 0.32755 -0.18815 0.36898 -0.18815 0.4081 C -0.18815 0.3868 -0.18659 0.36667 -0.18489 0.36667 C -0.18398 0.36667 -0.18151 0.3875 -0.18151 0.4081 C -0.18151 0.39768 -0.18073 0.3868 -0.17995 0.3868 C -0.17995 0.38935 -0.17825 0.39676 -0.17825 0.4081 C -0.17825 0.40255 -0.17825 0.39768 -0.17747 0.39768 C -0.17747 0.4 -0.17656 0.40301 -0.17656 0.4081 C -0.17656 0.40555 -0.17656 0.40255 -0.17656 0.4 C -0.17578 0.4 -0.17578 0.40255 -0.17578 0.40555 C -0.17487 0.40555 -0.17487 0.40301 -0.17487 0.4 C -0.17396 0.4 -0.17396 0.40255 -0.17396 0.40555 " pathEditMode="relative" rAng="0" ptsTypes="AAAAAAAAAAAAAAAAAAA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05706A6-817A-DFD9-2F3F-9B0E46494F2B}"/>
              </a:ext>
            </a:extLst>
          </p:cNvPr>
          <p:cNvGrpSpPr>
            <a:grpSpLocks/>
          </p:cNvGrpSpPr>
          <p:nvPr/>
        </p:nvGrpSpPr>
        <p:grpSpPr bwMode="auto">
          <a:xfrm>
            <a:off x="1287463" y="-47625"/>
            <a:ext cx="14127162" cy="3387725"/>
            <a:chOff x="935980" y="-48871"/>
            <a:chExt cx="10265420" cy="2461871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8AA5D7E5-F913-8350-EE35-D2363DCCCB33}"/>
                </a:ext>
              </a:extLst>
            </p:cNvPr>
            <p:cNvSpPr/>
            <p:nvPr/>
          </p:nvSpPr>
          <p:spPr>
            <a:xfrm>
              <a:off x="1040952" y="457578"/>
              <a:ext cx="10160448" cy="187928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7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23930" name="Picture 6">
              <a:extLst>
                <a:ext uri="{FF2B5EF4-FFF2-40B4-BE49-F238E27FC236}">
                  <a16:creationId xmlns:a16="http://schemas.microsoft.com/office/drawing/2014/main" id="{E1B76B89-D526-B649-55A0-CB06DF084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980" y="-48871"/>
              <a:ext cx="2505720" cy="2461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22A813A-8A42-4524-EF8D-913C3EA256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3213" y="-434975"/>
            <a:ext cx="4037012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hlinkClick r:id="rId6" action="ppaction://hlinksldjump"/>
            <a:extLst>
              <a:ext uri="{FF2B5EF4-FFF2-40B4-BE49-F238E27FC236}">
                <a16:creationId xmlns:a16="http://schemas.microsoft.com/office/drawing/2014/main" id="{658F1704-2C38-03C7-8919-56030C1C9B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4625975"/>
            <a:ext cx="465772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hlinkClick r:id="rId8" action="ppaction://hlinksldjump"/>
            <a:extLst>
              <a:ext uri="{FF2B5EF4-FFF2-40B4-BE49-F238E27FC236}">
                <a16:creationId xmlns:a16="http://schemas.microsoft.com/office/drawing/2014/main" id="{529B84FA-9A72-AE5A-72AA-0B7DA8BB2D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7035800"/>
            <a:ext cx="465772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8CCCB1E-5D6D-4B1D-94ED-906BCD4A2D0C}"/>
              </a:ext>
            </a:extLst>
          </p:cNvPr>
          <p:cNvSpPr/>
          <p:nvPr/>
        </p:nvSpPr>
        <p:spPr>
          <a:xfrm>
            <a:off x="4737100" y="827088"/>
            <a:ext cx="9672638" cy="22288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853" dirty="0"/>
              <a:t>Qua </a:t>
            </a:r>
            <a:r>
              <a:rPr lang="en-US" sz="3853" dirty="0" err="1"/>
              <a:t>bài</a:t>
            </a:r>
            <a:r>
              <a:rPr lang="en-US" sz="3853" dirty="0"/>
              <a:t> </a:t>
            </a:r>
            <a:r>
              <a:rPr lang="en-US" sz="3853" dirty="0" err="1"/>
              <a:t>thơ</a:t>
            </a:r>
            <a:r>
              <a:rPr lang="en-US" sz="3853" dirty="0"/>
              <a:t>, </a:t>
            </a:r>
            <a:r>
              <a:rPr lang="en-US" sz="3853" dirty="0" err="1"/>
              <a:t>người</a:t>
            </a:r>
            <a:r>
              <a:rPr lang="en-US" sz="3853" dirty="0"/>
              <a:t> </a:t>
            </a:r>
            <a:r>
              <a:rPr lang="en-US" sz="3853" dirty="0" err="1"/>
              <a:t>mẹ</a:t>
            </a:r>
            <a:r>
              <a:rPr lang="en-US" sz="3853" dirty="0"/>
              <a:t> </a:t>
            </a:r>
            <a:r>
              <a:rPr lang="en-US" sz="3853" dirty="0" err="1"/>
              <a:t>hiện</a:t>
            </a:r>
            <a:r>
              <a:rPr lang="en-US" sz="3853" dirty="0"/>
              <a:t> </a:t>
            </a:r>
            <a:r>
              <a:rPr lang="en-US" sz="3853" dirty="0" err="1"/>
              <a:t>lên</a:t>
            </a:r>
            <a:r>
              <a:rPr lang="en-US" sz="3853" dirty="0"/>
              <a:t> </a:t>
            </a:r>
            <a:r>
              <a:rPr lang="en-US" sz="3853" dirty="0" err="1"/>
              <a:t>là</a:t>
            </a:r>
            <a:r>
              <a:rPr lang="en-US" sz="3853" dirty="0"/>
              <a:t> </a:t>
            </a:r>
            <a:r>
              <a:rPr lang="en-US" sz="3853" dirty="0" err="1"/>
              <a:t>một</a:t>
            </a:r>
            <a:r>
              <a:rPr lang="en-US" sz="3853" dirty="0"/>
              <a:t> con </a:t>
            </a:r>
            <a:r>
              <a:rPr lang="en-US" sz="3853" dirty="0" err="1"/>
              <a:t>người</a:t>
            </a:r>
            <a:r>
              <a:rPr lang="en-US" sz="3853" dirty="0"/>
              <a:t> </a:t>
            </a:r>
            <a:r>
              <a:rPr lang="en-US" sz="3853" dirty="0" err="1"/>
              <a:t>như</a:t>
            </a:r>
            <a:r>
              <a:rPr lang="en-US" sz="3853" dirty="0"/>
              <a:t> </a:t>
            </a:r>
            <a:r>
              <a:rPr lang="en-US" sz="3853" dirty="0" err="1"/>
              <a:t>thế</a:t>
            </a:r>
            <a:r>
              <a:rPr lang="en-US" sz="3853" dirty="0"/>
              <a:t> </a:t>
            </a:r>
            <a:r>
              <a:rPr lang="en-US" sz="3853" dirty="0" err="1"/>
              <a:t>nào</a:t>
            </a:r>
            <a:r>
              <a:rPr lang="en-US" sz="3853" dirty="0"/>
              <a:t>?</a:t>
            </a:r>
          </a:p>
        </p:txBody>
      </p:sp>
      <p:pic>
        <p:nvPicPr>
          <p:cNvPr id="23" name="Picture 22">
            <a:hlinkClick r:id="rId6" action="ppaction://hlinksldjump"/>
            <a:extLst>
              <a:ext uri="{FF2B5EF4-FFF2-40B4-BE49-F238E27FC236}">
                <a16:creationId xmlns:a16="http://schemas.microsoft.com/office/drawing/2014/main" id="{61B847E2-FCBF-35AB-4939-4CEEEB0C25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100" y="4676775"/>
            <a:ext cx="465772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hlinkClick r:id="rId6" action="ppaction://hlinksldjump"/>
            <a:extLst>
              <a:ext uri="{FF2B5EF4-FFF2-40B4-BE49-F238E27FC236}">
                <a16:creationId xmlns:a16="http://schemas.microsoft.com/office/drawing/2014/main" id="{D849736D-876F-40C6-536A-8A78C2C816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100" y="7035800"/>
            <a:ext cx="465772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BC6F321-56FA-411A-5C8B-EC03FF6966A5}"/>
              </a:ext>
            </a:extLst>
          </p:cNvPr>
          <p:cNvGrpSpPr>
            <a:grpSpLocks/>
          </p:cNvGrpSpPr>
          <p:nvPr/>
        </p:nvGrpSpPr>
        <p:grpSpPr bwMode="auto">
          <a:xfrm>
            <a:off x="5484813" y="4067175"/>
            <a:ext cx="1377950" cy="2108200"/>
            <a:chOff x="3985437" y="2941753"/>
            <a:chExt cx="1001611" cy="1531482"/>
          </a:xfrm>
        </p:grpSpPr>
        <p:pic>
          <p:nvPicPr>
            <p:cNvPr id="123927" name="Picture 14">
              <a:hlinkClick r:id="rId10" action="ppaction://hlinksldjump"/>
              <a:extLst>
                <a:ext uri="{FF2B5EF4-FFF2-40B4-BE49-F238E27FC236}">
                  <a16:creationId xmlns:a16="http://schemas.microsoft.com/office/drawing/2014/main" id="{669C12AD-7063-3EBE-10DA-539247A41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50667">
              <a:off x="3927576" y="3413762"/>
              <a:ext cx="1117334" cy="100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hlinkClick r:id="rId6" action="ppaction://hlinksldjump"/>
              <a:extLst>
                <a:ext uri="{FF2B5EF4-FFF2-40B4-BE49-F238E27FC236}">
                  <a16:creationId xmlns:a16="http://schemas.microsoft.com/office/drawing/2014/main" id="{029E8C76-DA2B-BC5F-C753-9737DC7B06EE}"/>
                </a:ext>
              </a:extLst>
            </p:cNvPr>
            <p:cNvSpPr txBox="1"/>
            <p:nvPr/>
          </p:nvSpPr>
          <p:spPr>
            <a:xfrm>
              <a:off x="4396412" y="2941753"/>
              <a:ext cx="517416" cy="80578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6" dirty="0">
                  <a:ln w="28575">
                    <a:solidFill>
                      <a:prstClr val="black"/>
                    </a:solidFill>
                  </a:ln>
                  <a:solidFill>
                    <a:srgbClr val="C37930"/>
                  </a:solidFill>
                  <a:latin typeface="iCiel Cadena" panose="02000503000000020004" charset="0"/>
                  <a:ea typeface="+mn-ea"/>
                </a:rPr>
                <a:t>A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B4E7096-DCF6-9C1F-02A9-A8E413138F1F}"/>
              </a:ext>
            </a:extLst>
          </p:cNvPr>
          <p:cNvGrpSpPr>
            <a:grpSpLocks/>
          </p:cNvGrpSpPr>
          <p:nvPr/>
        </p:nvGrpSpPr>
        <p:grpSpPr bwMode="auto">
          <a:xfrm>
            <a:off x="5368925" y="6464300"/>
            <a:ext cx="1835150" cy="2557463"/>
            <a:chOff x="3901682" y="4683256"/>
            <a:chExt cx="1333064" cy="1859147"/>
          </a:xfrm>
        </p:grpSpPr>
        <p:pic>
          <p:nvPicPr>
            <p:cNvPr id="123925" name="Picture 24">
              <a:hlinkClick r:id="rId8" action="ppaction://hlinksldjump"/>
              <a:extLst>
                <a:ext uri="{FF2B5EF4-FFF2-40B4-BE49-F238E27FC236}">
                  <a16:creationId xmlns:a16="http://schemas.microsoft.com/office/drawing/2014/main" id="{E053F830-5580-0CA3-6F07-361433B7F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50667">
              <a:off x="3824673" y="5132330"/>
              <a:ext cx="1487082" cy="1333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>
              <a:hlinkClick r:id="rId8" action="ppaction://hlinksldjump"/>
              <a:extLst>
                <a:ext uri="{FF2B5EF4-FFF2-40B4-BE49-F238E27FC236}">
                  <a16:creationId xmlns:a16="http://schemas.microsoft.com/office/drawing/2014/main" id="{FB40EC8E-48BE-5800-CF5F-3788CC2F7554}"/>
                </a:ext>
              </a:extLst>
            </p:cNvPr>
            <p:cNvSpPr txBox="1"/>
            <p:nvPr/>
          </p:nvSpPr>
          <p:spPr>
            <a:xfrm>
              <a:off x="4475871" y="4683256"/>
              <a:ext cx="480142" cy="80578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6" dirty="0">
                  <a:ln w="28575">
                    <a:solidFill>
                      <a:prstClr val="black"/>
                    </a:solidFill>
                  </a:ln>
                  <a:solidFill>
                    <a:srgbClr val="C37930"/>
                  </a:solidFill>
                  <a:latin typeface="iCiel Cadena" panose="02000503000000020004" charset="0"/>
                  <a:ea typeface="+mn-ea"/>
                </a:rPr>
                <a:t>C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F5CD2BC-6DE4-C09B-213D-B1AB6754D5CD}"/>
              </a:ext>
            </a:extLst>
          </p:cNvPr>
          <p:cNvGrpSpPr>
            <a:grpSpLocks/>
          </p:cNvGrpSpPr>
          <p:nvPr/>
        </p:nvGrpSpPr>
        <p:grpSpPr bwMode="auto">
          <a:xfrm>
            <a:off x="9491663" y="4098925"/>
            <a:ext cx="1377950" cy="2160588"/>
            <a:chOff x="6897095" y="2964459"/>
            <a:chExt cx="1001611" cy="1570159"/>
          </a:xfrm>
        </p:grpSpPr>
        <p:pic>
          <p:nvPicPr>
            <p:cNvPr id="123923" name="Picture 25">
              <a:hlinkClick r:id="rId6" action="ppaction://hlinksldjump"/>
              <a:extLst>
                <a:ext uri="{FF2B5EF4-FFF2-40B4-BE49-F238E27FC236}">
                  <a16:creationId xmlns:a16="http://schemas.microsoft.com/office/drawing/2014/main" id="{FDF8CD8B-D6E4-CB11-C6FE-6973D3415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49333" flipH="1">
              <a:off x="6839234" y="3475145"/>
              <a:ext cx="1117334" cy="100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>
              <a:hlinkClick r:id="rId6" action="ppaction://hlinksldjump"/>
              <a:extLst>
                <a:ext uri="{FF2B5EF4-FFF2-40B4-BE49-F238E27FC236}">
                  <a16:creationId xmlns:a16="http://schemas.microsoft.com/office/drawing/2014/main" id="{5C7BBB3E-15EC-5CD6-8851-0F4036646EA8}"/>
                </a:ext>
              </a:extLst>
            </p:cNvPr>
            <p:cNvSpPr txBox="1"/>
            <p:nvPr/>
          </p:nvSpPr>
          <p:spPr>
            <a:xfrm>
              <a:off x="6986612" y="2964459"/>
              <a:ext cx="510427" cy="80578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6" dirty="0">
                  <a:ln w="28575">
                    <a:solidFill>
                      <a:prstClr val="black"/>
                    </a:solidFill>
                  </a:ln>
                  <a:solidFill>
                    <a:srgbClr val="C37930"/>
                  </a:solidFill>
                  <a:latin typeface="iCiel Cadena" panose="02000503000000020004" charset="0"/>
                  <a:ea typeface="+mn-ea"/>
                </a:rPr>
                <a:t>B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693730A-AB77-5239-0B63-24AAC3DE6AE4}"/>
              </a:ext>
            </a:extLst>
          </p:cNvPr>
          <p:cNvGrpSpPr>
            <a:grpSpLocks/>
          </p:cNvGrpSpPr>
          <p:nvPr/>
        </p:nvGrpSpPr>
        <p:grpSpPr bwMode="auto">
          <a:xfrm>
            <a:off x="9331325" y="6467475"/>
            <a:ext cx="1835150" cy="2570163"/>
            <a:chOff x="6780706" y="4686364"/>
            <a:chExt cx="1333064" cy="1866931"/>
          </a:xfrm>
        </p:grpSpPr>
        <p:pic>
          <p:nvPicPr>
            <p:cNvPr id="123921" name="Picture 26">
              <a:hlinkClick r:id="rId6" action="ppaction://hlinksldjump"/>
              <a:extLst>
                <a:ext uri="{FF2B5EF4-FFF2-40B4-BE49-F238E27FC236}">
                  <a16:creationId xmlns:a16="http://schemas.microsoft.com/office/drawing/2014/main" id="{25D03268-F77A-F169-A83B-EDAE4ECAD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49333" flipH="1">
              <a:off x="6703697" y="5143222"/>
              <a:ext cx="1487082" cy="1333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>
              <a:hlinkClick r:id="rId6" action="ppaction://hlinksldjump"/>
              <a:extLst>
                <a:ext uri="{FF2B5EF4-FFF2-40B4-BE49-F238E27FC236}">
                  <a16:creationId xmlns:a16="http://schemas.microsoft.com/office/drawing/2014/main" id="{AE69B852-6EF4-109C-8EA7-CD22814E04D8}"/>
                </a:ext>
              </a:extLst>
            </p:cNvPr>
            <p:cNvSpPr txBox="1"/>
            <p:nvPr/>
          </p:nvSpPr>
          <p:spPr>
            <a:xfrm>
              <a:off x="6971899" y="4686364"/>
              <a:ext cx="541878" cy="80578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6" dirty="0">
                  <a:ln w="28575">
                    <a:solidFill>
                      <a:prstClr val="black"/>
                    </a:solidFill>
                  </a:ln>
                  <a:solidFill>
                    <a:srgbClr val="C37930"/>
                  </a:solidFill>
                  <a:latin typeface="iCiel Cadena" panose="02000503000000020004" charset="0"/>
                  <a:ea typeface="+mn-ea"/>
                </a:rPr>
                <a:t>D</a:t>
              </a:r>
            </a:p>
          </p:txBody>
        </p:sp>
      </p:grpSp>
      <p:sp>
        <p:nvSpPr>
          <p:cNvPr id="31" name="TextBox 30">
            <a:hlinkClick r:id="rId8" action="ppaction://hlinksldjump"/>
            <a:extLst>
              <a:ext uri="{FF2B5EF4-FFF2-40B4-BE49-F238E27FC236}">
                <a16:creationId xmlns:a16="http://schemas.microsoft.com/office/drawing/2014/main" id="{687B74CD-2284-55D9-8379-AAFE6765D05A}"/>
              </a:ext>
            </a:extLst>
          </p:cNvPr>
          <p:cNvSpPr txBox="1"/>
          <p:nvPr/>
        </p:nvSpPr>
        <p:spPr>
          <a:xfrm>
            <a:off x="1327150" y="6983413"/>
            <a:ext cx="5056188" cy="1871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một người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vi-VN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53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hlinkClick r:id="rId6" action="ppaction://hlinksldjump"/>
            <a:extLst>
              <a:ext uri="{FF2B5EF4-FFF2-40B4-BE49-F238E27FC236}">
                <a16:creationId xmlns:a16="http://schemas.microsoft.com/office/drawing/2014/main" id="{C9DE4417-7043-28C1-A93F-6D052849A734}"/>
              </a:ext>
            </a:extLst>
          </p:cNvPr>
          <p:cNvSpPr txBox="1"/>
          <p:nvPr/>
        </p:nvSpPr>
        <p:spPr>
          <a:xfrm>
            <a:off x="10937875" y="7280275"/>
            <a:ext cx="4049713" cy="1277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TextBox 32">
            <a:hlinkClick r:id="rId6" action="ppaction://hlinksldjump"/>
            <a:extLst>
              <a:ext uri="{FF2B5EF4-FFF2-40B4-BE49-F238E27FC236}">
                <a16:creationId xmlns:a16="http://schemas.microsoft.com/office/drawing/2014/main" id="{DAA0AD84-4C18-9A76-7385-386D71AF3BE4}"/>
              </a:ext>
            </a:extLst>
          </p:cNvPr>
          <p:cNvSpPr txBox="1"/>
          <p:nvPr/>
        </p:nvSpPr>
        <p:spPr>
          <a:xfrm>
            <a:off x="10979417" y="5017086"/>
            <a:ext cx="3913006" cy="12781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en-US" sz="8257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hlinkClick r:id="rId6" action="ppaction://hlinksldjump"/>
            <a:extLst>
              <a:ext uri="{FF2B5EF4-FFF2-40B4-BE49-F238E27FC236}">
                <a16:creationId xmlns:a16="http://schemas.microsoft.com/office/drawing/2014/main" id="{3027C61D-D74D-4099-7567-E6B729F0E608}"/>
              </a:ext>
            </a:extLst>
          </p:cNvPr>
          <p:cNvSpPr txBox="1"/>
          <p:nvPr/>
        </p:nvSpPr>
        <p:spPr>
          <a:xfrm>
            <a:off x="1557338" y="4854575"/>
            <a:ext cx="4197350" cy="1277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F433DC-BFD3-B430-800F-D307074C5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3417888"/>
            <a:ext cx="6759575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15788F-C18B-26AF-DA3E-2DED13E1C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3089275"/>
            <a:ext cx="3481388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C9BB33-97CE-1E5F-A374-61F68ABBF0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31974">
            <a:off x="6546850" y="-2830513"/>
            <a:ext cx="1550988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3" name="Am-thanh-that-vong-www_tiengdong_com">
            <a:hlinkClick r:id="" action="ppaction://media"/>
            <a:extLst>
              <a:ext uri="{FF2B5EF4-FFF2-40B4-BE49-F238E27FC236}">
                <a16:creationId xmlns:a16="http://schemas.microsoft.com/office/drawing/2014/main" id="{94D0C28A-8EE3-D1EE-9642-9972820BB9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-1924050"/>
            <a:ext cx="8382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78BF987-36AC-CE80-6929-4C4A7AE8EE3C}"/>
              </a:ext>
            </a:extLst>
          </p:cNvPr>
          <p:cNvGrpSpPr>
            <a:grpSpLocks/>
          </p:cNvGrpSpPr>
          <p:nvPr/>
        </p:nvGrpSpPr>
        <p:grpSpPr bwMode="auto">
          <a:xfrm>
            <a:off x="9815513" y="231775"/>
            <a:ext cx="5967412" cy="3186113"/>
            <a:chOff x="7132139" y="154298"/>
            <a:chExt cx="4336026" cy="2315496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5613ADC-AE2E-F14A-C376-75283DADDA3A}"/>
                </a:ext>
              </a:extLst>
            </p:cNvPr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7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BADD5B8-9331-76A9-DF18-2F5F0174D186}"/>
                </a:ext>
              </a:extLst>
            </p:cNvPr>
            <p:cNvSpPr txBox="1"/>
            <p:nvPr/>
          </p:nvSpPr>
          <p:spPr>
            <a:xfrm>
              <a:off x="7237728" y="841750"/>
              <a:ext cx="3892248" cy="8980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431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Sai </a:t>
              </a:r>
              <a:r>
                <a:rPr lang="en-US" sz="7431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mất</a:t>
              </a:r>
              <a:r>
                <a:rPr lang="en-US" sz="7431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 </a:t>
              </a:r>
              <a:r>
                <a:rPr lang="en-US" sz="7431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rồi</a:t>
              </a:r>
              <a:r>
                <a:rPr lang="en-US" sz="7431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!!!</a:t>
              </a:r>
            </a:p>
          </p:txBody>
        </p:sp>
      </p:grpSp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CCDC20FC-CE83-5E82-0DB2-A7E5398199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52" b="60799"/>
          <a:stretch>
            <a:fillRect/>
          </a:stretch>
        </p:blipFill>
        <p:spPr bwMode="auto">
          <a:xfrm>
            <a:off x="-12700" y="7185025"/>
            <a:ext cx="2411413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6" name="Tieng-bup-www_tiengdong_com">
            <a:hlinkClick r:id="" action="ppaction://media"/>
            <a:extLst>
              <a:ext uri="{FF2B5EF4-FFF2-40B4-BE49-F238E27FC236}">
                <a16:creationId xmlns:a16="http://schemas.microsoft.com/office/drawing/2014/main" id="{DF9BD72C-94E0-C6CE-9EE0-4B9C0F77C0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8" y="-2135188"/>
            <a:ext cx="83978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169 0.5548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1C576AA-A78A-8CB8-57B3-A51DB6192F44}"/>
              </a:ext>
            </a:extLst>
          </p:cNvPr>
          <p:cNvGrpSpPr>
            <a:grpSpLocks/>
          </p:cNvGrpSpPr>
          <p:nvPr/>
        </p:nvGrpSpPr>
        <p:grpSpPr bwMode="auto">
          <a:xfrm>
            <a:off x="4651375" y="2193925"/>
            <a:ext cx="8278813" cy="6953250"/>
            <a:chOff x="3165090" y="1495374"/>
            <a:chExt cx="6015325" cy="5052909"/>
          </a:xfrm>
        </p:grpSpPr>
        <p:pic>
          <p:nvPicPr>
            <p:cNvPr id="125970" name="Picture 8">
              <a:extLst>
                <a:ext uri="{FF2B5EF4-FFF2-40B4-BE49-F238E27FC236}">
                  <a16:creationId xmlns:a16="http://schemas.microsoft.com/office/drawing/2014/main" id="{944F70A9-408E-A038-76F9-6246C270E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39954">
              <a:off x="7506140" y="3798479"/>
              <a:ext cx="1674275" cy="1936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71" name="Picture 2">
              <a:extLst>
                <a:ext uri="{FF2B5EF4-FFF2-40B4-BE49-F238E27FC236}">
                  <a16:creationId xmlns:a16="http://schemas.microsoft.com/office/drawing/2014/main" id="{136F4B01-DEC2-8B9F-B382-99CD47C15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5090" y="1495374"/>
              <a:ext cx="5178188" cy="5052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6BD3F5F-4CA9-C525-4708-A4A55FC5A5D7}"/>
              </a:ext>
            </a:extLst>
          </p:cNvPr>
          <p:cNvGrpSpPr>
            <a:grpSpLocks/>
          </p:cNvGrpSpPr>
          <p:nvPr/>
        </p:nvGrpSpPr>
        <p:grpSpPr bwMode="auto">
          <a:xfrm>
            <a:off x="9469438" y="211138"/>
            <a:ext cx="5967412" cy="3186112"/>
            <a:chOff x="7132139" y="154298"/>
            <a:chExt cx="4336026" cy="231549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2546130B-0871-345E-982A-1E0A80970EE9}"/>
                </a:ext>
              </a:extLst>
            </p:cNvPr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7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B9599AA-1E16-15AE-57E0-B520110D7AE9}"/>
                </a:ext>
              </a:extLst>
            </p:cNvPr>
            <p:cNvSpPr txBox="1"/>
            <p:nvPr/>
          </p:nvSpPr>
          <p:spPr>
            <a:xfrm>
              <a:off x="7798166" y="778029"/>
              <a:ext cx="2341537" cy="8980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431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  <a:ea typeface="+mn-ea"/>
                </a:rPr>
                <a:t>Đúng</a:t>
              </a:r>
              <a:r>
                <a:rPr lang="en-US" sz="7431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  <a:ea typeface="+mn-ea"/>
                </a:rPr>
                <a:t> </a:t>
              </a:r>
              <a:r>
                <a:rPr lang="en-US" sz="7431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  <a:ea typeface="+mn-ea"/>
                </a:rPr>
                <a:t>rồi</a:t>
              </a:r>
              <a:r>
                <a:rPr lang="en-US" sz="7431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  <a:ea typeface="+mn-ea"/>
                </a:rPr>
                <a:t>!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AA5EE48-AA0B-2D0A-CA36-D42FC0138A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5525" y="2212975"/>
            <a:ext cx="13208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7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B9A6B33-3BF2-4C18-7D82-F4BBDD5FCF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-81915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35274-7F43-BD96-6952-36E372C3CC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2" b="60799"/>
          <a:stretch>
            <a:fillRect/>
          </a:stretch>
        </p:blipFill>
        <p:spPr bwMode="auto">
          <a:xfrm>
            <a:off x="14430375" y="7185025"/>
            <a:ext cx="24130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2550AC5-CEEF-D633-90B3-85046E6A058A}"/>
              </a:ext>
            </a:extLst>
          </p:cNvPr>
          <p:cNvGrpSpPr>
            <a:grpSpLocks/>
          </p:cNvGrpSpPr>
          <p:nvPr/>
        </p:nvGrpSpPr>
        <p:grpSpPr bwMode="auto">
          <a:xfrm>
            <a:off x="4641850" y="2193925"/>
            <a:ext cx="8245475" cy="6953250"/>
            <a:chOff x="-134778" y="-404809"/>
            <a:chExt cx="5990984" cy="5052909"/>
          </a:xfrm>
        </p:grpSpPr>
        <p:grpSp>
          <p:nvGrpSpPr>
            <p:cNvPr id="125964" name="Group 15">
              <a:extLst>
                <a:ext uri="{FF2B5EF4-FFF2-40B4-BE49-F238E27FC236}">
                  <a16:creationId xmlns:a16="http://schemas.microsoft.com/office/drawing/2014/main" id="{26ED833A-7AD3-860B-46D0-F88CFCA335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1931" y="2019249"/>
              <a:ext cx="1674275" cy="1936767"/>
              <a:chOff x="10152960" y="4182584"/>
              <a:chExt cx="1674275" cy="1936767"/>
            </a:xfrm>
          </p:grpSpPr>
          <p:pic>
            <p:nvPicPr>
              <p:cNvPr id="125966" name="Picture 14">
                <a:extLst>
                  <a:ext uri="{FF2B5EF4-FFF2-40B4-BE49-F238E27FC236}">
                    <a16:creationId xmlns:a16="http://schemas.microsoft.com/office/drawing/2014/main" id="{925980CB-F074-EA99-7C73-EFA9658E79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939954">
                <a:off x="10152960" y="4182584"/>
                <a:ext cx="1674275" cy="1936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5967" name="Picture 13">
                <a:extLst>
                  <a:ext uri="{FF2B5EF4-FFF2-40B4-BE49-F238E27FC236}">
                    <a16:creationId xmlns:a16="http://schemas.microsoft.com/office/drawing/2014/main" id="{6554627D-A488-CFE3-FE26-DDCF85E2CF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28183" y="4878504"/>
                <a:ext cx="734392" cy="658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5965" name="Picture 16">
              <a:extLst>
                <a:ext uri="{FF2B5EF4-FFF2-40B4-BE49-F238E27FC236}">
                  <a16:creationId xmlns:a16="http://schemas.microsoft.com/office/drawing/2014/main" id="{CCFC23FE-A79F-E742-04C7-F744BD9AA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4778" y="-404809"/>
              <a:ext cx="5178188" cy="5052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C4ACD0B-C32F-9EB0-F8E6-BEA618F61CD2}"/>
              </a:ext>
            </a:extLst>
          </p:cNvPr>
          <p:cNvGrpSpPr>
            <a:grpSpLocks/>
          </p:cNvGrpSpPr>
          <p:nvPr/>
        </p:nvGrpSpPr>
        <p:grpSpPr bwMode="auto">
          <a:xfrm>
            <a:off x="11668125" y="3730625"/>
            <a:ext cx="3214688" cy="1955800"/>
            <a:chOff x="458511" y="671416"/>
            <a:chExt cx="2335967" cy="142136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D9585D-9A83-2A6D-57C6-4FB2FAD70C8E}"/>
                </a:ext>
              </a:extLst>
            </p:cNvPr>
            <p:cNvSpPr txBox="1"/>
            <p:nvPr/>
          </p:nvSpPr>
          <p:spPr>
            <a:xfrm>
              <a:off x="458511" y="671416"/>
              <a:ext cx="1849980" cy="14213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111" dirty="0">
                  <a:ln w="28575"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+1 </a:t>
              </a:r>
            </a:p>
          </p:txBody>
        </p:sp>
        <p:pic>
          <p:nvPicPr>
            <p:cNvPr id="125963" name="Picture 21">
              <a:extLst>
                <a:ext uri="{FF2B5EF4-FFF2-40B4-BE49-F238E27FC236}">
                  <a16:creationId xmlns:a16="http://schemas.microsoft.com/office/drawing/2014/main" id="{F36C385D-1C19-18E8-0E2D-9E2BD628A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7144" y="940815"/>
              <a:ext cx="1117334" cy="100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5961" name="Nhac-chuong-tin-nhan-ti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DB36D3E8-5581-FD62-C1CD-89B6067C1C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-1017588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2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974 -0.19884 C -0.34648 -0.21968 -0.33502 -0.23958 -0.33086 -0.23958 C -0.30521 -0.23958 -0.27877 0.08426 -0.27877 0.4081 C -0.27877 0.24467 -0.26562 0.08426 -0.25325 0.08426 C -0.2401 0.08426 -0.22773 0.24722 -0.22773 0.4081 C -0.22773 0.32755 -0.22122 0.24467 -0.21445 0.24467 C -0.20794 0.24467 -0.2013 0.32523 -0.2013 0.4081 C -0.2013 0.36667 -0.19791 0.32755 -0.19479 0.32755 C -0.1914 0.32755 -0.18815 0.36898 -0.18815 0.4081 C -0.18815 0.3868 -0.18659 0.36667 -0.18489 0.36667 C -0.18398 0.36667 -0.18151 0.3875 -0.18151 0.4081 C -0.18151 0.39768 -0.18073 0.3868 -0.17995 0.3868 C -0.17995 0.38935 -0.17825 0.39676 -0.17825 0.4081 C -0.17825 0.40255 -0.17825 0.39768 -0.17747 0.39768 C -0.17747 0.4 -0.17656 0.40301 -0.17656 0.4081 C -0.17656 0.40555 -0.17656 0.40255 -0.17656 0.4 C -0.17578 0.4 -0.17578 0.40255 -0.17578 0.40555 C -0.17487 0.40555 -0.17487 0.40301 -0.17487 0.4 C -0.17396 0.4 -0.17396 0.40255 -0.17396 0.40555 " pathEditMode="relative" rAng="0" ptsTypes="AAAAAAAAAAAAAAAAAAA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1">
            <a:extLst>
              <a:ext uri="{FF2B5EF4-FFF2-40B4-BE49-F238E27FC236}">
                <a16:creationId xmlns:a16="http://schemas.microsoft.com/office/drawing/2014/main" id="{E186B506-8723-AB3A-0C98-00953D18F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19050"/>
            <a:ext cx="8653463" cy="62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5A9EC6D-E2D0-1715-7C0D-ABA2E9097141}"/>
              </a:ext>
            </a:extLst>
          </p:cNvPr>
          <p:cNvSpPr/>
          <p:nvPr/>
        </p:nvSpPr>
        <p:spPr>
          <a:xfrm>
            <a:off x="5224889" y="2523892"/>
            <a:ext cx="5334049" cy="1270585"/>
          </a:xfrm>
          <a:prstGeom prst="rect">
            <a:avLst/>
          </a:prstGeom>
          <a:noFill/>
        </p:spPr>
        <p:txBody>
          <a:bodyPr wrap="none" lIns="125837" tIns="62919" rIns="125837" bIns="62919">
            <a:spAutoFit/>
          </a:bodyPr>
          <a:lstStyle/>
          <a:p>
            <a:pPr algn="ctr">
              <a:defRPr/>
            </a:pPr>
            <a:r>
              <a:rPr lang="en-US" sz="7431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VẬN DỤNG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78B3C4-E348-2026-EBDB-068B4B9631BD}"/>
              </a:ext>
            </a:extLst>
          </p:cNvPr>
          <p:cNvSpPr txBox="1"/>
          <p:nvPr/>
        </p:nvSpPr>
        <p:spPr>
          <a:xfrm>
            <a:off x="1900238" y="6508750"/>
            <a:ext cx="12898437" cy="1277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Viết một đoạn văn nêu cảm nghĩ của em về mẹ sau khi học bài thơ.</a:t>
            </a:r>
            <a:endParaRPr lang="en-US" sz="385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3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1">
            <a:extLst>
              <a:ext uri="{FF2B5EF4-FFF2-40B4-BE49-F238E27FC236}">
                <a16:creationId xmlns:a16="http://schemas.microsoft.com/office/drawing/2014/main" id="{B714753A-1FEE-DA41-14C4-E960B9C9C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7880" y="-302666"/>
            <a:ext cx="17857984" cy="974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F4105A-C37B-551E-A802-E45F77CD0F0E}"/>
              </a:ext>
            </a:extLst>
          </p:cNvPr>
          <p:cNvSpPr/>
          <p:nvPr/>
        </p:nvSpPr>
        <p:spPr>
          <a:xfrm>
            <a:off x="5067433" y="864879"/>
            <a:ext cx="6433708" cy="804817"/>
          </a:xfrm>
          <a:prstGeom prst="rect">
            <a:avLst/>
          </a:prstGeom>
          <a:noFill/>
        </p:spPr>
        <p:txBody>
          <a:bodyPr wrap="none" lIns="125837" tIns="62919" rIns="125837" bIns="62919">
            <a:spAutoFit/>
          </a:bodyPr>
          <a:lstStyle/>
          <a:p>
            <a:pPr algn="ctr">
              <a:defRPr/>
            </a:pPr>
            <a:r>
              <a:rPr lang="en-US" sz="4404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I. </a:t>
            </a:r>
            <a:r>
              <a:rPr lang="en-US" sz="4404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Đọc</a:t>
            </a:r>
            <a:r>
              <a:rPr lang="en-US" sz="4404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4404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tìm</a:t>
            </a:r>
            <a:r>
              <a:rPr lang="en-US" sz="4404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4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hiểu</a:t>
            </a:r>
            <a:r>
              <a:rPr lang="en-US" sz="4404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4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chung</a:t>
            </a:r>
            <a:endParaRPr lang="en-US" sz="4404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A57B96-1654-4DED-9CBA-B7779EA3ADDA}"/>
              </a:ext>
            </a:extLst>
          </p:cNvPr>
          <p:cNvSpPr txBox="1"/>
          <p:nvPr/>
        </p:nvSpPr>
        <p:spPr>
          <a:xfrm>
            <a:off x="1836416" y="1590181"/>
            <a:ext cx="2520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4C7E7A-B54F-4D38-A275-FAFCF17ECBDB}"/>
              </a:ext>
            </a:extLst>
          </p:cNvPr>
          <p:cNvSpPr txBox="1"/>
          <p:nvPr/>
        </p:nvSpPr>
        <p:spPr>
          <a:xfrm>
            <a:off x="1755443" y="2144179"/>
            <a:ext cx="9281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Nguyễn</a:t>
            </a:r>
            <a:r>
              <a:rPr lang="en-US" dirty="0"/>
              <a:t> Khoa </a:t>
            </a:r>
            <a:r>
              <a:rPr lang="en-US" dirty="0" err="1"/>
              <a:t>Điềm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1943</a:t>
            </a:r>
          </a:p>
          <a:p>
            <a:r>
              <a:rPr lang="en-US" dirty="0" err="1"/>
              <a:t>Quê</a:t>
            </a:r>
            <a:r>
              <a:rPr lang="en-US" dirty="0"/>
              <a:t>: </a:t>
            </a:r>
            <a:r>
              <a:rPr lang="en-US" dirty="0" err="1"/>
              <a:t>Thừa</a:t>
            </a:r>
            <a:r>
              <a:rPr lang="en-US" dirty="0"/>
              <a:t> </a:t>
            </a:r>
            <a:r>
              <a:rPr lang="en-US" dirty="0" err="1"/>
              <a:t>Thiên</a:t>
            </a:r>
            <a:r>
              <a:rPr lang="en-US" dirty="0"/>
              <a:t> – </a:t>
            </a:r>
            <a:r>
              <a:rPr lang="en-US" dirty="0" err="1"/>
              <a:t>Huế</a:t>
            </a:r>
            <a:endParaRPr lang="en-US" dirty="0"/>
          </a:p>
        </p:txBody>
      </p:sp>
      <p:pic>
        <p:nvPicPr>
          <p:cNvPr id="1026" name="Picture 2" descr="https://upload.wikimedia.org/wikipedia/vi/8/8d/Nguy%E1%BB%85n_Khoa_%C4%90i%E1%BB%81m.jpg">
            <a:extLst>
              <a:ext uri="{FF2B5EF4-FFF2-40B4-BE49-F238E27FC236}">
                <a16:creationId xmlns:a16="http://schemas.microsoft.com/office/drawing/2014/main" id="{8ED04CD1-A452-419D-93A2-E9B0EDF2C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927" y="2271605"/>
            <a:ext cx="4531542" cy="509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8EBC59-A918-469A-92F4-B007BAD0A78F}"/>
              </a:ext>
            </a:extLst>
          </p:cNvPr>
          <p:cNvSpPr txBox="1"/>
          <p:nvPr/>
        </p:nvSpPr>
        <p:spPr>
          <a:xfrm>
            <a:off x="1476376" y="3196954"/>
            <a:ext cx="1020982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Nguyễn Khoa Điềm là một trong những nhà thơ tiêu biểu nhất trong thời kỳ kháng chiến chống Mỹ. </a:t>
            </a:r>
            <a:endParaRPr lang="en-US" dirty="0"/>
          </a:p>
          <a:p>
            <a:r>
              <a:rPr lang="en-US" dirty="0"/>
              <a:t>-T</a:t>
            </a:r>
            <a:r>
              <a:rPr lang="vi-VN" dirty="0"/>
              <a:t>hơ ông chân thật và giàu trải nghiệm, cảm xúc sâu lắng, thấm đẫm tình yêu đất nước.</a:t>
            </a:r>
            <a:endParaRPr lang="en-US" dirty="0"/>
          </a:p>
          <a:p>
            <a:r>
              <a:rPr lang="en-US" dirty="0"/>
              <a:t>2. </a:t>
            </a:r>
            <a:r>
              <a:rPr lang="en-US" dirty="0" err="1"/>
              <a:t>Đọc</a:t>
            </a:r>
            <a:r>
              <a:rPr lang="en-US" dirty="0"/>
              <a:t>,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thích</a:t>
            </a:r>
            <a:endParaRPr lang="en-US" dirty="0"/>
          </a:p>
          <a:p>
            <a:r>
              <a:rPr lang="en-US" dirty="0"/>
              <a:t>3.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:</a:t>
            </a:r>
            <a:r>
              <a:rPr lang="vi-VN" dirty="0"/>
              <a:t> </a:t>
            </a:r>
            <a:endParaRPr lang="en-US" dirty="0"/>
          </a:p>
          <a:p>
            <a:r>
              <a:rPr lang="en-US" dirty="0"/>
              <a:t>- </a:t>
            </a:r>
            <a:r>
              <a:rPr lang="en-US" b="1" dirty="0" err="1"/>
              <a:t>Xuất</a:t>
            </a:r>
            <a:r>
              <a:rPr lang="en-US" b="1" dirty="0"/>
              <a:t> </a:t>
            </a:r>
            <a:r>
              <a:rPr lang="en-US" b="1" dirty="0" err="1"/>
              <a:t>xứ</a:t>
            </a:r>
            <a:r>
              <a:rPr lang="en-US" dirty="0"/>
              <a:t>: </a:t>
            </a:r>
            <a:r>
              <a:rPr lang="en-US" dirty="0" err="1"/>
              <a:t>Trích</a:t>
            </a:r>
            <a:r>
              <a:rPr lang="en-US" dirty="0"/>
              <a:t> </a:t>
            </a:r>
            <a:r>
              <a:rPr lang="en-US" i="1" dirty="0" err="1"/>
              <a:t>Thơ</a:t>
            </a:r>
            <a:r>
              <a:rPr lang="en-US" i="1" dirty="0"/>
              <a:t> </a:t>
            </a:r>
            <a:r>
              <a:rPr lang="en-US" i="1" dirty="0" err="1"/>
              <a:t>Nguyễn</a:t>
            </a:r>
            <a:r>
              <a:rPr lang="en-US" i="1" dirty="0"/>
              <a:t> Khoa </a:t>
            </a:r>
            <a:r>
              <a:rPr lang="en-US" i="1" dirty="0" err="1"/>
              <a:t>Điềm</a:t>
            </a:r>
            <a:r>
              <a:rPr lang="en-US" i="1" dirty="0"/>
              <a:t>, </a:t>
            </a:r>
            <a:r>
              <a:rPr lang="en-US" i="1" dirty="0" err="1"/>
              <a:t>Tuyển</a:t>
            </a:r>
            <a:r>
              <a:rPr lang="en-US" i="1" dirty="0"/>
              <a:t> </a:t>
            </a:r>
            <a:r>
              <a:rPr lang="en-US" i="1" dirty="0" err="1"/>
              <a:t>tập</a:t>
            </a:r>
            <a:r>
              <a:rPr lang="en-US" i="1" dirty="0"/>
              <a:t> 40 </a:t>
            </a:r>
            <a:r>
              <a:rPr lang="en-US" i="1" dirty="0" err="1"/>
              <a:t>năm</a:t>
            </a:r>
            <a:r>
              <a:rPr lang="en-US" i="1" dirty="0"/>
              <a:t> do </a:t>
            </a:r>
            <a:r>
              <a:rPr lang="en-US" i="1" dirty="0" err="1"/>
              <a:t>tác</a:t>
            </a:r>
            <a:r>
              <a:rPr lang="en-US" i="1" dirty="0"/>
              <a:t> </a:t>
            </a:r>
            <a:r>
              <a:rPr lang="en-US" i="1" dirty="0" err="1"/>
              <a:t>gia</a:t>
            </a:r>
            <a:r>
              <a:rPr lang="en-US" i="1" dirty="0"/>
              <a:t>̉ </a:t>
            </a:r>
            <a:r>
              <a:rPr lang="en-US" i="1" dirty="0" err="1"/>
              <a:t>chọn</a:t>
            </a:r>
            <a:r>
              <a:rPr lang="en-US" i="1" dirty="0"/>
              <a:t>, </a:t>
            </a:r>
            <a:r>
              <a:rPr lang="en-US" dirty="0"/>
              <a:t>NXB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học</a:t>
            </a:r>
            <a:r>
              <a:rPr lang="en-US" dirty="0"/>
              <a:t>, Hà </a:t>
            </a:r>
            <a:r>
              <a:rPr lang="en-US" dirty="0" err="1"/>
              <a:t>Nội</a:t>
            </a:r>
            <a:r>
              <a:rPr lang="en-US" dirty="0"/>
              <a:t>, 2012</a:t>
            </a:r>
          </a:p>
          <a:p>
            <a:pPr marL="457200" indent="-457200">
              <a:buFontTx/>
              <a:buChar char="-"/>
            </a:pPr>
            <a:r>
              <a:rPr lang="en-US" b="1" dirty="0" err="1"/>
              <a:t>Phương</a:t>
            </a:r>
            <a:r>
              <a:rPr lang="en-US" b="1" dirty="0"/>
              <a:t> </a:t>
            </a:r>
            <a:r>
              <a:rPr lang="en-US" b="1" dirty="0" err="1"/>
              <a:t>thức</a:t>
            </a:r>
            <a:r>
              <a:rPr lang="en-US" b="1" dirty="0"/>
              <a:t> </a:t>
            </a:r>
            <a:r>
              <a:rPr lang="en-US" b="1" dirty="0" err="1"/>
              <a:t>biểu</a:t>
            </a:r>
            <a:r>
              <a:rPr lang="en-US" b="1" dirty="0"/>
              <a:t> </a:t>
            </a:r>
            <a:r>
              <a:rPr lang="en-US" b="1" dirty="0" err="1"/>
              <a:t>đạt</a:t>
            </a:r>
            <a:r>
              <a:rPr lang="en-US" b="1" dirty="0"/>
              <a:t>: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miêu</a:t>
            </a:r>
            <a:r>
              <a:rPr lang="en-US" dirty="0"/>
              <a:t> </a:t>
            </a:r>
            <a:r>
              <a:rPr lang="en-US" dirty="0" err="1"/>
              <a:t>tả</a:t>
            </a:r>
            <a:endParaRPr lang="en-US" dirty="0"/>
          </a:p>
          <a:p>
            <a:pPr marL="457200" indent="-457200">
              <a:buFontTx/>
              <a:buChar char="-"/>
            </a:pPr>
            <a:r>
              <a:rPr lang="en-US" b="1" dirty="0" err="1"/>
              <a:t>Thể</a:t>
            </a:r>
            <a:r>
              <a:rPr lang="en-US" b="1" dirty="0"/>
              <a:t> </a:t>
            </a:r>
            <a:r>
              <a:rPr lang="en-US" b="1" dirty="0" err="1"/>
              <a:t>thơ</a:t>
            </a:r>
            <a:r>
              <a:rPr lang="en-US" b="1" dirty="0"/>
              <a:t>: </a:t>
            </a:r>
            <a:r>
              <a:rPr lang="en-US" dirty="0" err="1"/>
              <a:t>Tự</a:t>
            </a:r>
            <a:r>
              <a:rPr lang="en-US" dirty="0"/>
              <a:t> do</a:t>
            </a:r>
          </a:p>
          <a:p>
            <a:r>
              <a:rPr lang="en-US" dirty="0"/>
              <a:t>-</a:t>
            </a:r>
            <a:r>
              <a:rPr lang="vi-VN" dirty="0"/>
              <a:t> </a:t>
            </a:r>
            <a:r>
              <a:rPr lang="vi-VN" b="1" dirty="0"/>
              <a:t>Bố cục</a:t>
            </a:r>
            <a:r>
              <a:rPr lang="vi-VN" dirty="0"/>
              <a:t>: </a:t>
            </a:r>
            <a:r>
              <a:rPr lang="en-US" dirty="0"/>
              <a:t>2</a:t>
            </a:r>
            <a:r>
              <a:rPr lang="vi-VN" dirty="0"/>
              <a:t> phần</a:t>
            </a:r>
            <a:endParaRPr lang="en-US" dirty="0"/>
          </a:p>
          <a:p>
            <a:r>
              <a:rPr lang="vi-VN" dirty="0"/>
              <a:t>+ Phần 1: </a:t>
            </a:r>
            <a:r>
              <a:rPr lang="en-US" dirty="0" err="1"/>
              <a:t>Khổ</a:t>
            </a:r>
            <a:r>
              <a:rPr lang="en-US" dirty="0"/>
              <a:t> 1, 2: </a:t>
            </a: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quả</a:t>
            </a:r>
            <a:endParaRPr lang="en-US" dirty="0"/>
          </a:p>
          <a:p>
            <a:r>
              <a:rPr lang="en-US" dirty="0"/>
              <a:t>+ </a:t>
            </a:r>
            <a:r>
              <a:rPr lang="en-US" dirty="0" err="1"/>
              <a:t>Phần</a:t>
            </a:r>
            <a:r>
              <a:rPr lang="en-US" dirty="0"/>
              <a:t> 2: </a:t>
            </a:r>
            <a:r>
              <a:rPr lang="en-US" dirty="0" err="1"/>
              <a:t>Khổ</a:t>
            </a:r>
            <a:r>
              <a:rPr lang="en-US" dirty="0"/>
              <a:t> 3: </a:t>
            </a:r>
            <a:r>
              <a:rPr lang="en-US" dirty="0" err="1"/>
              <a:t>Suy</a:t>
            </a:r>
            <a:r>
              <a:rPr lang="en-US" dirty="0"/>
              <a:t> </a:t>
            </a:r>
            <a:r>
              <a:rPr lang="en-US" dirty="0" err="1"/>
              <a:t>ngẫm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trạng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“</a:t>
            </a:r>
            <a:r>
              <a:rPr lang="en-US" dirty="0" err="1"/>
              <a:t>tôi</a:t>
            </a:r>
            <a:r>
              <a:rPr lang="en-US" dirty="0"/>
              <a:t>”.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1">
            <a:extLst>
              <a:ext uri="{FF2B5EF4-FFF2-40B4-BE49-F238E27FC236}">
                <a16:creationId xmlns:a16="http://schemas.microsoft.com/office/drawing/2014/main" id="{FFFB5FCB-61BA-ABA9-3AFB-E1DF28BA1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19050"/>
            <a:ext cx="16778288" cy="943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F4105A-C37B-551E-A802-E45F77CD0F0E}"/>
              </a:ext>
            </a:extLst>
          </p:cNvPr>
          <p:cNvSpPr/>
          <p:nvPr/>
        </p:nvSpPr>
        <p:spPr>
          <a:xfrm>
            <a:off x="5694205" y="864879"/>
            <a:ext cx="5180160" cy="804817"/>
          </a:xfrm>
          <a:prstGeom prst="rect">
            <a:avLst/>
          </a:prstGeom>
          <a:noFill/>
        </p:spPr>
        <p:txBody>
          <a:bodyPr wrap="none" lIns="125837" tIns="62919" rIns="125837" bIns="62919">
            <a:spAutoFit/>
          </a:bodyPr>
          <a:lstStyle/>
          <a:p>
            <a:pPr algn="ctr">
              <a:defRPr/>
            </a:pPr>
            <a:r>
              <a:rPr lang="en-US" sz="4404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II. </a:t>
            </a:r>
            <a:r>
              <a:rPr lang="en-US" sz="4404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Tìm</a:t>
            </a:r>
            <a:r>
              <a:rPr lang="en-US" sz="4404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4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hiểu</a:t>
            </a:r>
            <a:r>
              <a:rPr lang="en-US" sz="4404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chi </a:t>
            </a:r>
            <a:r>
              <a:rPr lang="en-US" sz="4404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tiết</a:t>
            </a:r>
            <a:endParaRPr lang="en-US" sz="4404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61FC28-BC27-3A0A-07A4-76B663BD046D}"/>
              </a:ext>
            </a:extLst>
          </p:cNvPr>
          <p:cNvSpPr/>
          <p:nvPr/>
        </p:nvSpPr>
        <p:spPr>
          <a:xfrm>
            <a:off x="6251227" y="1520280"/>
            <a:ext cx="3620438" cy="635348"/>
          </a:xfrm>
          <a:prstGeom prst="rect">
            <a:avLst/>
          </a:prstGeom>
          <a:noFill/>
        </p:spPr>
        <p:txBody>
          <a:bodyPr wrap="none" lIns="125837" tIns="62919" rIns="125837" bIns="62919">
            <a:spAutoFit/>
          </a:bodyPr>
          <a:lstStyle/>
          <a:p>
            <a:pPr algn="ctr">
              <a:defRPr/>
            </a:pPr>
            <a:r>
              <a:rPr lang="en-US" sz="3303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Thảo</a:t>
            </a:r>
            <a:r>
              <a:rPr lang="en-US" sz="3303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303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luận</a:t>
            </a:r>
            <a:r>
              <a:rPr lang="en-US" sz="3303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303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cặp</a:t>
            </a:r>
            <a:r>
              <a:rPr lang="en-US" sz="3303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303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đôi</a:t>
            </a:r>
            <a:endParaRPr lang="en-US" sz="3303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C26C94-94F1-CC7A-8474-73458D36C406}"/>
              </a:ext>
            </a:extLst>
          </p:cNvPr>
          <p:cNvSpPr/>
          <p:nvPr/>
        </p:nvSpPr>
        <p:spPr>
          <a:xfrm>
            <a:off x="6400649" y="2515507"/>
            <a:ext cx="2613753" cy="719986"/>
          </a:xfrm>
          <a:prstGeom prst="rect">
            <a:avLst/>
          </a:prstGeom>
          <a:noFill/>
        </p:spPr>
        <p:txBody>
          <a:bodyPr wrap="none" lIns="125837" tIns="62919" rIns="125837" bIns="62919">
            <a:spAutoFit/>
          </a:bodyPr>
          <a:lstStyle/>
          <a:p>
            <a:pPr algn="ctr">
              <a:defRPr/>
            </a:pPr>
            <a:r>
              <a:rPr lang="en-US" sz="3853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1.Nhan </a:t>
            </a:r>
            <a:r>
              <a:rPr lang="en-US" sz="3853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đề</a:t>
            </a:r>
            <a:endParaRPr lang="en-US" sz="3853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741B01-0505-37E7-35B1-BD41D73ED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450" y="3398838"/>
            <a:ext cx="14104938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Mẹ: Gợi hình dáng thân thương, người thân yêu nhất trong cuộc đời ta.</a:t>
            </a:r>
          </a:p>
          <a:p>
            <a:pPr>
              <a:lnSpc>
                <a:spcPct val="150000"/>
              </a:lnSpc>
            </a:pPr>
            <a:r>
              <a:rPr lang="en-US" alt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Quả: Vừa là quả thực, những lại hoa trái tay mẹ vun trồng vừa mang ý nghĩa biểu tượng cho những thành quả mẹ gặt hái được từ sự tần tảo, lam lũ, hi sinh.</a:t>
            </a:r>
          </a:p>
          <a:p>
            <a:r>
              <a:rPr lang="en-US" alt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=&gt; Mẹ và những loài hoa trái mẹ vun trồng, những thành quả cuộc đời mẹ. Trong đó có cả con.</a:t>
            </a:r>
            <a:endParaRPr lang="en-US" altLang="en-US" sz="49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8EBC59-A918-469A-92F4-B007BAD0A78F}"/>
              </a:ext>
            </a:extLst>
          </p:cNvPr>
          <p:cNvSpPr txBox="1"/>
          <p:nvPr/>
        </p:nvSpPr>
        <p:spPr>
          <a:xfrm>
            <a:off x="396256" y="561430"/>
            <a:ext cx="15409712" cy="886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2. </a:t>
            </a:r>
            <a:r>
              <a:rPr lang="en-US" b="1" dirty="0" err="1">
                <a:solidFill>
                  <a:srgbClr val="FF0000"/>
                </a:solidFill>
              </a:rPr>
              <a:t>Mẹ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quả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b="1" i="1" dirty="0"/>
              <a:t>* </a:t>
            </a:r>
            <a:r>
              <a:rPr lang="en-US" b="1" i="1" dirty="0" err="1"/>
              <a:t>Khổ</a:t>
            </a:r>
            <a:r>
              <a:rPr lang="en-US" b="1" i="1" dirty="0"/>
              <a:t> </a:t>
            </a:r>
            <a:r>
              <a:rPr lang="en-US" b="1" i="1" dirty="0" err="1"/>
              <a:t>thơ</a:t>
            </a:r>
            <a:r>
              <a:rPr lang="en-US" b="1" i="1" dirty="0"/>
              <a:t> </a:t>
            </a:r>
            <a:r>
              <a:rPr lang="en-US" b="1" i="1" dirty="0" err="1"/>
              <a:t>thứ</a:t>
            </a:r>
            <a:r>
              <a:rPr lang="en-US" b="1" i="1" dirty="0"/>
              <a:t> </a:t>
            </a:r>
            <a:r>
              <a:rPr lang="en-US" b="1" i="1" dirty="0" err="1"/>
              <a:t>nhất</a:t>
            </a:r>
            <a:r>
              <a:rPr lang="en-US" b="1" i="1" dirty="0"/>
              <a:t>:</a:t>
            </a:r>
            <a:endParaRPr lang="en-US" dirty="0"/>
          </a:p>
          <a:p>
            <a:pPr marL="3429000" indent="57150"/>
            <a:r>
              <a:rPr lang="en-US" i="1" dirty="0" err="1"/>
              <a:t>Những</a:t>
            </a:r>
            <a:r>
              <a:rPr lang="en-US" i="1" dirty="0"/>
              <a:t> </a:t>
            </a:r>
            <a:r>
              <a:rPr lang="en-US" i="1" dirty="0" err="1"/>
              <a:t>mùa</a:t>
            </a:r>
            <a:r>
              <a:rPr lang="en-US" i="1" dirty="0"/>
              <a:t> </a:t>
            </a:r>
            <a:r>
              <a:rPr lang="en-US" i="1" dirty="0" err="1"/>
              <a:t>quả</a:t>
            </a:r>
            <a:r>
              <a:rPr lang="en-US" i="1" dirty="0"/>
              <a:t> </a:t>
            </a:r>
            <a:r>
              <a:rPr lang="en-US" i="1" dirty="0" err="1"/>
              <a:t>mẹ</a:t>
            </a:r>
            <a:r>
              <a:rPr lang="en-US" i="1" dirty="0"/>
              <a:t> </a:t>
            </a:r>
            <a:r>
              <a:rPr lang="en-US" i="1" dirty="0" err="1"/>
              <a:t>tôi</a:t>
            </a:r>
            <a:r>
              <a:rPr lang="en-US" i="1" dirty="0"/>
              <a:t> </a:t>
            </a:r>
            <a:r>
              <a:rPr lang="en-US" i="1" dirty="0" err="1"/>
              <a:t>hái</a:t>
            </a:r>
            <a:r>
              <a:rPr lang="en-US" i="1" dirty="0"/>
              <a:t> </a:t>
            </a:r>
            <a:r>
              <a:rPr lang="en-US" i="1" dirty="0" err="1"/>
              <a:t>được</a:t>
            </a:r>
            <a:endParaRPr lang="en-US" i="1" dirty="0"/>
          </a:p>
          <a:p>
            <a:pPr marL="3429000" indent="57150"/>
            <a:r>
              <a:rPr lang="en-US" i="1" dirty="0" err="1"/>
              <a:t>Mẹ</a:t>
            </a:r>
            <a:r>
              <a:rPr lang="en-US" i="1" dirty="0"/>
              <a:t> </a:t>
            </a:r>
            <a:r>
              <a:rPr lang="en-US" i="1" dirty="0" err="1"/>
              <a:t>vẫn</a:t>
            </a:r>
            <a:r>
              <a:rPr lang="en-US" i="1" dirty="0"/>
              <a:t> </a:t>
            </a:r>
            <a:r>
              <a:rPr lang="en-US" i="1" dirty="0" err="1"/>
              <a:t>trông</a:t>
            </a:r>
            <a:r>
              <a:rPr lang="en-US" i="1" dirty="0"/>
              <a:t> </a:t>
            </a:r>
            <a:r>
              <a:rPr lang="en-US" i="1" dirty="0" err="1"/>
              <a:t>vào</a:t>
            </a:r>
            <a:r>
              <a:rPr lang="en-US" i="1" dirty="0"/>
              <a:t> </a:t>
            </a:r>
            <a:r>
              <a:rPr lang="en-US" i="1" dirty="0" err="1"/>
              <a:t>tay</a:t>
            </a:r>
            <a:r>
              <a:rPr lang="en-US" i="1" dirty="0"/>
              <a:t> </a:t>
            </a:r>
            <a:r>
              <a:rPr lang="en-US" i="1" dirty="0" err="1"/>
              <a:t>mẹ</a:t>
            </a:r>
            <a:r>
              <a:rPr lang="en-US" i="1" dirty="0"/>
              <a:t> </a:t>
            </a:r>
            <a:r>
              <a:rPr lang="en-US" i="1" dirty="0" err="1"/>
              <a:t>vun</a:t>
            </a:r>
            <a:r>
              <a:rPr lang="en-US" i="1" dirty="0"/>
              <a:t> </a:t>
            </a:r>
            <a:r>
              <a:rPr lang="en-US" i="1" dirty="0" err="1"/>
              <a:t>trồng</a:t>
            </a:r>
            <a:endParaRPr lang="en-US" i="1" dirty="0"/>
          </a:p>
          <a:p>
            <a:pPr marL="3429000" indent="57150"/>
            <a:r>
              <a:rPr lang="en-US" i="1" dirty="0" err="1"/>
              <a:t>Những</a:t>
            </a:r>
            <a:r>
              <a:rPr lang="en-US" i="1" dirty="0"/>
              <a:t> </a:t>
            </a:r>
            <a:r>
              <a:rPr lang="en-US" i="1" dirty="0" err="1"/>
              <a:t>mùa</a:t>
            </a:r>
            <a:r>
              <a:rPr lang="en-US" i="1" dirty="0"/>
              <a:t> </a:t>
            </a:r>
            <a:r>
              <a:rPr lang="en-US" i="1" dirty="0" err="1"/>
              <a:t>quả</a:t>
            </a:r>
            <a:r>
              <a:rPr lang="en-US" i="1" dirty="0"/>
              <a:t> </a:t>
            </a:r>
            <a:r>
              <a:rPr lang="en-US" i="1" dirty="0" err="1"/>
              <a:t>lặn</a:t>
            </a:r>
            <a:r>
              <a:rPr lang="en-US" i="1" dirty="0"/>
              <a:t> </a:t>
            </a:r>
            <a:r>
              <a:rPr lang="en-US" i="1" dirty="0" err="1"/>
              <a:t>rồi</a:t>
            </a:r>
            <a:r>
              <a:rPr lang="en-US" i="1" dirty="0"/>
              <a:t> </a:t>
            </a:r>
            <a:r>
              <a:rPr lang="en-US" i="1" dirty="0" err="1"/>
              <a:t>lại</a:t>
            </a:r>
            <a:r>
              <a:rPr lang="en-US" i="1" dirty="0"/>
              <a:t> </a:t>
            </a:r>
            <a:r>
              <a:rPr lang="en-US" i="1" dirty="0" err="1"/>
              <a:t>mọc</a:t>
            </a:r>
            <a:endParaRPr lang="en-US" i="1" dirty="0"/>
          </a:p>
          <a:p>
            <a:pPr marL="3429000" indent="57150"/>
            <a:r>
              <a:rPr lang="en-US" i="1" dirty="0" err="1"/>
              <a:t>Như</a:t>
            </a:r>
            <a:r>
              <a:rPr lang="en-US" i="1" dirty="0"/>
              <a:t> </a:t>
            </a:r>
            <a:r>
              <a:rPr lang="en-US" i="1" dirty="0" err="1"/>
              <a:t>Mặt</a:t>
            </a:r>
            <a:r>
              <a:rPr lang="en-US" i="1" dirty="0"/>
              <a:t> </a:t>
            </a:r>
            <a:r>
              <a:rPr lang="en-US" i="1" dirty="0" err="1"/>
              <a:t>Trời</a:t>
            </a:r>
            <a:r>
              <a:rPr lang="en-US" i="1" dirty="0"/>
              <a:t>, </a:t>
            </a:r>
            <a:r>
              <a:rPr lang="en-US" i="1" dirty="0" err="1"/>
              <a:t>khi</a:t>
            </a:r>
            <a:r>
              <a:rPr lang="en-US" i="1" dirty="0"/>
              <a:t> </a:t>
            </a:r>
            <a:r>
              <a:rPr lang="en-US" i="1" dirty="0" err="1"/>
              <a:t>như</a:t>
            </a:r>
            <a:r>
              <a:rPr lang="en-US" i="1" dirty="0"/>
              <a:t> </a:t>
            </a:r>
            <a:r>
              <a:rPr lang="en-US" i="1" dirty="0" err="1"/>
              <a:t>Mặt</a:t>
            </a:r>
            <a:r>
              <a:rPr lang="en-US" i="1" dirty="0"/>
              <a:t> </a:t>
            </a:r>
            <a:r>
              <a:rPr lang="en-US" i="1" dirty="0" err="1"/>
              <a:t>Trăng</a:t>
            </a:r>
            <a:endParaRPr lang="en-US" dirty="0"/>
          </a:p>
          <a:p>
            <a:r>
              <a:rPr lang="en-US" dirty="0"/>
              <a:t>+ NT: So </a:t>
            </a:r>
            <a:r>
              <a:rPr lang="en-US" dirty="0" err="1"/>
              <a:t>sánh</a:t>
            </a:r>
            <a:r>
              <a:rPr lang="en-US" dirty="0"/>
              <a:t> + </a:t>
            </a:r>
            <a:r>
              <a:rPr lang="en-US" dirty="0" err="1"/>
              <a:t>Điệp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+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en-US" dirty="0"/>
              <a:t> </a:t>
            </a:r>
            <a:r>
              <a:rPr lang="en-US" dirty="0" err="1"/>
              <a:t>Gợi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tuần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tần</a:t>
            </a:r>
            <a:r>
              <a:rPr lang="en-US" dirty="0"/>
              <a:t> </a:t>
            </a:r>
            <a:r>
              <a:rPr lang="en-US" dirty="0" err="1"/>
              <a:t>tảo</a:t>
            </a:r>
            <a:r>
              <a:rPr lang="en-US" dirty="0"/>
              <a:t> </a:t>
            </a:r>
            <a:r>
              <a:rPr lang="en-US" dirty="0" err="1"/>
              <a:t>sớm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</a:t>
            </a:r>
            <a:r>
              <a:rPr lang="en-US" dirty="0" err="1"/>
              <a:t>chăm</a:t>
            </a:r>
            <a:r>
              <a:rPr lang="en-US" dirty="0"/>
              <a:t> </a:t>
            </a:r>
            <a:r>
              <a:rPr lang="en-US" dirty="0" err="1"/>
              <a:t>sóc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vườn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,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nhọc</a:t>
            </a:r>
            <a:r>
              <a:rPr lang="en-US" dirty="0"/>
              <a:t> </a:t>
            </a:r>
            <a:r>
              <a:rPr lang="en-US" dirty="0" err="1"/>
              <a:t>nhằn</a:t>
            </a:r>
            <a:r>
              <a:rPr lang="en-US" dirty="0"/>
              <a:t>.</a:t>
            </a:r>
          </a:p>
          <a:p>
            <a:r>
              <a:rPr lang="en-US" b="1" i="1" dirty="0"/>
              <a:t>*</a:t>
            </a:r>
            <a:r>
              <a:rPr lang="en-US" b="1" i="1" dirty="0" err="1"/>
              <a:t>Khổ</a:t>
            </a:r>
            <a:r>
              <a:rPr lang="en-US" b="1" i="1" dirty="0"/>
              <a:t> </a:t>
            </a:r>
            <a:r>
              <a:rPr lang="en-US" b="1" i="1" dirty="0" err="1"/>
              <a:t>thơ</a:t>
            </a:r>
            <a:r>
              <a:rPr lang="en-US" b="1" i="1" dirty="0"/>
              <a:t> </a:t>
            </a:r>
            <a:r>
              <a:rPr lang="en-US" b="1" i="1" dirty="0" err="1"/>
              <a:t>thứ</a:t>
            </a:r>
            <a:r>
              <a:rPr lang="en-US" b="1" i="1" dirty="0"/>
              <a:t> </a:t>
            </a:r>
            <a:r>
              <a:rPr lang="en-US" b="1" i="1" dirty="0" err="1"/>
              <a:t>hai</a:t>
            </a:r>
            <a:r>
              <a:rPr lang="en-US" b="1" i="1" dirty="0"/>
              <a:t>: </a:t>
            </a:r>
          </a:p>
          <a:p>
            <a:pPr marL="457200" indent="2800350">
              <a:buFont typeface="Arial" panose="020B0604020202020204" pitchFamily="34" charset="0"/>
              <a:buChar char="•"/>
            </a:pPr>
            <a:r>
              <a:rPr lang="en-US" i="1" dirty="0" err="1"/>
              <a:t>Lũ</a:t>
            </a:r>
            <a:r>
              <a:rPr lang="en-US" i="1" dirty="0"/>
              <a:t> </a:t>
            </a:r>
            <a:r>
              <a:rPr lang="en-US" i="1" dirty="0" err="1"/>
              <a:t>chúng</a:t>
            </a:r>
            <a:r>
              <a:rPr lang="en-US" i="1" dirty="0"/>
              <a:t> </a:t>
            </a:r>
            <a:r>
              <a:rPr lang="en-US" i="1" dirty="0" err="1"/>
              <a:t>tôi</a:t>
            </a:r>
            <a:r>
              <a:rPr lang="en-US" i="1" dirty="0"/>
              <a:t> </a:t>
            </a:r>
            <a:r>
              <a:rPr lang="en-US" i="1" dirty="0" err="1"/>
              <a:t>lớn</a:t>
            </a:r>
            <a:r>
              <a:rPr lang="en-US" i="1" dirty="0"/>
              <a:t> </a:t>
            </a:r>
            <a:r>
              <a:rPr lang="en-US" i="1" dirty="0" err="1"/>
              <a:t>lên</a:t>
            </a:r>
            <a:r>
              <a:rPr lang="en-US" i="1" dirty="0"/>
              <a:t> </a:t>
            </a:r>
            <a:r>
              <a:rPr lang="en-US" i="1" dirty="0" err="1"/>
              <a:t>từ</a:t>
            </a:r>
            <a:r>
              <a:rPr lang="en-US" i="1" dirty="0"/>
              <a:t> </a:t>
            </a:r>
            <a:r>
              <a:rPr lang="en-US" i="1" dirty="0" err="1"/>
              <a:t>tay</a:t>
            </a:r>
            <a:r>
              <a:rPr lang="en-US" i="1" dirty="0"/>
              <a:t> </a:t>
            </a:r>
            <a:r>
              <a:rPr lang="en-US" i="1" dirty="0" err="1"/>
              <a:t>mẹ</a:t>
            </a:r>
            <a:endParaRPr lang="en-US" i="1" dirty="0"/>
          </a:p>
          <a:p>
            <a:pPr marL="457200" indent="2800350">
              <a:buFont typeface="Arial" panose="020B0604020202020204" pitchFamily="34" charset="0"/>
              <a:buChar char="•"/>
            </a:pPr>
            <a:r>
              <a:rPr lang="en-US" i="1" dirty="0" err="1"/>
              <a:t>Còn</a:t>
            </a:r>
            <a:r>
              <a:rPr lang="en-US" i="1" dirty="0"/>
              <a:t> </a:t>
            </a:r>
            <a:r>
              <a:rPr lang="en-US" i="1" dirty="0" err="1"/>
              <a:t>những</a:t>
            </a:r>
            <a:r>
              <a:rPr lang="en-US" i="1" dirty="0"/>
              <a:t> </a:t>
            </a:r>
            <a:r>
              <a:rPr lang="en-US" i="1" dirty="0" err="1"/>
              <a:t>bí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bầu</a:t>
            </a:r>
            <a:r>
              <a:rPr lang="en-US" i="1" dirty="0"/>
              <a:t> </a:t>
            </a:r>
            <a:r>
              <a:rPr lang="en-US" i="1" dirty="0" err="1"/>
              <a:t>thì</a:t>
            </a:r>
            <a:r>
              <a:rPr lang="en-US" i="1" dirty="0"/>
              <a:t> </a:t>
            </a:r>
            <a:r>
              <a:rPr lang="en-US" i="1" dirty="0" err="1"/>
              <a:t>lớn</a:t>
            </a:r>
            <a:r>
              <a:rPr lang="en-US" i="1" dirty="0"/>
              <a:t> </a:t>
            </a:r>
            <a:r>
              <a:rPr lang="en-US" i="1" dirty="0" err="1"/>
              <a:t>xuống</a:t>
            </a:r>
            <a:endParaRPr lang="en-US" i="1" dirty="0"/>
          </a:p>
          <a:p>
            <a:pPr marL="457200" indent="2800350">
              <a:buFont typeface="Arial" panose="020B0604020202020204" pitchFamily="34" charset="0"/>
              <a:buChar char="•"/>
            </a:pPr>
            <a:r>
              <a:rPr lang="en-US" i="1" dirty="0" err="1"/>
              <a:t>Chúng</a:t>
            </a:r>
            <a:r>
              <a:rPr lang="en-US" i="1" dirty="0"/>
              <a:t> </a:t>
            </a:r>
            <a:r>
              <a:rPr lang="en-US" i="1" dirty="0" err="1"/>
              <a:t>mang</a:t>
            </a:r>
            <a:r>
              <a:rPr lang="en-US" i="1" dirty="0"/>
              <a:t> </a:t>
            </a:r>
            <a:r>
              <a:rPr lang="en-US" i="1" dirty="0" err="1"/>
              <a:t>dáng</a:t>
            </a:r>
            <a:r>
              <a:rPr lang="en-US" i="1" dirty="0"/>
              <a:t> </a:t>
            </a:r>
            <a:r>
              <a:rPr lang="en-US" i="1" dirty="0" err="1"/>
              <a:t>giọt</a:t>
            </a:r>
            <a:r>
              <a:rPr lang="en-US" i="1" dirty="0"/>
              <a:t> </a:t>
            </a:r>
            <a:r>
              <a:rPr lang="en-US" i="1" dirty="0" err="1"/>
              <a:t>mồ</a:t>
            </a:r>
            <a:r>
              <a:rPr lang="en-US" i="1" dirty="0"/>
              <a:t> </a:t>
            </a:r>
            <a:r>
              <a:rPr lang="en-US" i="1" dirty="0" err="1"/>
              <a:t>hôi</a:t>
            </a:r>
            <a:r>
              <a:rPr lang="en-US" i="1" dirty="0"/>
              <a:t> </a:t>
            </a:r>
            <a:r>
              <a:rPr lang="en-US" i="1" dirty="0" err="1"/>
              <a:t>mặn</a:t>
            </a:r>
            <a:endParaRPr lang="en-US" i="1" dirty="0"/>
          </a:p>
          <a:p>
            <a:pPr marL="457200" indent="2800350">
              <a:buFont typeface="Arial" panose="020B0604020202020204" pitchFamily="34" charset="0"/>
              <a:buChar char="•"/>
            </a:pPr>
            <a:r>
              <a:rPr lang="en-US" i="1" dirty="0" err="1"/>
              <a:t>Rỏ</a:t>
            </a:r>
            <a:r>
              <a:rPr lang="en-US" i="1" dirty="0"/>
              <a:t> </a:t>
            </a:r>
            <a:r>
              <a:rPr lang="en-US" i="1" dirty="0" err="1"/>
              <a:t>xuống</a:t>
            </a:r>
            <a:r>
              <a:rPr lang="en-US" i="1" dirty="0"/>
              <a:t> </a:t>
            </a:r>
            <a:r>
              <a:rPr lang="en-US" i="1" dirty="0" err="1"/>
              <a:t>lòng</a:t>
            </a:r>
            <a:r>
              <a:rPr lang="en-US" i="1" dirty="0"/>
              <a:t> </a:t>
            </a:r>
            <a:r>
              <a:rPr lang="en-US" i="1" dirty="0" err="1"/>
              <a:t>thầm</a:t>
            </a:r>
            <a:r>
              <a:rPr lang="en-US" i="1" dirty="0"/>
              <a:t> </a:t>
            </a:r>
            <a:r>
              <a:rPr lang="en-US" i="1" dirty="0" err="1"/>
              <a:t>lặng</a:t>
            </a:r>
            <a:r>
              <a:rPr lang="en-US" i="1" dirty="0"/>
              <a:t> </a:t>
            </a:r>
            <a:r>
              <a:rPr lang="en-US" i="1" dirty="0" err="1"/>
              <a:t>mẹ</a:t>
            </a:r>
            <a:r>
              <a:rPr lang="en-US" i="1" dirty="0"/>
              <a:t> </a:t>
            </a:r>
            <a:r>
              <a:rPr lang="en-US" i="1" dirty="0" err="1"/>
              <a:t>tôi</a:t>
            </a:r>
            <a:endParaRPr lang="en-US" i="1" dirty="0"/>
          </a:p>
          <a:p>
            <a:r>
              <a:rPr lang="en-US" dirty="0"/>
              <a:t>+NT:+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hóa</a:t>
            </a:r>
            <a:r>
              <a:rPr lang="en-US" dirty="0"/>
              <a:t>: </a:t>
            </a:r>
            <a:r>
              <a:rPr lang="en-US" dirty="0" err="1"/>
              <a:t>bí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bầu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“</a:t>
            </a:r>
            <a:r>
              <a:rPr lang="en-US" i="1" dirty="0" err="1"/>
              <a:t>lớn</a:t>
            </a:r>
            <a:r>
              <a:rPr lang="en-US" dirty="0"/>
              <a:t>”+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: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,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xuống</a:t>
            </a:r>
            <a:r>
              <a:rPr lang="en-US" dirty="0"/>
              <a:t>.+ </a:t>
            </a:r>
            <a:r>
              <a:rPr lang="en-US" dirty="0" err="1"/>
              <a:t>Hoán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: </a:t>
            </a:r>
            <a:r>
              <a:rPr lang="en-US" i="1" dirty="0" err="1"/>
              <a:t>tay</a:t>
            </a:r>
            <a:r>
              <a:rPr lang="en-US" i="1" dirty="0"/>
              <a:t> </a:t>
            </a:r>
            <a:r>
              <a:rPr lang="en-US" i="1" dirty="0" err="1"/>
              <a:t>mẹ</a:t>
            </a:r>
            <a:r>
              <a:rPr lang="en-US" dirty="0"/>
              <a:t>. </a:t>
            </a:r>
          </a:p>
          <a:p>
            <a:r>
              <a:rPr lang="en-US" i="1" dirty="0"/>
              <a:t>          +</a:t>
            </a:r>
            <a:r>
              <a:rPr lang="en-US" i="1" dirty="0" err="1"/>
              <a:t>Hình</a:t>
            </a:r>
            <a:r>
              <a:rPr lang="en-US" i="1" dirty="0"/>
              <a:t> </a:t>
            </a:r>
            <a:r>
              <a:rPr lang="en-US" i="1" dirty="0" err="1"/>
              <a:t>ảnh</a:t>
            </a:r>
            <a:r>
              <a:rPr lang="en-US" i="1" dirty="0"/>
              <a:t> </a:t>
            </a:r>
            <a:r>
              <a:rPr lang="en-US" i="1" dirty="0" err="1"/>
              <a:t>liên</a:t>
            </a:r>
            <a:r>
              <a:rPr lang="en-US" i="1" dirty="0"/>
              <a:t> </a:t>
            </a:r>
            <a:r>
              <a:rPr lang="en-US" i="1" dirty="0" err="1"/>
              <a:t>tưởng</a:t>
            </a:r>
            <a:r>
              <a:rPr lang="en-US" i="1" dirty="0"/>
              <a:t> “</a:t>
            </a:r>
            <a:r>
              <a:rPr lang="en-US" i="1" dirty="0" err="1"/>
              <a:t>Giọt</a:t>
            </a:r>
            <a:r>
              <a:rPr lang="en-US" i="1" dirty="0"/>
              <a:t> </a:t>
            </a:r>
            <a:r>
              <a:rPr lang="en-US" i="1" dirty="0" err="1"/>
              <a:t>mồ</a:t>
            </a:r>
            <a:r>
              <a:rPr lang="en-US" i="1" dirty="0"/>
              <a:t> </a:t>
            </a:r>
            <a:r>
              <a:rPr lang="en-US" i="1" dirty="0" err="1"/>
              <a:t>hôi</a:t>
            </a:r>
            <a:r>
              <a:rPr lang="en-US" i="1" dirty="0"/>
              <a:t> </a:t>
            </a:r>
            <a:r>
              <a:rPr lang="en-US" i="1" dirty="0" err="1"/>
              <a:t>mặn</a:t>
            </a:r>
            <a:r>
              <a:rPr lang="en-US" i="1" dirty="0"/>
              <a:t>” 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lam </a:t>
            </a:r>
            <a:r>
              <a:rPr lang="en-US" dirty="0" err="1"/>
              <a:t>lũ</a:t>
            </a:r>
            <a:r>
              <a:rPr lang="en-US" dirty="0"/>
              <a:t>, </a:t>
            </a:r>
            <a:r>
              <a:rPr lang="en-US" dirty="0" err="1"/>
              <a:t>tần</a:t>
            </a:r>
            <a:r>
              <a:rPr lang="en-US" dirty="0"/>
              <a:t> </a:t>
            </a:r>
            <a:r>
              <a:rPr lang="en-US" dirty="0" err="1"/>
              <a:t>tảo</a:t>
            </a:r>
            <a:r>
              <a:rPr lang="en-US" dirty="0"/>
              <a:t>, </a:t>
            </a:r>
            <a:r>
              <a:rPr lang="en-US" dirty="0" err="1"/>
              <a:t>vất</a:t>
            </a:r>
            <a:r>
              <a:rPr lang="en-US" dirty="0"/>
              <a:t> </a:t>
            </a:r>
            <a:r>
              <a:rPr lang="en-US" dirty="0" err="1"/>
              <a:t>vả</a:t>
            </a:r>
            <a:r>
              <a:rPr lang="en-US" dirty="0"/>
              <a:t>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vẫn</a:t>
            </a:r>
            <a:r>
              <a:rPr lang="en-US" dirty="0"/>
              <a:t> </a:t>
            </a:r>
            <a:r>
              <a:rPr lang="en-US" dirty="0" err="1"/>
              <a:t>lạc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, </a:t>
            </a:r>
            <a:r>
              <a:rPr lang="en-US" dirty="0" err="1"/>
              <a:t>giàu</a:t>
            </a:r>
            <a:r>
              <a:rPr lang="en-US" dirty="0"/>
              <a:t> </a:t>
            </a:r>
            <a:r>
              <a:rPr lang="en-US" dirty="0" err="1"/>
              <a:t>đức</a:t>
            </a:r>
            <a:r>
              <a:rPr lang="en-US" dirty="0"/>
              <a:t> hi </a:t>
            </a:r>
            <a:r>
              <a:rPr lang="en-US" dirty="0" err="1"/>
              <a:t>sinh</a:t>
            </a:r>
            <a:r>
              <a:rPr lang="en-US" dirty="0"/>
              <a:t>, </a:t>
            </a:r>
            <a:r>
              <a:rPr lang="en-US" dirty="0" err="1"/>
              <a:t>dành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thương</a:t>
            </a:r>
            <a:r>
              <a:rPr lang="en-US" dirty="0"/>
              <a:t>, </a:t>
            </a:r>
            <a:r>
              <a:rPr lang="en-US" dirty="0" err="1"/>
              <a:t>ân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chăm</a:t>
            </a:r>
            <a:r>
              <a:rPr lang="en-US" dirty="0"/>
              <a:t> </a:t>
            </a:r>
            <a:r>
              <a:rPr lang="en-US" dirty="0" err="1"/>
              <a:t>sóc</a:t>
            </a:r>
            <a:r>
              <a:rPr lang="en-US" dirty="0"/>
              <a:t>, </a:t>
            </a:r>
            <a:r>
              <a:rPr lang="en-US" dirty="0" err="1"/>
              <a:t>nuôi</a:t>
            </a:r>
            <a:r>
              <a:rPr lang="en-US" dirty="0"/>
              <a:t> </a:t>
            </a:r>
            <a:r>
              <a:rPr lang="en-US" dirty="0" err="1"/>
              <a:t>nấng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khôn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.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thấu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+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xúc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thương</a:t>
            </a:r>
            <a:r>
              <a:rPr lang="en-US" dirty="0"/>
              <a:t>, </a:t>
            </a:r>
            <a:r>
              <a:rPr lang="en-US" dirty="0" err="1"/>
              <a:t>kính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dành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73368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1">
            <a:extLst>
              <a:ext uri="{FF2B5EF4-FFF2-40B4-BE49-F238E27FC236}">
                <a16:creationId xmlns:a16="http://schemas.microsoft.com/office/drawing/2014/main" id="{A1BC5BBF-A142-BBC3-244C-A74C666DC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19050"/>
            <a:ext cx="16778288" cy="943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FD36FB-7F1F-FDB9-16C2-E98E9B0F55C2}"/>
              </a:ext>
            </a:extLst>
          </p:cNvPr>
          <p:cNvSpPr txBox="1"/>
          <p:nvPr/>
        </p:nvSpPr>
        <p:spPr>
          <a:xfrm>
            <a:off x="5868864" y="1757363"/>
            <a:ext cx="3960812" cy="600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30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30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30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30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330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572" name="TextBox 7">
            <a:extLst>
              <a:ext uri="{FF2B5EF4-FFF2-40B4-BE49-F238E27FC236}">
                <a16:creationId xmlns:a16="http://schemas.microsoft.com/office/drawing/2014/main" id="{2EA312C0-F309-59BD-5894-98A44A8A5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0" y="2357438"/>
            <a:ext cx="13069888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ở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ở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3?</a:t>
            </a:r>
          </a:p>
          <a:p>
            <a:pPr>
              <a:lnSpc>
                <a:spcPct val="150000"/>
              </a:lnSpc>
            </a:pP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3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9286C1-4CDD-432A-BF8E-2869CF0FE4AC}"/>
              </a:ext>
            </a:extLst>
          </p:cNvPr>
          <p:cNvSpPr txBox="1"/>
          <p:nvPr/>
        </p:nvSpPr>
        <p:spPr>
          <a:xfrm>
            <a:off x="1766764" y="1156749"/>
            <a:ext cx="4432624" cy="60061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30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30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30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30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30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30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30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30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1">
            <a:extLst>
              <a:ext uri="{FF2B5EF4-FFF2-40B4-BE49-F238E27FC236}">
                <a16:creationId xmlns:a16="http://schemas.microsoft.com/office/drawing/2014/main" id="{9616D567-309C-A9E9-0785-96B6E92C8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19050"/>
            <a:ext cx="16778288" cy="943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CD329B-0821-3EBF-5E56-86BED0A8CED1}"/>
              </a:ext>
            </a:extLst>
          </p:cNvPr>
          <p:cNvSpPr txBox="1"/>
          <p:nvPr/>
        </p:nvSpPr>
        <p:spPr>
          <a:xfrm>
            <a:off x="1332360" y="1713558"/>
            <a:ext cx="14878050" cy="45403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4129" dirty="0"/>
              <a:t>* Chữ "quả" mang ý nghĩa tả thực: Dòng 1 và dòng 3 của khổ đầu "Những mùa quả mẹ tôi hái được"; "Những mùa quả lặn rồi lại mọc".</a:t>
            </a:r>
          </a:p>
          <a:p>
            <a:pPr>
              <a:defRPr/>
            </a:pPr>
            <a:r>
              <a:rPr lang="vi-VN" sz="4129" dirty="0"/>
              <a:t>* Chữ "quả" mang ý nghĩa biểu tượng: Dòng 1 và dòng 4 của khổ cuối ("Và chúng tôi, một thứ quả trên đời"; "Mình vẫn còn một thứ quả non xanh". =&gt; ý nghĩa biểu tượng: chỉ những đứa con lớn lên bằng sự chăm sóc, tình yêu thương của mẹ.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4CD329B-0821-3EBF-5E56-86BED0A8CED1}"/>
              </a:ext>
            </a:extLst>
          </p:cNvPr>
          <p:cNvSpPr txBox="1"/>
          <p:nvPr/>
        </p:nvSpPr>
        <p:spPr>
          <a:xfrm>
            <a:off x="468264" y="1425526"/>
            <a:ext cx="14878050" cy="65556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257550">
              <a:defRPr/>
            </a:pPr>
            <a:r>
              <a:rPr lang="en-US" sz="2800" i="1" dirty="0" err="1"/>
              <a:t>Và</a:t>
            </a:r>
            <a:r>
              <a:rPr lang="en-US" sz="2800" i="1" dirty="0"/>
              <a:t> </a:t>
            </a:r>
            <a:r>
              <a:rPr lang="en-US" sz="2800" i="1" dirty="0" err="1"/>
              <a:t>chúng</a:t>
            </a:r>
            <a:r>
              <a:rPr lang="en-US" sz="2800" i="1" dirty="0"/>
              <a:t> </a:t>
            </a:r>
            <a:r>
              <a:rPr lang="en-US" sz="2800" i="1" dirty="0" err="1"/>
              <a:t>tôi</a:t>
            </a:r>
            <a:r>
              <a:rPr lang="en-US" sz="2800" i="1" dirty="0"/>
              <a:t>, </a:t>
            </a:r>
            <a:r>
              <a:rPr lang="en-US" sz="2800" i="1" dirty="0" err="1"/>
              <a:t>một</a:t>
            </a:r>
            <a:r>
              <a:rPr lang="en-US" sz="2800" i="1" dirty="0"/>
              <a:t> </a:t>
            </a:r>
            <a:r>
              <a:rPr lang="en-US" sz="2800" i="1" dirty="0" err="1"/>
              <a:t>thứ</a:t>
            </a:r>
            <a:r>
              <a:rPr lang="en-US" sz="2800" i="1" dirty="0"/>
              <a:t> </a:t>
            </a:r>
            <a:r>
              <a:rPr lang="en-US" sz="2800" i="1" dirty="0" err="1"/>
              <a:t>quả</a:t>
            </a:r>
            <a:r>
              <a:rPr lang="en-US" sz="2800" i="1" dirty="0"/>
              <a:t> </a:t>
            </a:r>
            <a:r>
              <a:rPr lang="en-US" sz="2800" i="1" dirty="0" err="1"/>
              <a:t>trên</a:t>
            </a:r>
            <a:r>
              <a:rPr lang="en-US" sz="2800" i="1" dirty="0"/>
              <a:t> </a:t>
            </a:r>
            <a:r>
              <a:rPr lang="en-US" sz="2800" i="1" dirty="0" err="1"/>
              <a:t>đời</a:t>
            </a:r>
            <a:endParaRPr lang="en-US" sz="2800" i="1" dirty="0"/>
          </a:p>
          <a:p>
            <a:pPr indent="3257550">
              <a:defRPr/>
            </a:pPr>
            <a:r>
              <a:rPr lang="en-US" sz="2800" i="1" dirty="0" err="1"/>
              <a:t>Bảy</a:t>
            </a:r>
            <a:r>
              <a:rPr lang="en-US" sz="2800" i="1" dirty="0"/>
              <a:t> </a:t>
            </a:r>
            <a:r>
              <a:rPr lang="en-US" sz="2800" i="1" dirty="0" err="1"/>
              <a:t>mươi</a:t>
            </a:r>
            <a:r>
              <a:rPr lang="en-US" sz="2800" i="1" dirty="0"/>
              <a:t> </a:t>
            </a:r>
            <a:r>
              <a:rPr lang="en-US" sz="2800" i="1" dirty="0" err="1"/>
              <a:t>tuổi</a:t>
            </a:r>
            <a:r>
              <a:rPr lang="en-US" sz="2800" i="1" dirty="0"/>
              <a:t> </a:t>
            </a:r>
            <a:r>
              <a:rPr lang="en-US" sz="2800" i="1" dirty="0" err="1"/>
              <a:t>mẹ</a:t>
            </a:r>
            <a:r>
              <a:rPr lang="en-US" sz="2800" i="1" dirty="0"/>
              <a:t> </a:t>
            </a:r>
            <a:r>
              <a:rPr lang="en-US" sz="2800" i="1" dirty="0" err="1"/>
              <a:t>đợi</a:t>
            </a:r>
            <a:r>
              <a:rPr lang="en-US" sz="2800" i="1" dirty="0"/>
              <a:t> </a:t>
            </a:r>
            <a:r>
              <a:rPr lang="en-US" sz="2800" i="1" dirty="0" err="1"/>
              <a:t>chờ</a:t>
            </a:r>
            <a:r>
              <a:rPr lang="en-US" sz="2800" i="1" dirty="0"/>
              <a:t> </a:t>
            </a:r>
            <a:r>
              <a:rPr lang="en-US" sz="2800" i="1" dirty="0" err="1"/>
              <a:t>được</a:t>
            </a:r>
            <a:r>
              <a:rPr lang="en-US" sz="2800" i="1" dirty="0"/>
              <a:t> </a:t>
            </a:r>
            <a:r>
              <a:rPr lang="en-US" sz="2800" i="1" dirty="0" err="1"/>
              <a:t>hái</a:t>
            </a:r>
            <a:endParaRPr lang="en-US" sz="2800" i="1" dirty="0"/>
          </a:p>
          <a:p>
            <a:pPr indent="3257550">
              <a:defRPr/>
            </a:pPr>
            <a:r>
              <a:rPr lang="en-US" sz="2800" i="1" dirty="0" err="1"/>
              <a:t>Tôi</a:t>
            </a:r>
            <a:r>
              <a:rPr lang="en-US" sz="2800" i="1" dirty="0"/>
              <a:t> </a:t>
            </a:r>
            <a:r>
              <a:rPr lang="en-US" sz="2800" i="1" dirty="0" err="1"/>
              <a:t>hoảng</a:t>
            </a:r>
            <a:r>
              <a:rPr lang="en-US" sz="2800" i="1" dirty="0"/>
              <a:t> </a:t>
            </a:r>
            <a:r>
              <a:rPr lang="en-US" sz="2800" i="1" dirty="0" err="1"/>
              <a:t>sợ</a:t>
            </a:r>
            <a:r>
              <a:rPr lang="en-US" sz="2800" i="1" dirty="0"/>
              <a:t> </a:t>
            </a:r>
            <a:r>
              <a:rPr lang="en-US" sz="2800" i="1" dirty="0" err="1"/>
              <a:t>ngày</a:t>
            </a:r>
            <a:r>
              <a:rPr lang="en-US" sz="2800" i="1" dirty="0"/>
              <a:t> </a:t>
            </a:r>
            <a:r>
              <a:rPr lang="en-US" sz="2800" i="1" dirty="0" err="1"/>
              <a:t>bàn</a:t>
            </a:r>
            <a:r>
              <a:rPr lang="en-US" sz="2800" i="1" dirty="0"/>
              <a:t> </a:t>
            </a:r>
            <a:r>
              <a:rPr lang="en-US" sz="2800" i="1" dirty="0" err="1"/>
              <a:t>tay</a:t>
            </a:r>
            <a:r>
              <a:rPr lang="en-US" sz="2800" i="1" dirty="0"/>
              <a:t> </a:t>
            </a:r>
            <a:r>
              <a:rPr lang="en-US" sz="2800" i="1" dirty="0" err="1"/>
              <a:t>mẹ</a:t>
            </a:r>
            <a:r>
              <a:rPr lang="en-US" sz="2800" i="1" dirty="0"/>
              <a:t> </a:t>
            </a:r>
            <a:r>
              <a:rPr lang="en-US" sz="2800" i="1" dirty="0" err="1"/>
              <a:t>mỏi</a:t>
            </a:r>
            <a:endParaRPr lang="en-US" sz="2800" i="1" dirty="0"/>
          </a:p>
          <a:p>
            <a:pPr indent="3257550">
              <a:defRPr/>
            </a:pPr>
            <a:r>
              <a:rPr lang="en-US" sz="2800" i="1" dirty="0" err="1"/>
              <a:t>Mình</a:t>
            </a:r>
            <a:r>
              <a:rPr lang="en-US" sz="2800" i="1" dirty="0"/>
              <a:t> </a:t>
            </a:r>
            <a:r>
              <a:rPr lang="en-US" sz="2800" i="1" dirty="0" err="1"/>
              <a:t>vẫn</a:t>
            </a:r>
            <a:r>
              <a:rPr lang="en-US" sz="2800" i="1" dirty="0"/>
              <a:t> </a:t>
            </a:r>
            <a:r>
              <a:rPr lang="en-US" sz="2800" i="1" dirty="0" err="1"/>
              <a:t>còn</a:t>
            </a:r>
            <a:r>
              <a:rPr lang="en-US" sz="2800" i="1" dirty="0"/>
              <a:t> </a:t>
            </a:r>
            <a:r>
              <a:rPr lang="en-US" sz="2800" i="1" dirty="0" err="1"/>
              <a:t>một</a:t>
            </a:r>
            <a:r>
              <a:rPr lang="en-US" sz="2800" i="1" dirty="0"/>
              <a:t> </a:t>
            </a:r>
            <a:r>
              <a:rPr lang="en-US" sz="2800" i="1" dirty="0" err="1"/>
              <a:t>thứ</a:t>
            </a:r>
            <a:r>
              <a:rPr lang="en-US" sz="2800" i="1" dirty="0"/>
              <a:t> </a:t>
            </a:r>
            <a:r>
              <a:rPr lang="en-US" sz="2800" i="1" dirty="0" err="1"/>
              <a:t>quả</a:t>
            </a:r>
            <a:r>
              <a:rPr lang="en-US" sz="2800" i="1" dirty="0"/>
              <a:t> non </a:t>
            </a:r>
            <a:r>
              <a:rPr lang="en-US" sz="2800" i="1" dirty="0" err="1"/>
              <a:t>xanh</a:t>
            </a:r>
            <a:r>
              <a:rPr lang="en-US" sz="2800" i="1" dirty="0"/>
              <a:t>?</a:t>
            </a:r>
          </a:p>
          <a:p>
            <a:pPr>
              <a:defRPr/>
            </a:pPr>
            <a:r>
              <a:rPr lang="vi-VN" sz="2800" dirty="0"/>
              <a:t>- </a:t>
            </a:r>
            <a:r>
              <a:rPr lang="en-US" sz="2800" dirty="0"/>
              <a:t>NT</a:t>
            </a:r>
            <a:r>
              <a:rPr lang="vi-VN" sz="2800" dirty="0"/>
              <a:t>:</a:t>
            </a:r>
          </a:p>
          <a:p>
            <a:pPr>
              <a:defRPr/>
            </a:pPr>
            <a:r>
              <a:rPr lang="vi-VN" sz="2800" dirty="0"/>
              <a:t>+ Hoán dụ: "Bàn tay mẹ</a:t>
            </a:r>
            <a:r>
              <a:rPr lang="en-US" sz="2800" dirty="0"/>
              <a:t>”</a:t>
            </a:r>
            <a:endParaRPr lang="vi-VN" sz="2800" dirty="0"/>
          </a:p>
          <a:p>
            <a:pPr>
              <a:defRPr/>
            </a:pPr>
            <a:r>
              <a:rPr lang="vi-VN" sz="2800" dirty="0"/>
              <a:t>+ Nói giảm nói tránh: Mỏi. </a:t>
            </a:r>
            <a:endParaRPr lang="en-US" sz="2800" dirty="0"/>
          </a:p>
          <a:p>
            <a:pPr>
              <a:defRPr/>
            </a:pPr>
            <a:r>
              <a:rPr lang="vi-VN" sz="2800" dirty="0"/>
              <a:t>+ Ẩn dụ "một thứ quả non xanh" </a:t>
            </a:r>
            <a:endParaRPr lang="en-US" sz="2800" dirty="0"/>
          </a:p>
          <a:p>
            <a:pPr>
              <a:defRPr/>
            </a:pPr>
            <a:r>
              <a:rPr lang="vi-VN" sz="2800" dirty="0"/>
              <a:t>+ </a:t>
            </a:r>
            <a:r>
              <a:rPr lang="en-US" sz="2800" dirty="0"/>
              <a:t>C</a:t>
            </a:r>
            <a:r>
              <a:rPr lang="vi-VN" sz="2800" dirty="0"/>
              <a:t>âu hỏi tu từ</a:t>
            </a:r>
            <a:r>
              <a:rPr lang="en-US" sz="2800" dirty="0"/>
              <a:t>: “</a:t>
            </a:r>
            <a:r>
              <a:rPr lang="en-US" sz="2800" i="1" dirty="0" err="1"/>
              <a:t>Mình</a:t>
            </a:r>
            <a:r>
              <a:rPr lang="en-US" sz="2800" i="1" dirty="0"/>
              <a:t> </a:t>
            </a:r>
            <a:r>
              <a:rPr lang="en-US" sz="2800" i="1" dirty="0" err="1"/>
              <a:t>vẫn</a:t>
            </a:r>
            <a:r>
              <a:rPr lang="en-US" sz="2800" i="1" dirty="0"/>
              <a:t> </a:t>
            </a:r>
            <a:r>
              <a:rPr lang="en-US" sz="2800" i="1" dirty="0" err="1"/>
              <a:t>còn</a:t>
            </a:r>
            <a:r>
              <a:rPr lang="en-US" sz="2800" i="1" dirty="0"/>
              <a:t> </a:t>
            </a:r>
            <a:r>
              <a:rPr lang="en-US" sz="2800" i="1" dirty="0" err="1"/>
              <a:t>một</a:t>
            </a:r>
            <a:r>
              <a:rPr lang="en-US" sz="2800" i="1" dirty="0"/>
              <a:t> </a:t>
            </a:r>
            <a:r>
              <a:rPr lang="en-US" sz="2800" i="1" dirty="0" err="1"/>
              <a:t>thứ</a:t>
            </a:r>
            <a:r>
              <a:rPr lang="en-US" sz="2800" i="1" dirty="0"/>
              <a:t> </a:t>
            </a:r>
            <a:r>
              <a:rPr lang="en-US" sz="2800" i="1" dirty="0" err="1"/>
              <a:t>quả</a:t>
            </a:r>
            <a:r>
              <a:rPr lang="en-US" sz="2800" i="1" dirty="0"/>
              <a:t> non </a:t>
            </a:r>
            <a:r>
              <a:rPr lang="en-US" sz="2800" i="1" dirty="0" err="1"/>
              <a:t>xanh</a:t>
            </a:r>
            <a:r>
              <a:rPr lang="en-US" sz="2800" i="1" dirty="0"/>
              <a:t>?”</a:t>
            </a:r>
          </a:p>
          <a:p>
            <a:pPr>
              <a:defRPr/>
            </a:pPr>
            <a:r>
              <a:rPr lang="en-US" sz="2800" dirty="0"/>
              <a:t>+ </a:t>
            </a:r>
            <a:r>
              <a:rPr lang="en-US" sz="2800" dirty="0" err="1"/>
              <a:t>Điệp</a:t>
            </a:r>
            <a:r>
              <a:rPr lang="en-US" sz="2800" dirty="0"/>
              <a:t> </a:t>
            </a:r>
            <a:r>
              <a:rPr lang="en-US" sz="2800" dirty="0" err="1"/>
              <a:t>ngữ</a:t>
            </a:r>
            <a:r>
              <a:rPr lang="en-US" sz="2800" dirty="0"/>
              <a:t>: “ </a:t>
            </a:r>
            <a:r>
              <a:rPr lang="en-US" sz="2800" dirty="0" err="1"/>
              <a:t>Mẹ</a:t>
            </a:r>
            <a:r>
              <a:rPr lang="en-US" sz="2800" dirty="0"/>
              <a:t>”, “ </a:t>
            </a:r>
            <a:r>
              <a:rPr lang="en-US" sz="2800" dirty="0" err="1"/>
              <a:t>quả</a:t>
            </a:r>
            <a:r>
              <a:rPr lang="en-US" sz="2800" dirty="0"/>
              <a:t>”</a:t>
            </a:r>
            <a:endParaRPr lang="vi-VN" sz="2800" dirty="0"/>
          </a:p>
          <a:p>
            <a:pPr>
              <a:defRPr/>
            </a:pPr>
            <a:r>
              <a:rPr lang="en-US" sz="2800" dirty="0"/>
              <a:t>=&gt;</a:t>
            </a:r>
            <a:r>
              <a:rPr lang="vi-VN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giả</a:t>
            </a:r>
            <a:r>
              <a:rPr lang="vi-VN" sz="2800" dirty="0"/>
              <a:t> bộc lộ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trạng</a:t>
            </a:r>
            <a:r>
              <a:rPr lang="en-US" sz="2800" dirty="0"/>
              <a:t> </a:t>
            </a:r>
            <a:r>
              <a:rPr lang="en-US" sz="2800" dirty="0" err="1"/>
              <a:t>hoảng</a:t>
            </a:r>
            <a:r>
              <a:rPr lang="en-US" sz="2800" dirty="0"/>
              <a:t> </a:t>
            </a:r>
            <a:r>
              <a:rPr lang="en-US" sz="2800" dirty="0" err="1"/>
              <a:t>sợ</a:t>
            </a:r>
            <a:r>
              <a:rPr lang="en-US" sz="2800" dirty="0"/>
              <a:t>  </a:t>
            </a:r>
            <a:r>
              <a:rPr lang="en-US" sz="2800" dirty="0" err="1"/>
              <a:t>khi</a:t>
            </a:r>
            <a:r>
              <a:rPr lang="vi-VN" sz="2800" dirty="0"/>
              <a:t> đến một ngày mẹ tuổi đã già mà mình vẫn chưa đủ khôn lớn, trưởng thành; vẫn là "một thứ quả non xanh", chưa thể thành "trái chín"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vi-VN" sz="2800" dirty="0"/>
              <a:t>mẹ mong; lo lắng khi không còn có mẹ bên cạnh bảo ban, sẻ chia, động viên; sợ mình chưa thể báo đáp công </a:t>
            </a:r>
            <a:r>
              <a:rPr lang="en-US" sz="2800" dirty="0"/>
              <a:t>lao</a:t>
            </a:r>
            <a:r>
              <a:rPr lang="vi-VN" sz="2800" dirty="0"/>
              <a:t> to lớn của mẹ.</a:t>
            </a:r>
          </a:p>
          <a:p>
            <a:pPr>
              <a:defRPr/>
            </a:pPr>
            <a:r>
              <a:rPr lang="en-US" sz="2800" dirty="0"/>
              <a:t>=&gt; T</a:t>
            </a:r>
            <a:r>
              <a:rPr lang="vi-VN" sz="2800" dirty="0"/>
              <a:t>ấm lòng yêu thương</a:t>
            </a:r>
            <a:r>
              <a:rPr lang="en-US" sz="2800" dirty="0"/>
              <a:t>,</a:t>
            </a:r>
            <a:r>
              <a:rPr lang="vi-VN" sz="2800" dirty="0"/>
              <a:t> biết ơn chân thành và vô cùng sâu sắc của con với mẹ.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740B9F-6CBE-45DB-88BB-11FBDFB11B24}"/>
              </a:ext>
            </a:extLst>
          </p:cNvPr>
          <p:cNvSpPr txBox="1"/>
          <p:nvPr/>
        </p:nvSpPr>
        <p:spPr>
          <a:xfrm>
            <a:off x="1548384" y="561430"/>
            <a:ext cx="4432624" cy="60061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30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30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30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30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30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30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30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30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9596692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1">
            <a:extLst>
              <a:ext uri="{FF2B5EF4-FFF2-40B4-BE49-F238E27FC236}">
                <a16:creationId xmlns:a16="http://schemas.microsoft.com/office/drawing/2014/main" id="{29714009-0AC3-DA27-97A4-6E1A6E65B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19050"/>
            <a:ext cx="16778288" cy="943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21118D-F747-FCA4-7315-B8CFE2D96D33}"/>
              </a:ext>
            </a:extLst>
          </p:cNvPr>
          <p:cNvSpPr txBox="1"/>
          <p:nvPr/>
        </p:nvSpPr>
        <p:spPr>
          <a:xfrm>
            <a:off x="1404368" y="1641550"/>
            <a:ext cx="14536737" cy="51751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3303" b="1" dirty="0">
              <a:latin typeface="+mj-lt"/>
            </a:endParaRPr>
          </a:p>
          <a:p>
            <a:pPr>
              <a:defRPr/>
            </a:pPr>
            <a:r>
              <a:rPr lang="en-US" sz="3303" b="1" dirty="0">
                <a:latin typeface="+mj-lt"/>
              </a:rPr>
              <a:t>III. TỔNG KẾT:</a:t>
            </a:r>
          </a:p>
          <a:p>
            <a:pPr>
              <a:defRPr/>
            </a:pPr>
            <a:r>
              <a:rPr lang="vi-VN" sz="3303" b="1" dirty="0">
                <a:latin typeface="+mj-lt"/>
              </a:rPr>
              <a:t>1. Nghệ thuật</a:t>
            </a:r>
          </a:p>
          <a:p>
            <a:pPr>
              <a:defRPr/>
            </a:pPr>
            <a:r>
              <a:rPr lang="vi-VN" sz="3303" dirty="0">
                <a:latin typeface="+mj-lt"/>
              </a:rPr>
              <a:t>- Thể thơ tự do với nhịp thơ, giọng điệu tha thiết, trầm lắng giàu chất suy tư.</a:t>
            </a:r>
          </a:p>
          <a:p>
            <a:pPr>
              <a:defRPr/>
            </a:pPr>
            <a:r>
              <a:rPr lang="vi-VN" sz="3303" dirty="0">
                <a:latin typeface="+mj-lt"/>
              </a:rPr>
              <a:t>- Sử dụng hiệu quả các biện pháp tu từ ẩn dụ, hoán dụ, so sánh, điệp ngữ…</a:t>
            </a:r>
          </a:p>
          <a:p>
            <a:pPr>
              <a:defRPr/>
            </a:pPr>
            <a:r>
              <a:rPr lang="vi-VN" sz="3303" dirty="0">
                <a:latin typeface="+mj-lt"/>
              </a:rPr>
              <a:t>- Hình ảnh thơ giản dị, gần gũi, mang ý nghĩa biểu tượng.</a:t>
            </a:r>
          </a:p>
          <a:p>
            <a:pPr>
              <a:defRPr/>
            </a:pPr>
            <a:r>
              <a:rPr lang="vi-VN" sz="3303" b="1" dirty="0">
                <a:latin typeface="+mj-lt"/>
              </a:rPr>
              <a:t>2. Nội dung</a:t>
            </a:r>
          </a:p>
          <a:p>
            <a:pPr>
              <a:defRPr/>
            </a:pPr>
            <a:r>
              <a:rPr lang="vi-VN" sz="3303" dirty="0">
                <a:latin typeface="+mj-lt"/>
              </a:rPr>
              <a:t>- Hình ảnh người mẹ tần tảo, vất vả, lam lũ, giàu đức hi sinh và tình yêu thương con.</a:t>
            </a:r>
          </a:p>
          <a:p>
            <a:pPr>
              <a:defRPr/>
            </a:pPr>
            <a:r>
              <a:rPr lang="vi-VN" sz="3303" dirty="0">
                <a:latin typeface="+mj-lt"/>
              </a:rPr>
              <a:t>- Tình yêu và lòng biết ơn, nỗi lo lắng của con khi tuổi mẹ xế chiều.</a:t>
            </a:r>
          </a:p>
        </p:txBody>
      </p:sp>
    </p:spTree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2133</TotalTime>
  <Words>1150</Words>
  <Application>Microsoft Office PowerPoint</Application>
  <PresentationFormat>Custom</PresentationFormat>
  <Paragraphs>125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宋体</vt:lpstr>
      <vt:lpstr>宋体</vt:lpstr>
      <vt:lpstr>Arial</vt:lpstr>
      <vt:lpstr>Calibri</vt:lpstr>
      <vt:lpstr>iCiel Cadena</vt:lpstr>
      <vt:lpstr>Symbol</vt:lpstr>
      <vt:lpstr>Tahoma</vt:lpstr>
      <vt:lpstr>Times New Roman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tailieugiaovien.edu.vn</dc:creator>
  <cp:lastModifiedBy>Nga Doan Thi</cp:lastModifiedBy>
  <cp:revision>16</cp:revision>
  <dcterms:created xsi:type="dcterms:W3CDTF">2015-09-14T06:10:00Z</dcterms:created>
  <dcterms:modified xsi:type="dcterms:W3CDTF">2024-02-24T01:45:16Z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1033-11.2.0.10101</vt:lpwstr>
  </property>
</Properties>
</file>