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91" r:id="rId2"/>
    <p:sldId id="365" r:id="rId3"/>
    <p:sldId id="294" r:id="rId4"/>
    <p:sldId id="295" r:id="rId5"/>
    <p:sldId id="371" r:id="rId6"/>
    <p:sldId id="296" r:id="rId7"/>
    <p:sldId id="372" r:id="rId8"/>
    <p:sldId id="349" r:id="rId9"/>
    <p:sldId id="373" r:id="rId10"/>
    <p:sldId id="366" r:id="rId11"/>
    <p:sldId id="367" r:id="rId12"/>
    <p:sldId id="364" r:id="rId13"/>
    <p:sldId id="374" r:id="rId14"/>
    <p:sldId id="287" r:id="rId15"/>
    <p:sldId id="375" r:id="rId16"/>
    <p:sldId id="376" r:id="rId17"/>
    <p:sldId id="377" r:id="rId18"/>
    <p:sldId id="378" r:id="rId19"/>
    <p:sldId id="382" r:id="rId20"/>
    <p:sldId id="379" r:id="rId21"/>
    <p:sldId id="380" r:id="rId22"/>
    <p:sldId id="283" r:id="rId23"/>
    <p:sldId id="383" r:id="rId24"/>
    <p:sldId id="381" r:id="rId25"/>
    <p:sldId id="384" r:id="rId26"/>
    <p:sldId id="278" r:id="rId27"/>
    <p:sldId id="385" r:id="rId28"/>
    <p:sldId id="403" r:id="rId29"/>
    <p:sldId id="390" r:id="rId30"/>
    <p:sldId id="392" r:id="rId31"/>
    <p:sldId id="394" r:id="rId32"/>
    <p:sldId id="395" r:id="rId33"/>
    <p:sldId id="393" r:id="rId34"/>
    <p:sldId id="398" r:id="rId35"/>
    <p:sldId id="280" r:id="rId36"/>
    <p:sldId id="396" r:id="rId37"/>
    <p:sldId id="399" r:id="rId38"/>
    <p:sldId id="400" r:id="rId39"/>
    <p:sldId id="257" r:id="rId40"/>
    <p:sldId id="266" r:id="rId41"/>
  </p:sldIdLst>
  <p:sldSz cx="18288000" cy="10287000"/>
  <p:notesSz cx="6858000" cy="9144000"/>
  <p:embeddedFontLst>
    <p:embeddedFont>
      <p:font typeface="#9Slide05 Good Vibes Pro" panose="020B0604020202020204" charset="-93"/>
      <p:regular r:id="rId43"/>
    </p:embeddedFont>
    <p:embeddedFont>
      <p:font typeface="#9Slide03 SVNNexa Rust Sans Bla" panose="020B0606040200020203" charset="0"/>
      <p:bold r:id="rId44"/>
    </p:embeddedFont>
    <p:embeddedFont>
      <p:font typeface="#9Slide05 Braxton Regular" panose="020B0604020202020204" charset="-93"/>
      <p:regular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#9Slide07 SVNGuerrilla" panose="00000500000000000000" charset="0"/>
      <p:regular r:id="rId54"/>
    </p:embeddedFont>
    <p:embeddedFont>
      <p:font typeface="#9Slide05 Aphrodite Pro" panose="020B0604020202020204" charset="-93"/>
      <p:regular r:id="rId55"/>
    </p:embeddedFont>
    <p:embeddedFont>
      <p:font typeface="Roboto Condensed Bold" panose="020B0604020202020204" charset="0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F6"/>
    <a:srgbClr val="F0A290"/>
    <a:srgbClr val="E4D2BF"/>
    <a:srgbClr val="713E31"/>
    <a:srgbClr val="51341D"/>
    <a:srgbClr val="EEB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7721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0947-BA26-4DDC-B721-EB27ACC3E13F}" type="datetimeFigureOut">
              <a:rPr lang="en-US" smtClean="0"/>
              <a:t>29/05/2024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73D69-D3B0-4A69-ACD9-435B91C4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98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7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3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7D012-51E8-4302-B715-5134CD6A47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81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1. </a:t>
            </a:r>
            <a:r>
              <a:rPr lang="en-US" sz="1200" dirty="0" err="1"/>
              <a:t>Xác</a:t>
            </a:r>
            <a:r>
              <a:rPr lang="en-US" sz="1200" dirty="0"/>
              <a:t> </a:t>
            </a:r>
            <a:r>
              <a:rPr lang="en-US" sz="1200" dirty="0" err="1"/>
              <a:t>định</a:t>
            </a:r>
            <a:r>
              <a:rPr lang="en-US" sz="1200" dirty="0"/>
              <a:t> </a:t>
            </a:r>
            <a:r>
              <a:rPr lang="en-US" sz="1200" dirty="0" err="1"/>
              <a:t>đề</a:t>
            </a:r>
            <a:r>
              <a:rPr lang="en-US" sz="1200" dirty="0"/>
              <a:t> </a:t>
            </a:r>
            <a:r>
              <a:rPr lang="en-US" sz="1200" dirty="0" err="1"/>
              <a:t>tài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truyện</a:t>
            </a:r>
            <a:r>
              <a:rPr lang="en-US" sz="1200" dirty="0"/>
              <a:t> </a:t>
            </a:r>
            <a:r>
              <a:rPr lang="en-US" sz="1200" dirty="0" err="1"/>
              <a:t>ngắn</a:t>
            </a:r>
            <a:r>
              <a:rPr lang="en-US" sz="1200" dirty="0"/>
              <a:t> </a:t>
            </a:r>
            <a:r>
              <a:rPr lang="en-US" sz="1200" i="1" dirty="0" err="1"/>
              <a:t>Lặng</a:t>
            </a:r>
            <a:r>
              <a:rPr lang="en-US" sz="1200" i="1" dirty="0"/>
              <a:t> </a:t>
            </a:r>
            <a:r>
              <a:rPr lang="en-US" sz="1200" i="1" dirty="0" err="1"/>
              <a:t>lẽ</a:t>
            </a:r>
            <a:r>
              <a:rPr lang="en-US" sz="1200" i="1" dirty="0"/>
              <a:t> Sa Pa.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Theo </a:t>
            </a:r>
            <a:r>
              <a:rPr lang="en-US" sz="1200" dirty="0" err="1"/>
              <a:t>tiêu</a:t>
            </a:r>
            <a:r>
              <a:rPr lang="en-US" sz="1200" dirty="0"/>
              <a:t> </a:t>
            </a:r>
            <a:r>
              <a:rPr lang="en-US" sz="1200" dirty="0" err="1"/>
              <a:t>chí</a:t>
            </a:r>
            <a:r>
              <a:rPr lang="en-US" sz="1200" dirty="0"/>
              <a:t> </a:t>
            </a:r>
            <a:r>
              <a:rPr lang="en-US" sz="1200" dirty="0" err="1"/>
              <a:t>loại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,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có</a:t>
            </a:r>
            <a:r>
              <a:rPr lang="en-US" sz="1200" dirty="0"/>
              <a:t> </a:t>
            </a:r>
            <a:r>
              <a:rPr lang="en-US" sz="1200" dirty="0" err="1"/>
              <a:t>đề</a:t>
            </a:r>
            <a:r>
              <a:rPr lang="en-US" sz="1200" dirty="0"/>
              <a:t> </a:t>
            </a:r>
            <a:r>
              <a:rPr lang="en-US" sz="1200" dirty="0" err="1"/>
              <a:t>tài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lao</a:t>
            </a:r>
            <a:r>
              <a:rPr lang="en-US" sz="1200" dirty="0"/>
              <a:t> </a:t>
            </a:r>
            <a:r>
              <a:rPr lang="en-US" sz="1200" dirty="0" err="1"/>
              <a:t>động</a:t>
            </a:r>
            <a:r>
              <a:rPr lang="en-US" sz="1200" dirty="0"/>
              <a:t> </a:t>
            </a:r>
            <a:r>
              <a:rPr lang="en-US" sz="1200" dirty="0" err="1"/>
              <a:t>đảm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các</a:t>
            </a:r>
            <a:r>
              <a:rPr lang="en-US" sz="1200" dirty="0"/>
              <a:t> </a:t>
            </a:r>
            <a:r>
              <a:rPr lang="en-US" sz="1200" dirty="0" err="1"/>
              <a:t>công</a:t>
            </a:r>
            <a:r>
              <a:rPr lang="en-US" sz="1200" dirty="0"/>
              <a:t> </a:t>
            </a:r>
            <a:r>
              <a:rPr lang="en-US" sz="1200" dirty="0" err="1"/>
              <a:t>việc</a:t>
            </a:r>
            <a:r>
              <a:rPr lang="en-US" sz="1200" dirty="0"/>
              <a:t> </a:t>
            </a:r>
            <a:r>
              <a:rPr lang="en-US" sz="1200" dirty="0" err="1"/>
              <a:t>thầm</a:t>
            </a:r>
            <a:r>
              <a:rPr lang="en-US" sz="1200" dirty="0"/>
              <a:t> </a:t>
            </a:r>
            <a:r>
              <a:rPr lang="en-US" sz="1200" dirty="0" err="1"/>
              <a:t>lặng</a:t>
            </a:r>
            <a:r>
              <a:rPr lang="en-US" sz="1200" dirty="0"/>
              <a:t>, </a:t>
            </a:r>
            <a:r>
              <a:rPr lang="en-US" sz="1200" dirty="0" err="1"/>
              <a:t>đóng</a:t>
            </a:r>
            <a:r>
              <a:rPr lang="en-US" sz="1200" dirty="0"/>
              <a:t> </a:t>
            </a:r>
            <a:r>
              <a:rPr lang="en-US" sz="1200" dirty="0" err="1"/>
              <a:t>góp</a:t>
            </a:r>
            <a:r>
              <a:rPr lang="en-US" sz="1200" dirty="0"/>
              <a:t> </a:t>
            </a:r>
            <a:r>
              <a:rPr lang="en-US" sz="1200" dirty="0" err="1"/>
              <a:t>vào</a:t>
            </a:r>
            <a:r>
              <a:rPr lang="en-US" sz="1200" dirty="0"/>
              <a:t> </a:t>
            </a:r>
            <a:r>
              <a:rPr lang="en-US" sz="1200" dirty="0" err="1"/>
              <a:t>công</a:t>
            </a:r>
            <a:r>
              <a:rPr lang="en-US" sz="1200" dirty="0"/>
              <a:t> </a:t>
            </a:r>
            <a:r>
              <a:rPr lang="en-US" sz="1200" dirty="0" err="1"/>
              <a:t>cuộc</a:t>
            </a:r>
            <a:r>
              <a:rPr lang="en-US" sz="1200" dirty="0"/>
              <a:t> </a:t>
            </a:r>
            <a:r>
              <a:rPr lang="en-US" sz="1200" dirty="0" err="1"/>
              <a:t>xây</a:t>
            </a:r>
            <a:r>
              <a:rPr lang="en-US" sz="1200" dirty="0"/>
              <a:t> </a:t>
            </a:r>
            <a:r>
              <a:rPr lang="en-US" sz="1200" dirty="0" err="1"/>
              <a:t>dựng</a:t>
            </a:r>
            <a:r>
              <a:rPr lang="en-US" sz="1200" dirty="0"/>
              <a:t> </a:t>
            </a:r>
            <a:r>
              <a:rPr lang="en-US" sz="1200" dirty="0" err="1"/>
              <a:t>đất</a:t>
            </a:r>
            <a:r>
              <a:rPr lang="en-US" sz="1200" dirty="0"/>
              <a:t> </a:t>
            </a:r>
            <a:r>
              <a:rPr lang="en-US" sz="1200" dirty="0" err="1"/>
              <a:t>nước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năm</a:t>
            </a:r>
            <a:r>
              <a:rPr lang="en-US" sz="1200" dirty="0"/>
              <a:t> 1970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93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2. </a:t>
            </a:r>
            <a:r>
              <a:rPr lang="en-US" sz="1200" dirty="0" err="1"/>
              <a:t>Tóm</a:t>
            </a:r>
            <a:r>
              <a:rPr lang="en-US" sz="1200" dirty="0"/>
              <a:t> </a:t>
            </a:r>
            <a:r>
              <a:rPr lang="en-US" sz="1200" dirty="0" err="1"/>
              <a:t>tắt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nêu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xét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</a:t>
            </a:r>
            <a:r>
              <a:rPr lang="en-US" sz="1200" dirty="0" err="1"/>
              <a:t>kiểu</a:t>
            </a:r>
            <a:r>
              <a:rPr lang="en-US" sz="1200" dirty="0"/>
              <a:t> </a:t>
            </a:r>
            <a:r>
              <a:rPr lang="en-US" sz="1200" dirty="0" err="1"/>
              <a:t>cốt</a:t>
            </a:r>
            <a:r>
              <a:rPr lang="en-US" sz="1200" dirty="0"/>
              <a:t> </a:t>
            </a:r>
            <a:r>
              <a:rPr lang="en-US" sz="1200" dirty="0" err="1"/>
              <a:t>truyện</a:t>
            </a:r>
            <a:r>
              <a:rPr lang="en-US" sz="12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8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1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79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 </a:t>
            </a:r>
            <a:r>
              <a:rPr lang="en-US" dirty="0" err="1"/>
              <a:t>phút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 </a:t>
            </a:r>
            <a:r>
              <a:rPr lang="en-US" sz="1200" dirty="0" err="1"/>
              <a:t>thanh</a:t>
            </a:r>
            <a:r>
              <a:rPr lang="en-US" sz="1200" dirty="0"/>
              <a:t> </a:t>
            </a:r>
            <a:r>
              <a:rPr lang="en-US" sz="1200" dirty="0" err="1"/>
              <a:t>niên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nhà</a:t>
            </a:r>
            <a:r>
              <a:rPr lang="en-US" sz="1200" dirty="0"/>
              <a:t> </a:t>
            </a:r>
            <a:r>
              <a:rPr lang="en-US" sz="1200" dirty="0" err="1"/>
              <a:t>văn</a:t>
            </a:r>
            <a:r>
              <a:rPr lang="en-US" sz="1200" dirty="0"/>
              <a:t> </a:t>
            </a:r>
            <a:r>
              <a:rPr lang="en-US" sz="1200" dirty="0" err="1"/>
              <a:t>miêu</a:t>
            </a:r>
            <a:r>
              <a:rPr lang="en-US" sz="1200" dirty="0"/>
              <a:t> </a:t>
            </a:r>
            <a:r>
              <a:rPr lang="en-US" sz="1200" dirty="0" err="1"/>
              <a:t>tả</a:t>
            </a:r>
            <a:r>
              <a:rPr lang="en-US" sz="1200" dirty="0"/>
              <a:t> qua </a:t>
            </a:r>
            <a:r>
              <a:rPr lang="en-US" sz="1200" dirty="0" err="1"/>
              <a:t>những</a:t>
            </a:r>
            <a:r>
              <a:rPr lang="en-US" sz="1200" dirty="0"/>
              <a:t> chi </a:t>
            </a:r>
            <a:r>
              <a:rPr lang="en-US" sz="1200" dirty="0" err="1"/>
              <a:t>tiết</a:t>
            </a:r>
            <a:r>
              <a:rPr lang="en-US" sz="1200" dirty="0"/>
              <a:t> </a:t>
            </a:r>
            <a:r>
              <a:rPr lang="en-US" sz="1200" dirty="0" err="1"/>
              <a:t>nào</a:t>
            </a:r>
            <a:r>
              <a:rPr lang="en-US" sz="1200" dirty="0"/>
              <a:t> (</a:t>
            </a:r>
            <a:r>
              <a:rPr lang="en-US" sz="1200" dirty="0" err="1"/>
              <a:t>ngoại</a:t>
            </a:r>
            <a:r>
              <a:rPr lang="en-US" sz="1200" dirty="0"/>
              <a:t> </a:t>
            </a:r>
            <a:r>
              <a:rPr lang="en-US" sz="1200" dirty="0" err="1"/>
              <a:t>hình</a:t>
            </a:r>
            <a:r>
              <a:rPr lang="en-US" sz="1200" dirty="0"/>
              <a:t>, </a:t>
            </a:r>
            <a:r>
              <a:rPr lang="en-US" sz="1200" dirty="0" err="1"/>
              <a:t>lời</a:t>
            </a:r>
            <a:r>
              <a:rPr lang="en-US" sz="1200" dirty="0"/>
              <a:t> </a:t>
            </a:r>
            <a:r>
              <a:rPr lang="en-US" sz="1200" dirty="0" err="1"/>
              <a:t>nói</a:t>
            </a:r>
            <a:r>
              <a:rPr lang="en-US" sz="1200" dirty="0"/>
              <a:t>, </a:t>
            </a:r>
            <a:r>
              <a:rPr lang="en-US" sz="1200" dirty="0" err="1"/>
              <a:t>hành</a:t>
            </a:r>
            <a:r>
              <a:rPr lang="en-US" sz="1200" dirty="0"/>
              <a:t> </a:t>
            </a:r>
            <a:r>
              <a:rPr lang="en-US" sz="1200" dirty="0" err="1"/>
              <a:t>động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nghĩ</a:t>
            </a:r>
            <a:r>
              <a:rPr lang="en-US" sz="1200" dirty="0"/>
              <a:t>, </a:t>
            </a:r>
            <a:r>
              <a:rPr lang="en-US" sz="1200" dirty="0" err="1"/>
              <a:t>hoàn</a:t>
            </a:r>
            <a:r>
              <a:rPr lang="en-US" sz="1200" dirty="0"/>
              <a:t> </a:t>
            </a:r>
            <a:r>
              <a:rPr lang="en-US" sz="1200" dirty="0" err="1"/>
              <a:t>cảnh</a:t>
            </a:r>
            <a:r>
              <a:rPr lang="en-US" sz="1200" dirty="0"/>
              <a:t> </a:t>
            </a:r>
            <a:r>
              <a:rPr lang="en-US" sz="1200" dirty="0" err="1"/>
              <a:t>sống</a:t>
            </a:r>
            <a:r>
              <a:rPr lang="en-US" sz="1200" dirty="0"/>
              <a:t>, </a:t>
            </a:r>
            <a:r>
              <a:rPr lang="en-US" sz="1200" dirty="0" err="1"/>
              <a:t>công</a:t>
            </a:r>
            <a:r>
              <a:rPr lang="en-US" sz="1200" dirty="0"/>
              <a:t> </a:t>
            </a:r>
            <a:r>
              <a:rPr lang="en-US" sz="1200" dirty="0" err="1"/>
              <a:t>việc</a:t>
            </a:r>
            <a:r>
              <a:rPr lang="en-US" sz="1200" dirty="0"/>
              <a:t>, </a:t>
            </a:r>
            <a:r>
              <a:rPr lang="en-US" sz="1200" dirty="0" err="1"/>
              <a:t>mối</a:t>
            </a:r>
            <a:r>
              <a:rPr lang="en-US" sz="1200" dirty="0"/>
              <a:t> </a:t>
            </a:r>
            <a:r>
              <a:rPr lang="en-US" sz="1200" dirty="0" err="1"/>
              <a:t>quan</a:t>
            </a:r>
            <a:r>
              <a:rPr lang="en-US" sz="1200" dirty="0"/>
              <a:t> </a:t>
            </a:r>
            <a:r>
              <a:rPr lang="en-US" sz="1200" dirty="0" err="1"/>
              <a:t>hệ</a:t>
            </a:r>
            <a:r>
              <a:rPr lang="en-US" sz="1200" dirty="0"/>
              <a:t> </a:t>
            </a:r>
            <a:r>
              <a:rPr lang="en-US" sz="1200" dirty="0" err="1"/>
              <a:t>với</a:t>
            </a:r>
            <a:r>
              <a:rPr lang="en-US" sz="1200" dirty="0"/>
              <a:t> </a:t>
            </a:r>
            <a:r>
              <a:rPr lang="en-US" sz="1200" dirty="0" err="1"/>
              <a:t>các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khác</a:t>
            </a:r>
            <a:r>
              <a:rPr lang="en-US" sz="1200" dirty="0"/>
              <a:t>)? </a:t>
            </a:r>
            <a:r>
              <a:rPr lang="en-US" sz="1200" dirty="0" err="1"/>
              <a:t>Hãy</a:t>
            </a:r>
            <a:r>
              <a:rPr lang="en-US" sz="1200" dirty="0"/>
              <a:t> </a:t>
            </a:r>
            <a:r>
              <a:rPr lang="en-US" sz="1200" dirty="0" err="1"/>
              <a:t>dựa</a:t>
            </a:r>
            <a:r>
              <a:rPr lang="en-US" sz="1200" dirty="0"/>
              <a:t> </a:t>
            </a:r>
            <a:r>
              <a:rPr lang="en-US" sz="1200" dirty="0" err="1"/>
              <a:t>vào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chi </a:t>
            </a:r>
            <a:r>
              <a:rPr lang="en-US" sz="1200" dirty="0" err="1"/>
              <a:t>tiết</a:t>
            </a:r>
            <a:r>
              <a:rPr lang="en-US" sz="1200" dirty="0"/>
              <a:t> </a:t>
            </a:r>
            <a:r>
              <a:rPr lang="en-US" sz="1200" dirty="0" err="1"/>
              <a:t>tiêu</a:t>
            </a:r>
            <a:r>
              <a:rPr lang="en-US" sz="1200" dirty="0"/>
              <a:t> </a:t>
            </a:r>
            <a:r>
              <a:rPr lang="en-US" sz="1200" dirty="0" err="1"/>
              <a:t>biểu</a:t>
            </a:r>
            <a:r>
              <a:rPr lang="en-US" sz="1200" dirty="0"/>
              <a:t> </a:t>
            </a:r>
            <a:r>
              <a:rPr lang="en-US" sz="1200" dirty="0" err="1"/>
              <a:t>để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xét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</a:t>
            </a:r>
            <a:r>
              <a:rPr lang="en-US" sz="1200" dirty="0" err="1"/>
              <a:t>tính</a:t>
            </a:r>
            <a:r>
              <a:rPr lang="en-US" sz="1200" dirty="0"/>
              <a:t> </a:t>
            </a:r>
            <a:r>
              <a:rPr lang="en-US" sz="1200" dirty="0" err="1"/>
              <a:t>cách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13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81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24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1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1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52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17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Qua </a:t>
            </a:r>
            <a:r>
              <a:rPr lang="en-US" sz="1200" dirty="0" err="1"/>
              <a:t>lời</a:t>
            </a:r>
            <a:r>
              <a:rPr lang="en-US" sz="1200" dirty="0"/>
              <a:t> </a:t>
            </a:r>
            <a:r>
              <a:rPr lang="en-US" sz="1200" dirty="0" err="1"/>
              <a:t>giới</a:t>
            </a:r>
            <a:r>
              <a:rPr lang="en-US" sz="1200" dirty="0"/>
              <a:t> </a:t>
            </a:r>
            <a:r>
              <a:rPr lang="en-US" sz="1200" dirty="0" err="1"/>
              <a:t>thiệu</a:t>
            </a:r>
            <a:r>
              <a:rPr lang="en-US" sz="1200" dirty="0"/>
              <a:t> ban </a:t>
            </a:r>
            <a:r>
              <a:rPr lang="en-US" sz="1200" dirty="0" err="1"/>
              <a:t>đầu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bác</a:t>
            </a:r>
            <a:r>
              <a:rPr lang="en-US" sz="1200" dirty="0"/>
              <a:t> </a:t>
            </a:r>
            <a:r>
              <a:rPr lang="en-US" sz="1200" dirty="0" err="1"/>
              <a:t>lái</a:t>
            </a:r>
            <a:r>
              <a:rPr lang="en-US" sz="1200" dirty="0"/>
              <a:t> </a:t>
            </a:r>
            <a:r>
              <a:rPr lang="en-US" sz="1200" dirty="0" err="1"/>
              <a:t>xe</a:t>
            </a:r>
            <a:r>
              <a:rPr lang="en-US" sz="1200" dirty="0"/>
              <a:t>, ta </a:t>
            </a:r>
            <a:r>
              <a:rPr lang="en-US" sz="1200" dirty="0" err="1"/>
              <a:t>biết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nét</a:t>
            </a:r>
            <a:r>
              <a:rPr lang="en-US" sz="1200" dirty="0"/>
              <a:t> </a:t>
            </a:r>
            <a:r>
              <a:rPr lang="en-US" sz="1200" dirty="0" err="1"/>
              <a:t>sơ</a:t>
            </a:r>
            <a:r>
              <a:rPr lang="en-US" sz="1200" dirty="0"/>
              <a:t> </a:t>
            </a:r>
            <a:r>
              <a:rPr lang="en-US" sz="1200" dirty="0" err="1"/>
              <a:t>lược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</a:t>
            </a:r>
            <a:r>
              <a:rPr lang="en-US" sz="1200" dirty="0" err="1"/>
              <a:t>công</a:t>
            </a:r>
            <a:r>
              <a:rPr lang="en-US" sz="1200" dirty="0"/>
              <a:t> </a:t>
            </a:r>
            <a:r>
              <a:rPr lang="en-US" sz="1200" dirty="0" err="1"/>
              <a:t>việc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 </a:t>
            </a:r>
            <a:r>
              <a:rPr lang="en-US" sz="1200" dirty="0" err="1"/>
              <a:t>thanh</a:t>
            </a:r>
            <a:r>
              <a:rPr lang="en-US" sz="1200" dirty="0"/>
              <a:t> </a:t>
            </a:r>
            <a:r>
              <a:rPr lang="en-US" sz="1200" dirty="0" err="1"/>
              <a:t>niên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việc</a:t>
            </a:r>
            <a:r>
              <a:rPr lang="en-US" sz="1200" dirty="0"/>
              <a:t> “</a:t>
            </a:r>
            <a:r>
              <a:rPr lang="en-US" sz="1200" dirty="0" err="1"/>
              <a:t>thèm</a:t>
            </a:r>
            <a:r>
              <a:rPr lang="en-US" sz="1200" dirty="0"/>
              <a:t>”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gặp</a:t>
            </a:r>
            <a:r>
              <a:rPr lang="en-US" sz="1200" dirty="0"/>
              <a:t>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. </a:t>
            </a:r>
            <a:r>
              <a:rPr lang="en-US" sz="1200" i="1" dirty="0"/>
              <a:t>(</a:t>
            </a:r>
            <a:r>
              <a:rPr lang="en-US" sz="1200" i="1" dirty="0" err="1"/>
              <a:t>Tôi</a:t>
            </a:r>
            <a:r>
              <a:rPr lang="en-US" sz="1200" i="1" dirty="0"/>
              <a:t> </a:t>
            </a:r>
            <a:r>
              <a:rPr lang="en-US" sz="1200" i="1" dirty="0" err="1"/>
              <a:t>sắp</a:t>
            </a:r>
            <a:r>
              <a:rPr lang="en-US" sz="1200" i="1" dirty="0"/>
              <a:t> </a:t>
            </a:r>
            <a:r>
              <a:rPr lang="en-US" sz="1200" i="1" dirty="0" err="1"/>
              <a:t>giới</a:t>
            </a:r>
            <a:r>
              <a:rPr lang="en-US" sz="1200" i="1" dirty="0"/>
              <a:t> </a:t>
            </a:r>
            <a:r>
              <a:rPr lang="en-US" sz="1200" i="1" dirty="0" err="1"/>
              <a:t>thiệu</a:t>
            </a:r>
            <a:r>
              <a:rPr lang="en-US" sz="1200" i="1" dirty="0"/>
              <a:t> </a:t>
            </a:r>
            <a:r>
              <a:rPr lang="en-US" sz="1200" i="1" dirty="0" err="1"/>
              <a:t>với</a:t>
            </a:r>
            <a:r>
              <a:rPr lang="en-US" sz="1200" i="1" dirty="0"/>
              <a:t> </a:t>
            </a:r>
            <a:r>
              <a:rPr lang="en-US" sz="1200" i="1" dirty="0" err="1"/>
              <a:t>bác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trong</a:t>
            </a:r>
            <a:r>
              <a:rPr lang="en-US" sz="1200" i="1" dirty="0"/>
              <a:t> </a:t>
            </a:r>
            <a:r>
              <a:rPr lang="en-US" sz="1200" i="1" dirty="0" err="1"/>
              <a:t>những</a:t>
            </a:r>
            <a:r>
              <a:rPr lang="en-US" sz="1200" i="1" dirty="0"/>
              <a:t> </a:t>
            </a:r>
            <a:r>
              <a:rPr lang="en-US" sz="1200" i="1" dirty="0" err="1"/>
              <a:t>người</a:t>
            </a:r>
            <a:r>
              <a:rPr lang="en-US" sz="1200" i="1" dirty="0"/>
              <a:t> </a:t>
            </a:r>
            <a:r>
              <a:rPr lang="en-US" sz="1200" i="1" dirty="0" err="1"/>
              <a:t>cô</a:t>
            </a:r>
            <a:r>
              <a:rPr lang="en-US" sz="1200" i="1" dirty="0"/>
              <a:t> </a:t>
            </a:r>
            <a:r>
              <a:rPr lang="en-US" sz="1200" i="1" dirty="0" err="1"/>
              <a:t>độc</a:t>
            </a:r>
            <a:r>
              <a:rPr lang="en-US" sz="1200" i="1" dirty="0"/>
              <a:t> </a:t>
            </a:r>
            <a:r>
              <a:rPr lang="en-US" sz="1200" i="1" dirty="0" err="1"/>
              <a:t>nhất</a:t>
            </a:r>
            <a:r>
              <a:rPr lang="en-US" sz="1200" i="1" dirty="0"/>
              <a:t> </a:t>
            </a:r>
            <a:r>
              <a:rPr lang="en-US" sz="1200" i="1" dirty="0" err="1"/>
              <a:t>thế</a:t>
            </a:r>
            <a:r>
              <a:rPr lang="en-US" sz="1200" i="1" dirty="0"/>
              <a:t> </a:t>
            </a:r>
            <a:r>
              <a:rPr lang="en-US" sz="1200" i="1" dirty="0" err="1"/>
              <a:t>gian</a:t>
            </a:r>
            <a:r>
              <a:rPr lang="en-US" sz="1200" i="1" dirty="0"/>
              <a:t>. </a:t>
            </a:r>
            <a:r>
              <a:rPr lang="en-US" sz="1200" i="1" dirty="0" err="1"/>
              <a:t>Thế</a:t>
            </a:r>
            <a:r>
              <a:rPr lang="en-US" sz="1200" i="1" dirty="0"/>
              <a:t> </a:t>
            </a:r>
            <a:r>
              <a:rPr lang="en-US" sz="1200" i="1" dirty="0" err="1"/>
              <a:t>nào</a:t>
            </a:r>
            <a:r>
              <a:rPr lang="en-US" sz="1200" i="1" dirty="0"/>
              <a:t> </a:t>
            </a:r>
            <a:r>
              <a:rPr lang="en-US" sz="1200" i="1" dirty="0" err="1"/>
              <a:t>bác</a:t>
            </a:r>
            <a:r>
              <a:rPr lang="en-US" sz="1200" i="1" dirty="0"/>
              <a:t> </a:t>
            </a:r>
            <a:r>
              <a:rPr lang="en-US" sz="1200" i="1" dirty="0" err="1"/>
              <a:t>cũng</a:t>
            </a:r>
            <a:r>
              <a:rPr lang="en-US" sz="1200" i="1" dirty="0"/>
              <a:t> </a:t>
            </a:r>
            <a:r>
              <a:rPr lang="en-US" sz="1200" i="1" dirty="0" err="1"/>
              <a:t>thích</a:t>
            </a:r>
            <a:r>
              <a:rPr lang="en-US" sz="1200" i="1" dirty="0"/>
              <a:t> </a:t>
            </a:r>
            <a:r>
              <a:rPr lang="en-US" sz="1200" i="1" dirty="0" err="1"/>
              <a:t>vẽ</a:t>
            </a:r>
            <a:r>
              <a:rPr lang="en-US" sz="1200" i="1" dirty="0"/>
              <a:t> </a:t>
            </a:r>
            <a:r>
              <a:rPr lang="en-US" sz="1200" i="1" dirty="0" err="1"/>
              <a:t>hắn</a:t>
            </a:r>
            <a:r>
              <a:rPr lang="en-US" sz="1200" i="1" dirty="0"/>
              <a:t>)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già</a:t>
            </a:r>
            <a:r>
              <a:rPr lang="en-US" sz="1200" dirty="0"/>
              <a:t> </a:t>
            </a:r>
            <a:r>
              <a:rPr lang="en-US" sz="1200" dirty="0" err="1"/>
              <a:t>xúc</a:t>
            </a:r>
            <a:r>
              <a:rPr lang="en-US" sz="1200" dirty="0"/>
              <a:t> </a:t>
            </a:r>
            <a:r>
              <a:rPr lang="en-US" sz="1200" dirty="0" err="1"/>
              <a:t>động</a:t>
            </a:r>
            <a:r>
              <a:rPr lang="en-US" sz="1200" dirty="0"/>
              <a:t> </a:t>
            </a:r>
            <a:r>
              <a:rPr lang="en-US" sz="1200" dirty="0" err="1"/>
              <a:t>mạnh</a:t>
            </a:r>
            <a:r>
              <a:rPr lang="en-US" sz="1200" dirty="0"/>
              <a:t> </a:t>
            </a:r>
            <a:r>
              <a:rPr lang="en-US" sz="1200" dirty="0" err="1"/>
              <a:t>khi</a:t>
            </a:r>
            <a:r>
              <a:rPr lang="en-US" sz="1200" dirty="0"/>
              <a:t> </a:t>
            </a:r>
            <a:r>
              <a:rPr lang="en-US" sz="1200" dirty="0" err="1"/>
              <a:t>lần</a:t>
            </a:r>
            <a:r>
              <a:rPr lang="en-US" sz="1200" dirty="0"/>
              <a:t> </a:t>
            </a:r>
            <a:r>
              <a:rPr lang="en-US" sz="1200" dirty="0" err="1"/>
              <a:t>đầu</a:t>
            </a:r>
            <a:r>
              <a:rPr lang="en-US" sz="1200" dirty="0"/>
              <a:t> </a:t>
            </a:r>
            <a:r>
              <a:rPr lang="en-US" sz="1200" dirty="0" err="1"/>
              <a:t>nhìn</a:t>
            </a:r>
            <a:r>
              <a:rPr lang="en-US" sz="1200" dirty="0"/>
              <a:t> </a:t>
            </a:r>
            <a:r>
              <a:rPr lang="en-US" sz="1200" dirty="0" err="1"/>
              <a:t>thấy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 </a:t>
            </a:r>
            <a:r>
              <a:rPr lang="en-US" sz="1200" dirty="0" err="1"/>
              <a:t>thanh</a:t>
            </a:r>
            <a:r>
              <a:rPr lang="en-US" sz="1200" dirty="0"/>
              <a:t> </a:t>
            </a:r>
            <a:r>
              <a:rPr lang="en-US" sz="1200" dirty="0" err="1"/>
              <a:t>niên</a:t>
            </a:r>
            <a:r>
              <a:rPr lang="en-US" sz="1200" dirty="0"/>
              <a:t>.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rất</a:t>
            </a:r>
            <a:r>
              <a:rPr lang="en-US" sz="1200" dirty="0"/>
              <a:t> </a:t>
            </a:r>
            <a:r>
              <a:rPr lang="en-US" sz="1200" dirty="0" err="1"/>
              <a:t>ngạc</a:t>
            </a:r>
            <a:r>
              <a:rPr lang="en-US" sz="1200" dirty="0"/>
              <a:t> </a:t>
            </a:r>
            <a:r>
              <a:rPr lang="en-US" sz="1200" dirty="0" err="1"/>
              <a:t>nhiên</a:t>
            </a:r>
            <a:r>
              <a:rPr lang="en-US" sz="1200" dirty="0"/>
              <a:t> </a:t>
            </a:r>
            <a:r>
              <a:rPr lang="en-US" sz="1200" dirty="0" err="1"/>
              <a:t>khi</a:t>
            </a:r>
            <a:r>
              <a:rPr lang="en-US" sz="1200" dirty="0"/>
              <a:t> </a:t>
            </a:r>
            <a:r>
              <a:rPr lang="en-US" sz="1200" dirty="0" err="1"/>
              <a:t>bước</a:t>
            </a:r>
            <a:r>
              <a:rPr lang="en-US" sz="1200" dirty="0"/>
              <a:t> </a:t>
            </a:r>
            <a:r>
              <a:rPr lang="en-US" sz="1200" dirty="0" err="1"/>
              <a:t>lên</a:t>
            </a:r>
            <a:r>
              <a:rPr lang="en-US" sz="1200" dirty="0"/>
              <a:t> </a:t>
            </a:r>
            <a:r>
              <a:rPr lang="en-US" sz="1200" dirty="0" err="1"/>
              <a:t>bậc</a:t>
            </a:r>
            <a:r>
              <a:rPr lang="en-US" sz="1200" dirty="0"/>
              <a:t> thang </a:t>
            </a:r>
            <a:r>
              <a:rPr lang="en-US" sz="1200" dirty="0" err="1"/>
              <a:t>bằng</a:t>
            </a:r>
            <a:r>
              <a:rPr lang="en-US" sz="1200" dirty="0"/>
              <a:t> </a:t>
            </a:r>
            <a:r>
              <a:rPr lang="en-US" sz="1200" dirty="0" err="1"/>
              <a:t>đất</a:t>
            </a:r>
            <a:r>
              <a:rPr lang="en-US" sz="1200" dirty="0"/>
              <a:t>, </a:t>
            </a:r>
            <a:r>
              <a:rPr lang="en-US" sz="1200" dirty="0" err="1"/>
              <a:t>thấy</a:t>
            </a:r>
            <a:r>
              <a:rPr lang="en-US" sz="1200" dirty="0"/>
              <a:t> </a:t>
            </a:r>
            <a:r>
              <a:rPr lang="en-US" sz="1200" dirty="0" err="1"/>
              <a:t>người</a:t>
            </a:r>
            <a:r>
              <a:rPr lang="en-US" sz="1200" dirty="0"/>
              <a:t> con </a:t>
            </a:r>
            <a:r>
              <a:rPr lang="en-US" sz="1200" dirty="0" err="1"/>
              <a:t>trai</a:t>
            </a:r>
            <a:r>
              <a:rPr lang="en-US" sz="1200" dirty="0"/>
              <a:t> </a:t>
            </a:r>
            <a:r>
              <a:rPr lang="en-US" sz="1200" dirty="0" err="1"/>
              <a:t>đang</a:t>
            </a:r>
            <a:r>
              <a:rPr lang="en-US" sz="1200" dirty="0"/>
              <a:t> </a:t>
            </a:r>
            <a:r>
              <a:rPr lang="en-US" sz="1200" dirty="0" err="1"/>
              <a:t>hái</a:t>
            </a:r>
            <a:r>
              <a:rPr lang="en-US" sz="1200" dirty="0"/>
              <a:t> </a:t>
            </a:r>
            <a:r>
              <a:rPr lang="en-US" sz="1200" dirty="0" err="1"/>
              <a:t>hoa</a:t>
            </a:r>
            <a:r>
              <a:rPr lang="en-US" sz="1200" dirty="0"/>
              <a:t>. </a:t>
            </a:r>
            <a:r>
              <a:rPr lang="en-US" sz="1200" dirty="0" err="1"/>
              <a:t>Căn</a:t>
            </a:r>
            <a:r>
              <a:rPr lang="en-US" sz="1200" dirty="0"/>
              <a:t> </a:t>
            </a:r>
            <a:r>
              <a:rPr lang="en-US" sz="1200" dirty="0" err="1"/>
              <a:t>nhà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miêu</a:t>
            </a:r>
            <a:r>
              <a:rPr lang="en-US" sz="1200" dirty="0"/>
              <a:t> </a:t>
            </a:r>
            <a:r>
              <a:rPr lang="en-US" sz="1200" dirty="0" err="1"/>
              <a:t>tả</a:t>
            </a:r>
            <a:r>
              <a:rPr lang="en-US" sz="1200" dirty="0"/>
              <a:t> qua </a:t>
            </a:r>
            <a:r>
              <a:rPr lang="en-US" sz="1200" dirty="0" err="1"/>
              <a:t>cái</a:t>
            </a:r>
            <a:r>
              <a:rPr lang="en-US" sz="1200" dirty="0"/>
              <a:t> </a:t>
            </a:r>
            <a:r>
              <a:rPr lang="en-US" sz="1200" dirty="0" err="1"/>
              <a:t>nhìn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.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thấy</a:t>
            </a:r>
            <a:r>
              <a:rPr lang="en-US" sz="1200" dirty="0"/>
              <a:t> </a:t>
            </a:r>
            <a:r>
              <a:rPr lang="en-US" sz="1200" dirty="0" err="1"/>
              <a:t>ngòi</a:t>
            </a:r>
            <a:r>
              <a:rPr lang="en-US" sz="1200" dirty="0"/>
              <a:t> </a:t>
            </a:r>
            <a:r>
              <a:rPr lang="en-US" sz="1200" dirty="0" err="1"/>
              <a:t>bút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mình</a:t>
            </a:r>
            <a:r>
              <a:rPr lang="en-US" sz="1200" dirty="0"/>
              <a:t> </a:t>
            </a:r>
            <a:r>
              <a:rPr lang="en-US" sz="1200" dirty="0" err="1"/>
              <a:t>bất</a:t>
            </a:r>
            <a:r>
              <a:rPr lang="en-US" sz="1200" dirty="0"/>
              <a:t> </a:t>
            </a:r>
            <a:r>
              <a:rPr lang="en-US" sz="1200" dirty="0" err="1"/>
              <a:t>lực</a:t>
            </a:r>
            <a:r>
              <a:rPr lang="en-US" sz="1200" dirty="0"/>
              <a:t> </a:t>
            </a:r>
            <a:r>
              <a:rPr lang="en-US" sz="1200" dirty="0" err="1"/>
              <a:t>khi</a:t>
            </a:r>
            <a:r>
              <a:rPr lang="en-US" sz="1200" dirty="0"/>
              <a:t> </a:t>
            </a:r>
            <a:r>
              <a:rPr lang="en-US" sz="1200" dirty="0" err="1"/>
              <a:t>vẽ</a:t>
            </a:r>
            <a:r>
              <a:rPr lang="en-US" sz="1200" dirty="0"/>
              <a:t> </a:t>
            </a:r>
            <a:r>
              <a:rPr lang="en-US" sz="1200" dirty="0" err="1"/>
              <a:t>chân</a:t>
            </a:r>
            <a:r>
              <a:rPr lang="en-US" sz="1200" dirty="0"/>
              <a:t> dung </a:t>
            </a:r>
            <a:r>
              <a:rPr lang="en-US" sz="1200" dirty="0" err="1"/>
              <a:t>anh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Ngoài</a:t>
            </a:r>
            <a:r>
              <a:rPr lang="en-US" sz="1200" dirty="0"/>
              <a:t> </a:t>
            </a:r>
            <a:r>
              <a:rPr lang="en-US" sz="1200" dirty="0" err="1"/>
              <a:t>ra</a:t>
            </a:r>
            <a:r>
              <a:rPr lang="en-US" sz="1200" dirty="0"/>
              <a:t>, </a:t>
            </a:r>
            <a:r>
              <a:rPr lang="en-US" sz="1200" dirty="0" err="1"/>
              <a:t>cô</a:t>
            </a:r>
            <a:r>
              <a:rPr lang="en-US" sz="1200" dirty="0"/>
              <a:t> </a:t>
            </a:r>
            <a:r>
              <a:rPr lang="en-US" sz="1200" dirty="0" err="1"/>
              <a:t>kĩ</a:t>
            </a:r>
            <a:r>
              <a:rPr lang="en-US" sz="1200" dirty="0"/>
              <a:t> </a:t>
            </a:r>
            <a:r>
              <a:rPr lang="en-US" sz="1200" dirty="0" err="1"/>
              <a:t>sư</a:t>
            </a:r>
            <a:r>
              <a:rPr lang="en-US" sz="1200" dirty="0"/>
              <a:t> </a:t>
            </a:r>
            <a:r>
              <a:rPr lang="en-US" sz="1200" dirty="0" err="1"/>
              <a:t>nông</a:t>
            </a:r>
            <a:r>
              <a:rPr lang="en-US" sz="1200" dirty="0"/>
              <a:t> </a:t>
            </a:r>
            <a:r>
              <a:rPr lang="en-US" sz="1200" dirty="0" err="1"/>
              <a:t>nghiệp</a:t>
            </a:r>
            <a:r>
              <a:rPr lang="en-US" sz="1200" dirty="0"/>
              <a:t> </a:t>
            </a:r>
            <a:r>
              <a:rPr lang="en-US" sz="1200" dirty="0" err="1"/>
              <a:t>trẻ</a:t>
            </a:r>
            <a:r>
              <a:rPr lang="en-US" sz="1200" dirty="0"/>
              <a:t> </a:t>
            </a:r>
            <a:r>
              <a:rPr lang="en-US" sz="1200" dirty="0" err="1"/>
              <a:t>cũng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động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bị</a:t>
            </a:r>
            <a:r>
              <a:rPr lang="en-US" sz="1200" dirty="0"/>
              <a:t> </a:t>
            </a:r>
            <a:r>
              <a:rPr lang="en-US" sz="1200" dirty="0" err="1"/>
              <a:t>cuốn</a:t>
            </a:r>
            <a:r>
              <a:rPr lang="en-US" sz="1200" dirty="0"/>
              <a:t> </a:t>
            </a:r>
            <a:r>
              <a:rPr lang="en-US" sz="1200" dirty="0" err="1"/>
              <a:t>hút</a:t>
            </a:r>
            <a:r>
              <a:rPr lang="en-US" sz="1200" dirty="0"/>
              <a:t> </a:t>
            </a:r>
            <a:r>
              <a:rPr lang="en-US" sz="1200" dirty="0" err="1"/>
              <a:t>trước</a:t>
            </a:r>
            <a:r>
              <a:rPr lang="en-US" sz="1200" dirty="0"/>
              <a:t> </a:t>
            </a:r>
            <a:r>
              <a:rPr lang="en-US" sz="1200" dirty="0" err="1"/>
              <a:t>lời</a:t>
            </a:r>
            <a:r>
              <a:rPr lang="en-US" sz="1200" dirty="0"/>
              <a:t> </a:t>
            </a:r>
            <a:r>
              <a:rPr lang="en-US" sz="1200" dirty="0" err="1"/>
              <a:t>nói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 </a:t>
            </a:r>
            <a:r>
              <a:rPr lang="en-US" sz="1200" dirty="0" err="1"/>
              <a:t>thanh</a:t>
            </a:r>
            <a:r>
              <a:rPr lang="en-US" sz="1200" dirty="0"/>
              <a:t> </a:t>
            </a:r>
            <a:r>
              <a:rPr lang="en-US" sz="1200" dirty="0" err="1"/>
              <a:t>niên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Chân</a:t>
            </a:r>
            <a:r>
              <a:rPr lang="en-US" sz="1200" dirty="0"/>
              <a:t> dung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 </a:t>
            </a:r>
            <a:r>
              <a:rPr lang="en-US" sz="1200" dirty="0" err="1"/>
              <a:t>thanh</a:t>
            </a:r>
            <a:r>
              <a:rPr lang="en-US" sz="1200" dirty="0"/>
              <a:t> </a:t>
            </a:r>
            <a:r>
              <a:rPr lang="en-US" sz="1200" dirty="0" err="1"/>
              <a:t>niên</a:t>
            </a:r>
            <a:r>
              <a:rPr lang="en-US" sz="1200" dirty="0"/>
              <a:t> </a:t>
            </a:r>
            <a:r>
              <a:rPr lang="en-US" sz="1200" dirty="0" err="1"/>
              <a:t>đã</a:t>
            </a:r>
            <a:r>
              <a:rPr lang="en-US" sz="1200" dirty="0"/>
              <a:t> </a:t>
            </a:r>
            <a:r>
              <a:rPr lang="en-US" sz="1200" dirty="0" err="1"/>
              <a:t>hiện</a:t>
            </a:r>
            <a:r>
              <a:rPr lang="en-US" sz="1200" dirty="0"/>
              <a:t> </a:t>
            </a:r>
            <a:r>
              <a:rPr lang="en-US" sz="1200" dirty="0" err="1"/>
              <a:t>lên</a:t>
            </a:r>
            <a:r>
              <a:rPr lang="en-US" sz="1200" dirty="0"/>
              <a:t> qua </a:t>
            </a:r>
            <a:r>
              <a:rPr lang="en-US" sz="1200" dirty="0" err="1"/>
              <a:t>cái</a:t>
            </a:r>
            <a:r>
              <a:rPr lang="en-US" sz="1200" dirty="0"/>
              <a:t> </a:t>
            </a:r>
            <a:r>
              <a:rPr lang="en-US" sz="1200" dirty="0" err="1"/>
              <a:t>nhìn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nhiều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khác</a:t>
            </a:r>
            <a:r>
              <a:rPr lang="en-US" sz="1200" dirty="0"/>
              <a:t>. </a:t>
            </a:r>
            <a:r>
              <a:rPr lang="en-US" sz="1200" dirty="0" err="1"/>
              <a:t>Vì</a:t>
            </a:r>
            <a:r>
              <a:rPr lang="en-US" sz="1200" dirty="0"/>
              <a:t> </a:t>
            </a:r>
            <a:r>
              <a:rPr lang="en-US" sz="1200" dirty="0" err="1"/>
              <a:t>thế</a:t>
            </a:r>
            <a:r>
              <a:rPr lang="en-US" sz="1200" dirty="0"/>
              <a:t>, </a:t>
            </a:r>
            <a:r>
              <a:rPr lang="en-US" sz="1200" dirty="0" err="1"/>
              <a:t>vẻ</a:t>
            </a:r>
            <a:r>
              <a:rPr lang="en-US" sz="1200" dirty="0"/>
              <a:t> </a:t>
            </a:r>
            <a:r>
              <a:rPr lang="en-US" sz="1200" dirty="0" err="1"/>
              <a:t>đẹp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càng</a:t>
            </a:r>
            <a:r>
              <a:rPr lang="en-US" sz="1200" dirty="0"/>
              <a:t> </a:t>
            </a:r>
            <a:r>
              <a:rPr lang="en-US" sz="1200" dirty="0" err="1"/>
              <a:t>thêm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sáng</a:t>
            </a:r>
            <a:r>
              <a:rPr lang="en-US" sz="1200" dirty="0"/>
              <a:t>, </a:t>
            </a:r>
            <a:r>
              <a:rPr lang="en-US" sz="1200" dirty="0" err="1"/>
              <a:t>lấp</a:t>
            </a:r>
            <a:r>
              <a:rPr lang="en-US" sz="1200" dirty="0"/>
              <a:t> </a:t>
            </a:r>
            <a:r>
              <a:rPr lang="en-US" sz="1200" dirty="0" err="1"/>
              <a:t>lánh</a:t>
            </a:r>
            <a:r>
              <a:rPr lang="en-US" sz="1200" dirty="0"/>
              <a:t>, </a:t>
            </a:r>
            <a:r>
              <a:rPr lang="en-US" sz="1200" dirty="0" err="1"/>
              <a:t>nhưng</a:t>
            </a:r>
            <a:r>
              <a:rPr lang="en-US" sz="1200" dirty="0"/>
              <a:t> </a:t>
            </a:r>
            <a:r>
              <a:rPr lang="en-US" sz="1200" dirty="0" err="1"/>
              <a:t>vẫn</a:t>
            </a:r>
            <a:r>
              <a:rPr lang="en-US" sz="1200" dirty="0"/>
              <a:t> </a:t>
            </a:r>
            <a:r>
              <a:rPr lang="en-US" sz="1200" dirty="0" err="1"/>
              <a:t>gợi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giác</a:t>
            </a:r>
            <a:r>
              <a:rPr lang="en-US" sz="1200" dirty="0"/>
              <a:t> </a:t>
            </a:r>
            <a:r>
              <a:rPr lang="en-US" sz="1200" dirty="0" err="1"/>
              <a:t>chân</a:t>
            </a:r>
            <a:r>
              <a:rPr lang="en-US" sz="1200" dirty="0"/>
              <a:t> </a:t>
            </a:r>
            <a:r>
              <a:rPr lang="en-US" sz="1200" dirty="0" err="1"/>
              <a:t>thực</a:t>
            </a:r>
            <a:r>
              <a:rPr lang="en-US" sz="12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53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77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5. </a:t>
            </a:r>
            <a:r>
              <a:rPr lang="en-US" sz="1200" dirty="0" err="1"/>
              <a:t>Tìm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chi </a:t>
            </a:r>
            <a:r>
              <a:rPr lang="en-US" sz="1200" dirty="0" err="1"/>
              <a:t>tiết</a:t>
            </a:r>
            <a:r>
              <a:rPr lang="en-US" sz="1200" dirty="0"/>
              <a:t> </a:t>
            </a:r>
            <a:r>
              <a:rPr lang="en-US" sz="1200" dirty="0" err="1"/>
              <a:t>thể</a:t>
            </a:r>
            <a:r>
              <a:rPr lang="en-US" sz="1200" dirty="0"/>
              <a:t> </a:t>
            </a:r>
            <a:r>
              <a:rPr lang="en-US" sz="1200" dirty="0" err="1"/>
              <a:t>hiện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xúc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nghĩ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con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. </a:t>
            </a:r>
            <a:r>
              <a:rPr lang="en-US" sz="1200" dirty="0" err="1"/>
              <a:t>Trên</a:t>
            </a:r>
            <a:r>
              <a:rPr lang="en-US" sz="1200" dirty="0"/>
              <a:t> </a:t>
            </a:r>
            <a:r>
              <a:rPr lang="en-US" sz="1200" dirty="0" err="1"/>
              <a:t>cơ</a:t>
            </a:r>
            <a:r>
              <a:rPr lang="en-US" sz="1200" dirty="0"/>
              <a:t> </a:t>
            </a:r>
            <a:r>
              <a:rPr lang="en-US" sz="1200" dirty="0" err="1"/>
              <a:t>sở</a:t>
            </a:r>
            <a:r>
              <a:rPr lang="en-US" sz="1200" dirty="0"/>
              <a:t> </a:t>
            </a:r>
            <a:r>
              <a:rPr lang="en-US" sz="1200" dirty="0" err="1"/>
              <a:t>đó</a:t>
            </a:r>
            <a:r>
              <a:rPr lang="en-US" sz="1200" dirty="0"/>
              <a:t>, </a:t>
            </a:r>
            <a:r>
              <a:rPr lang="en-US" sz="1200" dirty="0" err="1"/>
              <a:t>em</a:t>
            </a:r>
            <a:r>
              <a:rPr lang="en-US" sz="1200" dirty="0"/>
              <a:t> </a:t>
            </a:r>
            <a:r>
              <a:rPr lang="en-US" sz="1200" dirty="0" err="1"/>
              <a:t>hãy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xét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</a:t>
            </a:r>
            <a:r>
              <a:rPr lang="en-US" sz="1200" dirty="0" err="1"/>
              <a:t>vai</a:t>
            </a:r>
            <a:r>
              <a:rPr lang="en-US" sz="1200" dirty="0"/>
              <a:t> </a:t>
            </a:r>
            <a:r>
              <a:rPr lang="en-US" sz="1200" dirty="0" err="1"/>
              <a:t>trò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này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endParaRPr lang="en-US" sz="1200" dirty="0"/>
          </a:p>
          <a:p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có</a:t>
            </a:r>
            <a:r>
              <a:rPr lang="en-US" sz="1200" dirty="0"/>
              <a:t> </a:t>
            </a:r>
            <a:r>
              <a:rPr lang="en-US" sz="1200" dirty="0" err="1"/>
              <a:t>vai</a:t>
            </a:r>
            <a:r>
              <a:rPr lang="en-US" sz="1200" dirty="0"/>
              <a:t> </a:t>
            </a:r>
            <a:r>
              <a:rPr lang="en-US" sz="1200" dirty="0" err="1"/>
              <a:t>trò</a:t>
            </a:r>
            <a:r>
              <a:rPr lang="en-US" sz="1200" dirty="0"/>
              <a:t> </a:t>
            </a:r>
            <a:r>
              <a:rPr lang="en-US" sz="1200" dirty="0" err="1"/>
              <a:t>quan</a:t>
            </a:r>
            <a:r>
              <a:rPr lang="en-US" sz="1200" dirty="0"/>
              <a:t> </a:t>
            </a:r>
            <a:r>
              <a:rPr lang="en-US" sz="1200" dirty="0" err="1"/>
              <a:t>trọng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.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từng</a:t>
            </a:r>
            <a:r>
              <a:rPr lang="en-US" sz="1200" dirty="0"/>
              <a:t> </a:t>
            </a:r>
            <a:r>
              <a:rPr lang="en-US" sz="1200" dirty="0" err="1"/>
              <a:t>trải</a:t>
            </a:r>
            <a:r>
              <a:rPr lang="en-US" sz="1200" dirty="0"/>
              <a:t>, </a:t>
            </a:r>
            <a:r>
              <a:rPr lang="en-US" sz="1200" dirty="0" err="1"/>
              <a:t>có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sâu</a:t>
            </a:r>
            <a:r>
              <a:rPr lang="en-US" sz="1200" dirty="0"/>
              <a:t> </a:t>
            </a:r>
            <a:r>
              <a:rPr lang="en-US" sz="1200" dirty="0" err="1"/>
              <a:t>sắc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</a:t>
            </a:r>
            <a:r>
              <a:rPr lang="en-US" sz="1200" dirty="0" err="1"/>
              <a:t>cuộc</a:t>
            </a:r>
            <a:r>
              <a:rPr lang="en-US" sz="1200" dirty="0"/>
              <a:t> </a:t>
            </a:r>
            <a:r>
              <a:rPr lang="en-US" sz="1200" dirty="0" err="1"/>
              <a:t>sống</a:t>
            </a:r>
            <a:r>
              <a:rPr lang="en-US" sz="1200" dirty="0"/>
              <a:t>.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trần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 </a:t>
            </a:r>
            <a:r>
              <a:rPr lang="en-US" sz="1200" dirty="0" err="1"/>
              <a:t>chủ</a:t>
            </a:r>
            <a:r>
              <a:rPr lang="en-US" sz="1200" dirty="0"/>
              <a:t> </a:t>
            </a:r>
            <a:r>
              <a:rPr lang="en-US" sz="1200" dirty="0" err="1"/>
              <a:t>yếu</a:t>
            </a:r>
            <a:r>
              <a:rPr lang="en-US" sz="1200" dirty="0"/>
              <a:t> </a:t>
            </a:r>
            <a:r>
              <a:rPr lang="en-US" sz="1200" dirty="0" err="1"/>
              <a:t>từ</a:t>
            </a:r>
            <a:r>
              <a:rPr lang="en-US" sz="1200" dirty="0"/>
              <a:t> </a:t>
            </a:r>
            <a:r>
              <a:rPr lang="en-US" sz="1200" dirty="0" err="1"/>
              <a:t>điểm</a:t>
            </a:r>
            <a:r>
              <a:rPr lang="en-US" sz="1200" dirty="0"/>
              <a:t> </a:t>
            </a:r>
            <a:r>
              <a:rPr lang="en-US" sz="1200" dirty="0" err="1"/>
              <a:t>nhìn</a:t>
            </a:r>
            <a:r>
              <a:rPr lang="en-US" sz="1200" dirty="0"/>
              <a:t>,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nghĩ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. Qua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này</a:t>
            </a:r>
            <a:r>
              <a:rPr lang="en-US" sz="1200" dirty="0"/>
              <a:t>, </a:t>
            </a:r>
            <a:r>
              <a:rPr lang="en-US" sz="1200" dirty="0" err="1"/>
              <a:t>nhà</a:t>
            </a:r>
            <a:r>
              <a:rPr lang="en-US" sz="1200" dirty="0"/>
              <a:t> </a:t>
            </a:r>
            <a:r>
              <a:rPr lang="en-US" sz="1200" dirty="0" err="1"/>
              <a:t>văn</a:t>
            </a:r>
            <a:r>
              <a:rPr lang="en-US" sz="1200" dirty="0"/>
              <a:t> </a:t>
            </a:r>
            <a:r>
              <a:rPr lang="en-US" sz="1200" dirty="0" err="1"/>
              <a:t>Nguyễn</a:t>
            </a:r>
            <a:r>
              <a:rPr lang="en-US" sz="1200" dirty="0"/>
              <a:t> Thành Long </a:t>
            </a:r>
            <a:r>
              <a:rPr lang="en-US" sz="1200" dirty="0" err="1"/>
              <a:t>muốn</a:t>
            </a:r>
            <a:r>
              <a:rPr lang="en-US" sz="1200" dirty="0"/>
              <a:t> </a:t>
            </a:r>
            <a:r>
              <a:rPr lang="en-US" sz="1200" dirty="0" err="1"/>
              <a:t>gửi</a:t>
            </a:r>
            <a:r>
              <a:rPr lang="en-US" sz="1200" dirty="0"/>
              <a:t> </a:t>
            </a:r>
            <a:r>
              <a:rPr lang="en-US" sz="1200" dirty="0" err="1"/>
              <a:t>gắm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trăn</a:t>
            </a:r>
            <a:r>
              <a:rPr lang="en-US" sz="1200" dirty="0"/>
              <a:t> </a:t>
            </a:r>
            <a:r>
              <a:rPr lang="en-US" sz="1200" dirty="0" err="1"/>
              <a:t>trở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ngẫm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mình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con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.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đã</a:t>
            </a:r>
            <a:r>
              <a:rPr lang="en-US" sz="1200" dirty="0"/>
              <a:t> </a:t>
            </a:r>
            <a:r>
              <a:rPr lang="en-US" sz="1200" dirty="0" err="1"/>
              <a:t>đem</a:t>
            </a:r>
            <a:r>
              <a:rPr lang="en-US" sz="1200" dirty="0"/>
              <a:t> </a:t>
            </a:r>
            <a:r>
              <a:rPr lang="en-US" sz="1200" dirty="0" err="1"/>
              <a:t>đến</a:t>
            </a:r>
            <a:r>
              <a:rPr lang="en-US" sz="1200" dirty="0"/>
              <a:t> </a:t>
            </a:r>
            <a:r>
              <a:rPr lang="en-US" sz="1200" dirty="0" err="1"/>
              <a:t>cho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chiều</a:t>
            </a:r>
            <a:r>
              <a:rPr lang="en-US" sz="1200" dirty="0"/>
              <a:t> </a:t>
            </a:r>
            <a:r>
              <a:rPr lang="en-US" sz="1200" dirty="0" err="1"/>
              <a:t>sâu</a:t>
            </a:r>
            <a:r>
              <a:rPr lang="en-US" sz="1200" dirty="0"/>
              <a:t> </a:t>
            </a:r>
            <a:r>
              <a:rPr lang="en-US" sz="1200" dirty="0" err="1"/>
              <a:t>tư</a:t>
            </a:r>
            <a:r>
              <a:rPr lang="en-US" sz="1200" dirty="0"/>
              <a:t> </a:t>
            </a:r>
            <a:r>
              <a:rPr lang="en-US" sz="1200" dirty="0" err="1"/>
              <a:t>tưởng</a:t>
            </a:r>
            <a:r>
              <a:rPr lang="en-US" sz="1200" dirty="0"/>
              <a:t>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chi </a:t>
            </a:r>
            <a:r>
              <a:rPr lang="en-US" sz="1200" dirty="0" err="1"/>
              <a:t>tiết</a:t>
            </a:r>
            <a:r>
              <a:rPr lang="en-US" sz="1200" dirty="0"/>
              <a:t> </a:t>
            </a:r>
            <a:r>
              <a:rPr lang="en-US" sz="1200" dirty="0" err="1"/>
              <a:t>thể</a:t>
            </a:r>
            <a:r>
              <a:rPr lang="en-US" sz="1200" dirty="0"/>
              <a:t> </a:t>
            </a:r>
            <a:r>
              <a:rPr lang="en-US" sz="1200" dirty="0" err="1"/>
              <a:t>hiện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xúc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nghĩ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con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. </a:t>
            </a:r>
            <a:r>
              <a:rPr lang="en-US" sz="1200" dirty="0" err="1"/>
              <a:t>Ví</a:t>
            </a:r>
            <a:r>
              <a:rPr lang="en-US" sz="1200" dirty="0"/>
              <a:t> </a:t>
            </a:r>
            <a:r>
              <a:rPr lang="en-US" sz="1200" dirty="0" err="1"/>
              <a:t>dụ</a:t>
            </a:r>
            <a:endParaRPr lang="en-US" sz="1200" dirty="0"/>
          </a:p>
          <a:p>
            <a:r>
              <a:rPr lang="en-US" sz="1200" dirty="0"/>
              <a:t>+ Khi </a:t>
            </a:r>
            <a:r>
              <a:rPr lang="en-US" sz="1200" dirty="0" err="1"/>
              <a:t>gặp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 </a:t>
            </a:r>
            <a:r>
              <a:rPr lang="en-US" sz="1200" dirty="0" err="1"/>
              <a:t>thanh</a:t>
            </a:r>
            <a:r>
              <a:rPr lang="en-US" sz="1200" dirty="0"/>
              <a:t> </a:t>
            </a:r>
            <a:r>
              <a:rPr lang="en-US" sz="1200" dirty="0" err="1"/>
              <a:t>niên</a:t>
            </a:r>
            <a:r>
              <a:rPr lang="en-US" sz="1200" dirty="0"/>
              <a:t>,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dường</a:t>
            </a:r>
            <a:r>
              <a:rPr lang="en-US" sz="1200" dirty="0"/>
              <a:t> </a:t>
            </a:r>
            <a:r>
              <a:rPr lang="en-US" sz="1200" dirty="0" err="1"/>
              <a:t>như</a:t>
            </a:r>
            <a:r>
              <a:rPr lang="en-US" sz="1200" dirty="0"/>
              <a:t> </a:t>
            </a:r>
            <a:r>
              <a:rPr lang="en-US" sz="1200" dirty="0" err="1"/>
              <a:t>đã</a:t>
            </a:r>
            <a:r>
              <a:rPr lang="en-US" sz="1200" dirty="0"/>
              <a:t> </a:t>
            </a:r>
            <a:r>
              <a:rPr lang="en-US" sz="1200" dirty="0" err="1"/>
              <a:t>tìm</a:t>
            </a:r>
            <a:r>
              <a:rPr lang="en-US" sz="1200" dirty="0"/>
              <a:t> </a:t>
            </a:r>
            <a:r>
              <a:rPr lang="en-US" sz="1200" dirty="0" err="1"/>
              <a:t>thấy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hứng</a:t>
            </a:r>
            <a:r>
              <a:rPr lang="en-US" sz="1200" dirty="0"/>
              <a:t>, ý </a:t>
            </a:r>
            <a:r>
              <a:rPr lang="en-US" sz="1200" dirty="0" err="1"/>
              <a:t>tưởng</a:t>
            </a:r>
            <a:r>
              <a:rPr lang="en-US" sz="1200" dirty="0"/>
              <a:t> </a:t>
            </a:r>
            <a:r>
              <a:rPr lang="en-US" sz="1200" dirty="0" err="1"/>
              <a:t>cho</a:t>
            </a:r>
            <a:r>
              <a:rPr lang="en-US" sz="1200" dirty="0"/>
              <a:t> </a:t>
            </a:r>
            <a:r>
              <a:rPr lang="en-US" sz="1200" dirty="0" err="1"/>
              <a:t>sáng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mình</a:t>
            </a:r>
            <a:r>
              <a:rPr lang="en-US" sz="1200" dirty="0"/>
              <a:t>: </a:t>
            </a:r>
            <a:r>
              <a:rPr lang="en-US" sz="1200" i="1" dirty="0" err="1"/>
              <a:t>Vì</a:t>
            </a:r>
            <a:r>
              <a:rPr lang="en-US" sz="1200" i="1" dirty="0"/>
              <a:t> </a:t>
            </a:r>
            <a:r>
              <a:rPr lang="en-US" sz="1200" i="1" dirty="0" err="1"/>
              <a:t>họa</a:t>
            </a:r>
            <a:r>
              <a:rPr lang="en-US" sz="1200" i="1" dirty="0"/>
              <a:t> </a:t>
            </a:r>
            <a:r>
              <a:rPr lang="en-US" sz="1200" i="1" dirty="0" err="1"/>
              <a:t>sĩ</a:t>
            </a:r>
            <a:r>
              <a:rPr lang="en-US" sz="1200" i="1" dirty="0"/>
              <a:t> </a:t>
            </a:r>
            <a:r>
              <a:rPr lang="en-US" sz="1200" i="1" dirty="0" err="1"/>
              <a:t>đã</a:t>
            </a:r>
            <a:r>
              <a:rPr lang="en-US" sz="1200" i="1" dirty="0"/>
              <a:t> </a:t>
            </a:r>
            <a:r>
              <a:rPr lang="en-US" sz="1200" i="1" dirty="0" err="1"/>
              <a:t>bắt</a:t>
            </a:r>
            <a:r>
              <a:rPr lang="en-US" sz="1200" i="1" dirty="0"/>
              <a:t> </a:t>
            </a:r>
            <a:r>
              <a:rPr lang="en-US" sz="1200" i="1" dirty="0" err="1"/>
              <a:t>gặp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điều</a:t>
            </a:r>
            <a:r>
              <a:rPr lang="en-US" sz="1200" i="1" dirty="0"/>
              <a:t> </a:t>
            </a:r>
            <a:r>
              <a:rPr lang="en-US" sz="1200" i="1" dirty="0" err="1"/>
              <a:t>thật</a:t>
            </a:r>
            <a:r>
              <a:rPr lang="en-US" sz="1200" i="1" dirty="0"/>
              <a:t> </a:t>
            </a:r>
            <a:r>
              <a:rPr lang="en-US" sz="1200" i="1" dirty="0" err="1"/>
              <a:t>ra</a:t>
            </a:r>
            <a:r>
              <a:rPr lang="en-US" sz="1200" i="1" dirty="0"/>
              <a:t> </a:t>
            </a:r>
            <a:r>
              <a:rPr lang="en-US" sz="1200" i="1" dirty="0" err="1"/>
              <a:t>ông</a:t>
            </a:r>
            <a:r>
              <a:rPr lang="en-US" sz="1200" i="1" dirty="0"/>
              <a:t> </a:t>
            </a:r>
            <a:r>
              <a:rPr lang="en-US" sz="1200" i="1" dirty="0" err="1"/>
              <a:t>vẫn</a:t>
            </a:r>
            <a:r>
              <a:rPr lang="en-US" sz="1200" i="1" dirty="0"/>
              <a:t> </a:t>
            </a:r>
            <a:r>
              <a:rPr lang="en-US" sz="1200" i="1" dirty="0" err="1"/>
              <a:t>ao</a:t>
            </a:r>
            <a:r>
              <a:rPr lang="en-US" sz="1200" i="1" dirty="0"/>
              <a:t> </a:t>
            </a:r>
            <a:r>
              <a:rPr lang="en-US" sz="1200" i="1" dirty="0" err="1"/>
              <a:t>ước</a:t>
            </a:r>
            <a:r>
              <a:rPr lang="en-US" sz="1200" i="1" dirty="0"/>
              <a:t> </a:t>
            </a:r>
            <a:r>
              <a:rPr lang="en-US" sz="1200" i="1" dirty="0" err="1"/>
              <a:t>được</a:t>
            </a:r>
            <a:r>
              <a:rPr lang="en-US" sz="1200" i="1" dirty="0"/>
              <a:t> </a:t>
            </a:r>
            <a:r>
              <a:rPr lang="en-US" sz="1200" i="1" dirty="0" err="1"/>
              <a:t>biết</a:t>
            </a:r>
            <a:r>
              <a:rPr lang="en-US" sz="1200" i="1" dirty="0"/>
              <a:t>, </a:t>
            </a:r>
            <a:r>
              <a:rPr lang="en-US" sz="1200" i="1" dirty="0" err="1"/>
              <a:t>ôi</a:t>
            </a:r>
            <a:r>
              <a:rPr lang="en-US" sz="1200" i="1" dirty="0"/>
              <a:t>,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nét</a:t>
            </a:r>
            <a:r>
              <a:rPr lang="en-US" sz="1200" i="1" dirty="0"/>
              <a:t> </a:t>
            </a:r>
            <a:r>
              <a:rPr lang="en-US" sz="1200" i="1" dirty="0" err="1"/>
              <a:t>thôi</a:t>
            </a:r>
            <a:r>
              <a:rPr lang="en-US" sz="1200" i="1" dirty="0"/>
              <a:t> </a:t>
            </a:r>
            <a:r>
              <a:rPr lang="en-US" sz="1200" i="1" dirty="0" err="1"/>
              <a:t>đủ</a:t>
            </a:r>
            <a:r>
              <a:rPr lang="en-US" sz="1200" i="1" dirty="0"/>
              <a:t> </a:t>
            </a:r>
            <a:r>
              <a:rPr lang="en-US" sz="1200" i="1" dirty="0" err="1"/>
              <a:t>khẳng</a:t>
            </a:r>
            <a:r>
              <a:rPr lang="en-US" sz="1200" i="1" dirty="0"/>
              <a:t> </a:t>
            </a:r>
            <a:r>
              <a:rPr lang="en-US" sz="1200" i="1" dirty="0" err="1"/>
              <a:t>định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tâm</a:t>
            </a:r>
            <a:r>
              <a:rPr lang="en-US" sz="1200" i="1" dirty="0"/>
              <a:t> </a:t>
            </a:r>
            <a:r>
              <a:rPr lang="en-US" sz="1200" i="1" dirty="0" err="1"/>
              <a:t>hồn</a:t>
            </a:r>
            <a:r>
              <a:rPr lang="en-US" sz="1200" i="1" dirty="0"/>
              <a:t>, </a:t>
            </a:r>
            <a:r>
              <a:rPr lang="en-US" sz="1200" i="1" dirty="0" err="1"/>
              <a:t>khơi</a:t>
            </a:r>
            <a:r>
              <a:rPr lang="en-US" sz="1200" i="1" dirty="0"/>
              <a:t> </a:t>
            </a:r>
            <a:r>
              <a:rPr lang="en-US" sz="1200" i="1" dirty="0" err="1"/>
              <a:t>gợi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ý </a:t>
            </a:r>
            <a:r>
              <a:rPr lang="en-US" sz="1200" i="1" dirty="0" err="1"/>
              <a:t>sáng</a:t>
            </a:r>
            <a:r>
              <a:rPr lang="en-US" sz="1200" i="1" dirty="0"/>
              <a:t> </a:t>
            </a:r>
            <a:r>
              <a:rPr lang="en-US" sz="1200" i="1" dirty="0" err="1"/>
              <a:t>tác</a:t>
            </a:r>
            <a:r>
              <a:rPr lang="en-US" sz="1200" i="1" dirty="0"/>
              <a:t>,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nét</a:t>
            </a:r>
            <a:r>
              <a:rPr lang="en-US" sz="1200" i="1" dirty="0"/>
              <a:t> </a:t>
            </a:r>
            <a:r>
              <a:rPr lang="en-US" sz="1200" i="1" dirty="0" err="1"/>
              <a:t>mới</a:t>
            </a:r>
            <a:r>
              <a:rPr lang="en-US" sz="1200" i="1" dirty="0"/>
              <a:t> </a:t>
            </a:r>
            <a:r>
              <a:rPr lang="en-US" sz="1200" i="1" dirty="0" err="1"/>
              <a:t>đủ</a:t>
            </a:r>
            <a:r>
              <a:rPr lang="en-US" sz="1200" i="1" dirty="0"/>
              <a:t> </a:t>
            </a:r>
            <a:r>
              <a:rPr lang="en-US" sz="1200" i="1" dirty="0" err="1"/>
              <a:t>là</a:t>
            </a:r>
            <a:r>
              <a:rPr lang="en-US" sz="1200" i="1" dirty="0"/>
              <a:t> </a:t>
            </a:r>
            <a:r>
              <a:rPr lang="en-US" sz="1200" i="1" dirty="0" err="1"/>
              <a:t>giá</a:t>
            </a:r>
            <a:r>
              <a:rPr lang="en-US" sz="1200" i="1" dirty="0"/>
              <a:t> </a:t>
            </a:r>
            <a:r>
              <a:rPr lang="en-US" sz="1200" i="1" dirty="0" err="1"/>
              <a:t>trị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chuyến</a:t>
            </a:r>
            <a:r>
              <a:rPr lang="en-US" sz="1200" i="1" dirty="0"/>
              <a:t> </a:t>
            </a:r>
            <a:r>
              <a:rPr lang="en-US" sz="1200" i="1" dirty="0" err="1"/>
              <a:t>đi</a:t>
            </a:r>
            <a:r>
              <a:rPr lang="en-US" sz="1200" i="1" dirty="0"/>
              <a:t> </a:t>
            </a:r>
            <a:r>
              <a:rPr lang="en-US" sz="1200" i="1" dirty="0" err="1"/>
              <a:t>dài</a:t>
            </a:r>
            <a:r>
              <a:rPr lang="en-US" sz="1200" i="1" dirty="0"/>
              <a:t>.</a:t>
            </a:r>
          </a:p>
          <a:p>
            <a:r>
              <a:rPr lang="en-US" sz="1200" dirty="0"/>
              <a:t>+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bối</a:t>
            </a:r>
            <a:r>
              <a:rPr lang="en-US" sz="1200" dirty="0"/>
              <a:t> </a:t>
            </a:r>
            <a:r>
              <a:rPr lang="en-US" sz="1200" dirty="0" err="1"/>
              <a:t>rối</a:t>
            </a:r>
            <a:r>
              <a:rPr lang="en-US" sz="1200" dirty="0"/>
              <a:t>,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thấy</a:t>
            </a:r>
            <a:r>
              <a:rPr lang="en-US" sz="1200" dirty="0"/>
              <a:t> </a:t>
            </a:r>
            <a:r>
              <a:rPr lang="en-US" sz="1200" dirty="0" err="1"/>
              <a:t>sự</a:t>
            </a:r>
            <a:r>
              <a:rPr lang="en-US" sz="1200" dirty="0"/>
              <a:t> </a:t>
            </a:r>
            <a:r>
              <a:rPr lang="en-US" sz="1200" dirty="0" err="1"/>
              <a:t>bất</a:t>
            </a:r>
            <a:r>
              <a:rPr lang="en-US" sz="1200" dirty="0"/>
              <a:t> </a:t>
            </a:r>
            <a:r>
              <a:rPr lang="en-US" sz="1200" dirty="0" err="1"/>
              <a:t>lực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 </a:t>
            </a:r>
            <a:r>
              <a:rPr lang="en-US" sz="1200" dirty="0" err="1"/>
              <a:t>trước</a:t>
            </a:r>
            <a:r>
              <a:rPr lang="en-US" sz="1200" dirty="0"/>
              <a:t> </a:t>
            </a:r>
            <a:r>
              <a:rPr lang="en-US" sz="1200" dirty="0" err="1"/>
              <a:t>bức</a:t>
            </a:r>
            <a:r>
              <a:rPr lang="en-US" sz="1200" dirty="0"/>
              <a:t> </a:t>
            </a:r>
            <a:r>
              <a:rPr lang="en-US" sz="1200" dirty="0" err="1"/>
              <a:t>chân</a:t>
            </a:r>
            <a:r>
              <a:rPr lang="en-US" sz="1200" dirty="0"/>
              <a:t> dung </a:t>
            </a:r>
            <a:r>
              <a:rPr lang="en-US" sz="1200" dirty="0" err="1"/>
              <a:t>cuộc</a:t>
            </a:r>
            <a:r>
              <a:rPr lang="en-US" sz="1200" dirty="0"/>
              <a:t> </a:t>
            </a:r>
            <a:r>
              <a:rPr lang="en-US" sz="1200" dirty="0" err="1"/>
              <a:t>sống</a:t>
            </a:r>
            <a:r>
              <a:rPr lang="en-US" sz="1200" dirty="0"/>
              <a:t> </a:t>
            </a:r>
            <a:r>
              <a:rPr lang="en-US" sz="1200" dirty="0" err="1"/>
              <a:t>giản</a:t>
            </a:r>
            <a:r>
              <a:rPr lang="en-US" sz="1200" dirty="0"/>
              <a:t> </a:t>
            </a:r>
            <a:r>
              <a:rPr lang="en-US" sz="1200" dirty="0" err="1"/>
              <a:t>dị</a:t>
            </a:r>
            <a:r>
              <a:rPr lang="en-US" sz="1200" dirty="0"/>
              <a:t> </a:t>
            </a:r>
            <a:r>
              <a:rPr lang="en-US" sz="1200" dirty="0" err="1"/>
              <a:t>mà</a:t>
            </a:r>
            <a:r>
              <a:rPr lang="en-US" sz="1200" dirty="0"/>
              <a:t> </a:t>
            </a:r>
            <a:r>
              <a:rPr lang="en-US" sz="1200" dirty="0" err="1"/>
              <a:t>đẹp</a:t>
            </a:r>
            <a:r>
              <a:rPr lang="en-US" sz="1200" dirty="0"/>
              <a:t> </a:t>
            </a:r>
            <a:r>
              <a:rPr lang="en-US" sz="1200" dirty="0" err="1"/>
              <a:t>đẽ</a:t>
            </a:r>
            <a:r>
              <a:rPr lang="en-US" sz="1200" dirty="0"/>
              <a:t>: </a:t>
            </a:r>
            <a:r>
              <a:rPr lang="en-US" sz="1200" i="1" dirty="0"/>
              <a:t>Chao </a:t>
            </a:r>
            <a:r>
              <a:rPr lang="en-US" sz="1200" i="1" dirty="0" err="1"/>
              <a:t>ôi</a:t>
            </a:r>
            <a:r>
              <a:rPr lang="en-US" sz="1200" i="1" dirty="0"/>
              <a:t>, </a:t>
            </a:r>
            <a:r>
              <a:rPr lang="en-US" sz="1200" i="1" dirty="0" err="1"/>
              <a:t>bắt</a:t>
            </a:r>
            <a:r>
              <a:rPr lang="en-US" sz="1200" i="1" dirty="0"/>
              <a:t> </a:t>
            </a:r>
            <a:r>
              <a:rPr lang="en-US" sz="1200" i="1" dirty="0" err="1"/>
              <a:t>gặp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con </a:t>
            </a:r>
            <a:r>
              <a:rPr lang="en-US" sz="1200" i="1" dirty="0" err="1"/>
              <a:t>người</a:t>
            </a:r>
            <a:r>
              <a:rPr lang="en-US" sz="1200" i="1" dirty="0"/>
              <a:t> </a:t>
            </a:r>
            <a:r>
              <a:rPr lang="en-US" sz="1200" i="1" dirty="0" err="1"/>
              <a:t>như</a:t>
            </a:r>
            <a:r>
              <a:rPr lang="en-US" sz="1200" i="1" dirty="0"/>
              <a:t> </a:t>
            </a:r>
            <a:r>
              <a:rPr lang="en-US" sz="1200" i="1" dirty="0" err="1"/>
              <a:t>anh</a:t>
            </a:r>
            <a:r>
              <a:rPr lang="en-US" sz="1200" i="1" dirty="0"/>
              <a:t> ta </a:t>
            </a:r>
            <a:r>
              <a:rPr lang="en-US" sz="1200" i="1" dirty="0" err="1"/>
              <a:t>là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cơ</a:t>
            </a:r>
            <a:r>
              <a:rPr lang="en-US" sz="1200" i="1" dirty="0"/>
              <a:t> </a:t>
            </a:r>
            <a:r>
              <a:rPr lang="en-US" sz="1200" i="1" dirty="0" err="1"/>
              <a:t>hội</a:t>
            </a:r>
            <a:r>
              <a:rPr lang="en-US" sz="1200" i="1" dirty="0"/>
              <a:t> </a:t>
            </a:r>
            <a:r>
              <a:rPr lang="en-US" sz="1200" i="1" dirty="0" err="1"/>
              <a:t>hãn</a:t>
            </a:r>
            <a:r>
              <a:rPr lang="en-US" sz="1200" i="1" dirty="0"/>
              <a:t> </a:t>
            </a:r>
            <a:r>
              <a:rPr lang="en-US" sz="1200" i="1" dirty="0" err="1"/>
              <a:t>hữu</a:t>
            </a:r>
            <a:r>
              <a:rPr lang="en-US" sz="1200" i="1" dirty="0"/>
              <a:t> </a:t>
            </a:r>
            <a:r>
              <a:rPr lang="en-US" sz="1200" i="1" dirty="0" err="1"/>
              <a:t>cho</a:t>
            </a:r>
            <a:r>
              <a:rPr lang="en-US" sz="1200" i="1" dirty="0"/>
              <a:t> </a:t>
            </a:r>
            <a:r>
              <a:rPr lang="en-US" sz="1200" i="1" dirty="0" err="1"/>
              <a:t>sáng</a:t>
            </a:r>
            <a:r>
              <a:rPr lang="en-US" sz="1200" i="1" dirty="0"/>
              <a:t> </a:t>
            </a:r>
            <a:r>
              <a:rPr lang="en-US" sz="1200" i="1" dirty="0" err="1"/>
              <a:t>tác</a:t>
            </a:r>
            <a:r>
              <a:rPr lang="en-US" sz="1200" i="1" dirty="0"/>
              <a:t>, </a:t>
            </a:r>
            <a:r>
              <a:rPr lang="en-US" sz="1200" i="1" dirty="0" err="1"/>
              <a:t>nhưng</a:t>
            </a:r>
            <a:r>
              <a:rPr lang="en-US" sz="1200" i="1" dirty="0"/>
              <a:t> </a:t>
            </a:r>
            <a:r>
              <a:rPr lang="en-US" sz="1200" i="1" dirty="0" err="1"/>
              <a:t>hoàn</a:t>
            </a:r>
            <a:r>
              <a:rPr lang="en-US" sz="1200" i="1" dirty="0"/>
              <a:t> </a:t>
            </a:r>
            <a:r>
              <a:rPr lang="en-US" sz="1200" i="1" dirty="0" err="1"/>
              <a:t>thành</a:t>
            </a:r>
            <a:r>
              <a:rPr lang="en-US" sz="1200" i="1" dirty="0"/>
              <a:t> </a:t>
            </a:r>
            <a:r>
              <a:rPr lang="en-US" sz="1200" i="1" dirty="0" err="1"/>
              <a:t>được</a:t>
            </a:r>
            <a:r>
              <a:rPr lang="en-US" sz="1200" i="1" dirty="0"/>
              <a:t> </a:t>
            </a:r>
            <a:r>
              <a:rPr lang="en-US" sz="1200" i="1" dirty="0" err="1"/>
              <a:t>sáng</a:t>
            </a:r>
            <a:r>
              <a:rPr lang="en-US" sz="1200" i="1" dirty="0"/>
              <a:t> </a:t>
            </a:r>
            <a:r>
              <a:rPr lang="en-US" sz="1200" i="1" dirty="0" err="1"/>
              <a:t>tác</a:t>
            </a:r>
            <a:r>
              <a:rPr lang="en-US" sz="1200" i="1" dirty="0"/>
              <a:t> </a:t>
            </a:r>
            <a:r>
              <a:rPr lang="en-US" sz="1200" i="1" dirty="0" err="1"/>
              <a:t>còn</a:t>
            </a:r>
            <a:r>
              <a:rPr lang="en-US" sz="1200" i="1" dirty="0"/>
              <a:t> </a:t>
            </a:r>
            <a:r>
              <a:rPr lang="en-US" sz="1200" i="1" dirty="0" err="1"/>
              <a:t>là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chặng</a:t>
            </a:r>
            <a:r>
              <a:rPr lang="en-US" sz="1200" i="1" dirty="0"/>
              <a:t> </a:t>
            </a:r>
            <a:r>
              <a:rPr lang="en-US" sz="1200" i="1" dirty="0" err="1"/>
              <a:t>đường</a:t>
            </a:r>
            <a:r>
              <a:rPr lang="en-US" sz="1200" i="1" dirty="0"/>
              <a:t> </a:t>
            </a:r>
            <a:r>
              <a:rPr lang="en-US" sz="1200" i="1" dirty="0" err="1"/>
              <a:t>dài</a:t>
            </a:r>
            <a:r>
              <a:rPr lang="en-US" sz="1200" i="1" dirty="0"/>
              <a:t>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1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5. </a:t>
            </a:r>
            <a:r>
              <a:rPr lang="en-US" sz="1200" dirty="0" err="1"/>
              <a:t>Tìm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chi </a:t>
            </a:r>
            <a:r>
              <a:rPr lang="en-US" sz="1200" dirty="0" err="1"/>
              <a:t>tiết</a:t>
            </a:r>
            <a:r>
              <a:rPr lang="en-US" sz="1200" dirty="0"/>
              <a:t> </a:t>
            </a:r>
            <a:r>
              <a:rPr lang="en-US" sz="1200" dirty="0" err="1"/>
              <a:t>thể</a:t>
            </a:r>
            <a:r>
              <a:rPr lang="en-US" sz="1200" dirty="0"/>
              <a:t> </a:t>
            </a:r>
            <a:r>
              <a:rPr lang="en-US" sz="1200" dirty="0" err="1"/>
              <a:t>hiện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xúc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nghĩ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con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. </a:t>
            </a:r>
            <a:r>
              <a:rPr lang="en-US" sz="1200" dirty="0" err="1"/>
              <a:t>Trên</a:t>
            </a:r>
            <a:r>
              <a:rPr lang="en-US" sz="1200" dirty="0"/>
              <a:t> </a:t>
            </a:r>
            <a:r>
              <a:rPr lang="en-US" sz="1200" dirty="0" err="1"/>
              <a:t>cơ</a:t>
            </a:r>
            <a:r>
              <a:rPr lang="en-US" sz="1200" dirty="0"/>
              <a:t> </a:t>
            </a:r>
            <a:r>
              <a:rPr lang="en-US" sz="1200" dirty="0" err="1"/>
              <a:t>sở</a:t>
            </a:r>
            <a:r>
              <a:rPr lang="en-US" sz="1200" dirty="0"/>
              <a:t> </a:t>
            </a:r>
            <a:r>
              <a:rPr lang="en-US" sz="1200" dirty="0" err="1"/>
              <a:t>đó</a:t>
            </a:r>
            <a:r>
              <a:rPr lang="en-US" sz="1200" dirty="0"/>
              <a:t>, </a:t>
            </a:r>
            <a:r>
              <a:rPr lang="en-US" sz="1200" dirty="0" err="1"/>
              <a:t>em</a:t>
            </a:r>
            <a:r>
              <a:rPr lang="en-US" sz="1200" dirty="0"/>
              <a:t> </a:t>
            </a:r>
            <a:r>
              <a:rPr lang="en-US" sz="1200" dirty="0" err="1"/>
              <a:t>hãy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xét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</a:t>
            </a:r>
            <a:r>
              <a:rPr lang="en-US" sz="1200" dirty="0" err="1"/>
              <a:t>vai</a:t>
            </a:r>
            <a:r>
              <a:rPr lang="en-US" sz="1200" dirty="0"/>
              <a:t> </a:t>
            </a:r>
            <a:r>
              <a:rPr lang="en-US" sz="1200" dirty="0" err="1"/>
              <a:t>trò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này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endParaRPr lang="en-US" sz="1200" dirty="0"/>
          </a:p>
          <a:p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có</a:t>
            </a:r>
            <a:r>
              <a:rPr lang="en-US" sz="1200" dirty="0"/>
              <a:t> </a:t>
            </a:r>
            <a:r>
              <a:rPr lang="en-US" sz="1200" dirty="0" err="1"/>
              <a:t>vai</a:t>
            </a:r>
            <a:r>
              <a:rPr lang="en-US" sz="1200" dirty="0"/>
              <a:t> </a:t>
            </a:r>
            <a:r>
              <a:rPr lang="en-US" sz="1200" dirty="0" err="1"/>
              <a:t>trò</a:t>
            </a:r>
            <a:r>
              <a:rPr lang="en-US" sz="1200" dirty="0"/>
              <a:t> </a:t>
            </a:r>
            <a:r>
              <a:rPr lang="en-US" sz="1200" dirty="0" err="1"/>
              <a:t>quan</a:t>
            </a:r>
            <a:r>
              <a:rPr lang="en-US" sz="1200" dirty="0"/>
              <a:t> </a:t>
            </a:r>
            <a:r>
              <a:rPr lang="en-US" sz="1200" dirty="0" err="1"/>
              <a:t>trọng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.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từng</a:t>
            </a:r>
            <a:r>
              <a:rPr lang="en-US" sz="1200" dirty="0"/>
              <a:t> </a:t>
            </a:r>
            <a:r>
              <a:rPr lang="en-US" sz="1200" dirty="0" err="1"/>
              <a:t>trải</a:t>
            </a:r>
            <a:r>
              <a:rPr lang="en-US" sz="1200" dirty="0"/>
              <a:t>, </a:t>
            </a:r>
            <a:r>
              <a:rPr lang="en-US" sz="1200" dirty="0" err="1"/>
              <a:t>có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sâu</a:t>
            </a:r>
            <a:r>
              <a:rPr lang="en-US" sz="1200" dirty="0"/>
              <a:t> </a:t>
            </a:r>
            <a:r>
              <a:rPr lang="en-US" sz="1200" dirty="0" err="1"/>
              <a:t>sắc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</a:t>
            </a:r>
            <a:r>
              <a:rPr lang="en-US" sz="1200" dirty="0" err="1"/>
              <a:t>cuộc</a:t>
            </a:r>
            <a:r>
              <a:rPr lang="en-US" sz="1200" dirty="0"/>
              <a:t> </a:t>
            </a:r>
            <a:r>
              <a:rPr lang="en-US" sz="1200" dirty="0" err="1"/>
              <a:t>sống</a:t>
            </a:r>
            <a:r>
              <a:rPr lang="en-US" sz="1200" dirty="0"/>
              <a:t>.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trần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 </a:t>
            </a:r>
            <a:r>
              <a:rPr lang="en-US" sz="1200" dirty="0" err="1"/>
              <a:t>chủ</a:t>
            </a:r>
            <a:r>
              <a:rPr lang="en-US" sz="1200" dirty="0"/>
              <a:t> </a:t>
            </a:r>
            <a:r>
              <a:rPr lang="en-US" sz="1200" dirty="0" err="1"/>
              <a:t>yếu</a:t>
            </a:r>
            <a:r>
              <a:rPr lang="en-US" sz="1200" dirty="0"/>
              <a:t> </a:t>
            </a:r>
            <a:r>
              <a:rPr lang="en-US" sz="1200" dirty="0" err="1"/>
              <a:t>từ</a:t>
            </a:r>
            <a:r>
              <a:rPr lang="en-US" sz="1200" dirty="0"/>
              <a:t> </a:t>
            </a:r>
            <a:r>
              <a:rPr lang="en-US" sz="1200" dirty="0" err="1"/>
              <a:t>điểm</a:t>
            </a:r>
            <a:r>
              <a:rPr lang="en-US" sz="1200" dirty="0"/>
              <a:t> </a:t>
            </a:r>
            <a:r>
              <a:rPr lang="en-US" sz="1200" dirty="0" err="1"/>
              <a:t>nhìn</a:t>
            </a:r>
            <a:r>
              <a:rPr lang="en-US" sz="1200" dirty="0"/>
              <a:t>,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nghĩ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. Qua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này</a:t>
            </a:r>
            <a:r>
              <a:rPr lang="en-US" sz="1200" dirty="0"/>
              <a:t>, </a:t>
            </a:r>
            <a:r>
              <a:rPr lang="en-US" sz="1200" dirty="0" err="1"/>
              <a:t>nhà</a:t>
            </a:r>
            <a:r>
              <a:rPr lang="en-US" sz="1200" dirty="0"/>
              <a:t> </a:t>
            </a:r>
            <a:r>
              <a:rPr lang="en-US" sz="1200" dirty="0" err="1"/>
              <a:t>văn</a:t>
            </a:r>
            <a:r>
              <a:rPr lang="en-US" sz="1200" dirty="0"/>
              <a:t> </a:t>
            </a:r>
            <a:r>
              <a:rPr lang="en-US" sz="1200" dirty="0" err="1"/>
              <a:t>Nguyễn</a:t>
            </a:r>
            <a:r>
              <a:rPr lang="en-US" sz="1200" dirty="0"/>
              <a:t> Thành Long </a:t>
            </a:r>
            <a:r>
              <a:rPr lang="en-US" sz="1200" dirty="0" err="1"/>
              <a:t>muốn</a:t>
            </a:r>
            <a:r>
              <a:rPr lang="en-US" sz="1200" dirty="0"/>
              <a:t> </a:t>
            </a:r>
            <a:r>
              <a:rPr lang="en-US" sz="1200" dirty="0" err="1"/>
              <a:t>gửi</a:t>
            </a:r>
            <a:r>
              <a:rPr lang="en-US" sz="1200" dirty="0"/>
              <a:t> </a:t>
            </a:r>
            <a:r>
              <a:rPr lang="en-US" sz="1200" dirty="0" err="1"/>
              <a:t>gắm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trăn</a:t>
            </a:r>
            <a:r>
              <a:rPr lang="en-US" sz="1200" dirty="0"/>
              <a:t> </a:t>
            </a:r>
            <a:r>
              <a:rPr lang="en-US" sz="1200" dirty="0" err="1"/>
              <a:t>trở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ngẫm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mình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con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.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đã</a:t>
            </a:r>
            <a:r>
              <a:rPr lang="en-US" sz="1200" dirty="0"/>
              <a:t> </a:t>
            </a:r>
            <a:r>
              <a:rPr lang="en-US" sz="1200" dirty="0" err="1"/>
              <a:t>đem</a:t>
            </a:r>
            <a:r>
              <a:rPr lang="en-US" sz="1200" dirty="0"/>
              <a:t> </a:t>
            </a:r>
            <a:r>
              <a:rPr lang="en-US" sz="1200" dirty="0" err="1"/>
              <a:t>đến</a:t>
            </a:r>
            <a:r>
              <a:rPr lang="en-US" sz="1200" dirty="0"/>
              <a:t> </a:t>
            </a:r>
            <a:r>
              <a:rPr lang="en-US" sz="1200" dirty="0" err="1"/>
              <a:t>cho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chiều</a:t>
            </a:r>
            <a:r>
              <a:rPr lang="en-US" sz="1200" dirty="0"/>
              <a:t> </a:t>
            </a:r>
            <a:r>
              <a:rPr lang="en-US" sz="1200" dirty="0" err="1"/>
              <a:t>sâu</a:t>
            </a:r>
            <a:r>
              <a:rPr lang="en-US" sz="1200" dirty="0"/>
              <a:t> </a:t>
            </a:r>
            <a:r>
              <a:rPr lang="en-US" sz="1200" dirty="0" err="1"/>
              <a:t>tư</a:t>
            </a:r>
            <a:r>
              <a:rPr lang="en-US" sz="1200" dirty="0"/>
              <a:t> </a:t>
            </a:r>
            <a:r>
              <a:rPr lang="en-US" sz="1200" dirty="0" err="1"/>
              <a:t>tưởng</a:t>
            </a:r>
            <a:r>
              <a:rPr lang="en-US" sz="1200" dirty="0"/>
              <a:t>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chi </a:t>
            </a:r>
            <a:r>
              <a:rPr lang="en-US" sz="1200" dirty="0" err="1"/>
              <a:t>tiết</a:t>
            </a:r>
            <a:r>
              <a:rPr lang="en-US" sz="1200" dirty="0"/>
              <a:t> </a:t>
            </a:r>
            <a:r>
              <a:rPr lang="en-US" sz="1200" dirty="0" err="1"/>
              <a:t>thể</a:t>
            </a:r>
            <a:r>
              <a:rPr lang="en-US" sz="1200" dirty="0"/>
              <a:t> </a:t>
            </a:r>
            <a:r>
              <a:rPr lang="en-US" sz="1200" dirty="0" err="1"/>
              <a:t>hiện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xúc</a:t>
            </a:r>
            <a:r>
              <a:rPr lang="en-US" sz="1200" dirty="0"/>
              <a:t>,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nghĩ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nhân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về</a:t>
            </a:r>
            <a:r>
              <a:rPr lang="en-US" sz="1200" dirty="0"/>
              <a:t> con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. </a:t>
            </a:r>
            <a:r>
              <a:rPr lang="en-US" sz="1200" dirty="0" err="1"/>
              <a:t>Ví</a:t>
            </a:r>
            <a:r>
              <a:rPr lang="en-US" sz="1200" dirty="0"/>
              <a:t> </a:t>
            </a:r>
            <a:r>
              <a:rPr lang="en-US" sz="1200" dirty="0" err="1"/>
              <a:t>dụ</a:t>
            </a:r>
            <a:endParaRPr lang="en-US" sz="1200" dirty="0"/>
          </a:p>
          <a:p>
            <a:r>
              <a:rPr lang="en-US" sz="1200" dirty="0"/>
              <a:t>+ Khi </a:t>
            </a:r>
            <a:r>
              <a:rPr lang="en-US" sz="1200" dirty="0" err="1"/>
              <a:t>gặp</a:t>
            </a:r>
            <a:r>
              <a:rPr lang="en-US" sz="1200" dirty="0"/>
              <a:t> </a:t>
            </a:r>
            <a:r>
              <a:rPr lang="en-US" sz="1200" dirty="0" err="1"/>
              <a:t>anh</a:t>
            </a:r>
            <a:r>
              <a:rPr lang="en-US" sz="1200" dirty="0"/>
              <a:t> </a:t>
            </a:r>
            <a:r>
              <a:rPr lang="en-US" sz="1200" dirty="0" err="1"/>
              <a:t>thanh</a:t>
            </a:r>
            <a:r>
              <a:rPr lang="en-US" sz="1200" dirty="0"/>
              <a:t> </a:t>
            </a:r>
            <a:r>
              <a:rPr lang="en-US" sz="1200" dirty="0" err="1"/>
              <a:t>niên</a:t>
            </a:r>
            <a:r>
              <a:rPr lang="en-US" sz="1200" dirty="0"/>
              <a:t>,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dường</a:t>
            </a:r>
            <a:r>
              <a:rPr lang="en-US" sz="1200" dirty="0"/>
              <a:t> </a:t>
            </a:r>
            <a:r>
              <a:rPr lang="en-US" sz="1200" dirty="0" err="1"/>
              <a:t>như</a:t>
            </a:r>
            <a:r>
              <a:rPr lang="en-US" sz="1200" dirty="0"/>
              <a:t> </a:t>
            </a:r>
            <a:r>
              <a:rPr lang="en-US" sz="1200" dirty="0" err="1"/>
              <a:t>đã</a:t>
            </a:r>
            <a:r>
              <a:rPr lang="en-US" sz="1200" dirty="0"/>
              <a:t> </a:t>
            </a:r>
            <a:r>
              <a:rPr lang="en-US" sz="1200" dirty="0" err="1"/>
              <a:t>tìm</a:t>
            </a:r>
            <a:r>
              <a:rPr lang="en-US" sz="1200" dirty="0"/>
              <a:t> </a:t>
            </a:r>
            <a:r>
              <a:rPr lang="en-US" sz="1200" dirty="0" err="1"/>
              <a:t>thấy</a:t>
            </a:r>
            <a:r>
              <a:rPr lang="en-US" sz="1200" dirty="0"/>
              <a:t>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hứng</a:t>
            </a:r>
            <a:r>
              <a:rPr lang="en-US" sz="1200" dirty="0"/>
              <a:t>, ý </a:t>
            </a:r>
            <a:r>
              <a:rPr lang="en-US" sz="1200" dirty="0" err="1"/>
              <a:t>tưởng</a:t>
            </a:r>
            <a:r>
              <a:rPr lang="en-US" sz="1200" dirty="0"/>
              <a:t> </a:t>
            </a:r>
            <a:r>
              <a:rPr lang="en-US" sz="1200" dirty="0" err="1"/>
              <a:t>cho</a:t>
            </a:r>
            <a:r>
              <a:rPr lang="en-US" sz="1200" dirty="0"/>
              <a:t> </a:t>
            </a:r>
            <a:r>
              <a:rPr lang="en-US" sz="1200" dirty="0" err="1"/>
              <a:t>sáng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mình</a:t>
            </a:r>
            <a:r>
              <a:rPr lang="en-US" sz="1200" dirty="0"/>
              <a:t>: </a:t>
            </a:r>
            <a:r>
              <a:rPr lang="en-US" sz="1200" i="1" dirty="0" err="1"/>
              <a:t>Vì</a:t>
            </a:r>
            <a:r>
              <a:rPr lang="en-US" sz="1200" i="1" dirty="0"/>
              <a:t> </a:t>
            </a:r>
            <a:r>
              <a:rPr lang="en-US" sz="1200" i="1" dirty="0" err="1"/>
              <a:t>họa</a:t>
            </a:r>
            <a:r>
              <a:rPr lang="en-US" sz="1200" i="1" dirty="0"/>
              <a:t> </a:t>
            </a:r>
            <a:r>
              <a:rPr lang="en-US" sz="1200" i="1" dirty="0" err="1"/>
              <a:t>sĩ</a:t>
            </a:r>
            <a:r>
              <a:rPr lang="en-US" sz="1200" i="1" dirty="0"/>
              <a:t> </a:t>
            </a:r>
            <a:r>
              <a:rPr lang="en-US" sz="1200" i="1" dirty="0" err="1"/>
              <a:t>đã</a:t>
            </a:r>
            <a:r>
              <a:rPr lang="en-US" sz="1200" i="1" dirty="0"/>
              <a:t> </a:t>
            </a:r>
            <a:r>
              <a:rPr lang="en-US" sz="1200" i="1" dirty="0" err="1"/>
              <a:t>bắt</a:t>
            </a:r>
            <a:r>
              <a:rPr lang="en-US" sz="1200" i="1" dirty="0"/>
              <a:t> </a:t>
            </a:r>
            <a:r>
              <a:rPr lang="en-US" sz="1200" i="1" dirty="0" err="1"/>
              <a:t>gặp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điều</a:t>
            </a:r>
            <a:r>
              <a:rPr lang="en-US" sz="1200" i="1" dirty="0"/>
              <a:t> </a:t>
            </a:r>
            <a:r>
              <a:rPr lang="en-US" sz="1200" i="1" dirty="0" err="1"/>
              <a:t>thật</a:t>
            </a:r>
            <a:r>
              <a:rPr lang="en-US" sz="1200" i="1" dirty="0"/>
              <a:t> </a:t>
            </a:r>
            <a:r>
              <a:rPr lang="en-US" sz="1200" i="1" dirty="0" err="1"/>
              <a:t>ra</a:t>
            </a:r>
            <a:r>
              <a:rPr lang="en-US" sz="1200" i="1" dirty="0"/>
              <a:t> </a:t>
            </a:r>
            <a:r>
              <a:rPr lang="en-US" sz="1200" i="1" dirty="0" err="1"/>
              <a:t>ông</a:t>
            </a:r>
            <a:r>
              <a:rPr lang="en-US" sz="1200" i="1" dirty="0"/>
              <a:t> </a:t>
            </a:r>
            <a:r>
              <a:rPr lang="en-US" sz="1200" i="1" dirty="0" err="1"/>
              <a:t>vẫn</a:t>
            </a:r>
            <a:r>
              <a:rPr lang="en-US" sz="1200" i="1" dirty="0"/>
              <a:t> </a:t>
            </a:r>
            <a:r>
              <a:rPr lang="en-US" sz="1200" i="1" dirty="0" err="1"/>
              <a:t>ao</a:t>
            </a:r>
            <a:r>
              <a:rPr lang="en-US" sz="1200" i="1" dirty="0"/>
              <a:t> </a:t>
            </a:r>
            <a:r>
              <a:rPr lang="en-US" sz="1200" i="1" dirty="0" err="1"/>
              <a:t>ước</a:t>
            </a:r>
            <a:r>
              <a:rPr lang="en-US" sz="1200" i="1" dirty="0"/>
              <a:t> </a:t>
            </a:r>
            <a:r>
              <a:rPr lang="en-US" sz="1200" i="1" dirty="0" err="1"/>
              <a:t>được</a:t>
            </a:r>
            <a:r>
              <a:rPr lang="en-US" sz="1200" i="1" dirty="0"/>
              <a:t> </a:t>
            </a:r>
            <a:r>
              <a:rPr lang="en-US" sz="1200" i="1" dirty="0" err="1"/>
              <a:t>biết</a:t>
            </a:r>
            <a:r>
              <a:rPr lang="en-US" sz="1200" i="1" dirty="0"/>
              <a:t>, </a:t>
            </a:r>
            <a:r>
              <a:rPr lang="en-US" sz="1200" i="1" dirty="0" err="1"/>
              <a:t>ôi</a:t>
            </a:r>
            <a:r>
              <a:rPr lang="en-US" sz="1200" i="1" dirty="0"/>
              <a:t>,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nét</a:t>
            </a:r>
            <a:r>
              <a:rPr lang="en-US" sz="1200" i="1" dirty="0"/>
              <a:t> </a:t>
            </a:r>
            <a:r>
              <a:rPr lang="en-US" sz="1200" i="1" dirty="0" err="1"/>
              <a:t>thôi</a:t>
            </a:r>
            <a:r>
              <a:rPr lang="en-US" sz="1200" i="1" dirty="0"/>
              <a:t> </a:t>
            </a:r>
            <a:r>
              <a:rPr lang="en-US" sz="1200" i="1" dirty="0" err="1"/>
              <a:t>đủ</a:t>
            </a:r>
            <a:r>
              <a:rPr lang="en-US" sz="1200" i="1" dirty="0"/>
              <a:t> </a:t>
            </a:r>
            <a:r>
              <a:rPr lang="en-US" sz="1200" i="1" dirty="0" err="1"/>
              <a:t>khẳng</a:t>
            </a:r>
            <a:r>
              <a:rPr lang="en-US" sz="1200" i="1" dirty="0"/>
              <a:t> </a:t>
            </a:r>
            <a:r>
              <a:rPr lang="en-US" sz="1200" i="1" dirty="0" err="1"/>
              <a:t>định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tâm</a:t>
            </a:r>
            <a:r>
              <a:rPr lang="en-US" sz="1200" i="1" dirty="0"/>
              <a:t> </a:t>
            </a:r>
            <a:r>
              <a:rPr lang="en-US" sz="1200" i="1" dirty="0" err="1"/>
              <a:t>hồn</a:t>
            </a:r>
            <a:r>
              <a:rPr lang="en-US" sz="1200" i="1" dirty="0"/>
              <a:t>, </a:t>
            </a:r>
            <a:r>
              <a:rPr lang="en-US" sz="1200" i="1" dirty="0" err="1"/>
              <a:t>khơi</a:t>
            </a:r>
            <a:r>
              <a:rPr lang="en-US" sz="1200" i="1" dirty="0"/>
              <a:t> </a:t>
            </a:r>
            <a:r>
              <a:rPr lang="en-US" sz="1200" i="1" dirty="0" err="1"/>
              <a:t>gợi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ý </a:t>
            </a:r>
            <a:r>
              <a:rPr lang="en-US" sz="1200" i="1" dirty="0" err="1"/>
              <a:t>sáng</a:t>
            </a:r>
            <a:r>
              <a:rPr lang="en-US" sz="1200" i="1" dirty="0"/>
              <a:t> </a:t>
            </a:r>
            <a:r>
              <a:rPr lang="en-US" sz="1200" i="1" dirty="0" err="1"/>
              <a:t>tác</a:t>
            </a:r>
            <a:r>
              <a:rPr lang="en-US" sz="1200" i="1" dirty="0"/>
              <a:t>,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nét</a:t>
            </a:r>
            <a:r>
              <a:rPr lang="en-US" sz="1200" i="1" dirty="0"/>
              <a:t> </a:t>
            </a:r>
            <a:r>
              <a:rPr lang="en-US" sz="1200" i="1" dirty="0" err="1"/>
              <a:t>mới</a:t>
            </a:r>
            <a:r>
              <a:rPr lang="en-US" sz="1200" i="1" dirty="0"/>
              <a:t> </a:t>
            </a:r>
            <a:r>
              <a:rPr lang="en-US" sz="1200" i="1" dirty="0" err="1"/>
              <a:t>đủ</a:t>
            </a:r>
            <a:r>
              <a:rPr lang="en-US" sz="1200" i="1" dirty="0"/>
              <a:t> </a:t>
            </a:r>
            <a:r>
              <a:rPr lang="en-US" sz="1200" i="1" dirty="0" err="1"/>
              <a:t>là</a:t>
            </a:r>
            <a:r>
              <a:rPr lang="en-US" sz="1200" i="1" dirty="0"/>
              <a:t> </a:t>
            </a:r>
            <a:r>
              <a:rPr lang="en-US" sz="1200" i="1" dirty="0" err="1"/>
              <a:t>giá</a:t>
            </a:r>
            <a:r>
              <a:rPr lang="en-US" sz="1200" i="1" dirty="0"/>
              <a:t> </a:t>
            </a:r>
            <a:r>
              <a:rPr lang="en-US" sz="1200" i="1" dirty="0" err="1"/>
              <a:t>trị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chuyến</a:t>
            </a:r>
            <a:r>
              <a:rPr lang="en-US" sz="1200" i="1" dirty="0"/>
              <a:t> </a:t>
            </a:r>
            <a:r>
              <a:rPr lang="en-US" sz="1200" i="1" dirty="0" err="1"/>
              <a:t>đi</a:t>
            </a:r>
            <a:r>
              <a:rPr lang="en-US" sz="1200" i="1" dirty="0"/>
              <a:t> </a:t>
            </a:r>
            <a:r>
              <a:rPr lang="en-US" sz="1200" i="1" dirty="0" err="1"/>
              <a:t>dài</a:t>
            </a:r>
            <a:r>
              <a:rPr lang="en-US" sz="1200" i="1" dirty="0"/>
              <a:t>.</a:t>
            </a:r>
          </a:p>
          <a:p>
            <a:r>
              <a:rPr lang="en-US" sz="1200" dirty="0"/>
              <a:t>+ </a:t>
            </a:r>
            <a:r>
              <a:rPr lang="en-US" sz="1200" dirty="0" err="1"/>
              <a:t>Ông</a:t>
            </a:r>
            <a:r>
              <a:rPr lang="en-US" sz="1200" dirty="0"/>
              <a:t> </a:t>
            </a:r>
            <a:r>
              <a:rPr lang="en-US" sz="1200" dirty="0" err="1"/>
              <a:t>họa</a:t>
            </a:r>
            <a:r>
              <a:rPr lang="en-US" sz="1200" dirty="0"/>
              <a:t> </a:t>
            </a:r>
            <a:r>
              <a:rPr lang="en-US" sz="1200" dirty="0" err="1"/>
              <a:t>sĩ</a:t>
            </a:r>
            <a:r>
              <a:rPr lang="en-US" sz="1200" dirty="0"/>
              <a:t> </a:t>
            </a:r>
            <a:r>
              <a:rPr lang="en-US" sz="1200" dirty="0" err="1"/>
              <a:t>bối</a:t>
            </a:r>
            <a:r>
              <a:rPr lang="en-US" sz="1200" dirty="0"/>
              <a:t> </a:t>
            </a:r>
            <a:r>
              <a:rPr lang="en-US" sz="1200" dirty="0" err="1"/>
              <a:t>rối</a:t>
            </a:r>
            <a:r>
              <a:rPr lang="en-US" sz="1200" dirty="0"/>
              <a:t>,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thấy</a:t>
            </a:r>
            <a:r>
              <a:rPr lang="en-US" sz="1200" dirty="0"/>
              <a:t> </a:t>
            </a:r>
            <a:r>
              <a:rPr lang="en-US" sz="1200" dirty="0" err="1"/>
              <a:t>sự</a:t>
            </a:r>
            <a:r>
              <a:rPr lang="en-US" sz="1200" dirty="0"/>
              <a:t> </a:t>
            </a:r>
            <a:r>
              <a:rPr lang="en-US" sz="1200" dirty="0" err="1"/>
              <a:t>bất</a:t>
            </a:r>
            <a:r>
              <a:rPr lang="en-US" sz="1200" dirty="0"/>
              <a:t> </a:t>
            </a:r>
            <a:r>
              <a:rPr lang="en-US" sz="1200" dirty="0" err="1"/>
              <a:t>lực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nghệ</a:t>
            </a:r>
            <a:r>
              <a:rPr lang="en-US" sz="1200" dirty="0"/>
              <a:t> </a:t>
            </a:r>
            <a:r>
              <a:rPr lang="en-US" sz="1200" dirty="0" err="1"/>
              <a:t>thuật</a:t>
            </a:r>
            <a:r>
              <a:rPr lang="en-US" sz="1200" dirty="0"/>
              <a:t> </a:t>
            </a:r>
            <a:r>
              <a:rPr lang="en-US" sz="1200" dirty="0" err="1"/>
              <a:t>trước</a:t>
            </a:r>
            <a:r>
              <a:rPr lang="en-US" sz="1200" dirty="0"/>
              <a:t> </a:t>
            </a:r>
            <a:r>
              <a:rPr lang="en-US" sz="1200" dirty="0" err="1"/>
              <a:t>bức</a:t>
            </a:r>
            <a:r>
              <a:rPr lang="en-US" sz="1200" dirty="0"/>
              <a:t> </a:t>
            </a:r>
            <a:r>
              <a:rPr lang="en-US" sz="1200" dirty="0" err="1"/>
              <a:t>chân</a:t>
            </a:r>
            <a:r>
              <a:rPr lang="en-US" sz="1200" dirty="0"/>
              <a:t> dung </a:t>
            </a:r>
            <a:r>
              <a:rPr lang="en-US" sz="1200" dirty="0" err="1"/>
              <a:t>cuộc</a:t>
            </a:r>
            <a:r>
              <a:rPr lang="en-US" sz="1200" dirty="0"/>
              <a:t> </a:t>
            </a:r>
            <a:r>
              <a:rPr lang="en-US" sz="1200" dirty="0" err="1"/>
              <a:t>sống</a:t>
            </a:r>
            <a:r>
              <a:rPr lang="en-US" sz="1200" dirty="0"/>
              <a:t> </a:t>
            </a:r>
            <a:r>
              <a:rPr lang="en-US" sz="1200" dirty="0" err="1"/>
              <a:t>giản</a:t>
            </a:r>
            <a:r>
              <a:rPr lang="en-US" sz="1200" dirty="0"/>
              <a:t> </a:t>
            </a:r>
            <a:r>
              <a:rPr lang="en-US" sz="1200" dirty="0" err="1"/>
              <a:t>dị</a:t>
            </a:r>
            <a:r>
              <a:rPr lang="en-US" sz="1200" dirty="0"/>
              <a:t> </a:t>
            </a:r>
            <a:r>
              <a:rPr lang="en-US" sz="1200" dirty="0" err="1"/>
              <a:t>mà</a:t>
            </a:r>
            <a:r>
              <a:rPr lang="en-US" sz="1200" dirty="0"/>
              <a:t> </a:t>
            </a:r>
            <a:r>
              <a:rPr lang="en-US" sz="1200" dirty="0" err="1"/>
              <a:t>đẹp</a:t>
            </a:r>
            <a:r>
              <a:rPr lang="en-US" sz="1200" dirty="0"/>
              <a:t> </a:t>
            </a:r>
            <a:r>
              <a:rPr lang="en-US" sz="1200" dirty="0" err="1"/>
              <a:t>đẽ</a:t>
            </a:r>
            <a:r>
              <a:rPr lang="en-US" sz="1200" dirty="0"/>
              <a:t>: </a:t>
            </a:r>
            <a:r>
              <a:rPr lang="en-US" sz="1200" i="1" dirty="0"/>
              <a:t>Chao </a:t>
            </a:r>
            <a:r>
              <a:rPr lang="en-US" sz="1200" i="1" dirty="0" err="1"/>
              <a:t>ôi</a:t>
            </a:r>
            <a:r>
              <a:rPr lang="en-US" sz="1200" i="1" dirty="0"/>
              <a:t>, </a:t>
            </a:r>
            <a:r>
              <a:rPr lang="en-US" sz="1200" i="1" dirty="0" err="1"/>
              <a:t>bắt</a:t>
            </a:r>
            <a:r>
              <a:rPr lang="en-US" sz="1200" i="1" dirty="0"/>
              <a:t> </a:t>
            </a:r>
            <a:r>
              <a:rPr lang="en-US" sz="1200" i="1" dirty="0" err="1"/>
              <a:t>gặp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con </a:t>
            </a:r>
            <a:r>
              <a:rPr lang="en-US" sz="1200" i="1" dirty="0" err="1"/>
              <a:t>người</a:t>
            </a:r>
            <a:r>
              <a:rPr lang="en-US" sz="1200" i="1" dirty="0"/>
              <a:t> </a:t>
            </a:r>
            <a:r>
              <a:rPr lang="en-US" sz="1200" i="1" dirty="0" err="1"/>
              <a:t>như</a:t>
            </a:r>
            <a:r>
              <a:rPr lang="en-US" sz="1200" i="1" dirty="0"/>
              <a:t> </a:t>
            </a:r>
            <a:r>
              <a:rPr lang="en-US" sz="1200" i="1" dirty="0" err="1"/>
              <a:t>anh</a:t>
            </a:r>
            <a:r>
              <a:rPr lang="en-US" sz="1200" i="1" dirty="0"/>
              <a:t> ta </a:t>
            </a:r>
            <a:r>
              <a:rPr lang="en-US" sz="1200" i="1" dirty="0" err="1"/>
              <a:t>là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cơ</a:t>
            </a:r>
            <a:r>
              <a:rPr lang="en-US" sz="1200" i="1" dirty="0"/>
              <a:t> </a:t>
            </a:r>
            <a:r>
              <a:rPr lang="en-US" sz="1200" i="1" dirty="0" err="1"/>
              <a:t>hội</a:t>
            </a:r>
            <a:r>
              <a:rPr lang="en-US" sz="1200" i="1" dirty="0"/>
              <a:t> </a:t>
            </a:r>
            <a:r>
              <a:rPr lang="en-US" sz="1200" i="1" dirty="0" err="1"/>
              <a:t>hãn</a:t>
            </a:r>
            <a:r>
              <a:rPr lang="en-US" sz="1200" i="1" dirty="0"/>
              <a:t> </a:t>
            </a:r>
            <a:r>
              <a:rPr lang="en-US" sz="1200" i="1" dirty="0" err="1"/>
              <a:t>hữu</a:t>
            </a:r>
            <a:r>
              <a:rPr lang="en-US" sz="1200" i="1" dirty="0"/>
              <a:t> </a:t>
            </a:r>
            <a:r>
              <a:rPr lang="en-US" sz="1200" i="1" dirty="0" err="1"/>
              <a:t>cho</a:t>
            </a:r>
            <a:r>
              <a:rPr lang="en-US" sz="1200" i="1" dirty="0"/>
              <a:t> </a:t>
            </a:r>
            <a:r>
              <a:rPr lang="en-US" sz="1200" i="1" dirty="0" err="1"/>
              <a:t>sáng</a:t>
            </a:r>
            <a:r>
              <a:rPr lang="en-US" sz="1200" i="1" dirty="0"/>
              <a:t> </a:t>
            </a:r>
            <a:r>
              <a:rPr lang="en-US" sz="1200" i="1" dirty="0" err="1"/>
              <a:t>tác</a:t>
            </a:r>
            <a:r>
              <a:rPr lang="en-US" sz="1200" i="1" dirty="0"/>
              <a:t>, </a:t>
            </a:r>
            <a:r>
              <a:rPr lang="en-US" sz="1200" i="1" dirty="0" err="1"/>
              <a:t>nhưng</a:t>
            </a:r>
            <a:r>
              <a:rPr lang="en-US" sz="1200" i="1" dirty="0"/>
              <a:t> </a:t>
            </a:r>
            <a:r>
              <a:rPr lang="en-US" sz="1200" i="1" dirty="0" err="1"/>
              <a:t>hoàn</a:t>
            </a:r>
            <a:r>
              <a:rPr lang="en-US" sz="1200" i="1" dirty="0"/>
              <a:t> </a:t>
            </a:r>
            <a:r>
              <a:rPr lang="en-US" sz="1200" i="1" dirty="0" err="1"/>
              <a:t>thành</a:t>
            </a:r>
            <a:r>
              <a:rPr lang="en-US" sz="1200" i="1" dirty="0"/>
              <a:t> </a:t>
            </a:r>
            <a:r>
              <a:rPr lang="en-US" sz="1200" i="1" dirty="0" err="1"/>
              <a:t>được</a:t>
            </a:r>
            <a:r>
              <a:rPr lang="en-US" sz="1200" i="1" dirty="0"/>
              <a:t> </a:t>
            </a:r>
            <a:r>
              <a:rPr lang="en-US" sz="1200" i="1" dirty="0" err="1"/>
              <a:t>sáng</a:t>
            </a:r>
            <a:r>
              <a:rPr lang="en-US" sz="1200" i="1" dirty="0"/>
              <a:t> </a:t>
            </a:r>
            <a:r>
              <a:rPr lang="en-US" sz="1200" i="1" dirty="0" err="1"/>
              <a:t>tác</a:t>
            </a:r>
            <a:r>
              <a:rPr lang="en-US" sz="1200" i="1" dirty="0"/>
              <a:t> </a:t>
            </a:r>
            <a:r>
              <a:rPr lang="en-US" sz="1200" i="1" dirty="0" err="1"/>
              <a:t>còn</a:t>
            </a:r>
            <a:r>
              <a:rPr lang="en-US" sz="1200" i="1" dirty="0"/>
              <a:t> </a:t>
            </a:r>
            <a:r>
              <a:rPr lang="en-US" sz="1200" i="1" dirty="0" err="1"/>
              <a:t>là</a:t>
            </a:r>
            <a:r>
              <a:rPr lang="en-US" sz="1200" i="1" dirty="0"/>
              <a:t> </a:t>
            </a:r>
            <a:r>
              <a:rPr lang="en-US" sz="1200" i="1" dirty="0" err="1"/>
              <a:t>một</a:t>
            </a:r>
            <a:r>
              <a:rPr lang="en-US" sz="1200" i="1" dirty="0"/>
              <a:t> </a:t>
            </a:r>
            <a:r>
              <a:rPr lang="en-US" sz="1200" i="1" dirty="0" err="1"/>
              <a:t>chặng</a:t>
            </a:r>
            <a:r>
              <a:rPr lang="en-US" sz="1200" i="1" dirty="0"/>
              <a:t> </a:t>
            </a:r>
            <a:r>
              <a:rPr lang="en-US" sz="1200" i="1" dirty="0" err="1"/>
              <a:t>đường</a:t>
            </a:r>
            <a:r>
              <a:rPr lang="en-US" sz="1200" i="1" dirty="0"/>
              <a:t> </a:t>
            </a:r>
            <a:r>
              <a:rPr lang="en-US" sz="1200" i="1" dirty="0" err="1"/>
              <a:t>dài</a:t>
            </a:r>
            <a:r>
              <a:rPr lang="en-US" sz="1200" i="1" dirty="0"/>
              <a:t>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00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1.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Em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hãy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nêu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một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số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nhận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xét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của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mình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về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nhân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vật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cô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kĩ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sư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và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bác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lái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xe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(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Gợi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ý: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Hành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động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,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lời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nói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,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suy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nghĩ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với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anh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thanh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niên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thể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hiện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họ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là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người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như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thế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nào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?)</a:t>
            </a:r>
          </a:p>
          <a:p>
            <a:pPr algn="just">
              <a:lnSpc>
                <a:spcPts val="5600"/>
              </a:lnSpc>
            </a:pP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2.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Truyện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còn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có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những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nhân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vật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xuất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hiện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gián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tiếp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nào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khác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?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Họ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là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những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người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như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thế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nào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và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có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vai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trò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gì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trong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việc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thể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hiện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chủ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đề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tác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 </a:t>
            </a:r>
            <a:r>
              <a:rPr lang="en-US" sz="1200" dirty="0" err="1">
                <a:solidFill>
                  <a:srgbClr val="836C36"/>
                </a:solidFill>
                <a:latin typeface="Roboto Condensed Bold"/>
              </a:rPr>
              <a:t>phẩm</a:t>
            </a:r>
            <a:r>
              <a:rPr lang="en-US" sz="1200" dirty="0">
                <a:solidFill>
                  <a:srgbClr val="836C36"/>
                </a:solidFill>
                <a:latin typeface="Roboto Condensed Bold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51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624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836C36"/>
              </a:solidFill>
              <a:latin typeface="Roboto Condensed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41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. </a:t>
            </a:r>
          </a:p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hình</a:t>
            </a:r>
            <a:r>
              <a:rPr lang="en-US" dirty="0"/>
              <a:t> dung,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  <a:p>
            <a:r>
              <a:rPr lang="en-US" dirty="0" err="1"/>
              <a:t>Đọc</a:t>
            </a:r>
            <a:r>
              <a:rPr lang="en-US" dirty="0"/>
              <a:t> to,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, </a:t>
            </a:r>
            <a:r>
              <a:rPr lang="en-US" dirty="0" err="1"/>
              <a:t>chậm</a:t>
            </a:r>
            <a:r>
              <a:rPr lang="en-US" dirty="0"/>
              <a:t> </a:t>
            </a:r>
            <a:r>
              <a:rPr lang="en-US" dirty="0" err="1"/>
              <a:t>rãi</a:t>
            </a:r>
            <a:r>
              <a:rPr lang="en-US" dirty="0"/>
              <a:t>,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01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32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Đoạn</a:t>
            </a:r>
            <a:r>
              <a:rPr lang="en-US" sz="1200" dirty="0"/>
              <a:t> </a:t>
            </a:r>
            <a:r>
              <a:rPr lang="en-US" sz="1200" dirty="0" err="1"/>
              <a:t>văn</a:t>
            </a:r>
            <a:r>
              <a:rPr lang="en-US" sz="1200" dirty="0"/>
              <a:t> </a:t>
            </a:r>
            <a:r>
              <a:rPr lang="en-US" sz="1200" dirty="0" err="1"/>
              <a:t>trên</a:t>
            </a:r>
            <a:r>
              <a:rPr lang="en-US" sz="1200" dirty="0"/>
              <a:t> </a:t>
            </a:r>
            <a:r>
              <a:rPr lang="en-US" sz="1200" dirty="0" err="1"/>
              <a:t>cho</a:t>
            </a:r>
            <a:r>
              <a:rPr lang="en-US" sz="1200" dirty="0"/>
              <a:t> ta </a:t>
            </a:r>
            <a:r>
              <a:rPr lang="en-US" sz="1200" dirty="0" err="1"/>
              <a:t>cảm</a:t>
            </a:r>
            <a:r>
              <a:rPr lang="en-US" sz="1200" dirty="0"/>
              <a:t> </a:t>
            </a:r>
            <a:r>
              <a:rPr lang="en-US" sz="1200" dirty="0" err="1"/>
              <a:t>nhận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bức</a:t>
            </a:r>
            <a:r>
              <a:rPr lang="en-US" sz="1200" dirty="0"/>
              <a:t> </a:t>
            </a:r>
            <a:r>
              <a:rPr lang="en-US" sz="1200" dirty="0" err="1"/>
              <a:t>tranh</a:t>
            </a:r>
            <a:r>
              <a:rPr lang="en-US" sz="1200" dirty="0"/>
              <a:t> </a:t>
            </a:r>
            <a:r>
              <a:rPr lang="en-US" sz="1200" dirty="0" err="1"/>
              <a:t>thiên</a:t>
            </a:r>
            <a:r>
              <a:rPr lang="en-US" sz="1200" dirty="0"/>
              <a:t> </a:t>
            </a:r>
            <a:r>
              <a:rPr lang="en-US" sz="1200" dirty="0" err="1"/>
              <a:t>nhiên</a:t>
            </a:r>
            <a:r>
              <a:rPr lang="en-US" sz="1200" dirty="0"/>
              <a:t> Sa Pa </a:t>
            </a:r>
            <a:r>
              <a:rPr lang="en-US" sz="1200" dirty="0" err="1"/>
              <a:t>đầy</a:t>
            </a:r>
            <a:r>
              <a:rPr lang="en-US" sz="1200" dirty="0"/>
              <a:t> </a:t>
            </a:r>
            <a:r>
              <a:rPr lang="en-US" sz="1200" dirty="0" err="1"/>
              <a:t>màu</a:t>
            </a:r>
            <a:r>
              <a:rPr lang="en-US" sz="1200" dirty="0"/>
              <a:t> </a:t>
            </a:r>
            <a:r>
              <a:rPr lang="en-US" sz="1200" dirty="0" err="1"/>
              <a:t>sắc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ánh</a:t>
            </a:r>
            <a:r>
              <a:rPr lang="en-US" sz="1200" dirty="0"/>
              <a:t> </a:t>
            </a:r>
            <a:r>
              <a:rPr lang="en-US" sz="1200" dirty="0" err="1"/>
              <a:t>sáng</a:t>
            </a:r>
            <a:r>
              <a:rPr lang="en-US" sz="1200" dirty="0"/>
              <a:t>: </a:t>
            </a:r>
            <a:r>
              <a:rPr lang="en-US" sz="1200" dirty="0" err="1"/>
              <a:t>màu</a:t>
            </a:r>
            <a:r>
              <a:rPr lang="en-US" sz="1200" dirty="0"/>
              <a:t> </a:t>
            </a:r>
            <a:r>
              <a:rPr lang="en-US" sz="1200" dirty="0" err="1"/>
              <a:t>vàng</a:t>
            </a:r>
            <a:r>
              <a:rPr lang="en-US" sz="1200" dirty="0"/>
              <a:t> </a:t>
            </a:r>
            <a:r>
              <a:rPr lang="en-US" sz="1200" dirty="0" err="1"/>
              <a:t>rực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nắng</a:t>
            </a:r>
            <a:r>
              <a:rPr lang="en-US" sz="1200" dirty="0"/>
              <a:t>, </a:t>
            </a:r>
            <a:r>
              <a:rPr lang="en-US" sz="1200" dirty="0" err="1"/>
              <a:t>màu</a:t>
            </a:r>
            <a:r>
              <a:rPr lang="en-US" sz="1200" dirty="0"/>
              <a:t> </a:t>
            </a:r>
            <a:r>
              <a:rPr lang="en-US" sz="1200" dirty="0" err="1"/>
              <a:t>xanh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rừng</a:t>
            </a:r>
            <a:r>
              <a:rPr lang="en-US" sz="1200" dirty="0"/>
              <a:t> </a:t>
            </a:r>
            <a:r>
              <a:rPr lang="en-US" sz="1200" dirty="0" err="1"/>
              <a:t>cây</a:t>
            </a:r>
            <a:r>
              <a:rPr lang="en-US" sz="1200" dirty="0"/>
              <a:t> </a:t>
            </a:r>
            <a:r>
              <a:rPr lang="en-US" sz="1200" dirty="0" err="1"/>
              <a:t>mênh</a:t>
            </a:r>
            <a:r>
              <a:rPr lang="en-US" sz="1200" dirty="0"/>
              <a:t> </a:t>
            </a:r>
            <a:r>
              <a:rPr lang="en-US" sz="1200" dirty="0" err="1"/>
              <a:t>mông</a:t>
            </a:r>
            <a:r>
              <a:rPr lang="en-US" sz="1200" dirty="0"/>
              <a:t>, </a:t>
            </a:r>
            <a:r>
              <a:rPr lang="en-US" sz="1200" dirty="0" err="1"/>
              <a:t>lấp</a:t>
            </a:r>
            <a:r>
              <a:rPr lang="en-US" sz="1200" dirty="0"/>
              <a:t> </a:t>
            </a:r>
            <a:r>
              <a:rPr lang="en-US" sz="1200" dirty="0" err="1"/>
              <a:t>lánh</a:t>
            </a:r>
            <a:r>
              <a:rPr lang="en-US" sz="1200" dirty="0"/>
              <a:t> </a:t>
            </a:r>
            <a:r>
              <a:rPr lang="en-US" sz="1200" dirty="0" err="1"/>
              <a:t>màu</a:t>
            </a:r>
            <a:r>
              <a:rPr lang="en-US" sz="1200" dirty="0"/>
              <a:t> </a:t>
            </a:r>
            <a:r>
              <a:rPr lang="en-US" sz="1200" dirty="0" err="1"/>
              <a:t>bạc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ngọn</a:t>
            </a:r>
            <a:r>
              <a:rPr lang="en-US" sz="1200" dirty="0"/>
              <a:t> </a:t>
            </a:r>
            <a:r>
              <a:rPr lang="en-US" sz="1200" dirty="0" err="1"/>
              <a:t>thông</a:t>
            </a:r>
            <a:r>
              <a:rPr lang="en-US" sz="1200" dirty="0"/>
              <a:t> rung </a:t>
            </a:r>
            <a:r>
              <a:rPr lang="en-US" sz="1200" dirty="0" err="1"/>
              <a:t>tít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nắng</a:t>
            </a:r>
            <a:r>
              <a:rPr lang="en-US" sz="1200" dirty="0"/>
              <a:t>, </a:t>
            </a:r>
            <a:r>
              <a:rPr lang="en-US" sz="1200" dirty="0" err="1"/>
              <a:t>màu</a:t>
            </a:r>
            <a:r>
              <a:rPr lang="en-US" sz="1200" dirty="0"/>
              <a:t> </a:t>
            </a:r>
            <a:r>
              <a:rPr lang="en-US" sz="1200" dirty="0" err="1"/>
              <a:t>tím</a:t>
            </a:r>
            <a:r>
              <a:rPr lang="en-US" sz="1200" dirty="0"/>
              <a:t> </a:t>
            </a:r>
            <a:r>
              <a:rPr lang="en-US" sz="1200" dirty="0" err="1"/>
              <a:t>hoa</a:t>
            </a:r>
            <a:r>
              <a:rPr lang="en-US" sz="1200" dirty="0"/>
              <a:t> </a:t>
            </a:r>
            <a:r>
              <a:rPr lang="en-US" sz="1200" dirty="0" err="1"/>
              <a:t>cà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cây</a:t>
            </a:r>
            <a:r>
              <a:rPr lang="en-US" sz="1200" dirty="0"/>
              <a:t> </a:t>
            </a:r>
            <a:r>
              <a:rPr lang="en-US" sz="1200" dirty="0" err="1"/>
              <a:t>tử</a:t>
            </a:r>
            <a:r>
              <a:rPr lang="en-US" sz="1200" dirty="0"/>
              <a:t> </a:t>
            </a:r>
            <a:r>
              <a:rPr lang="en-US" sz="1200" dirty="0" err="1"/>
              <a:t>kinh</a:t>
            </a:r>
            <a:r>
              <a:rPr lang="en-US" sz="1200" dirty="0"/>
              <a:t>. </a:t>
            </a:r>
            <a:r>
              <a:rPr lang="en-US" sz="1200" dirty="0" err="1"/>
              <a:t>Thiên</a:t>
            </a:r>
            <a:r>
              <a:rPr lang="en-US" sz="1200" dirty="0"/>
              <a:t> </a:t>
            </a:r>
            <a:r>
              <a:rPr lang="en-US" sz="1200" dirty="0" err="1"/>
              <a:t>nhiên</a:t>
            </a:r>
            <a:r>
              <a:rPr lang="en-US" sz="1200" dirty="0"/>
              <a:t> </a:t>
            </a:r>
            <a:r>
              <a:rPr lang="en-US" sz="1200" dirty="0" err="1"/>
              <a:t>hiện</a:t>
            </a:r>
            <a:r>
              <a:rPr lang="en-US" sz="1200" dirty="0"/>
              <a:t> </a:t>
            </a:r>
            <a:r>
              <a:rPr lang="en-US" sz="1200" dirty="0" err="1"/>
              <a:t>lên</a:t>
            </a:r>
            <a:r>
              <a:rPr lang="en-US" sz="1200" dirty="0"/>
              <a:t> </a:t>
            </a:r>
            <a:r>
              <a:rPr lang="en-US" sz="1200" dirty="0" err="1"/>
              <a:t>sinh</a:t>
            </a:r>
            <a:r>
              <a:rPr lang="en-US" sz="1200" dirty="0"/>
              <a:t> </a:t>
            </a:r>
            <a:r>
              <a:rPr lang="en-US" sz="1200" dirty="0" err="1"/>
              <a:t>động</a:t>
            </a:r>
            <a:r>
              <a:rPr lang="en-US" sz="1200" dirty="0"/>
              <a:t> </a:t>
            </a:r>
            <a:r>
              <a:rPr lang="en-US" sz="1200" dirty="0" err="1"/>
              <a:t>như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bức</a:t>
            </a:r>
            <a:r>
              <a:rPr lang="en-US" sz="1200" dirty="0"/>
              <a:t> </a:t>
            </a:r>
            <a:r>
              <a:rPr lang="en-US" sz="1200" dirty="0" err="1"/>
              <a:t>tranh</a:t>
            </a:r>
            <a:r>
              <a:rPr lang="en-US" sz="1200" dirty="0"/>
              <a:t> </a:t>
            </a:r>
            <a:r>
              <a:rPr lang="en-US" sz="1200" dirty="0" err="1"/>
              <a:t>với</a:t>
            </a:r>
            <a:r>
              <a:rPr lang="en-US" sz="1200" dirty="0"/>
              <a:t> </a:t>
            </a:r>
            <a:r>
              <a:rPr lang="en-US" sz="1200" dirty="0" err="1"/>
              <a:t>vẻ</a:t>
            </a:r>
            <a:r>
              <a:rPr lang="en-US" sz="1200" dirty="0"/>
              <a:t> </a:t>
            </a:r>
            <a:r>
              <a:rPr lang="en-US" sz="1200" dirty="0" err="1"/>
              <a:t>đẹp</a:t>
            </a:r>
            <a:r>
              <a:rPr lang="en-US" sz="1200" dirty="0"/>
              <a:t> </a:t>
            </a:r>
            <a:r>
              <a:rPr lang="en-US" sz="1200" dirty="0" err="1"/>
              <a:t>đặc</a:t>
            </a:r>
            <a:r>
              <a:rPr lang="en-US" sz="1200" dirty="0"/>
              <a:t> </a:t>
            </a:r>
            <a:r>
              <a:rPr lang="en-US" sz="1200" dirty="0" err="1"/>
              <a:t>trưng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nắng</a:t>
            </a:r>
            <a:r>
              <a:rPr lang="en-US" sz="1200" dirty="0"/>
              <a:t>, </a:t>
            </a:r>
            <a:r>
              <a:rPr lang="en-US" sz="1200" dirty="0" err="1"/>
              <a:t>gió</a:t>
            </a:r>
            <a:r>
              <a:rPr lang="en-US" sz="1200" dirty="0"/>
              <a:t>,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mây</a:t>
            </a:r>
            <a:r>
              <a:rPr lang="en-US" sz="1200" dirty="0"/>
              <a:t> </a:t>
            </a:r>
            <a:r>
              <a:rPr lang="en-US" sz="1200" dirty="0" err="1"/>
              <a:t>trời</a:t>
            </a:r>
            <a:r>
              <a:rPr lang="en-US" sz="1200" dirty="0"/>
              <a:t> </a:t>
            </a:r>
            <a:r>
              <a:rPr lang="en-US" sz="1200" dirty="0" err="1"/>
              <a:t>giữa</a:t>
            </a:r>
            <a:r>
              <a:rPr lang="en-US" sz="1200" dirty="0"/>
              <a:t> </a:t>
            </a:r>
            <a:r>
              <a:rPr lang="en-US" sz="1200" dirty="0" err="1"/>
              <a:t>vùng</a:t>
            </a:r>
            <a:r>
              <a:rPr lang="en-US" sz="1200" dirty="0"/>
              <a:t> </a:t>
            </a:r>
            <a:r>
              <a:rPr lang="en-US" sz="1200" dirty="0" err="1"/>
              <a:t>núi</a:t>
            </a:r>
            <a:r>
              <a:rPr lang="en-US" sz="1200" dirty="0"/>
              <a:t> </a:t>
            </a:r>
            <a:r>
              <a:rPr lang="en-US" sz="1200" dirty="0" err="1"/>
              <a:t>cao</a:t>
            </a:r>
            <a:r>
              <a:rPr lang="en-US" sz="1200" dirty="0"/>
              <a:t> Sa Pa.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09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49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70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7.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gợi</a:t>
            </a:r>
            <a:r>
              <a:rPr lang="en-US" sz="1200" dirty="0"/>
              <a:t> </a:t>
            </a:r>
            <a:r>
              <a:rPr lang="en-US" sz="1200" dirty="0" err="1"/>
              <a:t>cho</a:t>
            </a:r>
            <a:r>
              <a:rPr lang="en-US" sz="1200" dirty="0"/>
              <a:t> </a:t>
            </a:r>
            <a:r>
              <a:rPr lang="en-US" sz="1200" dirty="0" err="1"/>
              <a:t>em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suy</a:t>
            </a:r>
            <a:r>
              <a:rPr lang="en-US" sz="1200" dirty="0"/>
              <a:t> </a:t>
            </a:r>
            <a:r>
              <a:rPr lang="en-US" sz="1200" dirty="0" err="1"/>
              <a:t>nghĩ</a:t>
            </a:r>
            <a:r>
              <a:rPr lang="en-US" sz="1200" dirty="0"/>
              <a:t>, </a:t>
            </a:r>
            <a:r>
              <a:rPr lang="en-US" sz="1200" dirty="0" err="1"/>
              <a:t>bài</a:t>
            </a:r>
            <a:r>
              <a:rPr lang="en-US" sz="1200" dirty="0"/>
              <a:t> </a:t>
            </a:r>
            <a:r>
              <a:rPr lang="en-US" sz="1200" dirty="0" err="1"/>
              <a:t>học</a:t>
            </a:r>
            <a:r>
              <a:rPr lang="en-US" sz="1200" dirty="0"/>
              <a:t> </a:t>
            </a:r>
            <a:r>
              <a:rPr lang="en-US" sz="1200" dirty="0" err="1"/>
              <a:t>gì</a:t>
            </a:r>
            <a:r>
              <a:rPr lang="en-US" sz="1200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836C36"/>
              </a:solidFill>
              <a:latin typeface="Roboto Condensed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07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996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836C36"/>
              </a:solidFill>
              <a:latin typeface="Roboto Condensed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0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276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381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0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Yêu</a:t>
            </a:r>
            <a:r>
              <a:rPr lang="en-US" sz="1200" dirty="0"/>
              <a:t> </a:t>
            </a:r>
            <a:r>
              <a:rPr lang="en-US" sz="1200" dirty="0" err="1"/>
              <a:t>cầu</a:t>
            </a:r>
            <a:r>
              <a:rPr lang="en-US" sz="1200" dirty="0"/>
              <a:t> HS </a:t>
            </a:r>
            <a:r>
              <a:rPr lang="en-US" sz="1200" dirty="0" err="1"/>
              <a:t>giải</a:t>
            </a:r>
            <a:r>
              <a:rPr lang="en-US" sz="1200" dirty="0"/>
              <a:t> </a:t>
            </a:r>
            <a:r>
              <a:rPr lang="en-US" sz="1200" dirty="0" err="1"/>
              <a:t>nghĩa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</a:t>
            </a:r>
            <a:r>
              <a:rPr lang="en-US" sz="1200" dirty="0" err="1"/>
              <a:t>từ</a:t>
            </a:r>
            <a:r>
              <a:rPr lang="en-US" sz="1200" dirty="0"/>
              <a:t> </a:t>
            </a:r>
            <a:r>
              <a:rPr lang="en-US" sz="1200" dirty="0" err="1"/>
              <a:t>khó</a:t>
            </a:r>
            <a:r>
              <a:rPr lang="en-US" sz="1200" dirty="0"/>
              <a:t> </a:t>
            </a:r>
          </a:p>
          <a:p>
            <a:r>
              <a:rPr lang="en-US" sz="1200" dirty="0"/>
              <a:t>- Sa Pa: </a:t>
            </a:r>
            <a:r>
              <a:rPr lang="en-US" sz="1200" dirty="0" err="1"/>
              <a:t>thị</a:t>
            </a:r>
            <a:r>
              <a:rPr lang="en-US" sz="1200" dirty="0"/>
              <a:t> </a:t>
            </a:r>
            <a:r>
              <a:rPr lang="en-US" sz="1200" dirty="0" err="1"/>
              <a:t>xã</a:t>
            </a:r>
            <a:r>
              <a:rPr lang="en-US" sz="1200" dirty="0"/>
              <a:t> </a:t>
            </a:r>
            <a:r>
              <a:rPr lang="en-US" sz="1200" dirty="0" err="1"/>
              <a:t>thuộc</a:t>
            </a:r>
            <a:r>
              <a:rPr lang="en-US" sz="1200" dirty="0"/>
              <a:t> </a:t>
            </a:r>
            <a:r>
              <a:rPr lang="en-US" sz="1200" dirty="0" err="1"/>
              <a:t>tỉnh</a:t>
            </a:r>
            <a:r>
              <a:rPr lang="en-US" sz="1200" dirty="0"/>
              <a:t> </a:t>
            </a:r>
            <a:r>
              <a:rPr lang="en-US" sz="1200" dirty="0" err="1"/>
              <a:t>Lào</a:t>
            </a:r>
            <a:r>
              <a:rPr lang="en-US" sz="1200" dirty="0"/>
              <a:t> Cai, </a:t>
            </a:r>
            <a:r>
              <a:rPr lang="en-US" sz="1200" dirty="0" err="1"/>
              <a:t>ngày</a:t>
            </a:r>
            <a:r>
              <a:rPr lang="en-US" sz="1200" dirty="0"/>
              <a:t> nay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địa</a:t>
            </a:r>
            <a:r>
              <a:rPr lang="en-US" sz="1200" dirty="0"/>
              <a:t> </a:t>
            </a:r>
            <a:r>
              <a:rPr lang="en-US" sz="1200" dirty="0" err="1"/>
              <a:t>điểm</a:t>
            </a:r>
            <a:r>
              <a:rPr lang="en-US" sz="1200" dirty="0"/>
              <a:t> du </a:t>
            </a:r>
            <a:r>
              <a:rPr lang="en-US" sz="1200" dirty="0" err="1"/>
              <a:t>lịch</a:t>
            </a:r>
            <a:r>
              <a:rPr lang="en-US" sz="1200" dirty="0"/>
              <a:t> </a:t>
            </a:r>
            <a:r>
              <a:rPr lang="en-US" sz="1200" dirty="0" err="1"/>
              <a:t>nổi</a:t>
            </a:r>
            <a:r>
              <a:rPr lang="en-US" sz="1200" dirty="0"/>
              <a:t> </a:t>
            </a:r>
            <a:r>
              <a:rPr lang="en-US" sz="1200" dirty="0" err="1"/>
              <a:t>tiếng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nước</a:t>
            </a:r>
            <a:r>
              <a:rPr lang="en-US" sz="1200" dirty="0"/>
              <a:t> ta, </a:t>
            </a:r>
            <a:r>
              <a:rPr lang="en-US" sz="1200" dirty="0" err="1"/>
              <a:t>tuy</a:t>
            </a:r>
            <a:r>
              <a:rPr lang="en-US" sz="1200" dirty="0"/>
              <a:t> </a:t>
            </a:r>
            <a:r>
              <a:rPr lang="en-US" sz="1200" dirty="0" err="1"/>
              <a:t>nhiên</a:t>
            </a:r>
            <a:r>
              <a:rPr lang="en-US" sz="1200" dirty="0"/>
              <a:t> ở </a:t>
            </a:r>
            <a:r>
              <a:rPr lang="en-US" sz="1200" dirty="0" err="1"/>
              <a:t>thời</a:t>
            </a:r>
            <a:r>
              <a:rPr lang="en-US" sz="1200" dirty="0"/>
              <a:t> </a:t>
            </a:r>
            <a:r>
              <a:rPr lang="en-US" sz="1200" dirty="0" err="1"/>
              <a:t>điểm</a:t>
            </a:r>
            <a:r>
              <a:rPr lang="en-US" sz="1200" dirty="0"/>
              <a:t> </a:t>
            </a:r>
            <a:r>
              <a:rPr lang="en-US" sz="1200" dirty="0" err="1"/>
              <a:t>Nguyễn</a:t>
            </a:r>
            <a:r>
              <a:rPr lang="en-US" sz="1200" dirty="0"/>
              <a:t> Thành Long </a:t>
            </a:r>
            <a:r>
              <a:rPr lang="en-US" sz="1200" dirty="0" err="1"/>
              <a:t>sáng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truyện</a:t>
            </a:r>
            <a:r>
              <a:rPr lang="en-US" sz="1200" dirty="0"/>
              <a:t> </a:t>
            </a:r>
            <a:r>
              <a:rPr lang="en-US" sz="1200" dirty="0" err="1"/>
              <a:t>ngắn</a:t>
            </a:r>
            <a:r>
              <a:rPr lang="en-US" sz="1200" dirty="0"/>
              <a:t> </a:t>
            </a:r>
            <a:r>
              <a:rPr lang="en-US" sz="1200" dirty="0" err="1"/>
              <a:t>này</a:t>
            </a:r>
            <a:r>
              <a:rPr lang="en-US" sz="1200" dirty="0"/>
              <a:t>, Sa Pa </a:t>
            </a:r>
            <a:r>
              <a:rPr lang="en-US" sz="1200" dirty="0" err="1"/>
              <a:t>còn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nơi</a:t>
            </a:r>
            <a:r>
              <a:rPr lang="en-US" sz="1200" dirty="0"/>
              <a:t> </a:t>
            </a:r>
            <a:r>
              <a:rPr lang="en-US" sz="1200" dirty="0" err="1"/>
              <a:t>xa</a:t>
            </a:r>
            <a:r>
              <a:rPr lang="en-US" sz="1200" dirty="0"/>
              <a:t> </a:t>
            </a:r>
            <a:r>
              <a:rPr lang="en-US" sz="1200" dirty="0" err="1"/>
              <a:t>xôi</a:t>
            </a:r>
            <a:r>
              <a:rPr lang="en-US" sz="1200" dirty="0"/>
              <a:t>, </a:t>
            </a:r>
            <a:r>
              <a:rPr lang="en-US" sz="1200" dirty="0" err="1"/>
              <a:t>hiểm</a:t>
            </a:r>
            <a:r>
              <a:rPr lang="en-US" sz="1200" dirty="0"/>
              <a:t> </a:t>
            </a:r>
            <a:r>
              <a:rPr lang="en-US" sz="1200" dirty="0" err="1"/>
              <a:t>trở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hoang</a:t>
            </a:r>
            <a:r>
              <a:rPr lang="en-US" sz="1200" dirty="0"/>
              <a:t> vu.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Tử</a:t>
            </a:r>
            <a:r>
              <a:rPr lang="en-US" sz="1200" dirty="0"/>
              <a:t> </a:t>
            </a:r>
            <a:r>
              <a:rPr lang="en-US" sz="1200" dirty="0" err="1"/>
              <a:t>kinh</a:t>
            </a:r>
            <a:r>
              <a:rPr lang="en-US" sz="1200" dirty="0"/>
              <a:t>: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loại</a:t>
            </a:r>
            <a:r>
              <a:rPr lang="en-US" sz="1200" dirty="0"/>
              <a:t> </a:t>
            </a:r>
            <a:r>
              <a:rPr lang="en-US" sz="1200" dirty="0" err="1"/>
              <a:t>cây</a:t>
            </a:r>
            <a:r>
              <a:rPr lang="en-US" sz="1200" dirty="0"/>
              <a:t> </a:t>
            </a:r>
            <a:r>
              <a:rPr lang="en-US" sz="1200" dirty="0" err="1"/>
              <a:t>thân</a:t>
            </a:r>
            <a:r>
              <a:rPr lang="en-US" sz="1200" dirty="0"/>
              <a:t> </a:t>
            </a:r>
            <a:r>
              <a:rPr lang="en-US" sz="1200" dirty="0" err="1"/>
              <a:t>gỗ</a:t>
            </a:r>
            <a:r>
              <a:rPr lang="en-US" sz="1200" dirty="0"/>
              <a:t>, </a:t>
            </a:r>
            <a:r>
              <a:rPr lang="en-US" sz="1200" dirty="0" err="1"/>
              <a:t>hoa</a:t>
            </a:r>
            <a:r>
              <a:rPr lang="en-US" sz="1200" dirty="0"/>
              <a:t> </a:t>
            </a:r>
            <a:r>
              <a:rPr lang="en-US" sz="1200" dirty="0" err="1"/>
              <a:t>có</a:t>
            </a:r>
            <a:r>
              <a:rPr lang="en-US" sz="1200" dirty="0"/>
              <a:t> </a:t>
            </a:r>
            <a:r>
              <a:rPr lang="en-US" sz="1200" dirty="0" err="1"/>
              <a:t>nhiều</a:t>
            </a:r>
            <a:r>
              <a:rPr lang="en-US" sz="1200" dirty="0"/>
              <a:t> </a:t>
            </a:r>
            <a:r>
              <a:rPr lang="en-US" sz="1200" dirty="0" err="1"/>
              <a:t>màu</a:t>
            </a:r>
            <a:r>
              <a:rPr lang="en-US" sz="1200" dirty="0"/>
              <a:t> </a:t>
            </a:r>
            <a:r>
              <a:rPr lang="en-US" sz="1200" dirty="0" err="1"/>
              <a:t>như</a:t>
            </a:r>
            <a:r>
              <a:rPr lang="en-US" sz="1200" dirty="0"/>
              <a:t> </a:t>
            </a:r>
            <a:r>
              <a:rPr lang="en-US" sz="1200" dirty="0" err="1"/>
              <a:t>hồng</a:t>
            </a:r>
            <a:r>
              <a:rPr lang="en-US" sz="1200" dirty="0"/>
              <a:t>, </a:t>
            </a:r>
            <a:r>
              <a:rPr lang="en-US" sz="1200" dirty="0" err="1"/>
              <a:t>đỏ</a:t>
            </a:r>
            <a:r>
              <a:rPr lang="en-US" sz="1200" dirty="0"/>
              <a:t> </a:t>
            </a:r>
            <a:r>
              <a:rPr lang="en-US" sz="1200" dirty="0" err="1"/>
              <a:t>tím</a:t>
            </a:r>
            <a:r>
              <a:rPr lang="en-US" sz="1200" dirty="0"/>
              <a:t>, </a:t>
            </a:r>
            <a:r>
              <a:rPr lang="en-US" sz="1200" dirty="0" err="1"/>
              <a:t>tím</a:t>
            </a:r>
            <a:r>
              <a:rPr lang="en-US" sz="1200" dirty="0"/>
              <a:t> </a:t>
            </a:r>
            <a:r>
              <a:rPr lang="en-US" sz="1200" dirty="0" err="1"/>
              <a:t>nhạt</a:t>
            </a:r>
            <a:r>
              <a:rPr lang="en-US" sz="1200" dirty="0"/>
              <a:t>,…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lí</a:t>
            </a:r>
            <a:r>
              <a:rPr lang="en-US" sz="1200" dirty="0"/>
              <a:t> </a:t>
            </a:r>
            <a:r>
              <a:rPr lang="en-US" sz="1200" dirty="0" err="1"/>
              <a:t>địa</a:t>
            </a:r>
            <a:r>
              <a:rPr lang="en-US" sz="1200" dirty="0"/>
              <a:t> </a:t>
            </a:r>
            <a:r>
              <a:rPr lang="en-US" sz="1200" dirty="0" err="1"/>
              <a:t>cầu</a:t>
            </a:r>
            <a:r>
              <a:rPr lang="en-US" sz="1200" dirty="0"/>
              <a:t>: khoa </a:t>
            </a:r>
            <a:r>
              <a:rPr lang="en-US" sz="1200" dirty="0" err="1"/>
              <a:t>học</a:t>
            </a:r>
            <a:r>
              <a:rPr lang="en-US" sz="1200" dirty="0"/>
              <a:t> </a:t>
            </a:r>
            <a:r>
              <a:rPr lang="en-US" sz="1200" dirty="0" err="1"/>
              <a:t>nghiên</a:t>
            </a:r>
            <a:r>
              <a:rPr lang="en-US" sz="1200" dirty="0"/>
              <a:t> </a:t>
            </a:r>
            <a:r>
              <a:rPr lang="en-US" sz="1200" dirty="0" err="1"/>
              <a:t>cứu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tính</a:t>
            </a:r>
            <a:r>
              <a:rPr lang="en-US" sz="1200" dirty="0"/>
              <a:t> </a:t>
            </a:r>
            <a:r>
              <a:rPr lang="en-US" sz="1200" dirty="0" err="1"/>
              <a:t>chất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lí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Trái</a:t>
            </a:r>
            <a:r>
              <a:rPr lang="en-US" sz="1200" dirty="0"/>
              <a:t> </a:t>
            </a:r>
            <a:r>
              <a:rPr lang="en-US" sz="1200" dirty="0" err="1"/>
              <a:t>Đất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các</a:t>
            </a:r>
            <a:r>
              <a:rPr lang="en-US" sz="1200" dirty="0"/>
              <a:t> </a:t>
            </a:r>
            <a:r>
              <a:rPr lang="en-US" sz="1200" dirty="0" err="1"/>
              <a:t>quá</a:t>
            </a:r>
            <a:r>
              <a:rPr lang="en-US" sz="1200" dirty="0"/>
              <a:t> </a:t>
            </a:r>
            <a:r>
              <a:rPr lang="en-US" sz="1200" dirty="0" err="1"/>
              <a:t>trình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lí</a:t>
            </a:r>
            <a:r>
              <a:rPr lang="en-US" sz="1200" dirty="0"/>
              <a:t> </a:t>
            </a:r>
            <a:r>
              <a:rPr lang="en-US" sz="1200" dirty="0" err="1"/>
              <a:t>xảy</a:t>
            </a:r>
            <a:r>
              <a:rPr lang="en-US" sz="1200" dirty="0"/>
              <a:t> </a:t>
            </a:r>
            <a:r>
              <a:rPr lang="en-US" sz="1200" dirty="0" err="1"/>
              <a:t>ra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Trái</a:t>
            </a:r>
            <a:r>
              <a:rPr lang="en-US" sz="1200" dirty="0"/>
              <a:t> </a:t>
            </a:r>
            <a:r>
              <a:rPr lang="en-US" sz="1200" dirty="0" err="1"/>
              <a:t>Đất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khí</a:t>
            </a:r>
            <a:r>
              <a:rPr lang="en-US" sz="1200" dirty="0"/>
              <a:t> </a:t>
            </a:r>
            <a:r>
              <a:rPr lang="en-US" sz="1200" dirty="0" err="1"/>
              <a:t>quyển</a:t>
            </a:r>
            <a:r>
              <a:rPr lang="en-US" sz="1200" dirty="0"/>
              <a:t>.</a:t>
            </a:r>
          </a:p>
          <a:p>
            <a:r>
              <a:rPr lang="en-US" sz="1200" dirty="0"/>
              <a:t>- Tam </a:t>
            </a:r>
            <a:r>
              <a:rPr lang="en-US" sz="1200" dirty="0" err="1"/>
              <a:t>thất</a:t>
            </a:r>
            <a:r>
              <a:rPr lang="en-US" sz="1200" dirty="0"/>
              <a:t>: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loại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</a:t>
            </a:r>
            <a:r>
              <a:rPr lang="en-US" sz="1200" dirty="0" err="1"/>
              <a:t>dược</a:t>
            </a:r>
            <a:r>
              <a:rPr lang="en-US" sz="1200" dirty="0"/>
              <a:t>, </a:t>
            </a:r>
            <a:r>
              <a:rPr lang="en-US" sz="1200" dirty="0" err="1"/>
              <a:t>sống</a:t>
            </a:r>
            <a:r>
              <a:rPr lang="en-US" sz="1200" dirty="0"/>
              <a:t> </a:t>
            </a:r>
            <a:r>
              <a:rPr lang="en-US" sz="1200" dirty="0" err="1"/>
              <a:t>lâu</a:t>
            </a:r>
            <a:r>
              <a:rPr lang="en-US" sz="1200" dirty="0"/>
              <a:t> </a:t>
            </a:r>
            <a:r>
              <a:rPr lang="en-US" sz="1200" dirty="0" err="1"/>
              <a:t>năm</a:t>
            </a:r>
            <a:r>
              <a:rPr lang="en-US" sz="1200" dirty="0"/>
              <a:t>, </a:t>
            </a:r>
            <a:r>
              <a:rPr lang="en-US" sz="1200" dirty="0" err="1"/>
              <a:t>thường</a:t>
            </a:r>
            <a:r>
              <a:rPr lang="en-US" sz="1200" dirty="0"/>
              <a:t> </a:t>
            </a:r>
            <a:r>
              <a:rPr lang="en-US" sz="1200" dirty="0" err="1"/>
              <a:t>mọc</a:t>
            </a:r>
            <a:r>
              <a:rPr lang="en-US" sz="1200" dirty="0"/>
              <a:t> ở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</a:t>
            </a:r>
            <a:r>
              <a:rPr lang="en-US" sz="1200" dirty="0" err="1"/>
              <a:t>vùng</a:t>
            </a:r>
            <a:r>
              <a:rPr lang="en-US" sz="1200" dirty="0"/>
              <a:t> </a:t>
            </a:r>
            <a:r>
              <a:rPr lang="en-US" sz="1200" dirty="0" err="1"/>
              <a:t>núi</a:t>
            </a:r>
            <a:r>
              <a:rPr lang="en-US" sz="1200" dirty="0"/>
              <a:t> </a:t>
            </a:r>
            <a:r>
              <a:rPr lang="en-US" sz="1200" dirty="0" err="1"/>
              <a:t>cao</a:t>
            </a:r>
            <a:r>
              <a:rPr lang="en-US" sz="1200" dirty="0"/>
              <a:t>, </a:t>
            </a:r>
            <a:r>
              <a:rPr lang="en-US" sz="1200" dirty="0" err="1"/>
              <a:t>rễ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củ</a:t>
            </a:r>
            <a:r>
              <a:rPr lang="en-US" sz="1200" dirty="0"/>
              <a:t> </a:t>
            </a:r>
            <a:r>
              <a:rPr lang="en-US" sz="1200" dirty="0" err="1"/>
              <a:t>dùng</a:t>
            </a:r>
            <a:r>
              <a:rPr lang="en-US" sz="1200" dirty="0"/>
              <a:t> </a:t>
            </a:r>
            <a:r>
              <a:rPr lang="en-US" sz="1200" dirty="0" err="1"/>
              <a:t>để</a:t>
            </a:r>
            <a:r>
              <a:rPr lang="en-US" sz="1200" dirty="0"/>
              <a:t> </a:t>
            </a:r>
            <a:r>
              <a:rPr lang="en-US" sz="1200" dirty="0" err="1"/>
              <a:t>chữa</a:t>
            </a:r>
            <a:r>
              <a:rPr lang="en-US" sz="1200" dirty="0"/>
              <a:t> </a:t>
            </a:r>
            <a:r>
              <a:rPr lang="en-US" sz="1200" dirty="0" err="1"/>
              <a:t>bệnh</a:t>
            </a:r>
            <a:r>
              <a:rPr lang="en-US" sz="1200" dirty="0"/>
              <a:t>, </a:t>
            </a:r>
            <a:r>
              <a:rPr lang="en-US" sz="1200" dirty="0" err="1"/>
              <a:t>bồi</a:t>
            </a:r>
            <a:r>
              <a:rPr lang="en-US" sz="1200" dirty="0"/>
              <a:t> </a:t>
            </a:r>
            <a:r>
              <a:rPr lang="en-US" sz="1200" dirty="0" err="1"/>
              <a:t>bổ</a:t>
            </a:r>
            <a:r>
              <a:rPr lang="en-US" sz="1200" dirty="0"/>
              <a:t> </a:t>
            </a:r>
            <a:r>
              <a:rPr lang="en-US" sz="1200" dirty="0" err="1"/>
              <a:t>sức</a:t>
            </a:r>
            <a:r>
              <a:rPr lang="en-US" sz="1200" dirty="0"/>
              <a:t> </a:t>
            </a:r>
            <a:r>
              <a:rPr lang="en-US" sz="1200" dirty="0" err="1"/>
              <a:t>khỏe</a:t>
            </a:r>
            <a:r>
              <a:rPr lang="en-US" sz="1200" dirty="0"/>
              <a:t>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Máy</a:t>
            </a:r>
            <a:r>
              <a:rPr lang="en-US" sz="1200" dirty="0"/>
              <a:t> </a:t>
            </a:r>
            <a:r>
              <a:rPr lang="en-US" sz="1200" dirty="0" err="1"/>
              <a:t>nhật</a:t>
            </a:r>
            <a:r>
              <a:rPr lang="en-US" sz="1200" dirty="0"/>
              <a:t> </a:t>
            </a:r>
            <a:r>
              <a:rPr lang="en-US" sz="1200" dirty="0" err="1"/>
              <a:t>quang</a:t>
            </a:r>
            <a:r>
              <a:rPr lang="en-US" sz="1200" dirty="0"/>
              <a:t> </a:t>
            </a:r>
            <a:r>
              <a:rPr lang="en-US" sz="1200" dirty="0" err="1"/>
              <a:t>kí</a:t>
            </a:r>
            <a:r>
              <a:rPr lang="en-US" sz="1200" dirty="0"/>
              <a:t>: </a:t>
            </a:r>
            <a:r>
              <a:rPr lang="en-US" sz="1200" dirty="0" err="1"/>
              <a:t>máy</a:t>
            </a:r>
            <a:r>
              <a:rPr lang="en-US" sz="1200" dirty="0"/>
              <a:t> </a:t>
            </a:r>
            <a:r>
              <a:rPr lang="en-US" sz="1200" dirty="0" err="1"/>
              <a:t>đo</a:t>
            </a:r>
            <a:r>
              <a:rPr lang="en-US" sz="1200" dirty="0"/>
              <a:t> </a:t>
            </a:r>
            <a:r>
              <a:rPr lang="en-US" sz="1200" dirty="0" err="1"/>
              <a:t>cường</a:t>
            </a:r>
            <a:r>
              <a:rPr lang="en-US" sz="1200" dirty="0"/>
              <a:t> </a:t>
            </a:r>
            <a:r>
              <a:rPr lang="en-US" sz="1200" dirty="0" err="1"/>
              <a:t>độ</a:t>
            </a:r>
            <a:r>
              <a:rPr lang="en-US" sz="1200" dirty="0"/>
              <a:t> </a:t>
            </a:r>
            <a:r>
              <a:rPr lang="en-US" sz="1200" dirty="0" err="1"/>
              <a:t>ánh</a:t>
            </a:r>
            <a:r>
              <a:rPr lang="en-US" sz="1200" dirty="0"/>
              <a:t> </a:t>
            </a:r>
            <a:r>
              <a:rPr lang="en-US" sz="1200" dirty="0" err="1"/>
              <a:t>sáng</a:t>
            </a:r>
            <a:r>
              <a:rPr lang="en-US" sz="1200" dirty="0"/>
              <a:t> </a:t>
            </a:r>
            <a:r>
              <a:rPr lang="en-US" sz="1200" dirty="0" err="1"/>
              <a:t>mặt</a:t>
            </a:r>
            <a:r>
              <a:rPr lang="en-US" sz="1200" dirty="0"/>
              <a:t> </a:t>
            </a:r>
            <a:r>
              <a:rPr lang="en-US" sz="1200" dirty="0" err="1"/>
              <a:t>trời</a:t>
            </a:r>
            <a:r>
              <a:rPr lang="en-US" sz="1200" dirty="0"/>
              <a:t>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Máy</a:t>
            </a:r>
            <a:r>
              <a:rPr lang="en-US" sz="1200" dirty="0"/>
              <a:t> </a:t>
            </a:r>
            <a:r>
              <a:rPr lang="en-US" sz="1200" dirty="0" err="1"/>
              <a:t>bộ</a:t>
            </a:r>
            <a:r>
              <a:rPr lang="en-US" sz="1200" dirty="0"/>
              <a:t> </a:t>
            </a:r>
            <a:r>
              <a:rPr lang="en-US" sz="1200" dirty="0" err="1"/>
              <a:t>đàm</a:t>
            </a:r>
            <a:r>
              <a:rPr lang="en-US" sz="1200" dirty="0"/>
              <a:t>: </a:t>
            </a:r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bị</a:t>
            </a:r>
            <a:r>
              <a:rPr lang="en-US" sz="1200" dirty="0"/>
              <a:t> di </a:t>
            </a:r>
            <a:r>
              <a:rPr lang="en-US" sz="1200" dirty="0" err="1"/>
              <a:t>động</a:t>
            </a:r>
            <a:r>
              <a:rPr lang="en-US" sz="1200" dirty="0"/>
              <a:t> </a:t>
            </a:r>
            <a:r>
              <a:rPr lang="en-US" sz="1200" dirty="0" err="1"/>
              <a:t>cầm</a:t>
            </a:r>
            <a:r>
              <a:rPr lang="en-US" sz="1200" dirty="0"/>
              <a:t> </a:t>
            </a:r>
            <a:r>
              <a:rPr lang="en-US" sz="1200" dirty="0" err="1"/>
              <a:t>tay</a:t>
            </a:r>
            <a:r>
              <a:rPr lang="en-US" sz="1200" dirty="0"/>
              <a:t>, </a:t>
            </a:r>
            <a:r>
              <a:rPr lang="en-US" sz="1200" dirty="0" err="1"/>
              <a:t>dùng</a:t>
            </a:r>
            <a:r>
              <a:rPr lang="en-US" sz="1200" dirty="0"/>
              <a:t> </a:t>
            </a:r>
            <a:r>
              <a:rPr lang="en-US" sz="1200" dirty="0" err="1"/>
              <a:t>để</a:t>
            </a:r>
            <a:r>
              <a:rPr lang="en-US" sz="1200" dirty="0"/>
              <a:t> </a:t>
            </a:r>
            <a:r>
              <a:rPr lang="en-US" sz="1200" dirty="0" err="1"/>
              <a:t>liên</a:t>
            </a:r>
            <a:r>
              <a:rPr lang="en-US" sz="1200" dirty="0"/>
              <a:t> </a:t>
            </a:r>
            <a:r>
              <a:rPr lang="en-US" sz="1200" dirty="0" err="1"/>
              <a:t>lạc</a:t>
            </a:r>
            <a:r>
              <a:rPr lang="en-US" sz="1200" dirty="0"/>
              <a:t> </a:t>
            </a:r>
            <a:r>
              <a:rPr lang="en-US" sz="1200" dirty="0" err="1"/>
              <a:t>trực</a:t>
            </a:r>
            <a:r>
              <a:rPr lang="en-US" sz="1200" dirty="0"/>
              <a:t> </a:t>
            </a:r>
            <a:r>
              <a:rPr lang="en-US" sz="1200" dirty="0" err="1"/>
              <a:t>tiếp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nhóm</a:t>
            </a:r>
            <a:r>
              <a:rPr lang="en-US" sz="1200" dirty="0"/>
              <a:t> </a:t>
            </a:r>
            <a:r>
              <a:rPr lang="en-US" sz="1200" dirty="0" err="1"/>
              <a:t>máy</a:t>
            </a:r>
            <a:r>
              <a:rPr lang="en-US" sz="1200" dirty="0"/>
              <a:t> </a:t>
            </a:r>
            <a:r>
              <a:rPr lang="en-US" sz="1200" dirty="0" err="1"/>
              <a:t>bằng</a:t>
            </a:r>
            <a:r>
              <a:rPr lang="en-US" sz="1200" dirty="0"/>
              <a:t> </a:t>
            </a:r>
            <a:r>
              <a:rPr lang="en-US" sz="1200" dirty="0" err="1"/>
              <a:t>cách</a:t>
            </a:r>
            <a:r>
              <a:rPr lang="en-US" sz="1200" dirty="0"/>
              <a:t> </a:t>
            </a:r>
            <a:r>
              <a:rPr lang="en-US" sz="1200" dirty="0" err="1"/>
              <a:t>thu</a:t>
            </a:r>
            <a:r>
              <a:rPr lang="en-US" sz="1200" dirty="0"/>
              <a:t> </a:t>
            </a:r>
            <a:r>
              <a:rPr lang="en-US" sz="1200" dirty="0" err="1"/>
              <a:t>phát</a:t>
            </a:r>
            <a:r>
              <a:rPr lang="en-US" sz="1200" dirty="0"/>
              <a:t> </a:t>
            </a:r>
            <a:r>
              <a:rPr lang="en-US" sz="1200" dirty="0" err="1"/>
              <a:t>sóng</a:t>
            </a:r>
            <a:r>
              <a:rPr lang="en-US" sz="1200" dirty="0"/>
              <a:t> </a:t>
            </a:r>
            <a:r>
              <a:rPr lang="en-US" sz="1200" dirty="0" err="1"/>
              <a:t>vô</a:t>
            </a:r>
            <a:r>
              <a:rPr lang="en-US" sz="1200" dirty="0"/>
              <a:t> </a:t>
            </a:r>
            <a:r>
              <a:rPr lang="en-US" sz="1200" dirty="0" err="1"/>
              <a:t>tuyến</a:t>
            </a:r>
            <a:r>
              <a:rPr lang="en-US" sz="12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802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38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90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gọn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Thành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7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chính</a:t>
            </a:r>
            <a:r>
              <a:rPr lang="en-US" sz="1200" dirty="0"/>
              <a:t>: </a:t>
            </a:r>
            <a:r>
              <a:rPr lang="en-US" sz="1200" i="1" dirty="0" err="1"/>
              <a:t>Bát</a:t>
            </a:r>
            <a:r>
              <a:rPr lang="en-US" sz="1200" i="1" dirty="0"/>
              <a:t> </a:t>
            </a:r>
            <a:r>
              <a:rPr lang="en-US" sz="1200" i="1" dirty="0" err="1"/>
              <a:t>cơm</a:t>
            </a:r>
            <a:r>
              <a:rPr lang="en-US" sz="1200" i="1" dirty="0"/>
              <a:t> </a:t>
            </a:r>
            <a:r>
              <a:rPr lang="en-US" sz="1200" i="1" dirty="0" err="1"/>
              <a:t>Cụ</a:t>
            </a:r>
            <a:r>
              <a:rPr lang="en-US" sz="1200" i="1" dirty="0"/>
              <a:t> </a:t>
            </a:r>
            <a:r>
              <a:rPr lang="en-US" sz="1200" i="1" dirty="0" err="1"/>
              <a:t>Hồ</a:t>
            </a:r>
            <a:r>
              <a:rPr lang="en-US" sz="1200" i="1" dirty="0"/>
              <a:t> </a:t>
            </a:r>
            <a:r>
              <a:rPr lang="en-US" sz="1200" dirty="0"/>
              <a:t>(1952); </a:t>
            </a:r>
            <a:r>
              <a:rPr lang="en-US" sz="1200" i="1" dirty="0" err="1"/>
              <a:t>Những</a:t>
            </a:r>
            <a:r>
              <a:rPr lang="en-US" sz="1200" i="1" dirty="0"/>
              <a:t> </a:t>
            </a:r>
            <a:r>
              <a:rPr lang="en-US" sz="1200" i="1" dirty="0" err="1"/>
              <a:t>tiếng</a:t>
            </a:r>
            <a:r>
              <a:rPr lang="en-US" sz="1200" i="1" dirty="0"/>
              <a:t> </a:t>
            </a:r>
            <a:r>
              <a:rPr lang="en-US" sz="1200" i="1" dirty="0" err="1"/>
              <a:t>vỗ</a:t>
            </a:r>
            <a:r>
              <a:rPr lang="en-US" sz="1200" i="1" dirty="0"/>
              <a:t> </a:t>
            </a:r>
            <a:r>
              <a:rPr lang="en-US" sz="1200" i="1" dirty="0" err="1"/>
              <a:t>cánh</a:t>
            </a:r>
            <a:r>
              <a:rPr lang="en-US" sz="1200" i="1" dirty="0"/>
              <a:t> </a:t>
            </a:r>
            <a:r>
              <a:rPr lang="en-US" sz="1200" dirty="0"/>
              <a:t>(1967); </a:t>
            </a:r>
            <a:r>
              <a:rPr lang="en-US" sz="1200" i="1" dirty="0" err="1"/>
              <a:t>Giữa</a:t>
            </a:r>
            <a:r>
              <a:rPr lang="en-US" sz="1200" i="1" dirty="0"/>
              <a:t> </a:t>
            </a:r>
            <a:r>
              <a:rPr lang="en-US" sz="1200" i="1" dirty="0" err="1"/>
              <a:t>trong</a:t>
            </a:r>
            <a:r>
              <a:rPr lang="en-US" sz="1200" i="1" dirty="0"/>
              <a:t> </a:t>
            </a:r>
            <a:r>
              <a:rPr lang="en-US" sz="1200" i="1" dirty="0" err="1"/>
              <a:t>xanh</a:t>
            </a:r>
            <a:r>
              <a:rPr lang="en-US" sz="1200" i="1" dirty="0"/>
              <a:t> </a:t>
            </a:r>
            <a:r>
              <a:rPr lang="en-US" sz="1200" dirty="0"/>
              <a:t>(1972); </a:t>
            </a:r>
            <a:r>
              <a:rPr lang="en-US" sz="1200" i="1" dirty="0" err="1"/>
              <a:t>Sáng</a:t>
            </a:r>
            <a:r>
              <a:rPr lang="en-US" sz="1200" i="1" dirty="0"/>
              <a:t> </a:t>
            </a:r>
            <a:r>
              <a:rPr lang="en-US" sz="1200" i="1" dirty="0" err="1"/>
              <a:t>mai</a:t>
            </a:r>
            <a:r>
              <a:rPr lang="en-US" sz="1200" i="1" dirty="0"/>
              <a:t> </a:t>
            </a:r>
            <a:r>
              <a:rPr lang="en-US" sz="1200" i="1" dirty="0" err="1"/>
              <a:t>nào</a:t>
            </a:r>
            <a:r>
              <a:rPr lang="en-US" sz="1200" i="1" dirty="0"/>
              <a:t>, </a:t>
            </a:r>
            <a:r>
              <a:rPr lang="en-US" sz="1200" i="1" dirty="0" err="1"/>
              <a:t>xế</a:t>
            </a:r>
            <a:r>
              <a:rPr lang="en-US" sz="1200" i="1" dirty="0"/>
              <a:t> </a:t>
            </a:r>
            <a:r>
              <a:rPr lang="en-US" sz="1200" i="1" dirty="0" err="1"/>
              <a:t>chiều</a:t>
            </a:r>
            <a:r>
              <a:rPr lang="en-US" sz="1200" i="1" dirty="0"/>
              <a:t> </a:t>
            </a:r>
            <a:r>
              <a:rPr lang="en-US" sz="1200" i="1" dirty="0" err="1"/>
              <a:t>nào</a:t>
            </a:r>
            <a:r>
              <a:rPr lang="en-US" sz="1200" i="1" dirty="0"/>
              <a:t> </a:t>
            </a:r>
            <a:r>
              <a:rPr lang="en-US" sz="1200" dirty="0"/>
              <a:t>(1984);….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5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Yêu</a:t>
            </a:r>
            <a:r>
              <a:rPr lang="en-US" sz="1200" dirty="0"/>
              <a:t> </a:t>
            </a:r>
            <a:r>
              <a:rPr lang="en-US" sz="1200" dirty="0" err="1"/>
              <a:t>cầu</a:t>
            </a:r>
            <a:r>
              <a:rPr lang="en-US" sz="1200" dirty="0"/>
              <a:t> HS </a:t>
            </a:r>
            <a:r>
              <a:rPr lang="en-US" sz="1200" dirty="0" err="1"/>
              <a:t>trình</a:t>
            </a:r>
            <a:r>
              <a:rPr lang="en-US" sz="1200" dirty="0"/>
              <a:t> </a:t>
            </a:r>
            <a:r>
              <a:rPr lang="en-US" sz="1200" dirty="0" err="1"/>
              <a:t>bày</a:t>
            </a:r>
            <a:r>
              <a:rPr lang="en-US" sz="1200" dirty="0"/>
              <a:t> </a:t>
            </a:r>
            <a:r>
              <a:rPr lang="en-US" sz="1200" dirty="0" err="1"/>
              <a:t>sản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hoạt</a:t>
            </a:r>
            <a:r>
              <a:rPr lang="en-US" sz="1200" dirty="0"/>
              <a:t> </a:t>
            </a:r>
            <a:r>
              <a:rPr lang="en-US" sz="1200" dirty="0" err="1"/>
              <a:t>động</a:t>
            </a:r>
            <a:r>
              <a:rPr lang="en-US" sz="1200" dirty="0"/>
              <a:t> </a:t>
            </a:r>
            <a:r>
              <a:rPr lang="en-US" sz="1200" dirty="0" err="1"/>
              <a:t>nhóm</a:t>
            </a:r>
            <a:r>
              <a:rPr lang="en-US" sz="1200" dirty="0"/>
              <a:t> </a:t>
            </a:r>
            <a:r>
              <a:rPr lang="en-US" sz="1200" dirty="0" err="1"/>
              <a:t>đã</a:t>
            </a:r>
            <a:r>
              <a:rPr lang="en-US" sz="1200" dirty="0"/>
              <a:t> </a:t>
            </a:r>
            <a:r>
              <a:rPr lang="en-US" sz="1200" dirty="0" err="1"/>
              <a:t>thực</a:t>
            </a:r>
            <a:r>
              <a:rPr lang="en-US" sz="1200" dirty="0"/>
              <a:t> </a:t>
            </a:r>
            <a:r>
              <a:rPr lang="en-US" sz="1200" dirty="0" err="1"/>
              <a:t>hiện</a:t>
            </a:r>
            <a:r>
              <a:rPr lang="en-US" sz="1200" dirty="0"/>
              <a:t> ở </a:t>
            </a:r>
            <a:r>
              <a:rPr lang="en-US" sz="1200" dirty="0" err="1"/>
              <a:t>nhà</a:t>
            </a:r>
            <a:r>
              <a:rPr lang="en-US" sz="1200" dirty="0"/>
              <a:t>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85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Truyện</a:t>
            </a:r>
            <a:r>
              <a:rPr lang="en-US" sz="1200" dirty="0"/>
              <a:t> </a:t>
            </a:r>
            <a:r>
              <a:rPr lang="en-US" sz="1200" dirty="0" err="1"/>
              <a:t>ngắn</a:t>
            </a:r>
            <a:r>
              <a:rPr lang="en-US" sz="1200" dirty="0"/>
              <a:t> </a:t>
            </a:r>
            <a:r>
              <a:rPr lang="en-US" sz="1200" i="1" dirty="0" err="1"/>
              <a:t>Lặng</a:t>
            </a:r>
            <a:r>
              <a:rPr lang="en-US" sz="1200" i="1" dirty="0"/>
              <a:t> </a:t>
            </a:r>
            <a:r>
              <a:rPr lang="en-US" sz="1200" i="1" dirty="0" err="1"/>
              <a:t>lẽ</a:t>
            </a:r>
            <a:r>
              <a:rPr lang="en-US" sz="1200" i="1" dirty="0"/>
              <a:t> Sa Pa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Nguyễn</a:t>
            </a:r>
            <a:r>
              <a:rPr lang="en-US" sz="1200" dirty="0"/>
              <a:t> Thành Long </a:t>
            </a:r>
            <a:r>
              <a:rPr lang="en-US" sz="1200" dirty="0" err="1"/>
              <a:t>sáng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chuyến</a:t>
            </a:r>
            <a:r>
              <a:rPr lang="en-US" sz="1200" dirty="0"/>
              <a:t> </a:t>
            </a:r>
            <a:r>
              <a:rPr lang="en-US" sz="1200" dirty="0" err="1"/>
              <a:t>đi</a:t>
            </a:r>
            <a:r>
              <a:rPr lang="en-US" sz="1200" dirty="0"/>
              <a:t> </a:t>
            </a:r>
            <a:r>
              <a:rPr lang="en-US" sz="1200" dirty="0" err="1"/>
              <a:t>thực</a:t>
            </a:r>
            <a:r>
              <a:rPr lang="en-US" sz="1200" dirty="0"/>
              <a:t> </a:t>
            </a:r>
            <a:r>
              <a:rPr lang="en-US" sz="1200" dirty="0" err="1"/>
              <a:t>tế</a:t>
            </a:r>
            <a:r>
              <a:rPr lang="en-US" sz="1200" dirty="0"/>
              <a:t> </a:t>
            </a:r>
            <a:r>
              <a:rPr lang="en-US" sz="1200" dirty="0" err="1"/>
              <a:t>Lào</a:t>
            </a:r>
            <a:r>
              <a:rPr lang="en-US" sz="1200" dirty="0"/>
              <a:t> Cai 1970. </a:t>
            </a:r>
            <a:r>
              <a:rPr lang="en-US" sz="1200" dirty="0" err="1"/>
              <a:t>Truyện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in </a:t>
            </a:r>
            <a:r>
              <a:rPr lang="en-US" sz="1200" dirty="0" err="1"/>
              <a:t>lần</a:t>
            </a:r>
            <a:r>
              <a:rPr lang="en-US" sz="1200" dirty="0"/>
              <a:t> </a:t>
            </a:r>
            <a:r>
              <a:rPr lang="en-US" sz="1200" dirty="0" err="1"/>
              <a:t>đầu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tập</a:t>
            </a:r>
            <a:r>
              <a:rPr lang="en-US" sz="1200" dirty="0"/>
              <a:t> </a:t>
            </a:r>
            <a:r>
              <a:rPr lang="en-US" sz="1200" i="1" dirty="0" err="1"/>
              <a:t>Giữa</a:t>
            </a:r>
            <a:r>
              <a:rPr lang="en-US" sz="1200" i="1" dirty="0"/>
              <a:t> </a:t>
            </a:r>
            <a:r>
              <a:rPr lang="en-US" sz="1200" i="1" dirty="0" err="1"/>
              <a:t>trong</a:t>
            </a:r>
            <a:r>
              <a:rPr lang="en-US" sz="1200" i="1" dirty="0"/>
              <a:t> </a:t>
            </a:r>
            <a:r>
              <a:rPr lang="en-US" sz="1200" i="1" dirty="0" err="1"/>
              <a:t>xanh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5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46.sv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sv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sv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2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27.png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Relationship Id="rId9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Relationship Id="rId9" Type="http://schemas.openxmlformats.org/officeDocument/2006/relationships/image" Target="../media/image7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7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8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92.sv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24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683260-32FA-C6D9-299F-30AE6ADA8AC6}"/>
              </a:ext>
            </a:extLst>
          </p:cNvPr>
          <p:cNvSpPr/>
          <p:nvPr/>
        </p:nvSpPr>
        <p:spPr>
          <a:xfrm>
            <a:off x="0" y="3619500"/>
            <a:ext cx="18288000" cy="7772400"/>
          </a:xfrm>
          <a:custGeom>
            <a:avLst/>
            <a:gdLst/>
            <a:ahLst/>
            <a:cxnLst/>
            <a:rect l="l" t="t" r="r" b="b"/>
            <a:pathLst>
              <a:path w="7649133" h="5656915">
                <a:moveTo>
                  <a:pt x="0" y="0"/>
                </a:moveTo>
                <a:lnTo>
                  <a:pt x="7649133" y="0"/>
                </a:lnTo>
                <a:lnTo>
                  <a:pt x="7649133" y="5656914"/>
                </a:lnTo>
                <a:lnTo>
                  <a:pt x="0" y="5656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 t="-1" b="-32353"/>
            </a:stretch>
          </a:blipFill>
        </p:spPr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5DEC3B5-1F58-B2A9-A92E-BA5CCD5066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611" b="12645"/>
          <a:stretch>
            <a:fillRect/>
          </a:stretch>
        </p:blipFill>
        <p:spPr>
          <a:xfrm rot="5400000">
            <a:off x="5574680" y="-6096000"/>
            <a:ext cx="7086600" cy="1828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D0323C-442C-6352-B4AA-8533E4AAB2B4}"/>
              </a:ext>
            </a:extLst>
          </p:cNvPr>
          <p:cNvSpPr txBox="1"/>
          <p:nvPr/>
        </p:nvSpPr>
        <p:spPr>
          <a:xfrm>
            <a:off x="381000" y="233570"/>
            <a:ext cx="172974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Bài</a:t>
            </a: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 6: </a:t>
            </a:r>
            <a:r>
              <a:rPr lang="en-US" sz="8000" b="1" dirty="0" err="1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Chân</a:t>
            </a: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 dung </a:t>
            </a:r>
            <a:r>
              <a:rPr lang="en-US" sz="8000" b="1" dirty="0" err="1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cuộc</a:t>
            </a: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000" b="1" dirty="0" err="1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sống</a:t>
            </a:r>
            <a:endParaRPr lang="en-US" sz="8000" b="1" dirty="0">
              <a:solidFill>
                <a:schemeClr val="tx2">
                  <a:lumMod val="50000"/>
                </a:schemeClr>
              </a:solidFill>
              <a:latin typeface="#9Slide05 Good Vibes Pro" panose="02000507080000020002" pitchFamily="2" charset="0"/>
            </a:endParaRPr>
          </a:p>
          <a:p>
            <a:pPr algn="ctr"/>
            <a:r>
              <a:rPr lang="en-US" sz="5400" dirty="0">
                <a:latin typeface="#9Slide05 Braxton Regular" panose="03060000000000000000" pitchFamily="66" charset="0"/>
              </a:rPr>
              <a:t>Văn </a:t>
            </a:r>
            <a:r>
              <a:rPr lang="en-US" sz="5400" dirty="0" err="1">
                <a:latin typeface="#9Slide05 Braxton Regular" panose="03060000000000000000" pitchFamily="66" charset="0"/>
              </a:rPr>
              <a:t>bản</a:t>
            </a:r>
            <a:endParaRPr lang="en-US" sz="5400" dirty="0">
              <a:latin typeface="#9Slide05 Braxton Regular" panose="03060000000000000000" pitchFamily="66" charset="0"/>
            </a:endParaRPr>
          </a:p>
          <a:p>
            <a:pPr algn="ctr"/>
            <a:endParaRPr lang="en-US" sz="5400" dirty="0">
              <a:latin typeface="#9Slide05 Braxton Regular" panose="03060000000000000000" pitchFamily="66" charset="0"/>
            </a:endParaRPr>
          </a:p>
          <a:p>
            <a:pPr algn="ctr"/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latin typeface="#9Slide05 Aphrodite Pro" panose="02000000000000000000" pitchFamily="2" charset="0"/>
              </a:rPr>
              <a:t>Lặng</a:t>
            </a: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#9Slide05 Aphrodite Pro" panose="02000000000000000000" pitchFamily="2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latin typeface="#9Slide05 Aphrodite Pro" panose="02000000000000000000" pitchFamily="2" charset="0"/>
              </a:rPr>
              <a:t>lẽ</a:t>
            </a: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#9Slide05 Aphrodite Pro" panose="02000000000000000000" pitchFamily="2" charset="0"/>
              </a:rPr>
              <a:t> Sa Pa</a:t>
            </a:r>
          </a:p>
          <a:p>
            <a:pPr algn="r"/>
            <a:r>
              <a:rPr lang="en-US" sz="6000" i="1" dirty="0" err="1">
                <a:latin typeface="#9Slide05 Braxton Regular" panose="03060000000000000000" pitchFamily="66" charset="0"/>
              </a:rPr>
              <a:t>Trích</a:t>
            </a:r>
            <a:r>
              <a:rPr lang="en-US" sz="6000" i="1" dirty="0">
                <a:latin typeface="#9Slide05 Braxton Regular" panose="03060000000000000000" pitchFamily="66" charset="0"/>
              </a:rPr>
              <a:t>, </a:t>
            </a:r>
            <a:r>
              <a:rPr lang="en-US" sz="6000" dirty="0" err="1">
                <a:latin typeface="#9Slide05 Braxton Regular" panose="03060000000000000000" pitchFamily="66" charset="0"/>
              </a:rPr>
              <a:t>Nguyễn</a:t>
            </a:r>
            <a:r>
              <a:rPr lang="en-US" sz="6000" dirty="0">
                <a:latin typeface="#9Slide05 Braxton Regular" panose="03060000000000000000" pitchFamily="66" charset="0"/>
              </a:rPr>
              <a:t> Thành Long</a:t>
            </a:r>
            <a:endParaRPr lang="en-US" sz="6000" i="1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0787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36" y="503663"/>
            <a:ext cx="15864264" cy="1091826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780242" y="1333500"/>
            <a:ext cx="13963713" cy="108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667AE2-F6CB-FF51-827F-FFAA91B08ED4}"/>
              </a:ext>
            </a:extLst>
          </p:cNvPr>
          <p:cNvGrpSpPr/>
          <p:nvPr/>
        </p:nvGrpSpPr>
        <p:grpSpPr>
          <a:xfrm>
            <a:off x="6580173" y="3009900"/>
            <a:ext cx="4707387" cy="3922337"/>
            <a:chOff x="6580173" y="3009900"/>
            <a:chExt cx="4707387" cy="392233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EF643AF-97C1-9AA0-54D8-93FEEC029C54}"/>
                </a:ext>
              </a:extLst>
            </p:cNvPr>
            <p:cNvSpPr/>
            <p:nvPr/>
          </p:nvSpPr>
          <p:spPr>
            <a:xfrm>
              <a:off x="6580173" y="3009900"/>
              <a:ext cx="4707387" cy="3922337"/>
            </a:xfrm>
            <a:custGeom>
              <a:avLst/>
              <a:gdLst/>
              <a:ahLst/>
              <a:cxnLst/>
              <a:rect l="l" t="t" r="r" b="b"/>
              <a:pathLst>
                <a:path w="4572000" h="4114800">
                  <a:moveTo>
                    <a:pt x="0" y="0"/>
                  </a:moveTo>
                  <a:lnTo>
                    <a:pt x="4572000" y="0"/>
                  </a:lnTo>
                  <a:lnTo>
                    <a:pt x="45720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A54C64-49D5-3D22-ECF2-E0BB24DA6A38}"/>
                </a:ext>
              </a:extLst>
            </p:cNvPr>
            <p:cNvSpPr txBox="1"/>
            <p:nvPr/>
          </p:nvSpPr>
          <p:spPr>
            <a:xfrm>
              <a:off x="8083185" y="4678000"/>
              <a:ext cx="176603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C707E1-F374-5E16-3EC4-2E466080B850}"/>
              </a:ext>
            </a:extLst>
          </p:cNvPr>
          <p:cNvSpPr txBox="1"/>
          <p:nvPr/>
        </p:nvSpPr>
        <p:spPr>
          <a:xfrm>
            <a:off x="10247733" y="2492840"/>
            <a:ext cx="62765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kia.”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16129-E44F-9111-E801-DAD49E0094B1}"/>
              </a:ext>
            </a:extLst>
          </p:cNvPr>
          <p:cNvSpPr txBox="1"/>
          <p:nvPr/>
        </p:nvSpPr>
        <p:spPr>
          <a:xfrm>
            <a:off x="7714248" y="7100009"/>
            <a:ext cx="85163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 gặp gỡ ngắn ngủi, ý nghĩa giữa anh thanh niên với ông họa sĩ, cô kĩ sư.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AB4F6-10A6-9E1E-6F97-D545BCCD3878}"/>
              </a:ext>
            </a:extLst>
          </p:cNvPr>
          <p:cNvSpPr txBox="1"/>
          <p:nvPr/>
        </p:nvSpPr>
        <p:spPr>
          <a:xfrm>
            <a:off x="1441938" y="3392402"/>
            <a:ext cx="6178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Học sinh lớp 9 TP.HCM 'sản xuất' truyện tranh 'Lặng lẽ Sa Pa' - Tuổi Trẻ  Online">
            <a:extLst>
              <a:ext uri="{FF2B5EF4-FFF2-40B4-BE49-F238E27FC236}">
                <a16:creationId xmlns:a16="http://schemas.microsoft.com/office/drawing/2014/main" id="{BE5CC478-DA7D-7706-6B4E-FD9939F4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08" y="5428534"/>
            <a:ext cx="3445912" cy="4874530"/>
          </a:xfrm>
          <a:custGeom>
            <a:avLst/>
            <a:gdLst>
              <a:gd name="connsiteX0" fmla="*/ 0 w 3445912"/>
              <a:gd name="connsiteY0" fmla="*/ 0 h 4874530"/>
              <a:gd name="connsiteX1" fmla="*/ 3445912 w 3445912"/>
              <a:gd name="connsiteY1" fmla="*/ 0 h 4874530"/>
              <a:gd name="connsiteX2" fmla="*/ 3445912 w 3445912"/>
              <a:gd name="connsiteY2" fmla="*/ 4874530 h 4874530"/>
              <a:gd name="connsiteX3" fmla="*/ 0 w 3445912"/>
              <a:gd name="connsiteY3" fmla="*/ 4874530 h 4874530"/>
              <a:gd name="connsiteX4" fmla="*/ 0 w 3445912"/>
              <a:gd name="connsiteY4" fmla="*/ 0 h 487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5912" h="4874530" extrusionOk="0">
                <a:moveTo>
                  <a:pt x="0" y="0"/>
                </a:moveTo>
                <a:cubicBezTo>
                  <a:pt x="811599" y="-5264"/>
                  <a:pt x="2136932" y="84467"/>
                  <a:pt x="3445912" y="0"/>
                </a:cubicBezTo>
                <a:cubicBezTo>
                  <a:pt x="3317739" y="1339399"/>
                  <a:pt x="3575062" y="3428906"/>
                  <a:pt x="3445912" y="4874530"/>
                </a:cubicBezTo>
                <a:cubicBezTo>
                  <a:pt x="2186508" y="4980850"/>
                  <a:pt x="1717068" y="4866881"/>
                  <a:pt x="0" y="4874530"/>
                </a:cubicBezTo>
                <a:cubicBezTo>
                  <a:pt x="160128" y="2483561"/>
                  <a:pt x="25049" y="184439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C8236B3A-1A0B-E2BA-D359-9C99DED454F2}"/>
              </a:ext>
            </a:extLst>
          </p:cNvPr>
          <p:cNvSpPr/>
          <p:nvPr/>
        </p:nvSpPr>
        <p:spPr>
          <a:xfrm rot="-5400000">
            <a:off x="16228926" y="1015761"/>
            <a:ext cx="9805842" cy="6843320"/>
          </a:xfrm>
          <a:custGeom>
            <a:avLst/>
            <a:gdLst/>
            <a:ahLst/>
            <a:cxnLst/>
            <a:rect l="l" t="t" r="r" b="b"/>
            <a:pathLst>
              <a:path w="10287000" h="6646505">
                <a:moveTo>
                  <a:pt x="0" y="0"/>
                </a:moveTo>
                <a:lnTo>
                  <a:pt x="10287000" y="0"/>
                </a:lnTo>
                <a:lnTo>
                  <a:pt x="10287000" y="6646504"/>
                </a:lnTo>
                <a:lnTo>
                  <a:pt x="0" y="6646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73E56B9-B6A4-7C99-787C-EEA1FD688C49}"/>
              </a:ext>
            </a:extLst>
          </p:cNvPr>
          <p:cNvSpPr/>
          <p:nvPr/>
        </p:nvSpPr>
        <p:spPr>
          <a:xfrm>
            <a:off x="-1283419" y="-1223462"/>
            <a:ext cx="7531819" cy="2441794"/>
          </a:xfrm>
          <a:custGeom>
            <a:avLst/>
            <a:gdLst/>
            <a:ahLst/>
            <a:cxnLst/>
            <a:rect l="l" t="t" r="r" b="b"/>
            <a:pathLst>
              <a:path w="7315200" h="2561609">
                <a:moveTo>
                  <a:pt x="0" y="0"/>
                </a:moveTo>
                <a:lnTo>
                  <a:pt x="7315200" y="0"/>
                </a:lnTo>
                <a:lnTo>
                  <a:pt x="7315200" y="2561609"/>
                </a:lnTo>
                <a:lnTo>
                  <a:pt x="0" y="256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9075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PA Sa Pa or Sapa, is a frontier town and capital of Sa Pa District in the Lao Cai province in northwest Viet Nam.">
            <a:extLst>
              <a:ext uri="{FF2B5EF4-FFF2-40B4-BE49-F238E27FC236}">
                <a16:creationId xmlns:a16="http://schemas.microsoft.com/office/drawing/2014/main" id="{07090C1C-68EA-0BEA-8ED7-293836AA5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99C14-11B6-AD7A-87F5-628736B9C364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II.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Khám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phá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văn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bản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10174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 pa lao cai vietnam">
            <a:extLst>
              <a:ext uri="{FF2B5EF4-FFF2-40B4-BE49-F238E27FC236}">
                <a16:creationId xmlns:a16="http://schemas.microsoft.com/office/drawing/2014/main" id="{2801DC13-215F-8324-FB7D-452D67677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6062" y="2828925"/>
            <a:ext cx="12758738" cy="4729162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D331D6-CC6C-ECA6-F19E-78BF1D37EFD8}"/>
              </a:ext>
            </a:extLst>
          </p:cNvPr>
          <p:cNvSpPr txBox="1"/>
          <p:nvPr/>
        </p:nvSpPr>
        <p:spPr>
          <a:xfrm>
            <a:off x="3414712" y="3371850"/>
            <a:ext cx="11372850" cy="37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1.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Đề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tài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,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tóm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tắt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văn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bản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và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kiểu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cốt</a:t>
            </a: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truyện</a:t>
            </a:r>
            <a:endParaRPr lang="en-US" sz="8400" b="1" dirty="0">
              <a:solidFill>
                <a:schemeClr val="tx1">
                  <a:lumMod val="95000"/>
                  <a:lumOff val="5000"/>
                </a:schemeClr>
              </a:solidFill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66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79DCA15D-2DF3-7668-06B9-CFB44F0E8C97}"/>
              </a:ext>
            </a:extLst>
          </p:cNvPr>
          <p:cNvSpPr/>
          <p:nvPr/>
        </p:nvSpPr>
        <p:spPr>
          <a:xfrm flipH="1">
            <a:off x="7700759" y="-341972"/>
            <a:ext cx="10598392" cy="10628971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DC79026-C4AC-390E-77DD-8F8DC6567202}"/>
              </a:ext>
            </a:extLst>
          </p:cNvPr>
          <p:cNvSpPr/>
          <p:nvPr/>
        </p:nvSpPr>
        <p:spPr>
          <a:xfrm rot="790328">
            <a:off x="-213357" y="7060981"/>
            <a:ext cx="4069399" cy="4455087"/>
          </a:xfrm>
          <a:custGeom>
            <a:avLst/>
            <a:gdLst/>
            <a:ahLst/>
            <a:cxnLst/>
            <a:rect l="l" t="t" r="r" b="b"/>
            <a:pathLst>
              <a:path w="4069399" h="4455087">
                <a:moveTo>
                  <a:pt x="0" y="0"/>
                </a:moveTo>
                <a:lnTo>
                  <a:pt x="4069399" y="0"/>
                </a:lnTo>
                <a:lnTo>
                  <a:pt x="4069399" y="4455086"/>
                </a:lnTo>
                <a:lnTo>
                  <a:pt x="0" y="4455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30A14EFE-AEDD-A703-CD81-EC0A642579E5}"/>
              </a:ext>
            </a:extLst>
          </p:cNvPr>
          <p:cNvSpPr/>
          <p:nvPr/>
        </p:nvSpPr>
        <p:spPr>
          <a:xfrm>
            <a:off x="-667431" y="8803865"/>
            <a:ext cx="3144742" cy="2338545"/>
          </a:xfrm>
          <a:custGeom>
            <a:avLst/>
            <a:gdLst/>
            <a:ahLst/>
            <a:cxnLst/>
            <a:rect l="l" t="t" r="r" b="b"/>
            <a:pathLst>
              <a:path w="3144742" h="2338545">
                <a:moveTo>
                  <a:pt x="0" y="0"/>
                </a:moveTo>
                <a:lnTo>
                  <a:pt x="3144742" y="0"/>
                </a:lnTo>
                <a:lnTo>
                  <a:pt x="3144742" y="2338545"/>
                </a:lnTo>
                <a:lnTo>
                  <a:pt x="0" y="233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EF35C212-C8C3-42ED-BC00-047C25B6B7D7}"/>
              </a:ext>
            </a:extLst>
          </p:cNvPr>
          <p:cNvSpPr/>
          <p:nvPr/>
        </p:nvSpPr>
        <p:spPr>
          <a:xfrm>
            <a:off x="3328946" y="7781579"/>
            <a:ext cx="1069666" cy="1384681"/>
          </a:xfrm>
          <a:custGeom>
            <a:avLst/>
            <a:gdLst/>
            <a:ahLst/>
            <a:cxnLst/>
            <a:rect l="l" t="t" r="r" b="b"/>
            <a:pathLst>
              <a:path w="1069666" h="1384681">
                <a:moveTo>
                  <a:pt x="0" y="0"/>
                </a:moveTo>
                <a:lnTo>
                  <a:pt x="1069666" y="0"/>
                </a:lnTo>
                <a:lnTo>
                  <a:pt x="1069666" y="1384681"/>
                </a:lnTo>
                <a:lnTo>
                  <a:pt x="0" y="1384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8DCAF243-F9E0-B374-441D-1D0771084243}"/>
              </a:ext>
            </a:extLst>
          </p:cNvPr>
          <p:cNvSpPr/>
          <p:nvPr/>
        </p:nvSpPr>
        <p:spPr>
          <a:xfrm>
            <a:off x="-164726" y="-342900"/>
            <a:ext cx="1069666" cy="1384681"/>
          </a:xfrm>
          <a:custGeom>
            <a:avLst/>
            <a:gdLst/>
            <a:ahLst/>
            <a:cxnLst/>
            <a:rect l="l" t="t" r="r" b="b"/>
            <a:pathLst>
              <a:path w="1069666" h="1384681">
                <a:moveTo>
                  <a:pt x="0" y="0"/>
                </a:moveTo>
                <a:lnTo>
                  <a:pt x="1069666" y="0"/>
                </a:lnTo>
                <a:lnTo>
                  <a:pt x="1069666" y="1384681"/>
                </a:lnTo>
                <a:lnTo>
                  <a:pt x="0" y="1384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22AB0F-F003-E4E6-EDA0-CCB0241BBB50}"/>
              </a:ext>
            </a:extLst>
          </p:cNvPr>
          <p:cNvGrpSpPr/>
          <p:nvPr/>
        </p:nvGrpSpPr>
        <p:grpSpPr>
          <a:xfrm>
            <a:off x="1183602" y="977620"/>
            <a:ext cx="7995710" cy="7922948"/>
            <a:chOff x="1183602" y="977620"/>
            <a:chExt cx="7995710" cy="79229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03F7A9-299B-86A3-40D6-C0485DB36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83602" y="977620"/>
              <a:ext cx="7995710" cy="7922948"/>
            </a:xfrm>
            <a:prstGeom prst="rect">
              <a:avLst/>
            </a:prstGeom>
          </p:spPr>
        </p:pic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90759CBD-E63E-7228-0C79-E3A46D0DD192}"/>
                </a:ext>
              </a:extLst>
            </p:cNvPr>
            <p:cNvSpPr txBox="1">
              <a:spLocks/>
            </p:cNvSpPr>
            <p:nvPr/>
          </p:nvSpPr>
          <p:spPr>
            <a:xfrm>
              <a:off x="2719892" y="1257816"/>
              <a:ext cx="4466216" cy="11454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30C62A-5470-BDAA-A9E9-66AB6F0A1BC7}"/>
              </a:ext>
            </a:extLst>
          </p:cNvPr>
          <p:cNvSpPr txBox="1"/>
          <p:nvPr/>
        </p:nvSpPr>
        <p:spPr>
          <a:xfrm>
            <a:off x="1905000" y="2415296"/>
            <a:ext cx="64008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1970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97BA1DD8-23F9-95A5-27C5-9AEF39F90179}"/>
              </a:ext>
            </a:extLst>
          </p:cNvPr>
          <p:cNvSpPr/>
          <p:nvPr/>
        </p:nvSpPr>
        <p:spPr>
          <a:xfrm>
            <a:off x="7543800" y="4778432"/>
            <a:ext cx="10598391" cy="5559812"/>
          </a:xfrm>
          <a:custGeom>
            <a:avLst/>
            <a:gdLst/>
            <a:ahLst/>
            <a:cxnLst/>
            <a:rect l="l" t="t" r="r" b="b"/>
            <a:pathLst>
              <a:path w="8096461" h="4247324">
                <a:moveTo>
                  <a:pt x="0" y="0"/>
                </a:moveTo>
                <a:lnTo>
                  <a:pt x="8096460" y="0"/>
                </a:lnTo>
                <a:lnTo>
                  <a:pt x="8096460" y="4247324"/>
                </a:lnTo>
                <a:lnTo>
                  <a:pt x="0" y="4247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92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46D36-14C5-BEDB-E28B-3F0AF5EBA92D}"/>
              </a:ext>
            </a:extLst>
          </p:cNvPr>
          <p:cNvSpPr txBox="1"/>
          <p:nvPr/>
        </p:nvSpPr>
        <p:spPr>
          <a:xfrm>
            <a:off x="533400" y="1577864"/>
            <a:ext cx="170688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2E435E-7764-79AD-7FF5-FE3D1B4D2990}"/>
              </a:ext>
            </a:extLst>
          </p:cNvPr>
          <p:cNvGrpSpPr/>
          <p:nvPr/>
        </p:nvGrpSpPr>
        <p:grpSpPr>
          <a:xfrm>
            <a:off x="7315200" y="150789"/>
            <a:ext cx="3386787" cy="1258912"/>
            <a:chOff x="7315200" y="150789"/>
            <a:chExt cx="3386787" cy="12589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AA1D7E-00F2-2F1B-DF68-A5CCE76CC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15200" y="150789"/>
              <a:ext cx="3386787" cy="12589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13FF66-8C86-CDA7-C0FE-F5780CF59146}"/>
                </a:ext>
              </a:extLst>
            </p:cNvPr>
            <p:cNvSpPr txBox="1"/>
            <p:nvPr/>
          </p:nvSpPr>
          <p:spPr>
            <a:xfrm>
              <a:off x="7543800" y="318952"/>
              <a:ext cx="2895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:a16="http://schemas.microsoft.com/office/drawing/2014/main" id="{46D931BD-3338-E2AC-AE32-CBD878E4D58E}"/>
              </a:ext>
            </a:extLst>
          </p:cNvPr>
          <p:cNvGrpSpPr/>
          <p:nvPr/>
        </p:nvGrpSpPr>
        <p:grpSpPr>
          <a:xfrm rot="2059077">
            <a:off x="15655733" y="9018387"/>
            <a:ext cx="3086100" cy="2700338"/>
            <a:chOff x="0" y="0"/>
            <a:chExt cx="812800" cy="711200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275711C-170D-5955-FEAA-E85304D92C2E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BE2AB"/>
            </a:solidFill>
          </p:spPr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2522676B-4637-A72A-C04D-723BB56A639D}"/>
                </a:ext>
              </a:extLst>
            </p:cNvPr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13">
            <a:extLst>
              <a:ext uri="{FF2B5EF4-FFF2-40B4-BE49-F238E27FC236}">
                <a16:creationId xmlns:a16="http://schemas.microsoft.com/office/drawing/2014/main" id="{CCBCB1E6-7EB6-19E3-1D49-863616A64784}"/>
              </a:ext>
            </a:extLst>
          </p:cNvPr>
          <p:cNvSpPr/>
          <p:nvPr/>
        </p:nvSpPr>
        <p:spPr>
          <a:xfrm>
            <a:off x="15163800" y="8709136"/>
            <a:ext cx="6048000" cy="3318840"/>
          </a:xfrm>
          <a:custGeom>
            <a:avLst/>
            <a:gdLst/>
            <a:ahLst/>
            <a:cxnLst/>
            <a:rect l="l" t="t" r="r" b="b"/>
            <a:pathLst>
              <a:path w="6048000" h="3318840">
                <a:moveTo>
                  <a:pt x="0" y="0"/>
                </a:moveTo>
                <a:lnTo>
                  <a:pt x="6048000" y="0"/>
                </a:lnTo>
                <a:lnTo>
                  <a:pt x="6048000" y="3318840"/>
                </a:lnTo>
                <a:lnTo>
                  <a:pt x="0" y="331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C7211E0-7913-9B90-BB05-66C983AAB84E}"/>
              </a:ext>
            </a:extLst>
          </p:cNvPr>
          <p:cNvSpPr/>
          <p:nvPr/>
        </p:nvSpPr>
        <p:spPr>
          <a:xfrm rot="3561770">
            <a:off x="-941454" y="-712812"/>
            <a:ext cx="1882907" cy="2063528"/>
          </a:xfrm>
          <a:custGeom>
            <a:avLst/>
            <a:gdLst/>
            <a:ahLst/>
            <a:cxnLst/>
            <a:rect l="l" t="t" r="r" b="b"/>
            <a:pathLst>
              <a:path w="1882907" h="2063528">
                <a:moveTo>
                  <a:pt x="0" y="0"/>
                </a:moveTo>
                <a:lnTo>
                  <a:pt x="1882908" y="0"/>
                </a:lnTo>
                <a:lnTo>
                  <a:pt x="1882908" y="2063528"/>
                </a:lnTo>
                <a:lnTo>
                  <a:pt x="0" y="2063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56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79DCA15D-2DF3-7668-06B9-CFB44F0E8C97}"/>
              </a:ext>
            </a:extLst>
          </p:cNvPr>
          <p:cNvSpPr/>
          <p:nvPr/>
        </p:nvSpPr>
        <p:spPr>
          <a:xfrm flipH="1">
            <a:off x="7700759" y="-341972"/>
            <a:ext cx="10598392" cy="10628971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DC79026-C4AC-390E-77DD-8F8DC6567202}"/>
              </a:ext>
            </a:extLst>
          </p:cNvPr>
          <p:cNvSpPr/>
          <p:nvPr/>
        </p:nvSpPr>
        <p:spPr>
          <a:xfrm rot="790328">
            <a:off x="-213357" y="7060981"/>
            <a:ext cx="4069399" cy="4455087"/>
          </a:xfrm>
          <a:custGeom>
            <a:avLst/>
            <a:gdLst/>
            <a:ahLst/>
            <a:cxnLst/>
            <a:rect l="l" t="t" r="r" b="b"/>
            <a:pathLst>
              <a:path w="4069399" h="4455087">
                <a:moveTo>
                  <a:pt x="0" y="0"/>
                </a:moveTo>
                <a:lnTo>
                  <a:pt x="4069399" y="0"/>
                </a:lnTo>
                <a:lnTo>
                  <a:pt x="4069399" y="4455086"/>
                </a:lnTo>
                <a:lnTo>
                  <a:pt x="0" y="4455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30A14EFE-AEDD-A703-CD81-EC0A642579E5}"/>
              </a:ext>
            </a:extLst>
          </p:cNvPr>
          <p:cNvSpPr/>
          <p:nvPr/>
        </p:nvSpPr>
        <p:spPr>
          <a:xfrm>
            <a:off x="-667431" y="8803865"/>
            <a:ext cx="3144742" cy="2338545"/>
          </a:xfrm>
          <a:custGeom>
            <a:avLst/>
            <a:gdLst/>
            <a:ahLst/>
            <a:cxnLst/>
            <a:rect l="l" t="t" r="r" b="b"/>
            <a:pathLst>
              <a:path w="3144742" h="2338545">
                <a:moveTo>
                  <a:pt x="0" y="0"/>
                </a:moveTo>
                <a:lnTo>
                  <a:pt x="3144742" y="0"/>
                </a:lnTo>
                <a:lnTo>
                  <a:pt x="3144742" y="2338545"/>
                </a:lnTo>
                <a:lnTo>
                  <a:pt x="0" y="2338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EF35C212-C8C3-42ED-BC00-047C25B6B7D7}"/>
              </a:ext>
            </a:extLst>
          </p:cNvPr>
          <p:cNvSpPr/>
          <p:nvPr/>
        </p:nvSpPr>
        <p:spPr>
          <a:xfrm>
            <a:off x="3328946" y="7781579"/>
            <a:ext cx="1069666" cy="1384681"/>
          </a:xfrm>
          <a:custGeom>
            <a:avLst/>
            <a:gdLst/>
            <a:ahLst/>
            <a:cxnLst/>
            <a:rect l="l" t="t" r="r" b="b"/>
            <a:pathLst>
              <a:path w="1069666" h="1384681">
                <a:moveTo>
                  <a:pt x="0" y="0"/>
                </a:moveTo>
                <a:lnTo>
                  <a:pt x="1069666" y="0"/>
                </a:lnTo>
                <a:lnTo>
                  <a:pt x="1069666" y="1384681"/>
                </a:lnTo>
                <a:lnTo>
                  <a:pt x="0" y="1384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8DCAF243-F9E0-B374-441D-1D0771084243}"/>
              </a:ext>
            </a:extLst>
          </p:cNvPr>
          <p:cNvSpPr/>
          <p:nvPr/>
        </p:nvSpPr>
        <p:spPr>
          <a:xfrm>
            <a:off x="-164726" y="-342900"/>
            <a:ext cx="1069666" cy="1384681"/>
          </a:xfrm>
          <a:custGeom>
            <a:avLst/>
            <a:gdLst/>
            <a:ahLst/>
            <a:cxnLst/>
            <a:rect l="l" t="t" r="r" b="b"/>
            <a:pathLst>
              <a:path w="1069666" h="1384681">
                <a:moveTo>
                  <a:pt x="0" y="0"/>
                </a:moveTo>
                <a:lnTo>
                  <a:pt x="1069666" y="0"/>
                </a:lnTo>
                <a:lnTo>
                  <a:pt x="1069666" y="1384681"/>
                </a:lnTo>
                <a:lnTo>
                  <a:pt x="0" y="1384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462C4-FCA3-BA50-FADA-FE76F5C3365E}"/>
              </a:ext>
            </a:extLst>
          </p:cNvPr>
          <p:cNvGrpSpPr/>
          <p:nvPr/>
        </p:nvGrpSpPr>
        <p:grpSpPr>
          <a:xfrm>
            <a:off x="1183602" y="977620"/>
            <a:ext cx="7995710" cy="7922948"/>
            <a:chOff x="1183602" y="977620"/>
            <a:chExt cx="7995710" cy="79229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03F7A9-299B-86A3-40D6-C0485DB36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83602" y="977620"/>
              <a:ext cx="7995710" cy="7922948"/>
            </a:xfrm>
            <a:prstGeom prst="rect">
              <a:avLst/>
            </a:prstGeom>
          </p:spPr>
        </p:pic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90759CBD-E63E-7228-0C79-E3A46D0DD192}"/>
                </a:ext>
              </a:extLst>
            </p:cNvPr>
            <p:cNvSpPr txBox="1">
              <a:spLocks/>
            </p:cNvSpPr>
            <p:nvPr/>
          </p:nvSpPr>
          <p:spPr>
            <a:xfrm>
              <a:off x="2719892" y="1257816"/>
              <a:ext cx="4466216" cy="11454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30C62A-5470-BDAA-A9E9-66AB6F0A1BC7}"/>
              </a:ext>
            </a:extLst>
          </p:cNvPr>
          <p:cNvSpPr txBox="1"/>
          <p:nvPr/>
        </p:nvSpPr>
        <p:spPr>
          <a:xfrm>
            <a:off x="1905000" y="2415296"/>
            <a:ext cx="6400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97BA1DD8-23F9-95A5-27C5-9AEF39F90179}"/>
              </a:ext>
            </a:extLst>
          </p:cNvPr>
          <p:cNvSpPr/>
          <p:nvPr/>
        </p:nvSpPr>
        <p:spPr>
          <a:xfrm>
            <a:off x="7543800" y="4778432"/>
            <a:ext cx="10598391" cy="5559812"/>
          </a:xfrm>
          <a:custGeom>
            <a:avLst/>
            <a:gdLst/>
            <a:ahLst/>
            <a:cxnLst/>
            <a:rect l="l" t="t" r="r" b="b"/>
            <a:pathLst>
              <a:path w="8096461" h="4247324">
                <a:moveTo>
                  <a:pt x="0" y="0"/>
                </a:moveTo>
                <a:lnTo>
                  <a:pt x="8096460" y="0"/>
                </a:lnTo>
                <a:lnTo>
                  <a:pt x="8096460" y="4247324"/>
                </a:lnTo>
                <a:lnTo>
                  <a:pt x="0" y="4247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230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eauty of Sapa Town in Vietnam">
            <a:extLst>
              <a:ext uri="{FF2B5EF4-FFF2-40B4-BE49-F238E27FC236}">
                <a16:creationId xmlns:a16="http://schemas.microsoft.com/office/drawing/2014/main" id="{6E305E4F-260F-0EF5-2A2A-E335B9168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" b="4857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6062" y="2828925"/>
            <a:ext cx="12758738" cy="4729162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E41D1-6195-7A04-AFA1-6047E63DE757}"/>
              </a:ext>
            </a:extLst>
          </p:cNvPr>
          <p:cNvSpPr txBox="1"/>
          <p:nvPr/>
        </p:nvSpPr>
        <p:spPr>
          <a:xfrm>
            <a:off x="3414712" y="3371850"/>
            <a:ext cx="11372850" cy="37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#9Slide07 SVNGuerrilla" panose="00000500000000000000" pitchFamily="2" charset="0"/>
                <a:ea typeface="+mj-ea"/>
                <a:cs typeface="+mj-cs"/>
              </a:rPr>
              <a:t>2.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 err="1">
                <a:latin typeface="#9Slide07 SVNGuerrilla" panose="00000500000000000000" pitchFamily="2" charset="0"/>
                <a:ea typeface="+mj-ea"/>
                <a:cs typeface="+mj-cs"/>
              </a:rPr>
              <a:t>Nhân</a:t>
            </a:r>
            <a:r>
              <a:rPr lang="en-US" sz="80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000" b="1" dirty="0" err="1">
                <a:latin typeface="#9Slide07 SVNGuerrilla" panose="00000500000000000000" pitchFamily="2" charset="0"/>
                <a:ea typeface="+mj-ea"/>
                <a:cs typeface="+mj-cs"/>
              </a:rPr>
              <a:t>vật</a:t>
            </a:r>
            <a:r>
              <a:rPr lang="en-US" sz="80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000" b="1" dirty="0" err="1">
                <a:latin typeface="#9Slide07 SVNGuerrilla" panose="00000500000000000000" pitchFamily="2" charset="0"/>
                <a:ea typeface="+mj-ea"/>
                <a:cs typeface="+mj-cs"/>
              </a:rPr>
              <a:t>anh</a:t>
            </a:r>
            <a:r>
              <a:rPr lang="en-US" sz="80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000" b="1" dirty="0" err="1">
                <a:latin typeface="#9Slide07 SVNGuerrilla" panose="00000500000000000000" pitchFamily="2" charset="0"/>
                <a:ea typeface="+mj-ea"/>
                <a:cs typeface="+mj-cs"/>
              </a:rPr>
              <a:t>thanh</a:t>
            </a:r>
            <a:r>
              <a:rPr lang="en-US" sz="80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8000" b="1" dirty="0" err="1">
                <a:latin typeface="#9Slide07 SVNGuerrilla" panose="00000500000000000000" pitchFamily="2" charset="0"/>
                <a:ea typeface="+mj-ea"/>
                <a:cs typeface="+mj-cs"/>
              </a:rPr>
              <a:t>niên</a:t>
            </a:r>
            <a:endParaRPr lang="en-US" sz="8000" b="1" dirty="0"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4014682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>
            <a:extLst>
              <a:ext uri="{FF2B5EF4-FFF2-40B4-BE49-F238E27FC236}">
                <a16:creationId xmlns:a16="http://schemas.microsoft.com/office/drawing/2014/main" id="{C87D692E-37B7-96BF-B01E-37753C058CFE}"/>
              </a:ext>
            </a:extLst>
          </p:cNvPr>
          <p:cNvSpPr/>
          <p:nvPr/>
        </p:nvSpPr>
        <p:spPr>
          <a:xfrm rot="790328">
            <a:off x="-117047" y="6862473"/>
            <a:ext cx="4069399" cy="4455087"/>
          </a:xfrm>
          <a:custGeom>
            <a:avLst/>
            <a:gdLst/>
            <a:ahLst/>
            <a:cxnLst/>
            <a:rect l="l" t="t" r="r" b="b"/>
            <a:pathLst>
              <a:path w="4069399" h="4455087">
                <a:moveTo>
                  <a:pt x="0" y="0"/>
                </a:moveTo>
                <a:lnTo>
                  <a:pt x="4069399" y="0"/>
                </a:lnTo>
                <a:lnTo>
                  <a:pt x="4069399" y="4455087"/>
                </a:lnTo>
                <a:lnTo>
                  <a:pt x="0" y="445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8D9CAD49-CA26-7E7A-80AE-910779B65EB4}"/>
              </a:ext>
            </a:extLst>
          </p:cNvPr>
          <p:cNvSpPr/>
          <p:nvPr/>
        </p:nvSpPr>
        <p:spPr>
          <a:xfrm>
            <a:off x="14518901" y="-402221"/>
            <a:ext cx="5480797" cy="5070399"/>
          </a:xfrm>
          <a:custGeom>
            <a:avLst/>
            <a:gdLst/>
            <a:ahLst/>
            <a:cxnLst/>
            <a:rect l="l" t="t" r="r" b="b"/>
            <a:pathLst>
              <a:path w="5480797" h="5070399">
                <a:moveTo>
                  <a:pt x="0" y="0"/>
                </a:moveTo>
                <a:lnTo>
                  <a:pt x="5480798" y="0"/>
                </a:lnTo>
                <a:lnTo>
                  <a:pt x="5480798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9FD6F73-C546-397D-F8C5-E0BD9A18C36A}"/>
              </a:ext>
            </a:extLst>
          </p:cNvPr>
          <p:cNvSpPr/>
          <p:nvPr/>
        </p:nvSpPr>
        <p:spPr>
          <a:xfrm rot="-10800000">
            <a:off x="11475587" y="-1209165"/>
            <a:ext cx="7656298" cy="2761052"/>
          </a:xfrm>
          <a:custGeom>
            <a:avLst/>
            <a:gdLst/>
            <a:ahLst/>
            <a:cxnLst/>
            <a:rect l="l" t="t" r="r" b="b"/>
            <a:pathLst>
              <a:path w="7656298" h="2761052">
                <a:moveTo>
                  <a:pt x="0" y="0"/>
                </a:moveTo>
                <a:lnTo>
                  <a:pt x="7656298" y="0"/>
                </a:lnTo>
                <a:lnTo>
                  <a:pt x="7656298" y="2761052"/>
                </a:lnTo>
                <a:lnTo>
                  <a:pt x="0" y="2761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9841D-E355-E33A-2758-0A7C747F3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455060"/>
            <a:ext cx="6629400" cy="9376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D38379-3D4C-88FC-064C-9BBB081E01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0200" y="455061"/>
            <a:ext cx="6629400" cy="93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151188-FCAB-34AA-0A81-C5C017B8B483}"/>
              </a:ext>
            </a:extLst>
          </p:cNvPr>
          <p:cNvSpPr txBox="1"/>
          <p:nvPr/>
        </p:nvSpPr>
        <p:spPr>
          <a:xfrm>
            <a:off x="1600200" y="1164881"/>
            <a:ext cx="13484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636F1-D6CF-ED03-FA75-396803C7E836}"/>
              </a:ext>
            </a:extLst>
          </p:cNvPr>
          <p:cNvSpPr txBox="1"/>
          <p:nvPr/>
        </p:nvSpPr>
        <p:spPr>
          <a:xfrm>
            <a:off x="1600200" y="3795774"/>
            <a:ext cx="134843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2D9B8FA-DD67-0A4D-882E-86F2622D5BA5}"/>
              </a:ext>
            </a:extLst>
          </p:cNvPr>
          <p:cNvSpPr/>
          <p:nvPr/>
        </p:nvSpPr>
        <p:spPr>
          <a:xfrm>
            <a:off x="13411200" y="8267700"/>
            <a:ext cx="6573393" cy="8229600"/>
          </a:xfrm>
          <a:custGeom>
            <a:avLst/>
            <a:gdLst/>
            <a:ahLst/>
            <a:cxnLst/>
            <a:rect l="l" t="t" r="r" b="b"/>
            <a:pathLst>
              <a:path w="6573393" h="8229600">
                <a:moveTo>
                  <a:pt x="0" y="0"/>
                </a:moveTo>
                <a:lnTo>
                  <a:pt x="6573393" y="0"/>
                </a:lnTo>
                <a:lnTo>
                  <a:pt x="6573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BAA5C60-3322-28FD-856E-A6602A654DE4}"/>
              </a:ext>
            </a:extLst>
          </p:cNvPr>
          <p:cNvSpPr/>
          <p:nvPr/>
        </p:nvSpPr>
        <p:spPr>
          <a:xfrm>
            <a:off x="-2877014" y="-6673015"/>
            <a:ext cx="6573393" cy="8229600"/>
          </a:xfrm>
          <a:custGeom>
            <a:avLst/>
            <a:gdLst/>
            <a:ahLst/>
            <a:cxnLst/>
            <a:rect l="l" t="t" r="r" b="b"/>
            <a:pathLst>
              <a:path w="6573393" h="8229600">
                <a:moveTo>
                  <a:pt x="0" y="0"/>
                </a:moveTo>
                <a:lnTo>
                  <a:pt x="6573393" y="0"/>
                </a:lnTo>
                <a:lnTo>
                  <a:pt x="6573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D1B15A2-3FD5-83C6-E1B8-6766A3ED65BF}"/>
              </a:ext>
            </a:extLst>
          </p:cNvPr>
          <p:cNvSpPr/>
          <p:nvPr/>
        </p:nvSpPr>
        <p:spPr>
          <a:xfrm>
            <a:off x="14173200" y="3307712"/>
            <a:ext cx="3888765" cy="6807465"/>
          </a:xfrm>
          <a:custGeom>
            <a:avLst/>
            <a:gdLst/>
            <a:ahLst/>
            <a:cxnLst/>
            <a:rect l="l" t="t" r="r" b="b"/>
            <a:pathLst>
              <a:path w="2350580" h="4114800">
                <a:moveTo>
                  <a:pt x="0" y="0"/>
                </a:moveTo>
                <a:lnTo>
                  <a:pt x="2350579" y="0"/>
                </a:lnTo>
                <a:lnTo>
                  <a:pt x="2350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549C356-1965-7091-FA10-EC716A3B38A6}"/>
              </a:ext>
            </a:extLst>
          </p:cNvPr>
          <p:cNvSpPr/>
          <p:nvPr/>
        </p:nvSpPr>
        <p:spPr>
          <a:xfrm>
            <a:off x="9601200" y="6840986"/>
            <a:ext cx="7315200" cy="3849624"/>
          </a:xfrm>
          <a:custGeom>
            <a:avLst/>
            <a:gdLst/>
            <a:ahLst/>
            <a:cxnLst/>
            <a:rect l="l" t="t" r="r" b="b"/>
            <a:pathLst>
              <a:path w="7315200" h="3849624">
                <a:moveTo>
                  <a:pt x="0" y="0"/>
                </a:moveTo>
                <a:lnTo>
                  <a:pt x="7315200" y="0"/>
                </a:lnTo>
                <a:lnTo>
                  <a:pt x="7315200" y="3849624"/>
                </a:lnTo>
                <a:lnTo>
                  <a:pt x="0" y="3849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48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77614F3-290E-DFAA-0E70-EC96B20E69A5}"/>
              </a:ext>
            </a:extLst>
          </p:cNvPr>
          <p:cNvSpPr/>
          <p:nvPr/>
        </p:nvSpPr>
        <p:spPr>
          <a:xfrm>
            <a:off x="76200" y="1791278"/>
            <a:ext cx="3355811" cy="8495722"/>
          </a:xfrm>
          <a:custGeom>
            <a:avLst/>
            <a:gdLst/>
            <a:ahLst/>
            <a:cxnLst/>
            <a:rect l="l" t="t" r="r" b="b"/>
            <a:pathLst>
              <a:path w="1775241" h="4494280">
                <a:moveTo>
                  <a:pt x="0" y="0"/>
                </a:moveTo>
                <a:lnTo>
                  <a:pt x="1775241" y="0"/>
                </a:lnTo>
                <a:lnTo>
                  <a:pt x="1775241" y="4494281"/>
                </a:lnTo>
                <a:lnTo>
                  <a:pt x="0" y="4494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4986F-A047-6728-3091-2F92F1FCB9AF}"/>
              </a:ext>
            </a:extLst>
          </p:cNvPr>
          <p:cNvSpPr txBox="1"/>
          <p:nvPr/>
        </p:nvSpPr>
        <p:spPr>
          <a:xfrm>
            <a:off x="3962400" y="2095500"/>
            <a:ext cx="13258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chực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2D9B8FA-DD67-0A4D-882E-86F2622D5BA5}"/>
              </a:ext>
            </a:extLst>
          </p:cNvPr>
          <p:cNvSpPr/>
          <p:nvPr/>
        </p:nvSpPr>
        <p:spPr>
          <a:xfrm>
            <a:off x="13411200" y="8267700"/>
            <a:ext cx="6573393" cy="8229600"/>
          </a:xfrm>
          <a:custGeom>
            <a:avLst/>
            <a:gdLst/>
            <a:ahLst/>
            <a:cxnLst/>
            <a:rect l="l" t="t" r="r" b="b"/>
            <a:pathLst>
              <a:path w="6573393" h="8229600">
                <a:moveTo>
                  <a:pt x="0" y="0"/>
                </a:moveTo>
                <a:lnTo>
                  <a:pt x="6573393" y="0"/>
                </a:lnTo>
                <a:lnTo>
                  <a:pt x="6573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BAA5C60-3322-28FD-856E-A6602A654DE4}"/>
              </a:ext>
            </a:extLst>
          </p:cNvPr>
          <p:cNvSpPr/>
          <p:nvPr/>
        </p:nvSpPr>
        <p:spPr>
          <a:xfrm>
            <a:off x="-2743200" y="-6673015"/>
            <a:ext cx="6573393" cy="8229600"/>
          </a:xfrm>
          <a:custGeom>
            <a:avLst/>
            <a:gdLst/>
            <a:ahLst/>
            <a:cxnLst/>
            <a:rect l="l" t="t" r="r" b="b"/>
            <a:pathLst>
              <a:path w="6573393" h="8229600">
                <a:moveTo>
                  <a:pt x="0" y="0"/>
                </a:moveTo>
                <a:lnTo>
                  <a:pt x="6573393" y="0"/>
                </a:lnTo>
                <a:lnTo>
                  <a:pt x="6573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109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PA Sa Pa or Sapa, is a frontier town and capital of Sa Pa District in the Lao Cai province in northwest Viet Nam.">
            <a:extLst>
              <a:ext uri="{FF2B5EF4-FFF2-40B4-BE49-F238E27FC236}">
                <a16:creationId xmlns:a16="http://schemas.microsoft.com/office/drawing/2014/main" id="{07090C1C-68EA-0BEA-8ED7-293836AA5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99C14-11B6-AD7A-87F5-628736B9C364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I.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Đọc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–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Tìm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hiểu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chung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1884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151188-FCAB-34AA-0A81-C5C017B8B483}"/>
              </a:ext>
            </a:extLst>
          </p:cNvPr>
          <p:cNvSpPr txBox="1"/>
          <p:nvPr/>
        </p:nvSpPr>
        <p:spPr>
          <a:xfrm>
            <a:off x="762000" y="500152"/>
            <a:ext cx="1676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2D9B8FA-DD67-0A4D-882E-86F2622D5BA5}"/>
              </a:ext>
            </a:extLst>
          </p:cNvPr>
          <p:cNvSpPr/>
          <p:nvPr/>
        </p:nvSpPr>
        <p:spPr>
          <a:xfrm>
            <a:off x="13411200" y="8267700"/>
            <a:ext cx="6573393" cy="8229600"/>
          </a:xfrm>
          <a:custGeom>
            <a:avLst/>
            <a:gdLst/>
            <a:ahLst/>
            <a:cxnLst/>
            <a:rect l="l" t="t" r="r" b="b"/>
            <a:pathLst>
              <a:path w="6573393" h="8229600">
                <a:moveTo>
                  <a:pt x="0" y="0"/>
                </a:moveTo>
                <a:lnTo>
                  <a:pt x="6573393" y="0"/>
                </a:lnTo>
                <a:lnTo>
                  <a:pt x="6573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B5783-59E0-5505-D6AA-D6EE2403B47B}"/>
              </a:ext>
            </a:extLst>
          </p:cNvPr>
          <p:cNvSpPr txBox="1"/>
          <p:nvPr/>
        </p:nvSpPr>
        <p:spPr>
          <a:xfrm>
            <a:off x="761293" y="4624724"/>
            <a:ext cx="1676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C8C9D-54B1-C2A2-C855-775536B31796}"/>
              </a:ext>
            </a:extLst>
          </p:cNvPr>
          <p:cNvSpPr txBox="1"/>
          <p:nvPr/>
        </p:nvSpPr>
        <p:spPr>
          <a:xfrm>
            <a:off x="761293" y="6974306"/>
            <a:ext cx="1676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?;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;…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343215A8-A02F-4171-87DC-A8D86C977509}"/>
              </a:ext>
            </a:extLst>
          </p:cNvPr>
          <p:cNvSpPr/>
          <p:nvPr/>
        </p:nvSpPr>
        <p:spPr>
          <a:xfrm>
            <a:off x="762000" y="2736695"/>
            <a:ext cx="14500824" cy="7606990"/>
          </a:xfrm>
          <a:custGeom>
            <a:avLst/>
            <a:gdLst/>
            <a:ahLst/>
            <a:cxnLst/>
            <a:rect l="l" t="t" r="r" b="b"/>
            <a:pathLst>
              <a:path w="8096461" h="4247324">
                <a:moveTo>
                  <a:pt x="0" y="0"/>
                </a:moveTo>
                <a:lnTo>
                  <a:pt x="8096460" y="0"/>
                </a:lnTo>
                <a:lnTo>
                  <a:pt x="8096460" y="4247324"/>
                </a:lnTo>
                <a:lnTo>
                  <a:pt x="0" y="4247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DE0AA-5CCD-1BE5-95E4-6114410B887C}"/>
              </a:ext>
            </a:extLst>
          </p:cNvPr>
          <p:cNvSpPr txBox="1"/>
          <p:nvPr/>
        </p:nvSpPr>
        <p:spPr>
          <a:xfrm>
            <a:off x="1828800" y="1181100"/>
            <a:ext cx="1645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483E836D-D408-C51D-8C14-9AA7323CFE76}"/>
              </a:ext>
            </a:extLst>
          </p:cNvPr>
          <p:cNvSpPr/>
          <p:nvPr/>
        </p:nvSpPr>
        <p:spPr>
          <a:xfrm>
            <a:off x="13411200" y="8267700"/>
            <a:ext cx="6573393" cy="8229600"/>
          </a:xfrm>
          <a:custGeom>
            <a:avLst/>
            <a:gdLst/>
            <a:ahLst/>
            <a:cxnLst/>
            <a:rect l="l" t="t" r="r" b="b"/>
            <a:pathLst>
              <a:path w="6573393" h="8229600">
                <a:moveTo>
                  <a:pt x="0" y="0"/>
                </a:moveTo>
                <a:lnTo>
                  <a:pt x="6573393" y="0"/>
                </a:lnTo>
                <a:lnTo>
                  <a:pt x="65733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29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6D6B80B-BCE5-5CDB-9C57-A5A5166D2A21}"/>
              </a:ext>
            </a:extLst>
          </p:cNvPr>
          <p:cNvSpPr/>
          <p:nvPr/>
        </p:nvSpPr>
        <p:spPr>
          <a:xfrm rot="-5400000">
            <a:off x="-1600198" y="1163400"/>
            <a:ext cx="10287000" cy="8305801"/>
          </a:xfrm>
          <a:custGeom>
            <a:avLst/>
            <a:gdLst/>
            <a:ahLst/>
            <a:cxnLst/>
            <a:rect l="l" t="t" r="r" b="b"/>
            <a:pathLst>
              <a:path w="10287000" h="6646505">
                <a:moveTo>
                  <a:pt x="0" y="0"/>
                </a:moveTo>
                <a:lnTo>
                  <a:pt x="10287000" y="0"/>
                </a:lnTo>
                <a:lnTo>
                  <a:pt x="10287000" y="6646504"/>
                </a:lnTo>
                <a:lnTo>
                  <a:pt x="0" y="6646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A6FC7B4-002F-9D74-853A-A0523EA38835}"/>
              </a:ext>
            </a:extLst>
          </p:cNvPr>
          <p:cNvSpPr/>
          <p:nvPr/>
        </p:nvSpPr>
        <p:spPr>
          <a:xfrm>
            <a:off x="-1795158" y="8496301"/>
            <a:ext cx="7315200" cy="2561609"/>
          </a:xfrm>
          <a:custGeom>
            <a:avLst/>
            <a:gdLst/>
            <a:ahLst/>
            <a:cxnLst/>
            <a:rect l="l" t="t" r="r" b="b"/>
            <a:pathLst>
              <a:path w="7315200" h="2561609">
                <a:moveTo>
                  <a:pt x="0" y="0"/>
                </a:moveTo>
                <a:lnTo>
                  <a:pt x="7315200" y="0"/>
                </a:lnTo>
                <a:lnTo>
                  <a:pt x="7315200" y="2561609"/>
                </a:lnTo>
                <a:lnTo>
                  <a:pt x="0" y="25616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670AA4-59B5-D18B-0F68-005864BB79BE}"/>
              </a:ext>
            </a:extLst>
          </p:cNvPr>
          <p:cNvSpPr txBox="1"/>
          <p:nvPr/>
        </p:nvSpPr>
        <p:spPr>
          <a:xfrm>
            <a:off x="8881762" y="2247900"/>
            <a:ext cx="853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say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mê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khiêm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cởi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chu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,…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1965A9F-8416-2E95-1523-A6719DCAF810}"/>
              </a:ext>
            </a:extLst>
          </p:cNvPr>
          <p:cNvSpPr/>
          <p:nvPr/>
        </p:nvSpPr>
        <p:spPr>
          <a:xfrm>
            <a:off x="1420646" y="96831"/>
            <a:ext cx="6542256" cy="10017369"/>
          </a:xfrm>
          <a:custGeom>
            <a:avLst/>
            <a:gdLst>
              <a:gd name="connsiteX0" fmla="*/ 0 w 6542256"/>
              <a:gd name="connsiteY0" fmla="*/ 0 h 10017369"/>
              <a:gd name="connsiteX1" fmla="*/ 6542256 w 6542256"/>
              <a:gd name="connsiteY1" fmla="*/ 0 h 10017369"/>
              <a:gd name="connsiteX2" fmla="*/ 6542256 w 6542256"/>
              <a:gd name="connsiteY2" fmla="*/ 10017367 h 10017369"/>
              <a:gd name="connsiteX3" fmla="*/ 0 w 6542256"/>
              <a:gd name="connsiteY3" fmla="*/ 10017367 h 10017369"/>
              <a:gd name="connsiteX4" fmla="*/ 0 w 6542256"/>
              <a:gd name="connsiteY4" fmla="*/ 0 h 1001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56" h="10017369" fill="none" extrusionOk="0">
                <a:moveTo>
                  <a:pt x="0" y="0"/>
                </a:moveTo>
                <a:cubicBezTo>
                  <a:pt x="1198136" y="-33775"/>
                  <a:pt x="5788509" y="138873"/>
                  <a:pt x="6542256" y="0"/>
                </a:cubicBezTo>
                <a:cubicBezTo>
                  <a:pt x="6468485" y="3195365"/>
                  <a:pt x="6386373" y="6938069"/>
                  <a:pt x="6542256" y="10017367"/>
                </a:cubicBezTo>
                <a:cubicBezTo>
                  <a:pt x="5596549" y="9880037"/>
                  <a:pt x="2703920" y="9879511"/>
                  <a:pt x="0" y="10017367"/>
                </a:cubicBezTo>
                <a:cubicBezTo>
                  <a:pt x="152408" y="5329252"/>
                  <a:pt x="73868" y="2718718"/>
                  <a:pt x="0" y="0"/>
                </a:cubicBezTo>
                <a:close/>
              </a:path>
              <a:path w="6542256" h="10017369" stroke="0" extrusionOk="0">
                <a:moveTo>
                  <a:pt x="0" y="0"/>
                </a:moveTo>
                <a:cubicBezTo>
                  <a:pt x="3247526" y="-101487"/>
                  <a:pt x="5473545" y="-162162"/>
                  <a:pt x="6542256" y="0"/>
                </a:cubicBezTo>
                <a:cubicBezTo>
                  <a:pt x="6602969" y="2040670"/>
                  <a:pt x="6481184" y="7009755"/>
                  <a:pt x="6542256" y="10017367"/>
                </a:cubicBezTo>
                <a:cubicBezTo>
                  <a:pt x="4062415" y="10067432"/>
                  <a:pt x="2933561" y="9858918"/>
                  <a:pt x="0" y="10017367"/>
                </a:cubicBezTo>
                <a:cubicBezTo>
                  <a:pt x="-24452" y="5034235"/>
                  <a:pt x="-67663" y="3490303"/>
                  <a:pt x="0" y="0"/>
                </a:cubicBezTo>
                <a:close/>
              </a:path>
            </a:pathLst>
          </a:custGeom>
          <a:blipFill>
            <a:blip r:embed="rId7"/>
            <a:stretch>
              <a:fillRect l="-46052" t="926" r="-57216" b="-926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9133" h="5656915">
                        <a:moveTo>
                          <a:pt x="0" y="0"/>
                        </a:moveTo>
                        <a:lnTo>
                          <a:pt x="7649133" y="0"/>
                        </a:lnTo>
                        <a:lnTo>
                          <a:pt x="7649133" y="5656914"/>
                        </a:lnTo>
                        <a:lnTo>
                          <a:pt x="0" y="56569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11549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FB5FD-E6D9-16FC-A406-BC655611A9F7}"/>
              </a:ext>
            </a:extLst>
          </p:cNvPr>
          <p:cNvSpPr txBox="1"/>
          <p:nvPr/>
        </p:nvSpPr>
        <p:spPr>
          <a:xfrm>
            <a:off x="304800" y="190500"/>
            <a:ext cx="1760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6B380-FE2A-1500-3F5B-6718EED4EA19}"/>
              </a:ext>
            </a:extLst>
          </p:cNvPr>
          <p:cNvGrpSpPr/>
          <p:nvPr/>
        </p:nvGrpSpPr>
        <p:grpSpPr>
          <a:xfrm>
            <a:off x="112647" y="2314158"/>
            <a:ext cx="2975106" cy="7815749"/>
            <a:chOff x="112647" y="2314158"/>
            <a:chExt cx="2975106" cy="78157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B0D002-890D-98C6-465D-86AAEAA3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647" y="2314158"/>
              <a:ext cx="2975106" cy="781574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F8415-E96E-1D03-850B-C369EB4D88A6}"/>
                </a:ext>
              </a:extLst>
            </p:cNvPr>
            <p:cNvSpPr txBox="1"/>
            <p:nvPr/>
          </p:nvSpPr>
          <p:spPr>
            <a:xfrm>
              <a:off x="304800" y="2933700"/>
              <a:ext cx="2590800" cy="6863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niên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3C97C2-B490-74D7-CC09-B466080EDFF1}"/>
              </a:ext>
            </a:extLst>
          </p:cNvPr>
          <p:cNvSpPr txBox="1"/>
          <p:nvPr/>
        </p:nvSpPr>
        <p:spPr>
          <a:xfrm>
            <a:off x="14747488" y="3440625"/>
            <a:ext cx="311119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0A456D-732B-3C6A-2B68-12FEEBEAEF32}"/>
              </a:ext>
            </a:extLst>
          </p:cNvPr>
          <p:cNvGrpSpPr/>
          <p:nvPr/>
        </p:nvGrpSpPr>
        <p:grpSpPr>
          <a:xfrm>
            <a:off x="3052441" y="2811878"/>
            <a:ext cx="11089887" cy="3553530"/>
            <a:chOff x="3052441" y="2811878"/>
            <a:chExt cx="11089887" cy="35535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24F505-A25F-C245-5112-A6218EDC3822}"/>
                </a:ext>
              </a:extLst>
            </p:cNvPr>
            <p:cNvSpPr txBox="1"/>
            <p:nvPr/>
          </p:nvSpPr>
          <p:spPr>
            <a:xfrm>
              <a:off x="4555789" y="2811878"/>
              <a:ext cx="95865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802DCE68-176E-E7FF-0DBF-4DC0A273FCB9}"/>
                </a:ext>
              </a:extLst>
            </p:cNvPr>
            <p:cNvSpPr/>
            <p:nvPr/>
          </p:nvSpPr>
          <p:spPr>
            <a:xfrm flipV="1">
              <a:off x="3052441" y="3407624"/>
              <a:ext cx="1290959" cy="2957784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421013-6682-EF6C-C9DD-CA5960F4211E}"/>
              </a:ext>
            </a:extLst>
          </p:cNvPr>
          <p:cNvGrpSpPr/>
          <p:nvPr/>
        </p:nvGrpSpPr>
        <p:grpSpPr>
          <a:xfrm>
            <a:off x="3052441" y="6365408"/>
            <a:ext cx="10620813" cy="3044042"/>
            <a:chOff x="3052441" y="6365408"/>
            <a:chExt cx="10620813" cy="3044042"/>
          </a:xfrm>
        </p:grpSpPr>
        <p:sp>
          <p:nvSpPr>
            <p:cNvPr id="10" name="AutoShape 6">
              <a:extLst>
                <a:ext uri="{FF2B5EF4-FFF2-40B4-BE49-F238E27FC236}">
                  <a16:creationId xmlns:a16="http://schemas.microsoft.com/office/drawing/2014/main" id="{49EEEF4B-0307-4075-E010-6C2617142417}"/>
                </a:ext>
              </a:extLst>
            </p:cNvPr>
            <p:cNvSpPr/>
            <p:nvPr/>
          </p:nvSpPr>
          <p:spPr>
            <a:xfrm>
              <a:off x="3052441" y="6365408"/>
              <a:ext cx="1367159" cy="1902291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0A30ED-7687-15A4-90B3-BF466B093DC4}"/>
                </a:ext>
              </a:extLst>
            </p:cNvPr>
            <p:cNvSpPr txBox="1"/>
            <p:nvPr/>
          </p:nvSpPr>
          <p:spPr>
            <a:xfrm>
              <a:off x="4752278" y="7962900"/>
              <a:ext cx="89209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81FAF9-39DA-6571-618D-FBF88C3C9A07}"/>
              </a:ext>
            </a:extLst>
          </p:cNvPr>
          <p:cNvGrpSpPr/>
          <p:nvPr/>
        </p:nvGrpSpPr>
        <p:grpSpPr>
          <a:xfrm>
            <a:off x="3052441" y="5372725"/>
            <a:ext cx="10897735" cy="1446550"/>
            <a:chOff x="3052441" y="5372725"/>
            <a:chExt cx="10897735" cy="1446550"/>
          </a:xfrm>
        </p:grpSpPr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E92F5F1C-622F-B235-8339-FB93003FBB0C}"/>
                </a:ext>
              </a:extLst>
            </p:cNvPr>
            <p:cNvSpPr/>
            <p:nvPr/>
          </p:nvSpPr>
          <p:spPr>
            <a:xfrm flipV="1">
              <a:off x="3052441" y="5691764"/>
              <a:ext cx="1671959" cy="658980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879F06-5B4E-4A48-C7A4-814D24015B4E}"/>
                </a:ext>
              </a:extLst>
            </p:cNvPr>
            <p:cNvSpPr txBox="1"/>
            <p:nvPr/>
          </p:nvSpPr>
          <p:spPr>
            <a:xfrm>
              <a:off x="5029200" y="5372725"/>
              <a:ext cx="892097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2A41C46-A8E3-0FFE-D6FC-8337D4DB6179}"/>
              </a:ext>
            </a:extLst>
          </p:cNvPr>
          <p:cNvSpPr/>
          <p:nvPr/>
        </p:nvSpPr>
        <p:spPr>
          <a:xfrm>
            <a:off x="13950176" y="2705100"/>
            <a:ext cx="762000" cy="6781800"/>
          </a:xfrm>
          <a:custGeom>
            <a:avLst/>
            <a:gdLst>
              <a:gd name="connsiteX0" fmla="*/ 0 w 762000"/>
              <a:gd name="connsiteY0" fmla="*/ 0 h 6781800"/>
              <a:gd name="connsiteX1" fmla="*/ 381000 w 762000"/>
              <a:gd name="connsiteY1" fmla="*/ 63497 h 6781800"/>
              <a:gd name="connsiteX2" fmla="*/ 381000 w 762000"/>
              <a:gd name="connsiteY2" fmla="*/ 781556 h 6781800"/>
              <a:gd name="connsiteX3" fmla="*/ 381000 w 762000"/>
              <a:gd name="connsiteY3" fmla="*/ 1499616 h 6781800"/>
              <a:gd name="connsiteX4" fmla="*/ 381000 w 762000"/>
              <a:gd name="connsiteY4" fmla="*/ 2217675 h 6781800"/>
              <a:gd name="connsiteX5" fmla="*/ 381000 w 762000"/>
              <a:gd name="connsiteY5" fmla="*/ 3327403 h 6781800"/>
              <a:gd name="connsiteX6" fmla="*/ 762000 w 762000"/>
              <a:gd name="connsiteY6" fmla="*/ 3390900 h 6781800"/>
              <a:gd name="connsiteX7" fmla="*/ 381000 w 762000"/>
              <a:gd name="connsiteY7" fmla="*/ 3454397 h 6781800"/>
              <a:gd name="connsiteX8" fmla="*/ 381000 w 762000"/>
              <a:gd name="connsiteY8" fmla="*/ 4074539 h 6781800"/>
              <a:gd name="connsiteX9" fmla="*/ 381000 w 762000"/>
              <a:gd name="connsiteY9" fmla="*/ 4694681 h 6781800"/>
              <a:gd name="connsiteX10" fmla="*/ 381000 w 762000"/>
              <a:gd name="connsiteY10" fmla="*/ 5314823 h 6781800"/>
              <a:gd name="connsiteX11" fmla="*/ 381000 w 762000"/>
              <a:gd name="connsiteY11" fmla="*/ 5934966 h 6781800"/>
              <a:gd name="connsiteX12" fmla="*/ 381000 w 762000"/>
              <a:gd name="connsiteY12" fmla="*/ 6718303 h 6781800"/>
              <a:gd name="connsiteX13" fmla="*/ 0 w 762000"/>
              <a:gd name="connsiteY13" fmla="*/ 6781800 h 6781800"/>
              <a:gd name="connsiteX14" fmla="*/ 0 w 762000"/>
              <a:gd name="connsiteY14" fmla="*/ 6035802 h 6781800"/>
              <a:gd name="connsiteX15" fmla="*/ 0 w 762000"/>
              <a:gd name="connsiteY15" fmla="*/ 5289804 h 6781800"/>
              <a:gd name="connsiteX16" fmla="*/ 0 w 762000"/>
              <a:gd name="connsiteY16" fmla="*/ 4543806 h 6781800"/>
              <a:gd name="connsiteX17" fmla="*/ 0 w 762000"/>
              <a:gd name="connsiteY17" fmla="*/ 3729990 h 6781800"/>
              <a:gd name="connsiteX18" fmla="*/ 0 w 762000"/>
              <a:gd name="connsiteY18" fmla="*/ 2916174 h 6781800"/>
              <a:gd name="connsiteX19" fmla="*/ 0 w 762000"/>
              <a:gd name="connsiteY19" fmla="*/ 2170176 h 6781800"/>
              <a:gd name="connsiteX20" fmla="*/ 0 w 762000"/>
              <a:gd name="connsiteY20" fmla="*/ 1559814 h 6781800"/>
              <a:gd name="connsiteX21" fmla="*/ 0 w 762000"/>
              <a:gd name="connsiteY21" fmla="*/ 813816 h 6781800"/>
              <a:gd name="connsiteX22" fmla="*/ 0 w 762000"/>
              <a:gd name="connsiteY22" fmla="*/ 0 h 6781800"/>
              <a:gd name="connsiteX0" fmla="*/ 0 w 762000"/>
              <a:gd name="connsiteY0" fmla="*/ 0 h 6781800"/>
              <a:gd name="connsiteX1" fmla="*/ 381000 w 762000"/>
              <a:gd name="connsiteY1" fmla="*/ 63497 h 6781800"/>
              <a:gd name="connsiteX2" fmla="*/ 381000 w 762000"/>
              <a:gd name="connsiteY2" fmla="*/ 716278 h 6781800"/>
              <a:gd name="connsiteX3" fmla="*/ 381000 w 762000"/>
              <a:gd name="connsiteY3" fmla="*/ 1369059 h 6781800"/>
              <a:gd name="connsiteX4" fmla="*/ 381000 w 762000"/>
              <a:gd name="connsiteY4" fmla="*/ 1956562 h 6781800"/>
              <a:gd name="connsiteX5" fmla="*/ 381000 w 762000"/>
              <a:gd name="connsiteY5" fmla="*/ 2544066 h 6781800"/>
              <a:gd name="connsiteX6" fmla="*/ 381000 w 762000"/>
              <a:gd name="connsiteY6" fmla="*/ 3327403 h 6781800"/>
              <a:gd name="connsiteX7" fmla="*/ 762000 w 762000"/>
              <a:gd name="connsiteY7" fmla="*/ 3390900 h 6781800"/>
              <a:gd name="connsiteX8" fmla="*/ 381000 w 762000"/>
              <a:gd name="connsiteY8" fmla="*/ 3454397 h 6781800"/>
              <a:gd name="connsiteX9" fmla="*/ 381000 w 762000"/>
              <a:gd name="connsiteY9" fmla="*/ 4009261 h 6781800"/>
              <a:gd name="connsiteX10" fmla="*/ 381000 w 762000"/>
              <a:gd name="connsiteY10" fmla="*/ 4662042 h 6781800"/>
              <a:gd name="connsiteX11" fmla="*/ 381000 w 762000"/>
              <a:gd name="connsiteY11" fmla="*/ 5314823 h 6781800"/>
              <a:gd name="connsiteX12" fmla="*/ 381000 w 762000"/>
              <a:gd name="connsiteY12" fmla="*/ 5934966 h 6781800"/>
              <a:gd name="connsiteX13" fmla="*/ 381000 w 762000"/>
              <a:gd name="connsiteY13" fmla="*/ 6718303 h 6781800"/>
              <a:gd name="connsiteX14" fmla="*/ 0 w 762000"/>
              <a:gd name="connsiteY14" fmla="*/ 678180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2000" h="6781800" stroke="0" extrusionOk="0">
                <a:moveTo>
                  <a:pt x="0" y="0"/>
                </a:moveTo>
                <a:cubicBezTo>
                  <a:pt x="210478" y="1112"/>
                  <a:pt x="374623" y="32854"/>
                  <a:pt x="381000" y="63497"/>
                </a:cubicBezTo>
                <a:cubicBezTo>
                  <a:pt x="377883" y="371724"/>
                  <a:pt x="407303" y="612773"/>
                  <a:pt x="381000" y="781556"/>
                </a:cubicBezTo>
                <a:cubicBezTo>
                  <a:pt x="354697" y="950339"/>
                  <a:pt x="394479" y="1214328"/>
                  <a:pt x="381000" y="1499616"/>
                </a:cubicBezTo>
                <a:cubicBezTo>
                  <a:pt x="367521" y="1784904"/>
                  <a:pt x="353061" y="2061239"/>
                  <a:pt x="381000" y="2217675"/>
                </a:cubicBezTo>
                <a:cubicBezTo>
                  <a:pt x="408939" y="2374111"/>
                  <a:pt x="400211" y="2966600"/>
                  <a:pt x="381000" y="3327403"/>
                </a:cubicBezTo>
                <a:cubicBezTo>
                  <a:pt x="411365" y="3342112"/>
                  <a:pt x="560509" y="3354430"/>
                  <a:pt x="762000" y="3390900"/>
                </a:cubicBezTo>
                <a:cubicBezTo>
                  <a:pt x="544430" y="3393213"/>
                  <a:pt x="377532" y="3418681"/>
                  <a:pt x="381000" y="3454397"/>
                </a:cubicBezTo>
                <a:cubicBezTo>
                  <a:pt x="393330" y="3730472"/>
                  <a:pt x="378589" y="3942158"/>
                  <a:pt x="381000" y="4074539"/>
                </a:cubicBezTo>
                <a:cubicBezTo>
                  <a:pt x="383411" y="4206920"/>
                  <a:pt x="371726" y="4419118"/>
                  <a:pt x="381000" y="4694681"/>
                </a:cubicBezTo>
                <a:cubicBezTo>
                  <a:pt x="390274" y="4970244"/>
                  <a:pt x="377296" y="5030067"/>
                  <a:pt x="381000" y="5314823"/>
                </a:cubicBezTo>
                <a:cubicBezTo>
                  <a:pt x="384704" y="5599579"/>
                  <a:pt x="411624" y="5731661"/>
                  <a:pt x="381000" y="5934966"/>
                </a:cubicBezTo>
                <a:cubicBezTo>
                  <a:pt x="350376" y="6138271"/>
                  <a:pt x="381112" y="6555834"/>
                  <a:pt x="381000" y="6718303"/>
                </a:cubicBezTo>
                <a:cubicBezTo>
                  <a:pt x="391545" y="6794361"/>
                  <a:pt x="247622" y="6781824"/>
                  <a:pt x="0" y="6781800"/>
                </a:cubicBezTo>
                <a:cubicBezTo>
                  <a:pt x="18804" y="6463843"/>
                  <a:pt x="-10283" y="6297806"/>
                  <a:pt x="0" y="6035802"/>
                </a:cubicBezTo>
                <a:cubicBezTo>
                  <a:pt x="10283" y="5773798"/>
                  <a:pt x="-7671" y="5484361"/>
                  <a:pt x="0" y="5289804"/>
                </a:cubicBezTo>
                <a:cubicBezTo>
                  <a:pt x="7671" y="5095247"/>
                  <a:pt x="24405" y="4867254"/>
                  <a:pt x="0" y="4543806"/>
                </a:cubicBezTo>
                <a:cubicBezTo>
                  <a:pt x="-24405" y="4220358"/>
                  <a:pt x="-27959" y="3904204"/>
                  <a:pt x="0" y="3729990"/>
                </a:cubicBezTo>
                <a:cubicBezTo>
                  <a:pt x="27959" y="3555776"/>
                  <a:pt x="35341" y="3159227"/>
                  <a:pt x="0" y="2916174"/>
                </a:cubicBezTo>
                <a:cubicBezTo>
                  <a:pt x="-35341" y="2673121"/>
                  <a:pt x="-34549" y="2387638"/>
                  <a:pt x="0" y="2170176"/>
                </a:cubicBezTo>
                <a:cubicBezTo>
                  <a:pt x="34549" y="1952714"/>
                  <a:pt x="12571" y="1721045"/>
                  <a:pt x="0" y="1559814"/>
                </a:cubicBezTo>
                <a:cubicBezTo>
                  <a:pt x="-12571" y="1398583"/>
                  <a:pt x="-33988" y="1164618"/>
                  <a:pt x="0" y="813816"/>
                </a:cubicBezTo>
                <a:cubicBezTo>
                  <a:pt x="33988" y="463014"/>
                  <a:pt x="-10160" y="205282"/>
                  <a:pt x="0" y="0"/>
                </a:cubicBezTo>
                <a:close/>
              </a:path>
              <a:path w="762000" h="6781800" fill="none" extrusionOk="0">
                <a:moveTo>
                  <a:pt x="0" y="0"/>
                </a:moveTo>
                <a:cubicBezTo>
                  <a:pt x="210308" y="-6533"/>
                  <a:pt x="373220" y="28421"/>
                  <a:pt x="381000" y="63497"/>
                </a:cubicBezTo>
                <a:cubicBezTo>
                  <a:pt x="406792" y="325081"/>
                  <a:pt x="374956" y="488696"/>
                  <a:pt x="381000" y="716278"/>
                </a:cubicBezTo>
                <a:cubicBezTo>
                  <a:pt x="387044" y="943860"/>
                  <a:pt x="361469" y="1072361"/>
                  <a:pt x="381000" y="1369059"/>
                </a:cubicBezTo>
                <a:cubicBezTo>
                  <a:pt x="400531" y="1665757"/>
                  <a:pt x="407098" y="1731392"/>
                  <a:pt x="381000" y="1956562"/>
                </a:cubicBezTo>
                <a:cubicBezTo>
                  <a:pt x="354902" y="2181732"/>
                  <a:pt x="395030" y="2390197"/>
                  <a:pt x="381000" y="2544066"/>
                </a:cubicBezTo>
                <a:cubicBezTo>
                  <a:pt x="366970" y="2697935"/>
                  <a:pt x="350327" y="3061640"/>
                  <a:pt x="381000" y="3327403"/>
                </a:cubicBezTo>
                <a:cubicBezTo>
                  <a:pt x="376478" y="3358533"/>
                  <a:pt x="580148" y="3404559"/>
                  <a:pt x="762000" y="3390900"/>
                </a:cubicBezTo>
                <a:cubicBezTo>
                  <a:pt x="546323" y="3396928"/>
                  <a:pt x="383094" y="3418637"/>
                  <a:pt x="381000" y="3454397"/>
                </a:cubicBezTo>
                <a:cubicBezTo>
                  <a:pt x="360606" y="3634165"/>
                  <a:pt x="392435" y="3782964"/>
                  <a:pt x="381000" y="4009261"/>
                </a:cubicBezTo>
                <a:cubicBezTo>
                  <a:pt x="369565" y="4235558"/>
                  <a:pt x="357246" y="4490093"/>
                  <a:pt x="381000" y="4662042"/>
                </a:cubicBezTo>
                <a:cubicBezTo>
                  <a:pt x="404754" y="4833991"/>
                  <a:pt x="400833" y="5131316"/>
                  <a:pt x="381000" y="5314823"/>
                </a:cubicBezTo>
                <a:cubicBezTo>
                  <a:pt x="361167" y="5498330"/>
                  <a:pt x="400160" y="5722717"/>
                  <a:pt x="381000" y="5934966"/>
                </a:cubicBezTo>
                <a:cubicBezTo>
                  <a:pt x="361840" y="6147215"/>
                  <a:pt x="369873" y="6454778"/>
                  <a:pt x="381000" y="6718303"/>
                </a:cubicBezTo>
                <a:cubicBezTo>
                  <a:pt x="377963" y="6790716"/>
                  <a:pt x="232496" y="6752032"/>
                  <a:pt x="0" y="6781800"/>
                </a:cubicBezTo>
              </a:path>
              <a:path w="762000" h="6781800" fill="none" stroke="0" extrusionOk="0">
                <a:moveTo>
                  <a:pt x="0" y="0"/>
                </a:moveTo>
                <a:cubicBezTo>
                  <a:pt x="209135" y="-6495"/>
                  <a:pt x="380988" y="30109"/>
                  <a:pt x="381000" y="63497"/>
                </a:cubicBezTo>
                <a:cubicBezTo>
                  <a:pt x="360605" y="207783"/>
                  <a:pt x="388393" y="421000"/>
                  <a:pt x="381000" y="651000"/>
                </a:cubicBezTo>
                <a:cubicBezTo>
                  <a:pt x="373607" y="881000"/>
                  <a:pt x="359559" y="959999"/>
                  <a:pt x="381000" y="1205864"/>
                </a:cubicBezTo>
                <a:cubicBezTo>
                  <a:pt x="402441" y="1451729"/>
                  <a:pt x="375766" y="1602715"/>
                  <a:pt x="381000" y="1923923"/>
                </a:cubicBezTo>
                <a:cubicBezTo>
                  <a:pt x="386234" y="2245131"/>
                  <a:pt x="400341" y="2271847"/>
                  <a:pt x="381000" y="2576705"/>
                </a:cubicBezTo>
                <a:cubicBezTo>
                  <a:pt x="361659" y="2881563"/>
                  <a:pt x="415173" y="2993367"/>
                  <a:pt x="381000" y="3327403"/>
                </a:cubicBezTo>
                <a:cubicBezTo>
                  <a:pt x="397603" y="3379693"/>
                  <a:pt x="564943" y="3372978"/>
                  <a:pt x="762000" y="3390900"/>
                </a:cubicBezTo>
                <a:cubicBezTo>
                  <a:pt x="556518" y="3396837"/>
                  <a:pt x="388721" y="3421843"/>
                  <a:pt x="381000" y="3454397"/>
                </a:cubicBezTo>
                <a:cubicBezTo>
                  <a:pt x="355088" y="3657147"/>
                  <a:pt x="364104" y="3931533"/>
                  <a:pt x="381000" y="4074539"/>
                </a:cubicBezTo>
                <a:cubicBezTo>
                  <a:pt x="397896" y="4217545"/>
                  <a:pt x="405546" y="4509057"/>
                  <a:pt x="381000" y="4727320"/>
                </a:cubicBezTo>
                <a:cubicBezTo>
                  <a:pt x="356454" y="4945583"/>
                  <a:pt x="393197" y="5229425"/>
                  <a:pt x="381000" y="5412741"/>
                </a:cubicBezTo>
                <a:cubicBezTo>
                  <a:pt x="368803" y="5596057"/>
                  <a:pt x="389491" y="5838596"/>
                  <a:pt x="381000" y="5967605"/>
                </a:cubicBezTo>
                <a:cubicBezTo>
                  <a:pt x="372509" y="6096614"/>
                  <a:pt x="372947" y="6460153"/>
                  <a:pt x="381000" y="6718303"/>
                </a:cubicBezTo>
                <a:cubicBezTo>
                  <a:pt x="351582" y="6765785"/>
                  <a:pt x="211063" y="6775571"/>
                  <a:pt x="0" y="6781800"/>
                </a:cubicBezTo>
              </a:path>
            </a:pathLst>
          </a:custGeom>
          <a:ln w="19050">
            <a:solidFill>
              <a:srgbClr val="51341D"/>
            </a:solidFill>
            <a:extLst>
              <a:ext uri="{C807C97D-BFC1-408E-A445-0C87EB9F89A2}">
                <ask:lineSketchStyleProps xmlns:ask="http://schemas.microsoft.com/office/drawing/2018/sketchyshapes" xmlns="" sd="2909325159">
                  <a:prstGeom prst="rightBr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t Cat Village (Sapa Vietnam)">
            <a:extLst>
              <a:ext uri="{FF2B5EF4-FFF2-40B4-BE49-F238E27FC236}">
                <a16:creationId xmlns:a16="http://schemas.microsoft.com/office/drawing/2014/main" id="{66FDEB7E-D255-05CF-6D79-D06A5BC54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6062" y="2828925"/>
            <a:ext cx="12758738" cy="4729162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E41D1-6195-7A04-AFA1-6047E63DE757}"/>
              </a:ext>
            </a:extLst>
          </p:cNvPr>
          <p:cNvSpPr txBox="1"/>
          <p:nvPr/>
        </p:nvSpPr>
        <p:spPr>
          <a:xfrm>
            <a:off x="3414712" y="3371850"/>
            <a:ext cx="11372850" cy="37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3.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Nhân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vật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ông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họa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sĩ</a:t>
            </a:r>
            <a:endParaRPr lang="en-US" sz="9900" b="1" dirty="0"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024951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C80257D9-932E-2209-1605-8ED88B74CC93}"/>
              </a:ext>
            </a:extLst>
          </p:cNvPr>
          <p:cNvSpPr/>
          <p:nvPr/>
        </p:nvSpPr>
        <p:spPr>
          <a:xfrm>
            <a:off x="381000" y="-770085"/>
            <a:ext cx="4343400" cy="11030136"/>
          </a:xfrm>
          <a:custGeom>
            <a:avLst/>
            <a:gdLst/>
            <a:ahLst/>
            <a:cxnLst/>
            <a:rect l="l" t="t" r="r" b="b"/>
            <a:pathLst>
              <a:path w="8096461" h="4247324">
                <a:moveTo>
                  <a:pt x="0" y="0"/>
                </a:moveTo>
                <a:lnTo>
                  <a:pt x="8096460" y="0"/>
                </a:lnTo>
                <a:lnTo>
                  <a:pt x="8096460" y="4247324"/>
                </a:lnTo>
                <a:lnTo>
                  <a:pt x="0" y="4247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817" r="-300147"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CA20CD-BF66-D343-7565-37CE3AA1ABC0}"/>
              </a:ext>
            </a:extLst>
          </p:cNvPr>
          <p:cNvGrpSpPr/>
          <p:nvPr/>
        </p:nvGrpSpPr>
        <p:grpSpPr>
          <a:xfrm>
            <a:off x="5154944" y="464673"/>
            <a:ext cx="12752053" cy="1864362"/>
            <a:chOff x="5754661" y="688610"/>
            <a:chExt cx="11486672" cy="1864362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BAC64512-2E5A-8E4A-DB3D-FE445F596D99}"/>
                </a:ext>
              </a:extLst>
            </p:cNvPr>
            <p:cNvSpPr/>
            <p:nvPr/>
          </p:nvSpPr>
          <p:spPr>
            <a:xfrm>
              <a:off x="5754661" y="688610"/>
              <a:ext cx="11486672" cy="1864362"/>
            </a:xfrm>
            <a:custGeom>
              <a:avLst/>
              <a:gdLst/>
              <a:ahLst/>
              <a:cxnLst/>
              <a:rect l="l" t="t" r="r" b="b"/>
              <a:pathLst>
                <a:path w="5294944" h="2743744">
                  <a:moveTo>
                    <a:pt x="0" y="0"/>
                  </a:moveTo>
                  <a:lnTo>
                    <a:pt x="5294944" y="0"/>
                  </a:lnTo>
                  <a:lnTo>
                    <a:pt x="5294944" y="2743744"/>
                  </a:lnTo>
                  <a:lnTo>
                    <a:pt x="0" y="2743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4CCCADFA-037F-38C4-254D-4B3C61AEBB77}"/>
                </a:ext>
              </a:extLst>
            </p:cNvPr>
            <p:cNvSpPr txBox="1"/>
            <p:nvPr/>
          </p:nvSpPr>
          <p:spPr>
            <a:xfrm>
              <a:off x="6140845" y="1274934"/>
              <a:ext cx="10714303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28953" lvl="1" algn="just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id="{725980D8-8F71-6760-FF02-06FF6FCD50E4}"/>
              </a:ext>
            </a:extLst>
          </p:cNvPr>
          <p:cNvSpPr/>
          <p:nvPr/>
        </p:nvSpPr>
        <p:spPr>
          <a:xfrm flipV="1">
            <a:off x="5105400" y="2552972"/>
            <a:ext cx="0" cy="4767031"/>
          </a:xfrm>
          <a:prstGeom prst="line">
            <a:avLst/>
          </a:prstGeom>
          <a:ln w="38100" cap="flat">
            <a:solidFill>
              <a:srgbClr val="51341D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F06BA1D-06E5-91C7-3B79-2447342DF0CC}"/>
              </a:ext>
            </a:extLst>
          </p:cNvPr>
          <p:cNvSpPr/>
          <p:nvPr/>
        </p:nvSpPr>
        <p:spPr>
          <a:xfrm rot="1195363">
            <a:off x="-205926" y="-331281"/>
            <a:ext cx="1173851" cy="1567748"/>
          </a:xfrm>
          <a:custGeom>
            <a:avLst/>
            <a:gdLst/>
            <a:ahLst/>
            <a:cxnLst/>
            <a:rect l="l" t="t" r="r" b="b"/>
            <a:pathLst>
              <a:path w="1173851" h="1567748">
                <a:moveTo>
                  <a:pt x="0" y="0"/>
                </a:moveTo>
                <a:lnTo>
                  <a:pt x="1173851" y="0"/>
                </a:lnTo>
                <a:lnTo>
                  <a:pt x="1173851" y="1567748"/>
                </a:lnTo>
                <a:lnTo>
                  <a:pt x="0" y="1567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518E7D92-9CE2-4A87-22F9-5480BCCB3C2B}"/>
              </a:ext>
            </a:extLst>
          </p:cNvPr>
          <p:cNvSpPr/>
          <p:nvPr/>
        </p:nvSpPr>
        <p:spPr>
          <a:xfrm>
            <a:off x="-36535" y="605191"/>
            <a:ext cx="835067" cy="1151817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595F735C-3922-8405-0D45-8E0BA2FE45D0}"/>
              </a:ext>
            </a:extLst>
          </p:cNvPr>
          <p:cNvSpPr/>
          <p:nvPr/>
        </p:nvSpPr>
        <p:spPr>
          <a:xfrm>
            <a:off x="-1143000" y="9493458"/>
            <a:ext cx="1785982" cy="828249"/>
          </a:xfrm>
          <a:custGeom>
            <a:avLst/>
            <a:gdLst/>
            <a:ahLst/>
            <a:cxnLst/>
            <a:rect l="l" t="t" r="r" b="b"/>
            <a:pathLst>
              <a:path w="1785982" h="828249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A4CE57-2007-BCF3-B1EF-7B4DFB855591}"/>
              </a:ext>
            </a:extLst>
          </p:cNvPr>
          <p:cNvSpPr txBox="1"/>
          <p:nvPr/>
        </p:nvSpPr>
        <p:spPr>
          <a:xfrm>
            <a:off x="5475250" y="2367056"/>
            <a:ext cx="124317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là một nghệ sĩ từng trải, có cảm nhận sâu sắc về cuộc sống.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F3EB8-661C-B5B8-C8A9-FDFD29953D61}"/>
              </a:ext>
            </a:extLst>
          </p:cNvPr>
          <p:cNvSpPr txBox="1"/>
          <p:nvPr/>
        </p:nvSpPr>
        <p:spPr>
          <a:xfrm>
            <a:off x="5475250" y="3851627"/>
            <a:ext cx="124317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được trần thuật chủ yếu từ điểm nhìn, cảm nhận, suy nghĩ của ông.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DE606-5743-EEF3-87DB-BB9B076F90FE}"/>
              </a:ext>
            </a:extLst>
          </p:cNvPr>
          <p:cNvSpPr txBox="1"/>
          <p:nvPr/>
        </p:nvSpPr>
        <p:spPr>
          <a:xfrm>
            <a:off x="5475250" y="5336198"/>
            <a:ext cx="124317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nhân vật này, nhà văn Nguyễn Thành Long muốn gửi gắm những trăn trở, suy ngẫm của mình về con người và nghệ 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7D71E-A155-C7E2-3286-3F4CBD493E0F}"/>
              </a:ext>
            </a:extLst>
          </p:cNvPr>
          <p:cNvSpPr txBox="1"/>
          <p:nvPr/>
        </p:nvSpPr>
        <p:spPr>
          <a:xfrm>
            <a:off x="5475250" y="7658100"/>
            <a:ext cx="124317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ông họa sĩ đã đem đến cho tác phẩm chiều sâu tư tưởng.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7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C80257D9-932E-2209-1605-8ED88B74CC93}"/>
              </a:ext>
            </a:extLst>
          </p:cNvPr>
          <p:cNvSpPr/>
          <p:nvPr/>
        </p:nvSpPr>
        <p:spPr>
          <a:xfrm>
            <a:off x="381000" y="-770085"/>
            <a:ext cx="4343400" cy="11030136"/>
          </a:xfrm>
          <a:custGeom>
            <a:avLst/>
            <a:gdLst/>
            <a:ahLst/>
            <a:cxnLst/>
            <a:rect l="l" t="t" r="r" b="b"/>
            <a:pathLst>
              <a:path w="8096461" h="4247324">
                <a:moveTo>
                  <a:pt x="0" y="0"/>
                </a:moveTo>
                <a:lnTo>
                  <a:pt x="8096460" y="0"/>
                </a:lnTo>
                <a:lnTo>
                  <a:pt x="8096460" y="4247324"/>
                </a:lnTo>
                <a:lnTo>
                  <a:pt x="0" y="42473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817" r="-300147"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CA20CD-BF66-D343-7565-37CE3AA1ABC0}"/>
              </a:ext>
            </a:extLst>
          </p:cNvPr>
          <p:cNvGrpSpPr/>
          <p:nvPr/>
        </p:nvGrpSpPr>
        <p:grpSpPr>
          <a:xfrm>
            <a:off x="5154944" y="464673"/>
            <a:ext cx="12752053" cy="1864362"/>
            <a:chOff x="5754661" y="688610"/>
            <a:chExt cx="11486672" cy="1864362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BAC64512-2E5A-8E4A-DB3D-FE445F596D99}"/>
                </a:ext>
              </a:extLst>
            </p:cNvPr>
            <p:cNvSpPr/>
            <p:nvPr/>
          </p:nvSpPr>
          <p:spPr>
            <a:xfrm>
              <a:off x="5754661" y="688610"/>
              <a:ext cx="11486672" cy="1864362"/>
            </a:xfrm>
            <a:custGeom>
              <a:avLst/>
              <a:gdLst/>
              <a:ahLst/>
              <a:cxnLst/>
              <a:rect l="l" t="t" r="r" b="b"/>
              <a:pathLst>
                <a:path w="5294944" h="2743744">
                  <a:moveTo>
                    <a:pt x="0" y="0"/>
                  </a:moveTo>
                  <a:lnTo>
                    <a:pt x="5294944" y="0"/>
                  </a:lnTo>
                  <a:lnTo>
                    <a:pt x="5294944" y="2743744"/>
                  </a:lnTo>
                  <a:lnTo>
                    <a:pt x="0" y="2743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4CCCADFA-037F-38C4-254D-4B3C61AEBB77}"/>
                </a:ext>
              </a:extLst>
            </p:cNvPr>
            <p:cNvSpPr txBox="1"/>
            <p:nvPr/>
          </p:nvSpPr>
          <p:spPr>
            <a:xfrm>
              <a:off x="5943600" y="876300"/>
              <a:ext cx="10714303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28953" lvl="1" algn="just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id="{725980D8-8F71-6760-FF02-06FF6FCD50E4}"/>
              </a:ext>
            </a:extLst>
          </p:cNvPr>
          <p:cNvSpPr/>
          <p:nvPr/>
        </p:nvSpPr>
        <p:spPr>
          <a:xfrm flipV="1">
            <a:off x="5105400" y="2552972"/>
            <a:ext cx="0" cy="4767031"/>
          </a:xfrm>
          <a:prstGeom prst="line">
            <a:avLst/>
          </a:prstGeom>
          <a:ln w="38100" cap="flat">
            <a:solidFill>
              <a:srgbClr val="51341D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F06BA1D-06E5-91C7-3B79-2447342DF0CC}"/>
              </a:ext>
            </a:extLst>
          </p:cNvPr>
          <p:cNvSpPr/>
          <p:nvPr/>
        </p:nvSpPr>
        <p:spPr>
          <a:xfrm rot="1195363">
            <a:off x="-205926" y="-331281"/>
            <a:ext cx="1173851" cy="1567748"/>
          </a:xfrm>
          <a:custGeom>
            <a:avLst/>
            <a:gdLst/>
            <a:ahLst/>
            <a:cxnLst/>
            <a:rect l="l" t="t" r="r" b="b"/>
            <a:pathLst>
              <a:path w="1173851" h="1567748">
                <a:moveTo>
                  <a:pt x="0" y="0"/>
                </a:moveTo>
                <a:lnTo>
                  <a:pt x="1173851" y="0"/>
                </a:lnTo>
                <a:lnTo>
                  <a:pt x="1173851" y="1567748"/>
                </a:lnTo>
                <a:lnTo>
                  <a:pt x="0" y="1567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518E7D92-9CE2-4A87-22F9-5480BCCB3C2B}"/>
              </a:ext>
            </a:extLst>
          </p:cNvPr>
          <p:cNvSpPr/>
          <p:nvPr/>
        </p:nvSpPr>
        <p:spPr>
          <a:xfrm>
            <a:off x="-36535" y="605191"/>
            <a:ext cx="835067" cy="1151817"/>
          </a:xfrm>
          <a:custGeom>
            <a:avLst/>
            <a:gdLst/>
            <a:ahLst/>
            <a:cxnLst/>
            <a:rect l="l" t="t" r="r" b="b"/>
            <a:pathLst>
              <a:path w="835067" h="1151817">
                <a:moveTo>
                  <a:pt x="0" y="0"/>
                </a:moveTo>
                <a:lnTo>
                  <a:pt x="835067" y="0"/>
                </a:lnTo>
                <a:lnTo>
                  <a:pt x="835067" y="1151817"/>
                </a:lnTo>
                <a:lnTo>
                  <a:pt x="0" y="11518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595F735C-3922-8405-0D45-8E0BA2FE45D0}"/>
              </a:ext>
            </a:extLst>
          </p:cNvPr>
          <p:cNvSpPr/>
          <p:nvPr/>
        </p:nvSpPr>
        <p:spPr>
          <a:xfrm>
            <a:off x="-1143000" y="9493458"/>
            <a:ext cx="1785982" cy="828249"/>
          </a:xfrm>
          <a:custGeom>
            <a:avLst/>
            <a:gdLst/>
            <a:ahLst/>
            <a:cxnLst/>
            <a:rect l="l" t="t" r="r" b="b"/>
            <a:pathLst>
              <a:path w="1785982" h="828249">
                <a:moveTo>
                  <a:pt x="0" y="0"/>
                </a:moveTo>
                <a:lnTo>
                  <a:pt x="1785982" y="0"/>
                </a:lnTo>
                <a:lnTo>
                  <a:pt x="1785982" y="828249"/>
                </a:lnTo>
                <a:lnTo>
                  <a:pt x="0" y="828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A4CE57-2007-BCF3-B1EF-7B4DFB855591}"/>
              </a:ext>
            </a:extLst>
          </p:cNvPr>
          <p:cNvSpPr txBox="1"/>
          <p:nvPr/>
        </p:nvSpPr>
        <p:spPr>
          <a:xfrm>
            <a:off x="5475250" y="2367056"/>
            <a:ext cx="1243174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DE5D17-DAC2-FC1A-C6B4-51BF4009D29F}"/>
              </a:ext>
            </a:extLst>
          </p:cNvPr>
          <p:cNvSpPr txBox="1"/>
          <p:nvPr/>
        </p:nvSpPr>
        <p:spPr>
          <a:xfrm>
            <a:off x="5475250" y="6429707"/>
            <a:ext cx="1243174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pa Landscape vietnam people culture ethic Travel tourist">
            <a:extLst>
              <a:ext uri="{FF2B5EF4-FFF2-40B4-BE49-F238E27FC236}">
                <a16:creationId xmlns:a16="http://schemas.microsoft.com/office/drawing/2014/main" id="{E42650C6-918E-E38F-91D2-A140EE510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6062" y="2828925"/>
            <a:ext cx="12758738" cy="4729162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E41D1-6195-7A04-AFA1-6047E63DE757}"/>
              </a:ext>
            </a:extLst>
          </p:cNvPr>
          <p:cNvSpPr txBox="1"/>
          <p:nvPr/>
        </p:nvSpPr>
        <p:spPr>
          <a:xfrm>
            <a:off x="3414712" y="3371850"/>
            <a:ext cx="11372850" cy="37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4.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Các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nhân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vật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khác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692182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A9A654A-F163-2CC7-328E-01E810696B1F}"/>
              </a:ext>
            </a:extLst>
          </p:cNvPr>
          <p:cNvGrpSpPr/>
          <p:nvPr/>
        </p:nvGrpSpPr>
        <p:grpSpPr>
          <a:xfrm>
            <a:off x="6324600" y="647700"/>
            <a:ext cx="6103772" cy="7543800"/>
            <a:chOff x="6373948" y="1104900"/>
            <a:chExt cx="6103772" cy="75438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2343E1-E09A-4665-6F37-3EC523A6F827}"/>
                </a:ext>
              </a:extLst>
            </p:cNvPr>
            <p:cNvGrpSpPr/>
            <p:nvPr/>
          </p:nvGrpSpPr>
          <p:grpSpPr>
            <a:xfrm>
              <a:off x="6715825" y="1104900"/>
              <a:ext cx="5406266" cy="7543800"/>
              <a:chOff x="0" y="0"/>
              <a:chExt cx="3501105" cy="1788725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6FA9244E-3297-A511-2174-ACB16D49D2A5}"/>
                  </a:ext>
                </a:extLst>
              </p:cNvPr>
              <p:cNvSpPr/>
              <p:nvPr/>
            </p:nvSpPr>
            <p:spPr>
              <a:xfrm>
                <a:off x="0" y="0"/>
                <a:ext cx="3501105" cy="1788725"/>
              </a:xfrm>
              <a:custGeom>
                <a:avLst/>
                <a:gdLst/>
                <a:ahLst/>
                <a:cxnLst/>
                <a:rect l="l" t="t" r="r" b="b"/>
                <a:pathLst>
                  <a:path w="3501105" h="1788725">
                    <a:moveTo>
                      <a:pt x="6406" y="0"/>
                    </a:moveTo>
                    <a:lnTo>
                      <a:pt x="3494699" y="0"/>
                    </a:lnTo>
                    <a:cubicBezTo>
                      <a:pt x="3496397" y="0"/>
                      <a:pt x="3498027" y="675"/>
                      <a:pt x="3499229" y="1876"/>
                    </a:cubicBezTo>
                    <a:cubicBezTo>
                      <a:pt x="3500430" y="3078"/>
                      <a:pt x="3501105" y="4707"/>
                      <a:pt x="3501105" y="6406"/>
                    </a:cubicBezTo>
                    <a:lnTo>
                      <a:pt x="3501105" y="1782318"/>
                    </a:lnTo>
                    <a:cubicBezTo>
                      <a:pt x="3501105" y="1785856"/>
                      <a:pt x="3498237" y="1788725"/>
                      <a:pt x="3494699" y="1788725"/>
                    </a:cubicBezTo>
                    <a:lnTo>
                      <a:pt x="6406" y="1788725"/>
                    </a:lnTo>
                    <a:cubicBezTo>
                      <a:pt x="4707" y="1788725"/>
                      <a:pt x="3078" y="1788050"/>
                      <a:pt x="1876" y="1786848"/>
                    </a:cubicBezTo>
                    <a:cubicBezTo>
                      <a:pt x="675" y="1785647"/>
                      <a:pt x="0" y="1784017"/>
                      <a:pt x="0" y="1782318"/>
                    </a:cubicBezTo>
                    <a:lnTo>
                      <a:pt x="0" y="6406"/>
                    </a:lnTo>
                    <a:cubicBezTo>
                      <a:pt x="0" y="4707"/>
                      <a:pt x="675" y="3078"/>
                      <a:pt x="1876" y="1876"/>
                    </a:cubicBezTo>
                    <a:cubicBezTo>
                      <a:pt x="3078" y="675"/>
                      <a:pt x="4707" y="0"/>
                      <a:pt x="6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F200BB-A6B2-4CCE-BDA2-1ED97010692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0"/>
                  </a:lnSpc>
                </a:pPr>
                <a:endParaRPr/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38509916-23A4-E5EB-2EA9-062CBDF34350}"/>
                </a:ext>
              </a:extLst>
            </p:cNvPr>
            <p:cNvSpPr txBox="1"/>
            <p:nvPr/>
          </p:nvSpPr>
          <p:spPr>
            <a:xfrm>
              <a:off x="6373948" y="1199424"/>
              <a:ext cx="6103772" cy="1065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9"/>
                </a:lnSpc>
                <a:spcBef>
                  <a:spcPct val="0"/>
                </a:spcBef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55B907-9C54-AD53-EF39-3FD013ABA524}"/>
              </a:ext>
            </a:extLst>
          </p:cNvPr>
          <p:cNvGrpSpPr/>
          <p:nvPr/>
        </p:nvGrpSpPr>
        <p:grpSpPr>
          <a:xfrm>
            <a:off x="655039" y="647700"/>
            <a:ext cx="5406266" cy="7543800"/>
            <a:chOff x="704387" y="1104900"/>
            <a:chExt cx="5406266" cy="7543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4EA062-11FE-0E9C-F2E3-F55C3FFBA2B7}"/>
                </a:ext>
              </a:extLst>
            </p:cNvPr>
            <p:cNvGrpSpPr/>
            <p:nvPr/>
          </p:nvGrpSpPr>
          <p:grpSpPr>
            <a:xfrm>
              <a:off x="704387" y="1104900"/>
              <a:ext cx="5406266" cy="7543800"/>
              <a:chOff x="0" y="0"/>
              <a:chExt cx="3501105" cy="1788725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A86A5558-F561-33D0-8ABE-1BF411AAEF9B}"/>
                  </a:ext>
                </a:extLst>
              </p:cNvPr>
              <p:cNvSpPr/>
              <p:nvPr/>
            </p:nvSpPr>
            <p:spPr>
              <a:xfrm>
                <a:off x="0" y="0"/>
                <a:ext cx="3501105" cy="1788725"/>
              </a:xfrm>
              <a:custGeom>
                <a:avLst/>
                <a:gdLst/>
                <a:ahLst/>
                <a:cxnLst/>
                <a:rect l="l" t="t" r="r" b="b"/>
                <a:pathLst>
                  <a:path w="3501105" h="1788725">
                    <a:moveTo>
                      <a:pt x="6406" y="0"/>
                    </a:moveTo>
                    <a:lnTo>
                      <a:pt x="3494699" y="0"/>
                    </a:lnTo>
                    <a:cubicBezTo>
                      <a:pt x="3496397" y="0"/>
                      <a:pt x="3498027" y="675"/>
                      <a:pt x="3499229" y="1876"/>
                    </a:cubicBezTo>
                    <a:cubicBezTo>
                      <a:pt x="3500430" y="3078"/>
                      <a:pt x="3501105" y="4707"/>
                      <a:pt x="3501105" y="6406"/>
                    </a:cubicBezTo>
                    <a:lnTo>
                      <a:pt x="3501105" y="1782318"/>
                    </a:lnTo>
                    <a:cubicBezTo>
                      <a:pt x="3501105" y="1785856"/>
                      <a:pt x="3498237" y="1788725"/>
                      <a:pt x="3494699" y="1788725"/>
                    </a:cubicBezTo>
                    <a:lnTo>
                      <a:pt x="6406" y="1788725"/>
                    </a:lnTo>
                    <a:cubicBezTo>
                      <a:pt x="4707" y="1788725"/>
                      <a:pt x="3078" y="1788050"/>
                      <a:pt x="1876" y="1786848"/>
                    </a:cubicBezTo>
                    <a:cubicBezTo>
                      <a:pt x="675" y="1785647"/>
                      <a:pt x="0" y="1784017"/>
                      <a:pt x="0" y="1782318"/>
                    </a:cubicBezTo>
                    <a:lnTo>
                      <a:pt x="0" y="6406"/>
                    </a:lnTo>
                    <a:cubicBezTo>
                      <a:pt x="0" y="4707"/>
                      <a:pt x="675" y="3078"/>
                      <a:pt x="1876" y="1876"/>
                    </a:cubicBezTo>
                    <a:cubicBezTo>
                      <a:pt x="3078" y="675"/>
                      <a:pt x="4707" y="0"/>
                      <a:pt x="6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EEA7C9-B085-0E81-1694-A04BC533C28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0"/>
                  </a:lnSpc>
                </a:pPr>
                <a:endParaRPr/>
              </a:p>
            </p:txBody>
          </p:sp>
        </p:grpSp>
        <p:sp>
          <p:nvSpPr>
            <p:cNvPr id="2" name="TextBox 5">
              <a:extLst>
                <a:ext uri="{FF2B5EF4-FFF2-40B4-BE49-F238E27FC236}">
                  <a16:creationId xmlns:a16="http://schemas.microsoft.com/office/drawing/2014/main" id="{FA8CBC87-C94D-D91D-5DB1-DDF1F96FEA02}"/>
                </a:ext>
              </a:extLst>
            </p:cNvPr>
            <p:cNvSpPr txBox="1"/>
            <p:nvPr/>
          </p:nvSpPr>
          <p:spPr>
            <a:xfrm>
              <a:off x="704387" y="1199424"/>
              <a:ext cx="5406265" cy="1065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9"/>
                </a:lnSpc>
                <a:spcBef>
                  <a:spcPct val="0"/>
                </a:spcBef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" name="TextBox 8">
            <a:extLst>
              <a:ext uri="{FF2B5EF4-FFF2-40B4-BE49-F238E27FC236}">
                <a16:creationId xmlns:a16="http://schemas.microsoft.com/office/drawing/2014/main" id="{C5B2AF70-44CC-1652-AE92-4E6712072259}"/>
              </a:ext>
            </a:extLst>
          </p:cNvPr>
          <p:cNvSpPr txBox="1"/>
          <p:nvPr/>
        </p:nvSpPr>
        <p:spPr>
          <a:xfrm>
            <a:off x="6571100" y="2247900"/>
            <a:ext cx="519950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2" lvl="1"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bác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háo hức tò mò đón chờ sự xuất hiện của nhân vật chính.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0542" lvl="1"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ởi mở, luôn quan tâm đến người khác.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E02719-7501-BEB9-94CF-62925B98E917}"/>
              </a:ext>
            </a:extLst>
          </p:cNvPr>
          <p:cNvGrpSpPr/>
          <p:nvPr/>
        </p:nvGrpSpPr>
        <p:grpSpPr>
          <a:xfrm>
            <a:off x="12072743" y="647700"/>
            <a:ext cx="6103772" cy="7543800"/>
            <a:chOff x="12122091" y="1104900"/>
            <a:chExt cx="6103772" cy="75438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D42D39-21CD-A9BC-86DC-32951FFEA3AE}"/>
                </a:ext>
              </a:extLst>
            </p:cNvPr>
            <p:cNvGrpSpPr/>
            <p:nvPr/>
          </p:nvGrpSpPr>
          <p:grpSpPr>
            <a:xfrm>
              <a:off x="12498164" y="1104900"/>
              <a:ext cx="5406266" cy="7543800"/>
              <a:chOff x="0" y="0"/>
              <a:chExt cx="3501105" cy="1788725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6FD68F05-23F7-68D4-18DD-CFD642536068}"/>
                  </a:ext>
                </a:extLst>
              </p:cNvPr>
              <p:cNvSpPr/>
              <p:nvPr/>
            </p:nvSpPr>
            <p:spPr>
              <a:xfrm>
                <a:off x="0" y="0"/>
                <a:ext cx="3501105" cy="1788725"/>
              </a:xfrm>
              <a:custGeom>
                <a:avLst/>
                <a:gdLst/>
                <a:ahLst/>
                <a:cxnLst/>
                <a:rect l="l" t="t" r="r" b="b"/>
                <a:pathLst>
                  <a:path w="3501105" h="1788725">
                    <a:moveTo>
                      <a:pt x="6406" y="0"/>
                    </a:moveTo>
                    <a:lnTo>
                      <a:pt x="3494699" y="0"/>
                    </a:lnTo>
                    <a:cubicBezTo>
                      <a:pt x="3496397" y="0"/>
                      <a:pt x="3498027" y="675"/>
                      <a:pt x="3499229" y="1876"/>
                    </a:cubicBezTo>
                    <a:cubicBezTo>
                      <a:pt x="3500430" y="3078"/>
                      <a:pt x="3501105" y="4707"/>
                      <a:pt x="3501105" y="6406"/>
                    </a:cubicBezTo>
                    <a:lnTo>
                      <a:pt x="3501105" y="1782318"/>
                    </a:lnTo>
                    <a:cubicBezTo>
                      <a:pt x="3501105" y="1785856"/>
                      <a:pt x="3498237" y="1788725"/>
                      <a:pt x="3494699" y="1788725"/>
                    </a:cubicBezTo>
                    <a:lnTo>
                      <a:pt x="6406" y="1788725"/>
                    </a:lnTo>
                    <a:cubicBezTo>
                      <a:pt x="4707" y="1788725"/>
                      <a:pt x="3078" y="1788050"/>
                      <a:pt x="1876" y="1786848"/>
                    </a:cubicBezTo>
                    <a:cubicBezTo>
                      <a:pt x="675" y="1785647"/>
                      <a:pt x="0" y="1784017"/>
                      <a:pt x="0" y="1782318"/>
                    </a:cubicBezTo>
                    <a:lnTo>
                      <a:pt x="0" y="6406"/>
                    </a:lnTo>
                    <a:cubicBezTo>
                      <a:pt x="0" y="4707"/>
                      <a:pt x="675" y="3078"/>
                      <a:pt x="1876" y="1876"/>
                    </a:cubicBezTo>
                    <a:cubicBezTo>
                      <a:pt x="3078" y="675"/>
                      <a:pt x="4707" y="0"/>
                      <a:pt x="64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0DF0EC-B9CA-A301-5509-5BC0E4F0B27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0"/>
                  </a:lnSpc>
                </a:pPr>
                <a:endParaRPr/>
              </a:p>
            </p:txBody>
          </p:sp>
        </p:grp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BEC47845-3691-26CB-A180-6165B8FB1A93}"/>
                </a:ext>
              </a:extLst>
            </p:cNvPr>
            <p:cNvSpPr txBox="1"/>
            <p:nvPr/>
          </p:nvSpPr>
          <p:spPr>
            <a:xfrm>
              <a:off x="12122091" y="1199424"/>
              <a:ext cx="6103772" cy="135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8">
            <a:extLst>
              <a:ext uri="{FF2B5EF4-FFF2-40B4-BE49-F238E27FC236}">
                <a16:creationId xmlns:a16="http://schemas.microsoft.com/office/drawing/2014/main" id="{684917A9-C867-16D0-A203-72659B2E4708}"/>
              </a:ext>
            </a:extLst>
          </p:cNvPr>
          <p:cNvSpPr txBox="1"/>
          <p:nvPr/>
        </p:nvSpPr>
        <p:spPr>
          <a:xfrm>
            <a:off x="636452" y="2019300"/>
            <a:ext cx="5180237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2" lvl="1"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0542" lvl="1"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1807C339-B181-D197-D10D-F7B0C5919E57}"/>
              </a:ext>
            </a:extLst>
          </p:cNvPr>
          <p:cNvSpPr txBox="1"/>
          <p:nvPr/>
        </p:nvSpPr>
        <p:spPr>
          <a:xfrm>
            <a:off x="12280399" y="2261230"/>
            <a:ext cx="519950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2" lvl="1"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kĩ sư vườn rau</a:t>
            </a:r>
          </a:p>
          <a:p>
            <a:pPr marL="550542" lvl="1"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Ông bố anh thanh niên xung phong đi bộ đội</a:t>
            </a:r>
          </a:p>
          <a:p>
            <a:pPr marL="550542" lvl="1"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cán bộ nghiên cứu bản đồ sét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3FFA9244-06A6-DEBF-3EB4-B8ADB6E3E0BC}"/>
              </a:ext>
            </a:extLst>
          </p:cNvPr>
          <p:cNvSpPr txBox="1"/>
          <p:nvPr/>
        </p:nvSpPr>
        <p:spPr>
          <a:xfrm>
            <a:off x="655039" y="8630376"/>
            <a:ext cx="1659301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0542" lvl="1" algn="just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N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con người mệt mài lao động kh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học, lặng lẽ mà khẩn trương làm việc vì lợi ích của đất nước, vì cuộc s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của con người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4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pa Travel News - Chapa Ecolodge">
            <a:extLst>
              <a:ext uri="{FF2B5EF4-FFF2-40B4-BE49-F238E27FC236}">
                <a16:creationId xmlns:a16="http://schemas.microsoft.com/office/drawing/2014/main" id="{724D64D6-74C2-E3D2-ABF6-35CF27F73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-3428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6062" y="2828925"/>
            <a:ext cx="12758738" cy="4729162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E41D1-6195-7A04-AFA1-6047E63DE757}"/>
              </a:ext>
            </a:extLst>
          </p:cNvPr>
          <p:cNvSpPr txBox="1"/>
          <p:nvPr/>
        </p:nvSpPr>
        <p:spPr>
          <a:xfrm>
            <a:off x="2971800" y="3238500"/>
            <a:ext cx="12268200" cy="37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5.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Chất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thơ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trong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văn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bản</a:t>
            </a:r>
            <a:endParaRPr lang="en-US" sz="9900" b="1" dirty="0"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914180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0963394B-B867-054D-F69B-72C8330AE0A7}"/>
              </a:ext>
            </a:extLst>
          </p:cNvPr>
          <p:cNvSpPr/>
          <p:nvPr/>
        </p:nvSpPr>
        <p:spPr>
          <a:xfrm>
            <a:off x="10963406" y="2531092"/>
            <a:ext cx="3340410" cy="2563765"/>
          </a:xfrm>
          <a:custGeom>
            <a:avLst/>
            <a:gdLst/>
            <a:ahLst/>
            <a:cxnLst/>
            <a:rect l="l" t="t" r="r" b="b"/>
            <a:pathLst>
              <a:path w="3340410" h="2563765">
                <a:moveTo>
                  <a:pt x="0" y="0"/>
                </a:moveTo>
                <a:lnTo>
                  <a:pt x="3340410" y="0"/>
                </a:lnTo>
                <a:lnTo>
                  <a:pt x="3340410" y="2563765"/>
                </a:lnTo>
                <a:lnTo>
                  <a:pt x="0" y="2563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C0C4408-8432-9F01-67FB-72E6F68906AA}"/>
              </a:ext>
            </a:extLst>
          </p:cNvPr>
          <p:cNvSpPr/>
          <p:nvPr/>
        </p:nvSpPr>
        <p:spPr>
          <a:xfrm rot="-5400000">
            <a:off x="12849232" y="3137777"/>
            <a:ext cx="10481091" cy="4205538"/>
          </a:xfrm>
          <a:custGeom>
            <a:avLst/>
            <a:gdLst/>
            <a:ahLst/>
            <a:cxnLst/>
            <a:rect l="l" t="t" r="r" b="b"/>
            <a:pathLst>
              <a:path w="10481091" h="4205538">
                <a:moveTo>
                  <a:pt x="0" y="0"/>
                </a:moveTo>
                <a:lnTo>
                  <a:pt x="10481091" y="0"/>
                </a:lnTo>
                <a:lnTo>
                  <a:pt x="10481091" y="4205538"/>
                </a:lnTo>
                <a:lnTo>
                  <a:pt x="0" y="4205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A3362171-F2C9-7020-C0C8-D63E0D2E0766}"/>
              </a:ext>
            </a:extLst>
          </p:cNvPr>
          <p:cNvSpPr/>
          <p:nvPr/>
        </p:nvSpPr>
        <p:spPr>
          <a:xfrm rot="1761547">
            <a:off x="13059649" y="-193554"/>
            <a:ext cx="3413259" cy="2294960"/>
          </a:xfrm>
          <a:custGeom>
            <a:avLst/>
            <a:gdLst/>
            <a:ahLst/>
            <a:cxnLst/>
            <a:rect l="l" t="t" r="r" b="b"/>
            <a:pathLst>
              <a:path w="3413259" h="2294960">
                <a:moveTo>
                  <a:pt x="0" y="0"/>
                </a:moveTo>
                <a:lnTo>
                  <a:pt x="3413259" y="0"/>
                </a:lnTo>
                <a:lnTo>
                  <a:pt x="3413259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B8A8EE9-859D-6C71-D467-52BA674D3F2E}"/>
              </a:ext>
            </a:extLst>
          </p:cNvPr>
          <p:cNvSpPr/>
          <p:nvPr/>
        </p:nvSpPr>
        <p:spPr>
          <a:xfrm rot="-3587760">
            <a:off x="-677929" y="4993099"/>
            <a:ext cx="3413259" cy="2294960"/>
          </a:xfrm>
          <a:custGeom>
            <a:avLst/>
            <a:gdLst/>
            <a:ahLst/>
            <a:cxnLst/>
            <a:rect l="l" t="t" r="r" b="b"/>
            <a:pathLst>
              <a:path w="3413259" h="2294960">
                <a:moveTo>
                  <a:pt x="0" y="0"/>
                </a:moveTo>
                <a:lnTo>
                  <a:pt x="3413260" y="0"/>
                </a:lnTo>
                <a:lnTo>
                  <a:pt x="3413260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48268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thích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62E4FA-91AB-3E03-70D0-10101EFBFE9F}"/>
              </a:ext>
            </a:extLst>
          </p:cNvPr>
          <p:cNvGrpSpPr/>
          <p:nvPr/>
        </p:nvGrpSpPr>
        <p:grpSpPr>
          <a:xfrm>
            <a:off x="9591676" y="5094857"/>
            <a:ext cx="6083870" cy="4387991"/>
            <a:chOff x="9591676" y="5094857"/>
            <a:chExt cx="6083870" cy="438799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B04D925-A37A-C495-A4DE-78876CC4B694}"/>
                </a:ext>
              </a:extLst>
            </p:cNvPr>
            <p:cNvSpPr/>
            <p:nvPr/>
          </p:nvSpPr>
          <p:spPr>
            <a:xfrm>
              <a:off x="9591676" y="5094857"/>
              <a:ext cx="6083870" cy="4387991"/>
            </a:xfrm>
            <a:custGeom>
              <a:avLst/>
              <a:gdLst/>
              <a:ahLst/>
              <a:cxnLst/>
              <a:rect l="l" t="t" r="r" b="b"/>
              <a:pathLst>
                <a:path w="6083870" h="4387991">
                  <a:moveTo>
                    <a:pt x="0" y="0"/>
                  </a:moveTo>
                  <a:lnTo>
                    <a:pt x="6083870" y="0"/>
                  </a:lnTo>
                  <a:lnTo>
                    <a:pt x="6083870" y="4387991"/>
                  </a:lnTo>
                  <a:lnTo>
                    <a:pt x="0" y="4387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3D819EF-0260-3FD5-7099-C8CDC2D2A43B}"/>
                </a:ext>
              </a:extLst>
            </p:cNvPr>
            <p:cNvSpPr/>
            <p:nvPr/>
          </p:nvSpPr>
          <p:spPr>
            <a:xfrm>
              <a:off x="10404832" y="6710157"/>
              <a:ext cx="4875092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dung,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endPara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FFC244-95C9-0960-9DF2-C996BC0D3491}"/>
              </a:ext>
            </a:extLst>
          </p:cNvPr>
          <p:cNvGrpSpPr/>
          <p:nvPr/>
        </p:nvGrpSpPr>
        <p:grpSpPr>
          <a:xfrm>
            <a:off x="1903413" y="2799211"/>
            <a:ext cx="6083870" cy="6812217"/>
            <a:chOff x="1903413" y="2799211"/>
            <a:chExt cx="6083870" cy="681221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015577E-6524-8D84-6B2C-7F97813B6FBF}"/>
                </a:ext>
              </a:extLst>
            </p:cNvPr>
            <p:cNvSpPr/>
            <p:nvPr/>
          </p:nvSpPr>
          <p:spPr>
            <a:xfrm>
              <a:off x="1903413" y="2799211"/>
              <a:ext cx="6083870" cy="6812217"/>
            </a:xfrm>
            <a:custGeom>
              <a:avLst/>
              <a:gdLst/>
              <a:ahLst/>
              <a:cxnLst/>
              <a:rect l="l" t="t" r="r" b="b"/>
              <a:pathLst>
                <a:path w="5723226" h="7734089">
                  <a:moveTo>
                    <a:pt x="0" y="0"/>
                  </a:moveTo>
                  <a:lnTo>
                    <a:pt x="5723226" y="0"/>
                  </a:lnTo>
                  <a:lnTo>
                    <a:pt x="5723226" y="7734089"/>
                  </a:lnTo>
                  <a:lnTo>
                    <a:pt x="0" y="7734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9000"/>
              </a:blip>
              <a:stretch>
                <a:fillRect/>
              </a:stretch>
            </a:blipFill>
          </p:spPr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1EC9C7-1A34-4326-AE75-68F7AB11B785}"/>
                </a:ext>
              </a:extLst>
            </p:cNvPr>
            <p:cNvSpPr/>
            <p:nvPr/>
          </p:nvSpPr>
          <p:spPr>
            <a:xfrm>
              <a:off x="2652918" y="6213226"/>
              <a:ext cx="4833967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0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D38BF5-0330-6C07-3BBF-24BD91FC6B03}"/>
              </a:ext>
            </a:extLst>
          </p:cNvPr>
          <p:cNvSpPr txBox="1"/>
          <p:nvPr/>
        </p:nvSpPr>
        <p:spPr>
          <a:xfrm>
            <a:off x="381000" y="266700"/>
            <a:ext cx="17373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CẶP ĐÔI CHIA SẺ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F56B72D-5250-3929-3EA2-4110102F06C6}"/>
              </a:ext>
            </a:extLst>
          </p:cNvPr>
          <p:cNvSpPr/>
          <p:nvPr/>
        </p:nvSpPr>
        <p:spPr>
          <a:xfrm>
            <a:off x="533400" y="4381500"/>
            <a:ext cx="17068800" cy="5752882"/>
          </a:xfrm>
          <a:custGeom>
            <a:avLst/>
            <a:gdLst>
              <a:gd name="connsiteX0" fmla="*/ 0 w 17068800"/>
              <a:gd name="connsiteY0" fmla="*/ 0 h 5752882"/>
              <a:gd name="connsiteX1" fmla="*/ 17068800 w 17068800"/>
              <a:gd name="connsiteY1" fmla="*/ 0 h 5752882"/>
              <a:gd name="connsiteX2" fmla="*/ 17068800 w 17068800"/>
              <a:gd name="connsiteY2" fmla="*/ 5752882 h 5752882"/>
              <a:gd name="connsiteX3" fmla="*/ 0 w 17068800"/>
              <a:gd name="connsiteY3" fmla="*/ 5752882 h 5752882"/>
              <a:gd name="connsiteX4" fmla="*/ 0 w 17068800"/>
              <a:gd name="connsiteY4" fmla="*/ 0 h 57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0" h="5752882" fill="none" extrusionOk="0">
                <a:moveTo>
                  <a:pt x="0" y="0"/>
                </a:moveTo>
                <a:cubicBezTo>
                  <a:pt x="4632111" y="-143652"/>
                  <a:pt x="12725636" y="-114169"/>
                  <a:pt x="17068800" y="0"/>
                </a:cubicBezTo>
                <a:cubicBezTo>
                  <a:pt x="17235168" y="1533296"/>
                  <a:pt x="16967393" y="5064013"/>
                  <a:pt x="17068800" y="5752882"/>
                </a:cubicBezTo>
                <a:cubicBezTo>
                  <a:pt x="11986155" y="5663251"/>
                  <a:pt x="2003289" y="5682145"/>
                  <a:pt x="0" y="5752882"/>
                </a:cubicBezTo>
                <a:cubicBezTo>
                  <a:pt x="-14506" y="4418371"/>
                  <a:pt x="-163400" y="710591"/>
                  <a:pt x="0" y="0"/>
                </a:cubicBezTo>
                <a:close/>
              </a:path>
              <a:path w="17068800" h="5752882" stroke="0" extrusionOk="0">
                <a:moveTo>
                  <a:pt x="0" y="0"/>
                </a:moveTo>
                <a:cubicBezTo>
                  <a:pt x="6334954" y="35092"/>
                  <a:pt x="9270919" y="-87586"/>
                  <a:pt x="17068800" y="0"/>
                </a:cubicBezTo>
                <a:cubicBezTo>
                  <a:pt x="17037622" y="2402379"/>
                  <a:pt x="16980206" y="5005459"/>
                  <a:pt x="17068800" y="5752882"/>
                </a:cubicBezTo>
                <a:cubicBezTo>
                  <a:pt x="14912680" y="5734096"/>
                  <a:pt x="6941396" y="5707771"/>
                  <a:pt x="0" y="5752882"/>
                </a:cubicBezTo>
                <a:cubicBezTo>
                  <a:pt x="31027" y="3915783"/>
                  <a:pt x="127619" y="1869646"/>
                  <a:pt x="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542506597"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72800" h="5752882">
                        <a:moveTo>
                          <a:pt x="0" y="0"/>
                        </a:moveTo>
                        <a:lnTo>
                          <a:pt x="10972800" y="0"/>
                        </a:lnTo>
                        <a:lnTo>
                          <a:pt x="10972800" y="5752882"/>
                        </a:lnTo>
                        <a:lnTo>
                          <a:pt x="0" y="575288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sp>
    </p:spTree>
    <p:extLst>
      <p:ext uri="{BB962C8B-B14F-4D97-AF65-F5344CB8AC3E}">
        <p14:creationId xmlns:p14="http://schemas.microsoft.com/office/powerpoint/2010/main" val="41798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8601496">
            <a:off x="565983" y="656240"/>
            <a:ext cx="828668" cy="1328767"/>
          </a:xfrm>
          <a:custGeom>
            <a:avLst/>
            <a:gdLst/>
            <a:ahLst/>
            <a:cxnLst/>
            <a:rect l="l" t="t" r="r" b="b"/>
            <a:pathLst>
              <a:path w="828668" h="1328767">
                <a:moveTo>
                  <a:pt x="0" y="0"/>
                </a:moveTo>
                <a:lnTo>
                  <a:pt x="828668" y="0"/>
                </a:lnTo>
                <a:lnTo>
                  <a:pt x="828668" y="1328767"/>
                </a:lnTo>
                <a:lnTo>
                  <a:pt x="0" y="132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D5A482-63B5-E086-29E8-8958D39FA091}"/>
              </a:ext>
            </a:extLst>
          </p:cNvPr>
          <p:cNvSpPr txBox="1"/>
          <p:nvPr/>
        </p:nvSpPr>
        <p:spPr>
          <a:xfrm>
            <a:off x="381000" y="266700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947B99-408E-65F5-6DD8-32600FAA15E2}"/>
              </a:ext>
            </a:extLst>
          </p:cNvPr>
          <p:cNvSpPr txBox="1"/>
          <p:nvPr/>
        </p:nvSpPr>
        <p:spPr>
          <a:xfrm>
            <a:off x="1905000" y="1716271"/>
            <a:ext cx="1394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BB63F7-7644-DD9F-3B83-A8026A5B082F}"/>
              </a:ext>
            </a:extLst>
          </p:cNvPr>
          <p:cNvSpPr txBox="1"/>
          <p:nvPr/>
        </p:nvSpPr>
        <p:spPr>
          <a:xfrm>
            <a:off x="3962400" y="2807374"/>
            <a:ext cx="13716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;…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720981-A74E-C488-128C-A6358AAB16C4}"/>
              </a:ext>
            </a:extLst>
          </p:cNvPr>
          <p:cNvGrpSpPr/>
          <p:nvPr/>
        </p:nvGrpSpPr>
        <p:grpSpPr>
          <a:xfrm>
            <a:off x="-1851103" y="3165842"/>
            <a:ext cx="6423102" cy="9417962"/>
            <a:chOff x="-784303" y="3904499"/>
            <a:chExt cx="6423102" cy="9417962"/>
          </a:xfrm>
        </p:grpSpPr>
        <p:pic>
          <p:nvPicPr>
            <p:cNvPr id="8" name="Picture 2" descr="Nâng cấp Sa Pa thành thị xã của Lào Cai - Cục Du lịch Quốc Gia Việt Nam">
              <a:extLst>
                <a:ext uri="{FF2B5EF4-FFF2-40B4-BE49-F238E27FC236}">
                  <a16:creationId xmlns:a16="http://schemas.microsoft.com/office/drawing/2014/main" id="{1F2C9F4E-FA20-5610-F0C3-873329EF44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522"/>
            <a:stretch/>
          </p:blipFill>
          <p:spPr bwMode="auto">
            <a:xfrm>
              <a:off x="-784303" y="3904499"/>
              <a:ext cx="5638801" cy="7482920"/>
            </a:xfrm>
            <a:custGeom>
              <a:avLst/>
              <a:gdLst>
                <a:gd name="connsiteX0" fmla="*/ 327655 w 5638801"/>
                <a:gd name="connsiteY0" fmla="*/ 5492059 h 7482920"/>
                <a:gd name="connsiteX1" fmla="*/ 644227 w 5638801"/>
                <a:gd name="connsiteY1" fmla="*/ 1361044 h 7482920"/>
                <a:gd name="connsiteX2" fmla="*/ 4925326 w 5638801"/>
                <a:gd name="connsiteY2" fmla="*/ 1253796 h 7482920"/>
                <a:gd name="connsiteX3" fmla="*/ 5353337 w 5638801"/>
                <a:gd name="connsiteY3" fmla="*/ 5381952 h 7482920"/>
                <a:gd name="connsiteX4" fmla="*/ 327655 w 5638801"/>
                <a:gd name="connsiteY4" fmla="*/ 5492059 h 748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801" h="7482920" extrusionOk="0">
                  <a:moveTo>
                    <a:pt x="327655" y="5492059"/>
                  </a:moveTo>
                  <a:cubicBezTo>
                    <a:pt x="-322654" y="4161592"/>
                    <a:pt x="82224" y="2686603"/>
                    <a:pt x="644227" y="1361044"/>
                  </a:cubicBezTo>
                  <a:cubicBezTo>
                    <a:pt x="1855623" y="-181367"/>
                    <a:pt x="3788117" y="-75424"/>
                    <a:pt x="4925326" y="1253796"/>
                  </a:cubicBezTo>
                  <a:cubicBezTo>
                    <a:pt x="5568610" y="2210708"/>
                    <a:pt x="5867184" y="4033088"/>
                    <a:pt x="5353337" y="5381952"/>
                  </a:cubicBezTo>
                  <a:cubicBezTo>
                    <a:pt x="3942338" y="5252699"/>
                    <a:pt x="1527896" y="5440708"/>
                    <a:pt x="327655" y="5492059"/>
                  </a:cubicBezTo>
                  <a:close/>
                </a:path>
              </a:pathLst>
            </a:custGeom>
            <a:noFill/>
            <a:ln>
              <a:solidFill>
                <a:srgbClr val="FFFCF6"/>
              </a:solidFill>
              <a:extLst>
                <a:ext uri="{C807C97D-BFC1-408E-A445-0C87EB9F89A2}">
                  <ask:lineSketchStyleProps xmlns:ask="http://schemas.microsoft.com/office/drawing/2018/sketchyshapes" xmlns="" sd="2650216993">
                    <a:prstGeom prst="chord">
                      <a:avLst>
                        <a:gd name="adj1" fmla="val 8694581"/>
                        <a:gd name="adj2" fmla="val 19751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Mai anh đào nở rộ tại Sapa - VnExpress Du lịch">
              <a:extLst>
                <a:ext uri="{FF2B5EF4-FFF2-40B4-BE49-F238E27FC236}">
                  <a16:creationId xmlns:a16="http://schemas.microsoft.com/office/drawing/2014/main" id="{3C73890D-B837-7345-5ADA-79C0CE0A2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7693186"/>
              <a:ext cx="5333999" cy="5629275"/>
            </a:xfrm>
            <a:custGeom>
              <a:avLst/>
              <a:gdLst>
                <a:gd name="connsiteX0" fmla="*/ 632965 w 5333999"/>
                <a:gd name="connsiteY0" fmla="*/ 4635118 h 5629275"/>
                <a:gd name="connsiteX1" fmla="*/ 755822 w 5333999"/>
                <a:gd name="connsiteY1" fmla="*/ 851477 h 5629275"/>
                <a:gd name="connsiteX2" fmla="*/ 4549852 w 5333999"/>
                <a:gd name="connsiteY2" fmla="*/ 821224 h 5629275"/>
                <a:gd name="connsiteX3" fmla="*/ 4726638 w 5333999"/>
                <a:gd name="connsiteY3" fmla="*/ 4602767 h 5629275"/>
                <a:gd name="connsiteX4" fmla="*/ 632965 w 5333999"/>
                <a:gd name="connsiteY4" fmla="*/ 4635118 h 562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629275" extrusionOk="0">
                  <a:moveTo>
                    <a:pt x="632965" y="4635118"/>
                  </a:moveTo>
                  <a:cubicBezTo>
                    <a:pt x="-395180" y="3423285"/>
                    <a:pt x="-250460" y="1815569"/>
                    <a:pt x="755822" y="851477"/>
                  </a:cubicBezTo>
                  <a:cubicBezTo>
                    <a:pt x="1891561" y="-376817"/>
                    <a:pt x="3698890" y="-323326"/>
                    <a:pt x="4549852" y="821224"/>
                  </a:cubicBezTo>
                  <a:cubicBezTo>
                    <a:pt x="5532736" y="1950109"/>
                    <a:pt x="5767973" y="3478604"/>
                    <a:pt x="4726638" y="4602767"/>
                  </a:cubicBezTo>
                  <a:cubicBezTo>
                    <a:pt x="2688028" y="4558413"/>
                    <a:pt x="2046599" y="4728246"/>
                    <a:pt x="632965" y="463511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3984811014">
                    <a:prstGeom prst="chord">
                      <a:avLst>
                        <a:gd name="adj1" fmla="val 8290269"/>
                        <a:gd name="adj2" fmla="val 245782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11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8601496">
            <a:off x="565983" y="656240"/>
            <a:ext cx="828668" cy="1328767"/>
          </a:xfrm>
          <a:custGeom>
            <a:avLst/>
            <a:gdLst/>
            <a:ahLst/>
            <a:cxnLst/>
            <a:rect l="l" t="t" r="r" b="b"/>
            <a:pathLst>
              <a:path w="828668" h="1328767">
                <a:moveTo>
                  <a:pt x="0" y="0"/>
                </a:moveTo>
                <a:lnTo>
                  <a:pt x="828668" y="0"/>
                </a:lnTo>
                <a:lnTo>
                  <a:pt x="828668" y="1328767"/>
                </a:lnTo>
                <a:lnTo>
                  <a:pt x="0" y="132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D5A482-63B5-E086-29E8-8958D39FA091}"/>
              </a:ext>
            </a:extLst>
          </p:cNvPr>
          <p:cNvSpPr txBox="1"/>
          <p:nvPr/>
        </p:nvSpPr>
        <p:spPr>
          <a:xfrm>
            <a:off x="381000" y="266700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947B99-408E-65F5-6DD8-32600FAA15E2}"/>
              </a:ext>
            </a:extLst>
          </p:cNvPr>
          <p:cNvSpPr txBox="1"/>
          <p:nvPr/>
        </p:nvSpPr>
        <p:spPr>
          <a:xfrm>
            <a:off x="1905000" y="1716271"/>
            <a:ext cx="1394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BB63F7-7644-DD9F-3B83-A8026A5B082F}"/>
              </a:ext>
            </a:extLst>
          </p:cNvPr>
          <p:cNvSpPr txBox="1"/>
          <p:nvPr/>
        </p:nvSpPr>
        <p:spPr>
          <a:xfrm>
            <a:off x="2438400" y="2933699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ảm nhận về truyện ngắn Lặng lẽ Sa Pa của Nguyễn Thành Long">
            <a:extLst>
              <a:ext uri="{FF2B5EF4-FFF2-40B4-BE49-F238E27FC236}">
                <a16:creationId xmlns:a16="http://schemas.microsoft.com/office/drawing/2014/main" id="{025C2E00-DB5F-7CBD-A5C6-5DB7978E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422" y="6365408"/>
            <a:ext cx="5829300" cy="3495675"/>
          </a:xfrm>
          <a:custGeom>
            <a:avLst/>
            <a:gdLst>
              <a:gd name="connsiteX0" fmla="*/ 0 w 5829300"/>
              <a:gd name="connsiteY0" fmla="*/ 1747838 h 3495675"/>
              <a:gd name="connsiteX1" fmla="*/ 2914650 w 5829300"/>
              <a:gd name="connsiteY1" fmla="*/ 0 h 3495675"/>
              <a:gd name="connsiteX2" fmla="*/ 5400322 w 5829300"/>
              <a:gd name="connsiteY2" fmla="*/ 257247 h 3495675"/>
              <a:gd name="connsiteX3" fmla="*/ 5829300 w 5829300"/>
              <a:gd name="connsiteY3" fmla="*/ 1747838 h 3495675"/>
              <a:gd name="connsiteX4" fmla="*/ 2914650 w 5829300"/>
              <a:gd name="connsiteY4" fmla="*/ 3495676 h 3495675"/>
              <a:gd name="connsiteX5" fmla="*/ 0 w 5829300"/>
              <a:gd name="connsiteY5" fmla="*/ 1747838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9300" h="3495675" extrusionOk="0">
                <a:moveTo>
                  <a:pt x="0" y="1747838"/>
                </a:moveTo>
                <a:cubicBezTo>
                  <a:pt x="-54475" y="784864"/>
                  <a:pt x="1346685" y="41050"/>
                  <a:pt x="2914650" y="0"/>
                </a:cubicBezTo>
                <a:cubicBezTo>
                  <a:pt x="3790568" y="97202"/>
                  <a:pt x="4572132" y="96942"/>
                  <a:pt x="5400322" y="257247"/>
                </a:cubicBezTo>
                <a:cubicBezTo>
                  <a:pt x="5639646" y="683713"/>
                  <a:pt x="5840686" y="1264741"/>
                  <a:pt x="5829300" y="1747838"/>
                </a:cubicBezTo>
                <a:cubicBezTo>
                  <a:pt x="5868833" y="2566097"/>
                  <a:pt x="4549650" y="3542814"/>
                  <a:pt x="2914650" y="3495676"/>
                </a:cubicBezTo>
                <a:cubicBezTo>
                  <a:pt x="1446650" y="3506135"/>
                  <a:pt x="70543" y="2836526"/>
                  <a:pt x="0" y="1747838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0216993">
                  <a:prstGeom prst="teardrop">
                    <a:avLst>
                      <a:gd name="adj" fmla="val 8528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ED91F7-7E3E-10D3-2D59-B9AD05607C93}"/>
              </a:ext>
            </a:extLst>
          </p:cNvPr>
          <p:cNvSpPr txBox="1"/>
          <p:nvPr/>
        </p:nvSpPr>
        <p:spPr>
          <a:xfrm>
            <a:off x="2438400" y="6712861"/>
            <a:ext cx="899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022A9-E7AA-EF3A-8EA0-A5279E861870}"/>
              </a:ext>
            </a:extLst>
          </p:cNvPr>
          <p:cNvSpPr txBox="1"/>
          <p:nvPr/>
        </p:nvSpPr>
        <p:spPr>
          <a:xfrm>
            <a:off x="2438400" y="4470871"/>
            <a:ext cx="1402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Pa;</a:t>
            </a:r>
          </a:p>
        </p:txBody>
      </p:sp>
    </p:spTree>
    <p:extLst>
      <p:ext uri="{BB962C8B-B14F-4D97-AF65-F5344CB8AC3E}">
        <p14:creationId xmlns:p14="http://schemas.microsoft.com/office/powerpoint/2010/main" val="17449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65B25-A32F-6396-96EE-1989C962781E}"/>
              </a:ext>
            </a:extLst>
          </p:cNvPr>
          <p:cNvSpPr txBox="1"/>
          <p:nvPr/>
        </p:nvSpPr>
        <p:spPr>
          <a:xfrm>
            <a:off x="381000" y="266700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C134B-6E4F-312C-A5A9-79DC2459A2E0}"/>
              </a:ext>
            </a:extLst>
          </p:cNvPr>
          <p:cNvSpPr txBox="1"/>
          <p:nvPr/>
        </p:nvSpPr>
        <p:spPr>
          <a:xfrm>
            <a:off x="3113795" y="1959523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E37E6-4B30-A5FB-AD9E-3BEB9ACFE890}"/>
              </a:ext>
            </a:extLst>
          </p:cNvPr>
          <p:cNvSpPr txBox="1"/>
          <p:nvPr/>
        </p:nvSpPr>
        <p:spPr>
          <a:xfrm>
            <a:off x="3113795" y="4159091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69A38-0AFC-B464-10D2-F63D3AF5F480}"/>
              </a:ext>
            </a:extLst>
          </p:cNvPr>
          <p:cNvSpPr txBox="1"/>
          <p:nvPr/>
        </p:nvSpPr>
        <p:spPr>
          <a:xfrm>
            <a:off x="3113795" y="5983859"/>
            <a:ext cx="1379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8004CA-2EB2-1F12-AB75-39A5B386B4B5}"/>
              </a:ext>
            </a:extLst>
          </p:cNvPr>
          <p:cNvGrpSpPr/>
          <p:nvPr/>
        </p:nvGrpSpPr>
        <p:grpSpPr>
          <a:xfrm>
            <a:off x="-76200" y="2933700"/>
            <a:ext cx="9408658" cy="5791197"/>
            <a:chOff x="-76200" y="2933700"/>
            <a:chExt cx="9408658" cy="579119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A5876637-A6F4-3030-73EF-E13209E34ACE}"/>
                </a:ext>
              </a:extLst>
            </p:cNvPr>
            <p:cNvSpPr/>
            <p:nvPr/>
          </p:nvSpPr>
          <p:spPr>
            <a:xfrm>
              <a:off x="-76200" y="2933700"/>
              <a:ext cx="2590800" cy="5791197"/>
            </a:xfrm>
            <a:custGeom>
              <a:avLst/>
              <a:gdLst/>
              <a:ahLst/>
              <a:cxnLst/>
              <a:rect l="l" t="t" r="r" b="b"/>
              <a:pathLst>
                <a:path w="2057400" h="4114800">
                  <a:moveTo>
                    <a:pt x="0" y="0"/>
                  </a:moveTo>
                  <a:lnTo>
                    <a:pt x="2057400" y="0"/>
                  </a:lnTo>
                  <a:lnTo>
                    <a:pt x="20574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AutoShape 4">
              <a:extLst>
                <a:ext uri="{FF2B5EF4-FFF2-40B4-BE49-F238E27FC236}">
                  <a16:creationId xmlns:a16="http://schemas.microsoft.com/office/drawing/2014/main" id="{FEA1487D-9EE1-A977-57E5-BCECDD18EA16}"/>
                </a:ext>
              </a:extLst>
            </p:cNvPr>
            <p:cNvSpPr/>
            <p:nvPr/>
          </p:nvSpPr>
          <p:spPr>
            <a:xfrm>
              <a:off x="1524000" y="3543300"/>
              <a:ext cx="6817858" cy="0"/>
            </a:xfrm>
            <a:prstGeom prst="line">
              <a:avLst/>
            </a:prstGeom>
            <a:ln w="38100" cap="flat">
              <a:solidFill>
                <a:srgbClr val="F0A290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129B24D7-492D-D916-B9B5-98684430E107}"/>
                </a:ext>
              </a:extLst>
            </p:cNvPr>
            <p:cNvSpPr/>
            <p:nvPr/>
          </p:nvSpPr>
          <p:spPr>
            <a:xfrm>
              <a:off x="2514600" y="5829298"/>
              <a:ext cx="6817858" cy="0"/>
            </a:xfrm>
            <a:prstGeom prst="line">
              <a:avLst/>
            </a:prstGeom>
            <a:ln w="38100" cap="flat">
              <a:solidFill>
                <a:srgbClr val="E4D2BF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CE58F083-9CC5-70DB-A3FB-F0028532B75F}"/>
                </a:ext>
              </a:extLst>
            </p:cNvPr>
            <p:cNvSpPr/>
            <p:nvPr/>
          </p:nvSpPr>
          <p:spPr>
            <a:xfrm>
              <a:off x="1371600" y="8191500"/>
              <a:ext cx="6817858" cy="0"/>
            </a:xfrm>
            <a:prstGeom prst="line">
              <a:avLst/>
            </a:prstGeom>
            <a:ln w="38100" cap="flat">
              <a:solidFill>
                <a:srgbClr val="F0A290"/>
              </a:solidFill>
              <a:prstDash val="solid"/>
              <a:headEnd type="oval" w="lg" len="lg"/>
              <a:tailEnd type="oval" w="lg" len="lg"/>
            </a:ln>
          </p:spPr>
        </p:sp>
      </p:grpSp>
      <p:sp>
        <p:nvSpPr>
          <p:cNvPr id="10" name="Freeform 13">
            <a:extLst>
              <a:ext uri="{FF2B5EF4-FFF2-40B4-BE49-F238E27FC236}">
                <a16:creationId xmlns:a16="http://schemas.microsoft.com/office/drawing/2014/main" id="{4BBA0447-6EE1-54E2-12AE-04769D861D53}"/>
              </a:ext>
            </a:extLst>
          </p:cNvPr>
          <p:cNvSpPr/>
          <p:nvPr/>
        </p:nvSpPr>
        <p:spPr>
          <a:xfrm>
            <a:off x="15468600" y="-575677"/>
            <a:ext cx="5480797" cy="5070399"/>
          </a:xfrm>
          <a:custGeom>
            <a:avLst/>
            <a:gdLst/>
            <a:ahLst/>
            <a:cxnLst/>
            <a:rect l="l" t="t" r="r" b="b"/>
            <a:pathLst>
              <a:path w="5480797" h="5070399">
                <a:moveTo>
                  <a:pt x="0" y="0"/>
                </a:moveTo>
                <a:lnTo>
                  <a:pt x="5480798" y="0"/>
                </a:lnTo>
                <a:lnTo>
                  <a:pt x="5480798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6E980756-A4B5-ABA6-8077-D248A38CF094}"/>
              </a:ext>
            </a:extLst>
          </p:cNvPr>
          <p:cNvSpPr/>
          <p:nvPr/>
        </p:nvSpPr>
        <p:spPr>
          <a:xfrm rot="-10800000">
            <a:off x="12425286" y="-1382621"/>
            <a:ext cx="7656298" cy="2761052"/>
          </a:xfrm>
          <a:custGeom>
            <a:avLst/>
            <a:gdLst/>
            <a:ahLst/>
            <a:cxnLst/>
            <a:rect l="l" t="t" r="r" b="b"/>
            <a:pathLst>
              <a:path w="7656298" h="2761052">
                <a:moveTo>
                  <a:pt x="0" y="0"/>
                </a:moveTo>
                <a:lnTo>
                  <a:pt x="7656298" y="0"/>
                </a:lnTo>
                <a:lnTo>
                  <a:pt x="7656298" y="2761052"/>
                </a:lnTo>
                <a:lnTo>
                  <a:pt x="0" y="2761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087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ân tích triết lí sống trong Lặng lẽ Sa pa của Nguyễn Thành Long ngắn gọn,  hay nhất (2 Mẫu) - Trường THCS Bình Chánh">
            <a:extLst>
              <a:ext uri="{FF2B5EF4-FFF2-40B4-BE49-F238E27FC236}">
                <a16:creationId xmlns:a16="http://schemas.microsoft.com/office/drawing/2014/main" id="{5056DBE2-A727-9113-4EAD-B4B77D5E2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7" b="1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6062" y="2828925"/>
            <a:ext cx="12758738" cy="4729162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E41D1-6195-7A04-AFA1-6047E63DE757}"/>
              </a:ext>
            </a:extLst>
          </p:cNvPr>
          <p:cNvSpPr txBox="1"/>
          <p:nvPr/>
        </p:nvSpPr>
        <p:spPr>
          <a:xfrm>
            <a:off x="3414712" y="3371850"/>
            <a:ext cx="11372850" cy="37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6.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Những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suy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nghĩ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,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bài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học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rút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ra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từ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tác</a:t>
            </a:r>
            <a:r>
              <a:rPr lang="en-US" sz="99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9900" b="1" dirty="0" err="1">
                <a:latin typeface="#9Slide07 SVNGuerrilla" panose="00000500000000000000" pitchFamily="2" charset="0"/>
                <a:ea typeface="+mj-ea"/>
                <a:cs typeface="+mj-cs"/>
              </a:rPr>
              <a:t>phẩm</a:t>
            </a:r>
            <a:endParaRPr lang="en-US" sz="9900" b="1" dirty="0"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532838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8" name="Rectangle 615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0" name="Rectangle 615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3E0341-E49E-C44B-36B5-DEC45643A642}"/>
              </a:ext>
            </a:extLst>
          </p:cNvPr>
          <p:cNvGrpSpPr/>
          <p:nvPr/>
        </p:nvGrpSpPr>
        <p:grpSpPr>
          <a:xfrm>
            <a:off x="16297" y="-2400301"/>
            <a:ext cx="14576002" cy="14846707"/>
            <a:chOff x="16297" y="-2400301"/>
            <a:chExt cx="14576002" cy="14846707"/>
          </a:xfrm>
        </p:grpSpPr>
        <p:pic>
          <p:nvPicPr>
            <p:cNvPr id="6146" name="Picture 2" descr="Lặng lẽ Sa Pa: Nét đời trong từng con chữ của Nguyễn Thành Long">
              <a:extLst>
                <a:ext uri="{FF2B5EF4-FFF2-40B4-BE49-F238E27FC236}">
                  <a16:creationId xmlns:a16="http://schemas.microsoft.com/office/drawing/2014/main" id="{D9B9E97B-077F-CECB-130D-BCD6ECDE14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7" t="5436"/>
            <a:stretch/>
          </p:blipFill>
          <p:spPr bwMode="auto">
            <a:xfrm>
              <a:off x="16297" y="12903"/>
              <a:ext cx="11108903" cy="1002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A73053-4F3A-8B59-759C-79848CFDA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3611" b="12645"/>
            <a:stretch>
              <a:fillRect/>
            </a:stretch>
          </p:blipFill>
          <p:spPr>
            <a:xfrm rot="21251545">
              <a:off x="8839200" y="-2400301"/>
              <a:ext cx="5753099" cy="1484670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2551E96-2531-9A2C-3427-111F7B7C36A7}"/>
              </a:ext>
            </a:extLst>
          </p:cNvPr>
          <p:cNvSpPr txBox="1"/>
          <p:nvPr/>
        </p:nvSpPr>
        <p:spPr>
          <a:xfrm>
            <a:off x="10896600" y="1257300"/>
            <a:ext cx="7010400" cy="929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300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E41D1-6195-7A04-AFA1-6047E63DE757}"/>
              </a:ext>
            </a:extLst>
          </p:cNvPr>
          <p:cNvSpPr txBox="1"/>
          <p:nvPr/>
        </p:nvSpPr>
        <p:spPr>
          <a:xfrm>
            <a:off x="1066800" y="7245636"/>
            <a:ext cx="15888261" cy="3029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atin typeface="#9Slide07 SVNGuerrilla" panose="00000500000000000000" pitchFamily="2" charset="0"/>
                <a:ea typeface="+mj-ea"/>
                <a:cs typeface="+mj-cs"/>
              </a:rPr>
              <a:t>III.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 err="1">
                <a:latin typeface="#9Slide07 SVNGuerrilla" panose="00000500000000000000" pitchFamily="2" charset="0"/>
                <a:ea typeface="+mj-ea"/>
                <a:cs typeface="+mj-cs"/>
              </a:rPr>
              <a:t>Tổng</a:t>
            </a:r>
            <a:r>
              <a:rPr lang="en-US" sz="7200" b="1" dirty="0"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7200" b="1" dirty="0" err="1">
                <a:latin typeface="#9Slide07 SVNGuerrilla" panose="00000500000000000000" pitchFamily="2" charset="0"/>
                <a:ea typeface="+mj-ea"/>
                <a:cs typeface="+mj-cs"/>
              </a:rPr>
              <a:t>kết</a:t>
            </a:r>
            <a:endParaRPr lang="en-US" sz="7200" b="1" dirty="0"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 descr="Cảm nhận vẻ đẹp của anh thanh niên trong Lặng lẽ SaPa hay nhất- Văn 9">
            <a:extLst>
              <a:ext uri="{FF2B5EF4-FFF2-40B4-BE49-F238E27FC236}">
                <a16:creationId xmlns:a16="http://schemas.microsoft.com/office/drawing/2014/main" id="{BA1B2D42-9237-A1E4-1827-E9E7D1C5D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3"/>
          <a:stretch/>
        </p:blipFill>
        <p:spPr bwMode="auto">
          <a:xfrm>
            <a:off x="-1" y="10"/>
            <a:ext cx="18288001" cy="63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4412717"/>
            <a:ext cx="18283427" cy="2743199"/>
            <a:chOff x="-305" y="3144820"/>
            <a:chExt cx="9182100" cy="1551136"/>
          </a:xfrm>
        </p:grpSpPr>
        <p:sp useBgFill="1"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4" name="Freeform: Shape 206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5" name="Freeform: Shape 206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614074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E70E29-F5FA-A908-11FD-484A6AB24387}"/>
              </a:ext>
            </a:extLst>
          </p:cNvPr>
          <p:cNvSpPr/>
          <p:nvPr/>
        </p:nvSpPr>
        <p:spPr>
          <a:xfrm>
            <a:off x="6553201" y="3390900"/>
            <a:ext cx="4038600" cy="2816846"/>
          </a:xfrm>
          <a:custGeom>
            <a:avLst/>
            <a:gdLst/>
            <a:ahLst/>
            <a:cxnLst/>
            <a:rect l="l" t="t" r="r" b="b"/>
            <a:pathLst>
              <a:path w="2504623" h="1687489">
                <a:moveTo>
                  <a:pt x="0" y="0"/>
                </a:moveTo>
                <a:lnTo>
                  <a:pt x="2504623" y="0"/>
                </a:lnTo>
                <a:lnTo>
                  <a:pt x="2504623" y="1687490"/>
                </a:lnTo>
                <a:lnTo>
                  <a:pt x="0" y="1687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B20F5-1FC7-355A-BBD2-22074B4E8C8F}"/>
              </a:ext>
            </a:extLst>
          </p:cNvPr>
          <p:cNvSpPr txBox="1"/>
          <p:nvPr/>
        </p:nvSpPr>
        <p:spPr>
          <a:xfrm>
            <a:off x="-990600" y="952500"/>
            <a:ext cx="8488224" cy="1197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#9Slide07 SVNGuerrilla" panose="00000500000000000000" pitchFamily="2" charset="0"/>
              </a:rPr>
              <a:t>1. </a:t>
            </a:r>
            <a:r>
              <a:rPr lang="en-US" sz="5400" b="1" dirty="0" err="1">
                <a:latin typeface="#9Slide07 SVNGuerrilla" panose="00000500000000000000" pitchFamily="2" charset="0"/>
              </a:rPr>
              <a:t>Nghệ</a:t>
            </a:r>
            <a:r>
              <a:rPr lang="en-US" sz="5400" b="1" dirty="0">
                <a:latin typeface="#9Slide07 SVNGuerrilla" panose="00000500000000000000" pitchFamily="2" charset="0"/>
              </a:rPr>
              <a:t> </a:t>
            </a:r>
            <a:r>
              <a:rPr lang="en-US" sz="5400" b="1" dirty="0" err="1">
                <a:latin typeface="#9Slide07 SVNGuerrilla" panose="00000500000000000000" pitchFamily="2" charset="0"/>
              </a:rPr>
              <a:t>thuật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1B146F-42AD-3D79-F4CF-FBA7FDA92597}"/>
              </a:ext>
            </a:extLst>
          </p:cNvPr>
          <p:cNvSpPr txBox="1"/>
          <p:nvPr/>
        </p:nvSpPr>
        <p:spPr>
          <a:xfrm>
            <a:off x="10058400" y="952500"/>
            <a:ext cx="8488224" cy="1197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#9Slide07 SVNGuerrilla" panose="00000500000000000000" pitchFamily="2" charset="0"/>
              </a:rPr>
              <a:t>2. </a:t>
            </a:r>
            <a:r>
              <a:rPr lang="en-US" sz="5400" b="1" dirty="0" err="1">
                <a:latin typeface="#9Slide07 SVNGuerrilla" panose="00000500000000000000" pitchFamily="2" charset="0"/>
              </a:rPr>
              <a:t>Nội</a:t>
            </a:r>
            <a:r>
              <a:rPr lang="en-US" sz="5400" b="1" dirty="0">
                <a:latin typeface="#9Slide07 SVNGuerrilla" panose="00000500000000000000" pitchFamily="2" charset="0"/>
              </a:rPr>
              <a:t> dung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2B33F-27E9-257B-EA53-AC1947D380A5}"/>
              </a:ext>
            </a:extLst>
          </p:cNvPr>
          <p:cNvSpPr txBox="1"/>
          <p:nvPr/>
        </p:nvSpPr>
        <p:spPr>
          <a:xfrm>
            <a:off x="685800" y="3162300"/>
            <a:ext cx="5486400" cy="640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6E027-9C47-6A0B-0D96-899A886F7598}"/>
              </a:ext>
            </a:extLst>
          </p:cNvPr>
          <p:cNvSpPr txBox="1"/>
          <p:nvPr/>
        </p:nvSpPr>
        <p:spPr>
          <a:xfrm>
            <a:off x="10972802" y="2552700"/>
            <a:ext cx="6553198" cy="70076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10B867D6-E8C5-C524-1983-E84984731547}"/>
              </a:ext>
            </a:extLst>
          </p:cNvPr>
          <p:cNvSpPr/>
          <p:nvPr/>
        </p:nvSpPr>
        <p:spPr>
          <a:xfrm>
            <a:off x="15492764" y="-384872"/>
            <a:ext cx="5480797" cy="5070399"/>
          </a:xfrm>
          <a:custGeom>
            <a:avLst/>
            <a:gdLst/>
            <a:ahLst/>
            <a:cxnLst/>
            <a:rect l="l" t="t" r="r" b="b"/>
            <a:pathLst>
              <a:path w="5480797" h="5070399">
                <a:moveTo>
                  <a:pt x="0" y="0"/>
                </a:moveTo>
                <a:lnTo>
                  <a:pt x="5480798" y="0"/>
                </a:lnTo>
                <a:lnTo>
                  <a:pt x="5480798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95BCE0A8-4D27-6FCB-F485-A23FEDB8DBAB}"/>
              </a:ext>
            </a:extLst>
          </p:cNvPr>
          <p:cNvSpPr/>
          <p:nvPr/>
        </p:nvSpPr>
        <p:spPr>
          <a:xfrm rot="-10800000">
            <a:off x="12349089" y="-1191816"/>
            <a:ext cx="7656298" cy="2761052"/>
          </a:xfrm>
          <a:custGeom>
            <a:avLst/>
            <a:gdLst/>
            <a:ahLst/>
            <a:cxnLst/>
            <a:rect l="l" t="t" r="r" b="b"/>
            <a:pathLst>
              <a:path w="7656298" h="2761052">
                <a:moveTo>
                  <a:pt x="0" y="0"/>
                </a:moveTo>
                <a:lnTo>
                  <a:pt x="7656298" y="0"/>
                </a:lnTo>
                <a:lnTo>
                  <a:pt x="7656298" y="2761052"/>
                </a:lnTo>
                <a:lnTo>
                  <a:pt x="0" y="2761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006D5C30-A3D7-58D9-6D79-EC6F5AC281B8}"/>
              </a:ext>
            </a:extLst>
          </p:cNvPr>
          <p:cNvSpPr/>
          <p:nvPr/>
        </p:nvSpPr>
        <p:spPr>
          <a:xfrm rot="790328">
            <a:off x="-1157663" y="8520356"/>
            <a:ext cx="4069399" cy="4455087"/>
          </a:xfrm>
          <a:custGeom>
            <a:avLst/>
            <a:gdLst/>
            <a:ahLst/>
            <a:cxnLst/>
            <a:rect l="l" t="t" r="r" b="b"/>
            <a:pathLst>
              <a:path w="4069399" h="4455087">
                <a:moveTo>
                  <a:pt x="0" y="0"/>
                </a:moveTo>
                <a:lnTo>
                  <a:pt x="4069399" y="0"/>
                </a:lnTo>
                <a:lnTo>
                  <a:pt x="4069399" y="4455087"/>
                </a:lnTo>
                <a:lnTo>
                  <a:pt x="0" y="4455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369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E4BA5-528B-4F3C-6F2E-2EDF61B4CACB}"/>
              </a:ext>
            </a:extLst>
          </p:cNvPr>
          <p:cNvSpPr txBox="1"/>
          <p:nvPr/>
        </p:nvSpPr>
        <p:spPr>
          <a:xfrm>
            <a:off x="571500" y="266700"/>
            <a:ext cx="17145000" cy="1197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#9Slide07 SVNGuerrilla" panose="00000500000000000000" pitchFamily="2" charset="0"/>
              </a:rPr>
              <a:t>3. </a:t>
            </a:r>
            <a:r>
              <a:rPr lang="en-US" sz="5400" b="1" dirty="0" err="1">
                <a:latin typeface="#9Slide07 SVNGuerrilla" panose="00000500000000000000" pitchFamily="2" charset="0"/>
              </a:rPr>
              <a:t>Cách</a:t>
            </a:r>
            <a:r>
              <a:rPr lang="en-US" sz="5400" b="1" dirty="0">
                <a:latin typeface="#9Slide07 SVNGuerrilla" panose="00000500000000000000" pitchFamily="2" charset="0"/>
              </a:rPr>
              <a:t> </a:t>
            </a:r>
            <a:r>
              <a:rPr lang="en-US" sz="5400" b="1" dirty="0" err="1">
                <a:latin typeface="#9Slide07 SVNGuerrilla" panose="00000500000000000000" pitchFamily="2" charset="0"/>
              </a:rPr>
              <a:t>đọc</a:t>
            </a:r>
            <a:r>
              <a:rPr lang="en-US" sz="5400" b="1" dirty="0">
                <a:latin typeface="#9Slide07 SVNGuerrilla" panose="00000500000000000000" pitchFamily="2" charset="0"/>
              </a:rPr>
              <a:t> </a:t>
            </a:r>
            <a:r>
              <a:rPr lang="en-US" sz="5400" b="1" dirty="0" err="1">
                <a:latin typeface="#9Slide07 SVNGuerrilla" panose="00000500000000000000" pitchFamily="2" charset="0"/>
              </a:rPr>
              <a:t>hiểu</a:t>
            </a:r>
            <a:r>
              <a:rPr lang="en-US" sz="5400" b="1" dirty="0">
                <a:latin typeface="#9Slide07 SVNGuerrilla" panose="00000500000000000000" pitchFamily="2" charset="0"/>
              </a:rPr>
              <a:t> </a:t>
            </a:r>
            <a:r>
              <a:rPr lang="en-US" sz="5400" b="1" dirty="0" err="1">
                <a:latin typeface="#9Slide07 SVNGuerrilla" panose="00000500000000000000" pitchFamily="2" charset="0"/>
              </a:rPr>
              <a:t>văn</a:t>
            </a:r>
            <a:r>
              <a:rPr lang="en-US" sz="5400" b="1" dirty="0">
                <a:latin typeface="#9Slide07 SVNGuerrilla" panose="00000500000000000000" pitchFamily="2" charset="0"/>
              </a:rPr>
              <a:t> </a:t>
            </a:r>
            <a:r>
              <a:rPr lang="en-US" sz="5400" b="1" dirty="0" err="1">
                <a:latin typeface="#9Slide07 SVNGuerrilla" panose="00000500000000000000" pitchFamily="2" charset="0"/>
              </a:rPr>
              <a:t>bản</a:t>
            </a:r>
            <a:r>
              <a:rPr lang="en-US" sz="5400" b="1" dirty="0">
                <a:latin typeface="#9Slide07 SVNGuerrilla" panose="00000500000000000000" pitchFamily="2" charset="0"/>
              </a:rPr>
              <a:t> </a:t>
            </a:r>
            <a:r>
              <a:rPr lang="en-US" sz="5400" b="1" dirty="0" err="1">
                <a:latin typeface="#9Slide07 SVNGuerrilla" panose="00000500000000000000" pitchFamily="2" charset="0"/>
              </a:rPr>
              <a:t>truyện</a:t>
            </a:r>
            <a:r>
              <a:rPr lang="en-US" sz="5400" b="1" dirty="0">
                <a:latin typeface="#9Slide07 SVNGuerrilla" panose="00000500000000000000" pitchFamily="2" charset="0"/>
              </a:rPr>
              <a:t> </a:t>
            </a:r>
            <a:r>
              <a:rPr lang="en-US" sz="5400" b="1" dirty="0" err="1">
                <a:latin typeface="#9Slide07 SVNGuerrilla" panose="00000500000000000000" pitchFamily="2" charset="0"/>
              </a:rPr>
              <a:t>đơn</a:t>
            </a:r>
            <a:r>
              <a:rPr lang="en-US" sz="5400" b="1" dirty="0">
                <a:latin typeface="#9Slide07 SVNGuerrilla" panose="00000500000000000000" pitchFamily="2" charset="0"/>
              </a:rPr>
              <a:t> </a:t>
            </a:r>
            <a:r>
              <a:rPr lang="en-US" sz="5400" b="1" dirty="0" err="1">
                <a:latin typeface="#9Slide07 SVNGuerrilla" panose="00000500000000000000" pitchFamily="2" charset="0"/>
              </a:rPr>
              <a:t>tuyến</a:t>
            </a:r>
            <a:endParaRPr lang="en-US" sz="4400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D048D1E-0DA1-DC6E-FB23-BDE7C7027279}"/>
              </a:ext>
            </a:extLst>
          </p:cNvPr>
          <p:cNvSpPr/>
          <p:nvPr/>
        </p:nvSpPr>
        <p:spPr>
          <a:xfrm>
            <a:off x="6781800" y="2628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339D23-7856-8866-840B-60ACE4FD6EB1}"/>
              </a:ext>
            </a:extLst>
          </p:cNvPr>
          <p:cNvSpPr txBox="1"/>
          <p:nvPr/>
        </p:nvSpPr>
        <p:spPr>
          <a:xfrm>
            <a:off x="990600" y="1943100"/>
            <a:ext cx="54864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3772C-B62A-EB89-4FD3-D01E988D7EAC}"/>
              </a:ext>
            </a:extLst>
          </p:cNvPr>
          <p:cNvSpPr txBox="1"/>
          <p:nvPr/>
        </p:nvSpPr>
        <p:spPr>
          <a:xfrm>
            <a:off x="11201400" y="1943100"/>
            <a:ext cx="54864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8F99F-C3FB-5231-3D63-F24F29BF4E67}"/>
              </a:ext>
            </a:extLst>
          </p:cNvPr>
          <p:cNvSpPr txBox="1"/>
          <p:nvPr/>
        </p:nvSpPr>
        <p:spPr>
          <a:xfrm>
            <a:off x="11201400" y="5753100"/>
            <a:ext cx="5486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83D2E-C9C6-98A6-32B5-5C1BE263C351}"/>
              </a:ext>
            </a:extLst>
          </p:cNvPr>
          <p:cNvSpPr txBox="1"/>
          <p:nvPr/>
        </p:nvSpPr>
        <p:spPr>
          <a:xfrm>
            <a:off x="968298" y="5600700"/>
            <a:ext cx="5486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điệp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78EE98AD-C8D8-1072-A61A-B7DBE4D8837D}"/>
              </a:ext>
            </a:extLst>
          </p:cNvPr>
          <p:cNvSpPr/>
          <p:nvPr/>
        </p:nvSpPr>
        <p:spPr>
          <a:xfrm rot="9085812">
            <a:off x="-1407278" y="6951700"/>
            <a:ext cx="5480797" cy="5070399"/>
          </a:xfrm>
          <a:custGeom>
            <a:avLst/>
            <a:gdLst/>
            <a:ahLst/>
            <a:cxnLst/>
            <a:rect l="l" t="t" r="r" b="b"/>
            <a:pathLst>
              <a:path w="5480797" h="5070399">
                <a:moveTo>
                  <a:pt x="0" y="0"/>
                </a:moveTo>
                <a:lnTo>
                  <a:pt x="5480798" y="0"/>
                </a:lnTo>
                <a:lnTo>
                  <a:pt x="5480798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100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979C2C2-08BB-D8F7-9D5F-A6BD691FD94E}"/>
              </a:ext>
            </a:extLst>
          </p:cNvPr>
          <p:cNvSpPr/>
          <p:nvPr/>
        </p:nvSpPr>
        <p:spPr>
          <a:xfrm>
            <a:off x="-37171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DD303-07A4-73E6-9AB8-7D1FFCD7BFDD}"/>
              </a:ext>
            </a:extLst>
          </p:cNvPr>
          <p:cNvSpPr txBox="1"/>
          <p:nvPr/>
        </p:nvSpPr>
        <p:spPr>
          <a:xfrm>
            <a:off x="2971800" y="1790700"/>
            <a:ext cx="1455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Theo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vật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truyện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ngắn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Lặng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lẽ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Sa Pa”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5D762-7504-C3ED-7641-8708AA2313D5}"/>
              </a:ext>
            </a:extLst>
          </p:cNvPr>
          <p:cNvSpPr txBox="1"/>
          <p:nvPr/>
        </p:nvSpPr>
        <p:spPr>
          <a:xfrm>
            <a:off x="5029200" y="-190500"/>
            <a:ext cx="8488224" cy="1730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rgbClr val="FF0000"/>
                </a:solidFill>
                <a:latin typeface="#9Slide07 SVNGuerrilla" panose="00000500000000000000" pitchFamily="2" charset="0"/>
              </a:rPr>
              <a:t>Cùng</a:t>
            </a:r>
            <a:r>
              <a:rPr lang="en-US" sz="8000" b="1" dirty="0">
                <a:solidFill>
                  <a:srgbClr val="FF0000"/>
                </a:solidFill>
                <a:latin typeface="#9Slide07 SVNGuerrilla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7 SVNGuerrilla" panose="00000500000000000000" pitchFamily="2" charset="0"/>
              </a:rPr>
              <a:t>suy</a:t>
            </a:r>
            <a:r>
              <a:rPr lang="en-US" sz="8000" b="1" dirty="0">
                <a:solidFill>
                  <a:srgbClr val="FF0000"/>
                </a:solidFill>
                <a:latin typeface="#9Slide07 SVNGuerrilla" panose="00000500000000000000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7 SVNGuerrilla" panose="00000500000000000000" pitchFamily="2" charset="0"/>
              </a:rPr>
              <a:t>ngẫm</a:t>
            </a:r>
            <a:endParaRPr lang="en-US" sz="66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50BE70-6C31-F8AF-F4AE-7C0CFF918F43}"/>
              </a:ext>
            </a:extLst>
          </p:cNvPr>
          <p:cNvGrpSpPr/>
          <p:nvPr/>
        </p:nvGrpSpPr>
        <p:grpSpPr>
          <a:xfrm>
            <a:off x="342900" y="4344473"/>
            <a:ext cx="8115300" cy="5486400"/>
            <a:chOff x="342900" y="4344473"/>
            <a:chExt cx="8115300" cy="548640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64F75D8-1203-39C8-0058-28350AF0BDE5}"/>
                </a:ext>
              </a:extLst>
            </p:cNvPr>
            <p:cNvSpPr/>
            <p:nvPr/>
          </p:nvSpPr>
          <p:spPr>
            <a:xfrm>
              <a:off x="342900" y="4344473"/>
              <a:ext cx="8115300" cy="5486400"/>
            </a:xfrm>
            <a:custGeom>
              <a:avLst/>
              <a:gdLst>
                <a:gd name="connsiteX0" fmla="*/ 602734 w 8115300"/>
                <a:gd name="connsiteY0" fmla="*/ 0 h 5486400"/>
                <a:gd name="connsiteX1" fmla="*/ 7512565 w 8115300"/>
                <a:gd name="connsiteY1" fmla="*/ 0 h 5486400"/>
                <a:gd name="connsiteX2" fmla="*/ 7938760 w 8115300"/>
                <a:gd name="connsiteY2" fmla="*/ 83025 h 5486400"/>
                <a:gd name="connsiteX3" fmla="*/ 8115300 w 8115300"/>
                <a:gd name="connsiteY3" fmla="*/ 283461 h 5486400"/>
                <a:gd name="connsiteX4" fmla="*/ 8115300 w 8115300"/>
                <a:gd name="connsiteY4" fmla="*/ 5202938 h 5486400"/>
                <a:gd name="connsiteX5" fmla="*/ 7512565 w 8115300"/>
                <a:gd name="connsiteY5" fmla="*/ 5486400 h 5486400"/>
                <a:gd name="connsiteX6" fmla="*/ 602734 w 8115300"/>
                <a:gd name="connsiteY6" fmla="*/ 5486400 h 5486400"/>
                <a:gd name="connsiteX7" fmla="*/ 0 w 8115300"/>
                <a:gd name="connsiteY7" fmla="*/ 5202938 h 5486400"/>
                <a:gd name="connsiteX8" fmla="*/ 0 w 8115300"/>
                <a:gd name="connsiteY8" fmla="*/ 283461 h 5486400"/>
                <a:gd name="connsiteX9" fmla="*/ 602734 w 8115300"/>
                <a:gd name="connsiteY9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5300" h="5486400" fill="none" extrusionOk="0">
                  <a:moveTo>
                    <a:pt x="602734" y="0"/>
                  </a:moveTo>
                  <a:cubicBezTo>
                    <a:pt x="3731724" y="27496"/>
                    <a:pt x="4603929" y="-88637"/>
                    <a:pt x="7512565" y="0"/>
                  </a:cubicBezTo>
                  <a:cubicBezTo>
                    <a:pt x="7671998" y="1685"/>
                    <a:pt x="7805732" y="28928"/>
                    <a:pt x="7938760" y="83025"/>
                  </a:cubicBezTo>
                  <a:cubicBezTo>
                    <a:pt x="8049414" y="132742"/>
                    <a:pt x="8105646" y="196982"/>
                    <a:pt x="8115300" y="283461"/>
                  </a:cubicBezTo>
                  <a:cubicBezTo>
                    <a:pt x="8209596" y="2325337"/>
                    <a:pt x="8158469" y="4008979"/>
                    <a:pt x="8115300" y="5202938"/>
                  </a:cubicBezTo>
                  <a:cubicBezTo>
                    <a:pt x="8147427" y="5405847"/>
                    <a:pt x="7831489" y="5467451"/>
                    <a:pt x="7512565" y="5486400"/>
                  </a:cubicBezTo>
                  <a:cubicBezTo>
                    <a:pt x="5005454" y="5321112"/>
                    <a:pt x="3162999" y="5390611"/>
                    <a:pt x="602734" y="5486400"/>
                  </a:cubicBezTo>
                  <a:cubicBezTo>
                    <a:pt x="252859" y="5494728"/>
                    <a:pt x="15126" y="5373176"/>
                    <a:pt x="0" y="5202938"/>
                  </a:cubicBezTo>
                  <a:cubicBezTo>
                    <a:pt x="-44592" y="2971208"/>
                    <a:pt x="104312" y="2679951"/>
                    <a:pt x="0" y="283461"/>
                  </a:cubicBezTo>
                  <a:cubicBezTo>
                    <a:pt x="-6122" y="117194"/>
                    <a:pt x="273736" y="-46969"/>
                    <a:pt x="602734" y="0"/>
                  </a:cubicBezTo>
                  <a:close/>
                </a:path>
                <a:path w="8115300" h="5486400" stroke="0" extrusionOk="0">
                  <a:moveTo>
                    <a:pt x="602734" y="0"/>
                  </a:moveTo>
                  <a:cubicBezTo>
                    <a:pt x="1622349" y="145958"/>
                    <a:pt x="4423567" y="-47944"/>
                    <a:pt x="7512565" y="0"/>
                  </a:cubicBezTo>
                  <a:cubicBezTo>
                    <a:pt x="7684605" y="8388"/>
                    <a:pt x="7838885" y="16886"/>
                    <a:pt x="7938760" y="83025"/>
                  </a:cubicBezTo>
                  <a:cubicBezTo>
                    <a:pt x="8037968" y="135350"/>
                    <a:pt x="8115273" y="205801"/>
                    <a:pt x="8115300" y="283461"/>
                  </a:cubicBezTo>
                  <a:cubicBezTo>
                    <a:pt x="8042778" y="2471249"/>
                    <a:pt x="8279340" y="3056106"/>
                    <a:pt x="8115300" y="5202938"/>
                  </a:cubicBezTo>
                  <a:cubicBezTo>
                    <a:pt x="8161210" y="5337798"/>
                    <a:pt x="7808307" y="5468078"/>
                    <a:pt x="7512565" y="5486400"/>
                  </a:cubicBezTo>
                  <a:cubicBezTo>
                    <a:pt x="5104088" y="5326913"/>
                    <a:pt x="3901818" y="5522688"/>
                    <a:pt x="602734" y="5486400"/>
                  </a:cubicBezTo>
                  <a:cubicBezTo>
                    <a:pt x="268394" y="5467530"/>
                    <a:pt x="3063" y="5363782"/>
                    <a:pt x="0" y="5202938"/>
                  </a:cubicBezTo>
                  <a:cubicBezTo>
                    <a:pt x="-36263" y="3434916"/>
                    <a:pt x="2673" y="1657340"/>
                    <a:pt x="0" y="283461"/>
                  </a:cubicBezTo>
                  <a:cubicBezTo>
                    <a:pt x="42595" y="90813"/>
                    <a:pt x="302988" y="-11767"/>
                    <a:pt x="602734" y="0"/>
                  </a:cubicBezTo>
                  <a:close/>
                </a:path>
              </a:pathLst>
            </a:custGeom>
            <a:solidFill>
              <a:srgbClr val="FFFCF6"/>
            </a:solidFill>
            <a:ln w="57150" cap="rnd">
              <a:solidFill>
                <a:srgbClr val="443B39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3038794044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6328" h="1964130">
                          <a:moveTo>
                            <a:pt x="101479" y="0"/>
                          </a:moveTo>
                          <a:lnTo>
                            <a:pt x="1264849" y="0"/>
                          </a:lnTo>
                          <a:cubicBezTo>
                            <a:pt x="1291763" y="0"/>
                            <a:pt x="1317574" y="10692"/>
                            <a:pt x="1336605" y="29723"/>
                          </a:cubicBezTo>
                          <a:cubicBezTo>
                            <a:pt x="1355636" y="48754"/>
                            <a:pt x="1366328" y="74565"/>
                            <a:pt x="1366328" y="101479"/>
                          </a:cubicBezTo>
                          <a:lnTo>
                            <a:pt x="1366328" y="1862651"/>
                          </a:lnTo>
                          <a:cubicBezTo>
                            <a:pt x="1366328" y="1918697"/>
                            <a:pt x="1320894" y="1964130"/>
                            <a:pt x="1264849" y="1964130"/>
                          </a:cubicBezTo>
                          <a:lnTo>
                            <a:pt x="101479" y="1964130"/>
                          </a:lnTo>
                          <a:cubicBezTo>
                            <a:pt x="45434" y="1964130"/>
                            <a:pt x="0" y="1918697"/>
                            <a:pt x="0" y="1862651"/>
                          </a:cubicBezTo>
                          <a:lnTo>
                            <a:pt x="0" y="101479"/>
                          </a:lnTo>
                          <a:cubicBezTo>
                            <a:pt x="0" y="45434"/>
                            <a:pt x="45434" y="0"/>
                            <a:pt x="101479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C865C5-7877-455C-EB0B-E0F4B45C55FD}"/>
                </a:ext>
              </a:extLst>
            </p:cNvPr>
            <p:cNvSpPr txBox="1"/>
            <p:nvPr/>
          </p:nvSpPr>
          <p:spPr>
            <a:xfrm>
              <a:off x="704850" y="4617931"/>
              <a:ext cx="744855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nhân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vật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trong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truyện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không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ai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có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tên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riêng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nhân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vật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đều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được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gọi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bằng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những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danh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từ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chung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hoặc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gọi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theo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nghề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nghiệp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(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ông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họa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sĩ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bác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lái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xe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cô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kĩ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sư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…)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hoặc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theo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tuổi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(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anh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thanh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niên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CFD49C-D82C-AC1C-5964-D36CCD63EAB8}"/>
              </a:ext>
            </a:extLst>
          </p:cNvPr>
          <p:cNvGrpSpPr/>
          <p:nvPr/>
        </p:nvGrpSpPr>
        <p:grpSpPr>
          <a:xfrm>
            <a:off x="8724900" y="4423317"/>
            <a:ext cx="9220200" cy="5486400"/>
            <a:chOff x="8724900" y="4423317"/>
            <a:chExt cx="9220200" cy="54864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F60F081-BA1F-9E23-0DA0-A1F948E2C113}"/>
                </a:ext>
              </a:extLst>
            </p:cNvPr>
            <p:cNvSpPr/>
            <p:nvPr/>
          </p:nvSpPr>
          <p:spPr>
            <a:xfrm>
              <a:off x="8724900" y="4423317"/>
              <a:ext cx="9220200" cy="5486400"/>
            </a:xfrm>
            <a:custGeom>
              <a:avLst/>
              <a:gdLst>
                <a:gd name="connsiteX0" fmla="*/ 684796 w 9220200"/>
                <a:gd name="connsiteY0" fmla="*/ 0 h 5486400"/>
                <a:gd name="connsiteX1" fmla="*/ 8535403 w 9220200"/>
                <a:gd name="connsiteY1" fmla="*/ 0 h 5486400"/>
                <a:gd name="connsiteX2" fmla="*/ 9019624 w 9220200"/>
                <a:gd name="connsiteY2" fmla="*/ 83025 h 5486400"/>
                <a:gd name="connsiteX3" fmla="*/ 9220200 w 9220200"/>
                <a:gd name="connsiteY3" fmla="*/ 283461 h 5486400"/>
                <a:gd name="connsiteX4" fmla="*/ 9220200 w 9220200"/>
                <a:gd name="connsiteY4" fmla="*/ 5202938 h 5486400"/>
                <a:gd name="connsiteX5" fmla="*/ 8535403 w 9220200"/>
                <a:gd name="connsiteY5" fmla="*/ 5486400 h 5486400"/>
                <a:gd name="connsiteX6" fmla="*/ 684796 w 9220200"/>
                <a:gd name="connsiteY6" fmla="*/ 5486400 h 5486400"/>
                <a:gd name="connsiteX7" fmla="*/ 0 w 9220200"/>
                <a:gd name="connsiteY7" fmla="*/ 5202938 h 5486400"/>
                <a:gd name="connsiteX8" fmla="*/ 0 w 9220200"/>
                <a:gd name="connsiteY8" fmla="*/ 283461 h 5486400"/>
                <a:gd name="connsiteX9" fmla="*/ 684796 w 9220200"/>
                <a:gd name="connsiteY9" fmla="*/ 0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20200" h="5486400" fill="none" extrusionOk="0">
                  <a:moveTo>
                    <a:pt x="684796" y="0"/>
                  </a:moveTo>
                  <a:cubicBezTo>
                    <a:pt x="1766697" y="27496"/>
                    <a:pt x="5350997" y="-88637"/>
                    <a:pt x="8535403" y="0"/>
                  </a:cubicBezTo>
                  <a:cubicBezTo>
                    <a:pt x="8715475" y="6174"/>
                    <a:pt x="8888400" y="29734"/>
                    <a:pt x="9019624" y="83025"/>
                  </a:cubicBezTo>
                  <a:cubicBezTo>
                    <a:pt x="9145668" y="132742"/>
                    <a:pt x="9210546" y="196982"/>
                    <a:pt x="9220200" y="283461"/>
                  </a:cubicBezTo>
                  <a:cubicBezTo>
                    <a:pt x="9314496" y="2325337"/>
                    <a:pt x="9263369" y="4008979"/>
                    <a:pt x="9220200" y="5202938"/>
                  </a:cubicBezTo>
                  <a:cubicBezTo>
                    <a:pt x="9227817" y="5370483"/>
                    <a:pt x="8878637" y="5438918"/>
                    <a:pt x="8535403" y="5486400"/>
                  </a:cubicBezTo>
                  <a:cubicBezTo>
                    <a:pt x="6907722" y="5321112"/>
                    <a:pt x="3183622" y="5390611"/>
                    <a:pt x="684796" y="5486400"/>
                  </a:cubicBezTo>
                  <a:cubicBezTo>
                    <a:pt x="289599" y="5494728"/>
                    <a:pt x="15126" y="5373176"/>
                    <a:pt x="0" y="5202938"/>
                  </a:cubicBezTo>
                  <a:cubicBezTo>
                    <a:pt x="-44592" y="2971208"/>
                    <a:pt x="104312" y="2679951"/>
                    <a:pt x="0" y="283461"/>
                  </a:cubicBezTo>
                  <a:cubicBezTo>
                    <a:pt x="-5532" y="118130"/>
                    <a:pt x="311445" y="-58699"/>
                    <a:pt x="684796" y="0"/>
                  </a:cubicBezTo>
                  <a:close/>
                </a:path>
                <a:path w="9220200" h="5486400" stroke="0" extrusionOk="0">
                  <a:moveTo>
                    <a:pt x="684796" y="0"/>
                  </a:moveTo>
                  <a:cubicBezTo>
                    <a:pt x="4497518" y="145958"/>
                    <a:pt x="7259636" y="-47944"/>
                    <a:pt x="8535403" y="0"/>
                  </a:cubicBezTo>
                  <a:cubicBezTo>
                    <a:pt x="8720881" y="2656"/>
                    <a:pt x="8893745" y="27355"/>
                    <a:pt x="9019624" y="83025"/>
                  </a:cubicBezTo>
                  <a:cubicBezTo>
                    <a:pt x="9134222" y="135350"/>
                    <a:pt x="9220173" y="205801"/>
                    <a:pt x="9220200" y="283461"/>
                  </a:cubicBezTo>
                  <a:cubicBezTo>
                    <a:pt x="9147678" y="2471249"/>
                    <a:pt x="9384240" y="3056106"/>
                    <a:pt x="9220200" y="5202938"/>
                  </a:cubicBezTo>
                  <a:cubicBezTo>
                    <a:pt x="9240317" y="5349986"/>
                    <a:pt x="8855851" y="5457907"/>
                    <a:pt x="8535403" y="5486400"/>
                  </a:cubicBezTo>
                  <a:cubicBezTo>
                    <a:pt x="4969007" y="5326913"/>
                    <a:pt x="2572949" y="5522688"/>
                    <a:pt x="684796" y="5486400"/>
                  </a:cubicBezTo>
                  <a:cubicBezTo>
                    <a:pt x="305134" y="5467530"/>
                    <a:pt x="3063" y="5363782"/>
                    <a:pt x="0" y="5202938"/>
                  </a:cubicBezTo>
                  <a:cubicBezTo>
                    <a:pt x="-36263" y="3434916"/>
                    <a:pt x="2673" y="1657340"/>
                    <a:pt x="0" y="283461"/>
                  </a:cubicBezTo>
                  <a:cubicBezTo>
                    <a:pt x="5125" y="122566"/>
                    <a:pt x="346864" y="-14301"/>
                    <a:pt x="684796" y="0"/>
                  </a:cubicBezTo>
                  <a:close/>
                </a:path>
              </a:pathLst>
            </a:custGeom>
            <a:solidFill>
              <a:srgbClr val="FFFCF6"/>
            </a:solidFill>
            <a:ln w="57150" cap="rnd">
              <a:solidFill>
                <a:srgbClr val="443B39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3038794044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6328" h="1964130">
                          <a:moveTo>
                            <a:pt x="101479" y="0"/>
                          </a:moveTo>
                          <a:lnTo>
                            <a:pt x="1264849" y="0"/>
                          </a:lnTo>
                          <a:cubicBezTo>
                            <a:pt x="1291763" y="0"/>
                            <a:pt x="1317574" y="10692"/>
                            <a:pt x="1336605" y="29723"/>
                          </a:cubicBezTo>
                          <a:cubicBezTo>
                            <a:pt x="1355636" y="48754"/>
                            <a:pt x="1366328" y="74565"/>
                            <a:pt x="1366328" y="101479"/>
                          </a:cubicBezTo>
                          <a:lnTo>
                            <a:pt x="1366328" y="1862651"/>
                          </a:lnTo>
                          <a:cubicBezTo>
                            <a:pt x="1366328" y="1918697"/>
                            <a:pt x="1320894" y="1964130"/>
                            <a:pt x="1264849" y="1964130"/>
                          </a:cubicBezTo>
                          <a:lnTo>
                            <a:pt x="101479" y="1964130"/>
                          </a:lnTo>
                          <a:cubicBezTo>
                            <a:pt x="45434" y="1964130"/>
                            <a:pt x="0" y="1918697"/>
                            <a:pt x="0" y="1862651"/>
                          </a:cubicBezTo>
                          <a:lnTo>
                            <a:pt x="0" y="101479"/>
                          </a:lnTo>
                          <a:cubicBezTo>
                            <a:pt x="0" y="45434"/>
                            <a:pt x="45434" y="0"/>
                            <a:pt x="101479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9F5CBC-1484-BD68-A7E9-CD89CFF3906F}"/>
                </a:ext>
              </a:extLst>
            </p:cNvPr>
            <p:cNvSpPr txBox="1"/>
            <p:nvPr/>
          </p:nvSpPr>
          <p:spPr>
            <a:xfrm>
              <a:off x="8872654" y="4646738"/>
              <a:ext cx="8920046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Cách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gọi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tên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như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vậy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nhằm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ca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ngợi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những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người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vô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danh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với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cuộc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sống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khiêm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nhường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lặng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lẽ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cống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hiến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tuổi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trẻ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năng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lực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cho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đất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nước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.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Nổi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bật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lên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là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hình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ảnh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anh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thanh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niên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làm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công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tác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khí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tượng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: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tự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giác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vượt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khó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khăn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hoàn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thành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nhiệm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vụ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sống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đẹp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,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sống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có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ý </a:t>
              </a:r>
              <a:r>
                <a:rPr lang="en-US" sz="4800" dirty="0" err="1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nghĩa</a:t>
              </a:r>
              <a:r>
                <a:rPr lang="en-US" sz="4800" dirty="0"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3">
            <a:extLst>
              <a:ext uri="{FF2B5EF4-FFF2-40B4-BE49-F238E27FC236}">
                <a16:creationId xmlns:a16="http://schemas.microsoft.com/office/drawing/2014/main" id="{E3DE058D-E0A8-8034-5AC1-2447FFB57F06}"/>
              </a:ext>
            </a:extLst>
          </p:cNvPr>
          <p:cNvSpPr/>
          <p:nvPr/>
        </p:nvSpPr>
        <p:spPr>
          <a:xfrm>
            <a:off x="14622010" y="7823570"/>
            <a:ext cx="6048000" cy="3318840"/>
          </a:xfrm>
          <a:custGeom>
            <a:avLst/>
            <a:gdLst/>
            <a:ahLst/>
            <a:cxnLst/>
            <a:rect l="l" t="t" r="r" b="b"/>
            <a:pathLst>
              <a:path w="6048000" h="3318840">
                <a:moveTo>
                  <a:pt x="0" y="0"/>
                </a:moveTo>
                <a:lnTo>
                  <a:pt x="6048000" y="0"/>
                </a:lnTo>
                <a:lnTo>
                  <a:pt x="6048000" y="3318840"/>
                </a:lnTo>
                <a:lnTo>
                  <a:pt x="0" y="33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48268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thích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8A8C479-DE8B-0C70-A5F9-F619F024D781}"/>
              </a:ext>
            </a:extLst>
          </p:cNvPr>
          <p:cNvSpPr/>
          <p:nvPr/>
        </p:nvSpPr>
        <p:spPr>
          <a:xfrm>
            <a:off x="1705770" y="4753309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0B396ED-64FC-1974-4BF3-9893953CCC81}"/>
              </a:ext>
            </a:extLst>
          </p:cNvPr>
          <p:cNvSpPr/>
          <p:nvPr/>
        </p:nvSpPr>
        <p:spPr>
          <a:xfrm>
            <a:off x="7070528" y="4252193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C423949-51C8-C50F-0C84-A7C89284C8E3}"/>
              </a:ext>
            </a:extLst>
          </p:cNvPr>
          <p:cNvSpPr/>
          <p:nvPr/>
        </p:nvSpPr>
        <p:spPr>
          <a:xfrm>
            <a:off x="12268200" y="4568822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23C2388-93BE-CB02-485B-0E75945CA9AB}"/>
              </a:ext>
            </a:extLst>
          </p:cNvPr>
          <p:cNvSpPr/>
          <p:nvPr/>
        </p:nvSpPr>
        <p:spPr>
          <a:xfrm>
            <a:off x="1932786" y="7726374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A364A23E-A9D4-F40E-2532-16CF1E7B2092}"/>
              </a:ext>
            </a:extLst>
          </p:cNvPr>
          <p:cNvSpPr/>
          <p:nvPr/>
        </p:nvSpPr>
        <p:spPr>
          <a:xfrm>
            <a:off x="7297544" y="7225258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7CEAA601-D615-8A41-95A7-E5ADFB95C835}"/>
              </a:ext>
            </a:extLst>
          </p:cNvPr>
          <p:cNvSpPr/>
          <p:nvPr/>
        </p:nvSpPr>
        <p:spPr>
          <a:xfrm>
            <a:off x="12495216" y="7541887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71220-4DE3-AE7F-2DF7-29D2D3C85443}"/>
              </a:ext>
            </a:extLst>
          </p:cNvPr>
          <p:cNvSpPr txBox="1"/>
          <p:nvPr/>
        </p:nvSpPr>
        <p:spPr>
          <a:xfrm>
            <a:off x="2085186" y="7731638"/>
            <a:ext cx="3187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#9Slide05 Braxton Regular" panose="03060000000000000000" pitchFamily="66" charset="0"/>
              </a:rPr>
              <a:t>Máy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nhật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quang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kí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34B5C-A8D2-62C6-5D88-A591BF77C068}"/>
              </a:ext>
            </a:extLst>
          </p:cNvPr>
          <p:cNvSpPr txBox="1"/>
          <p:nvPr/>
        </p:nvSpPr>
        <p:spPr>
          <a:xfrm>
            <a:off x="762000" y="293370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Kiến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thức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bách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khoa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B0599-F478-A504-37E1-8997A1D79BA7}"/>
              </a:ext>
            </a:extLst>
          </p:cNvPr>
          <p:cNvSpPr txBox="1"/>
          <p:nvPr/>
        </p:nvSpPr>
        <p:spPr>
          <a:xfrm>
            <a:off x="8129985" y="4838764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#9Slide05 Braxton Regular" panose="03060000000000000000" pitchFamily="66" charset="0"/>
              </a:rPr>
              <a:t>Sa 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40B2D-8236-04C0-779B-A5463AA53A96}"/>
              </a:ext>
            </a:extLst>
          </p:cNvPr>
          <p:cNvSpPr txBox="1"/>
          <p:nvPr/>
        </p:nvSpPr>
        <p:spPr>
          <a:xfrm>
            <a:off x="1912342" y="5224119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</a:rPr>
              <a:t>Vật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lí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địa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cầu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AEE39-42E3-1987-1706-3F6DC54908A8}"/>
              </a:ext>
            </a:extLst>
          </p:cNvPr>
          <p:cNvSpPr txBox="1"/>
          <p:nvPr/>
        </p:nvSpPr>
        <p:spPr>
          <a:xfrm>
            <a:off x="12968685" y="5068257"/>
            <a:ext cx="201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</a:rPr>
              <a:t>Tử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kinh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AF2063-7C82-03D2-7BFC-171BD63A038D}"/>
              </a:ext>
            </a:extLst>
          </p:cNvPr>
          <p:cNvSpPr txBox="1"/>
          <p:nvPr/>
        </p:nvSpPr>
        <p:spPr>
          <a:xfrm>
            <a:off x="12691610" y="7988728"/>
            <a:ext cx="3292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</a:rPr>
              <a:t>Máy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bộ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đàm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1EB805-5C52-90CA-74C7-2443413C74E0}"/>
              </a:ext>
            </a:extLst>
          </p:cNvPr>
          <p:cNvSpPr txBox="1"/>
          <p:nvPr/>
        </p:nvSpPr>
        <p:spPr>
          <a:xfrm>
            <a:off x="7723986" y="7724913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#9Slide05 Braxton Regular" panose="03060000000000000000" pitchFamily="66" charset="0"/>
              </a:rPr>
              <a:t>Tam </a:t>
            </a:r>
            <a:r>
              <a:rPr lang="en-US" sz="5400" dirty="0" err="1">
                <a:latin typeface="#9Slide05 Braxton Regular" panose="03060000000000000000" pitchFamily="66" charset="0"/>
              </a:rPr>
              <a:t>thất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CACAF341-28DA-B6CD-3429-A464A6969BCC}"/>
              </a:ext>
            </a:extLst>
          </p:cNvPr>
          <p:cNvSpPr/>
          <p:nvPr/>
        </p:nvSpPr>
        <p:spPr>
          <a:xfrm rot="790328">
            <a:off x="-2297403" y="5761184"/>
            <a:ext cx="4069399" cy="4455087"/>
          </a:xfrm>
          <a:custGeom>
            <a:avLst/>
            <a:gdLst/>
            <a:ahLst/>
            <a:cxnLst/>
            <a:rect l="l" t="t" r="r" b="b"/>
            <a:pathLst>
              <a:path w="4069399" h="4455087">
                <a:moveTo>
                  <a:pt x="0" y="0"/>
                </a:moveTo>
                <a:lnTo>
                  <a:pt x="4069399" y="0"/>
                </a:lnTo>
                <a:lnTo>
                  <a:pt x="4069399" y="4455086"/>
                </a:lnTo>
                <a:lnTo>
                  <a:pt x="0" y="44550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2CF1AAB-CF87-05DD-2FEC-7E8AF6CD1D3B}"/>
              </a:ext>
            </a:extLst>
          </p:cNvPr>
          <p:cNvSpPr/>
          <p:nvPr/>
        </p:nvSpPr>
        <p:spPr>
          <a:xfrm>
            <a:off x="-1618726" y="8048200"/>
            <a:ext cx="3144742" cy="2338545"/>
          </a:xfrm>
          <a:custGeom>
            <a:avLst/>
            <a:gdLst/>
            <a:ahLst/>
            <a:cxnLst/>
            <a:rect l="l" t="t" r="r" b="b"/>
            <a:pathLst>
              <a:path w="3144742" h="2338545">
                <a:moveTo>
                  <a:pt x="0" y="0"/>
                </a:moveTo>
                <a:lnTo>
                  <a:pt x="3144742" y="0"/>
                </a:lnTo>
                <a:lnTo>
                  <a:pt x="3144742" y="2338545"/>
                </a:lnTo>
                <a:lnTo>
                  <a:pt x="0" y="23385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6A04313D-5FCF-BD36-9D68-7F641C68B66C}"/>
              </a:ext>
            </a:extLst>
          </p:cNvPr>
          <p:cNvSpPr/>
          <p:nvPr/>
        </p:nvSpPr>
        <p:spPr>
          <a:xfrm>
            <a:off x="16249103" y="158308"/>
            <a:ext cx="1344756" cy="1740784"/>
          </a:xfrm>
          <a:custGeom>
            <a:avLst/>
            <a:gdLst/>
            <a:ahLst/>
            <a:cxnLst/>
            <a:rect l="l" t="t" r="r" b="b"/>
            <a:pathLst>
              <a:path w="1344756" h="1740784">
                <a:moveTo>
                  <a:pt x="0" y="0"/>
                </a:moveTo>
                <a:lnTo>
                  <a:pt x="1344756" y="0"/>
                </a:lnTo>
                <a:lnTo>
                  <a:pt x="1344756" y="1740784"/>
                </a:lnTo>
                <a:lnTo>
                  <a:pt x="0" y="17407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43417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5400000" flipH="1" flipV="1">
            <a:off x="-4824880" y="3137777"/>
            <a:ext cx="10481091" cy="4205538"/>
          </a:xfrm>
          <a:custGeom>
            <a:avLst/>
            <a:gdLst/>
            <a:ahLst/>
            <a:cxnLst/>
            <a:rect l="l" t="t" r="r" b="b"/>
            <a:pathLst>
              <a:path w="10481091" h="4205538">
                <a:moveTo>
                  <a:pt x="10481091" y="4205538"/>
                </a:moveTo>
                <a:lnTo>
                  <a:pt x="0" y="4205538"/>
                </a:lnTo>
                <a:lnTo>
                  <a:pt x="0" y="0"/>
                </a:lnTo>
                <a:lnTo>
                  <a:pt x="10481091" y="0"/>
                </a:lnTo>
                <a:lnTo>
                  <a:pt x="10481091" y="42055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3755" y="8002271"/>
            <a:ext cx="6288026" cy="3002533"/>
          </a:xfrm>
          <a:custGeom>
            <a:avLst/>
            <a:gdLst/>
            <a:ahLst/>
            <a:cxnLst/>
            <a:rect l="l" t="t" r="r" b="b"/>
            <a:pathLst>
              <a:path w="6288026" h="3002533">
                <a:moveTo>
                  <a:pt x="0" y="0"/>
                </a:moveTo>
                <a:lnTo>
                  <a:pt x="6288026" y="0"/>
                </a:lnTo>
                <a:lnTo>
                  <a:pt x="6288026" y="3002533"/>
                </a:lnTo>
                <a:lnTo>
                  <a:pt x="0" y="3002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288DE-9B5D-B696-A4CF-59D93544B672}"/>
              </a:ext>
            </a:extLst>
          </p:cNvPr>
          <p:cNvSpPr txBox="1"/>
          <p:nvPr/>
        </p:nvSpPr>
        <p:spPr>
          <a:xfrm>
            <a:off x="2478715" y="1333500"/>
            <a:ext cx="848822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#9Slide07 SVNGuerrilla" panose="00000500000000000000" pitchFamily="2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#9Slide07 SVNGuerrilla" panose="000005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Guerrilla" panose="00000500000000000000" pitchFamily="2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#9Slide07 SVNGuerrilla" panose="000005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Guerrilla" panose="00000500000000000000" pitchFamily="2" charset="0"/>
              </a:rPr>
              <a:t>nối</a:t>
            </a:r>
            <a:r>
              <a:rPr lang="en-US" sz="6000" b="1" dirty="0">
                <a:solidFill>
                  <a:srgbClr val="FF0000"/>
                </a:solidFill>
                <a:latin typeface="#9Slide07 SVNGuerrilla" panose="000005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Guerrilla" panose="00000500000000000000" pitchFamily="2" charset="0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latin typeface="#9Slide07 SVNGuerrilla" panose="000005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SVNGuerrilla" panose="000005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#9Slide07 SVNGuerrilla" panose="00000500000000000000" pitchFamily="2" charset="0"/>
            </a:endParaRPr>
          </a:p>
          <a:p>
            <a:pPr algn="just"/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Tưởng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tượng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họa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sĩ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ghi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nghĩ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cuộc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gỡ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bất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ngờ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thanh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niên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đỉnh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Yên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khoảng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7-9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4400" dirty="0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8CECEE5-EB0B-C406-5A60-9F12538E450E}"/>
              </a:ext>
            </a:extLst>
          </p:cNvPr>
          <p:cNvSpPr/>
          <p:nvPr/>
        </p:nvSpPr>
        <p:spPr>
          <a:xfrm>
            <a:off x="11618974" y="231648"/>
            <a:ext cx="6542256" cy="10017369"/>
          </a:xfrm>
          <a:custGeom>
            <a:avLst/>
            <a:gdLst>
              <a:gd name="connsiteX0" fmla="*/ 0 w 6542256"/>
              <a:gd name="connsiteY0" fmla="*/ 0 h 10017369"/>
              <a:gd name="connsiteX1" fmla="*/ 6542256 w 6542256"/>
              <a:gd name="connsiteY1" fmla="*/ 0 h 10017369"/>
              <a:gd name="connsiteX2" fmla="*/ 6542256 w 6542256"/>
              <a:gd name="connsiteY2" fmla="*/ 10017367 h 10017369"/>
              <a:gd name="connsiteX3" fmla="*/ 0 w 6542256"/>
              <a:gd name="connsiteY3" fmla="*/ 10017367 h 10017369"/>
              <a:gd name="connsiteX4" fmla="*/ 0 w 6542256"/>
              <a:gd name="connsiteY4" fmla="*/ 0 h 1001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56" h="10017369" fill="none" extrusionOk="0">
                <a:moveTo>
                  <a:pt x="0" y="0"/>
                </a:moveTo>
                <a:cubicBezTo>
                  <a:pt x="1198136" y="-33775"/>
                  <a:pt x="5788509" y="138873"/>
                  <a:pt x="6542256" y="0"/>
                </a:cubicBezTo>
                <a:cubicBezTo>
                  <a:pt x="6468485" y="3195365"/>
                  <a:pt x="6386373" y="6938069"/>
                  <a:pt x="6542256" y="10017367"/>
                </a:cubicBezTo>
                <a:cubicBezTo>
                  <a:pt x="5596549" y="9880037"/>
                  <a:pt x="2703920" y="9879511"/>
                  <a:pt x="0" y="10017367"/>
                </a:cubicBezTo>
                <a:cubicBezTo>
                  <a:pt x="152408" y="5329252"/>
                  <a:pt x="73868" y="2718718"/>
                  <a:pt x="0" y="0"/>
                </a:cubicBezTo>
                <a:close/>
              </a:path>
              <a:path w="6542256" h="10017369" stroke="0" extrusionOk="0">
                <a:moveTo>
                  <a:pt x="0" y="0"/>
                </a:moveTo>
                <a:cubicBezTo>
                  <a:pt x="3247526" y="-101487"/>
                  <a:pt x="5473545" y="-162162"/>
                  <a:pt x="6542256" y="0"/>
                </a:cubicBezTo>
                <a:cubicBezTo>
                  <a:pt x="6602969" y="2040670"/>
                  <a:pt x="6481184" y="7009755"/>
                  <a:pt x="6542256" y="10017367"/>
                </a:cubicBezTo>
                <a:cubicBezTo>
                  <a:pt x="4062415" y="10067432"/>
                  <a:pt x="2933561" y="9858918"/>
                  <a:pt x="0" y="10017367"/>
                </a:cubicBezTo>
                <a:cubicBezTo>
                  <a:pt x="-24452" y="5034235"/>
                  <a:pt x="-67663" y="3490303"/>
                  <a:pt x="0" y="0"/>
                </a:cubicBezTo>
                <a:close/>
              </a:path>
            </a:pathLst>
          </a:custGeom>
          <a:blipFill>
            <a:blip r:embed="rId6"/>
            <a:stretch>
              <a:fillRect l="-46052" t="926" r="-57216" b="-926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9133" h="5656915">
                        <a:moveTo>
                          <a:pt x="0" y="0"/>
                        </a:moveTo>
                        <a:lnTo>
                          <a:pt x="7649133" y="0"/>
                        </a:lnTo>
                        <a:lnTo>
                          <a:pt x="7649133" y="5656914"/>
                        </a:lnTo>
                        <a:lnTo>
                          <a:pt x="0" y="56569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áy bộ đàm Kenwood TK-3302 giá siêu hấp dẫn, đàm thoại to rõ ràng">
            <a:extLst>
              <a:ext uri="{FF2B5EF4-FFF2-40B4-BE49-F238E27FC236}">
                <a16:creationId xmlns:a16="http://schemas.microsoft.com/office/drawing/2014/main" id="{880A5EED-1D64-F8FB-115B-9BEB540C0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06200" y="419100"/>
            <a:ext cx="5212193" cy="83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ật quang ký - Lambrecht - HYMETCO">
            <a:extLst>
              <a:ext uri="{FF2B5EF4-FFF2-40B4-BE49-F238E27FC236}">
                <a16:creationId xmlns:a16="http://schemas.microsoft.com/office/drawing/2014/main" id="{AE465EE9-E598-D162-482C-118BC9A0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628648"/>
            <a:ext cx="7937501" cy="79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8CEF5-F553-F835-EC55-0B7D214BA70B}"/>
              </a:ext>
            </a:extLst>
          </p:cNvPr>
          <p:cNvSpPr txBox="1"/>
          <p:nvPr/>
        </p:nvSpPr>
        <p:spPr>
          <a:xfrm>
            <a:off x="2057400" y="8775699"/>
            <a:ext cx="4925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#9Slide05 Braxton Regular" panose="03060000000000000000" pitchFamily="66" charset="0"/>
              </a:rPr>
              <a:t>Máy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nhật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quang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kí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332BA-337B-CA73-80EB-DE5A94FA58FC}"/>
              </a:ext>
            </a:extLst>
          </p:cNvPr>
          <p:cNvSpPr txBox="1"/>
          <p:nvPr/>
        </p:nvSpPr>
        <p:spPr>
          <a:xfrm>
            <a:off x="12877800" y="8775699"/>
            <a:ext cx="5087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</a:rPr>
              <a:t>Máy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bộ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đàm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8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48268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219200" y="1214838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1C7EC7-CC80-7146-75ED-5AAA13DC1EFE}"/>
              </a:ext>
            </a:extLst>
          </p:cNvPr>
          <p:cNvGrpSpPr/>
          <p:nvPr/>
        </p:nvGrpSpPr>
        <p:grpSpPr>
          <a:xfrm>
            <a:off x="3296671" y="2525979"/>
            <a:ext cx="14133058" cy="769441"/>
            <a:chOff x="3296671" y="2525979"/>
            <a:chExt cx="14133058" cy="769441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0E5DF5E0-5F05-CFEB-B8AC-D1DF3C47287C}"/>
                </a:ext>
              </a:extLst>
            </p:cNvPr>
            <p:cNvSpPr/>
            <p:nvPr/>
          </p:nvSpPr>
          <p:spPr>
            <a:xfrm>
              <a:off x="3296671" y="2933700"/>
              <a:ext cx="3102070" cy="0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1092EA-AB8A-98F3-8276-1594134C3EE0}"/>
                </a:ext>
              </a:extLst>
            </p:cNvPr>
            <p:cNvSpPr txBox="1"/>
            <p:nvPr/>
          </p:nvSpPr>
          <p:spPr>
            <a:xfrm>
              <a:off x="6761729" y="2525979"/>
              <a:ext cx="10668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2B62DA-22AC-D81F-2975-E78127726119}"/>
              </a:ext>
            </a:extLst>
          </p:cNvPr>
          <p:cNvSpPr txBox="1"/>
          <p:nvPr/>
        </p:nvSpPr>
        <p:spPr>
          <a:xfrm>
            <a:off x="7028429" y="3707291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8A733167-7FBE-879A-7B05-443BBFF00E13}"/>
              </a:ext>
            </a:extLst>
          </p:cNvPr>
          <p:cNvSpPr/>
          <p:nvPr/>
        </p:nvSpPr>
        <p:spPr>
          <a:xfrm>
            <a:off x="3659659" y="4152900"/>
            <a:ext cx="3102070" cy="0"/>
          </a:xfrm>
          <a:prstGeom prst="line">
            <a:avLst/>
          </a:prstGeom>
          <a:ln w="38100" cap="flat">
            <a:solidFill>
              <a:srgbClr val="51341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05DED5-4847-C298-9E2F-D3827D1622C4}"/>
              </a:ext>
            </a:extLst>
          </p:cNvPr>
          <p:cNvGrpSpPr/>
          <p:nvPr/>
        </p:nvGrpSpPr>
        <p:grpSpPr>
          <a:xfrm>
            <a:off x="3926359" y="5002824"/>
            <a:ext cx="13828241" cy="1446550"/>
            <a:chOff x="3926359" y="5002824"/>
            <a:chExt cx="13828241" cy="14465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59D32D9-8047-D208-02AB-23F952B1C113}"/>
                </a:ext>
              </a:extLst>
            </p:cNvPr>
            <p:cNvSpPr txBox="1"/>
            <p:nvPr/>
          </p:nvSpPr>
          <p:spPr>
            <a:xfrm>
              <a:off x="7239000" y="5002824"/>
              <a:ext cx="10515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AutoShape 4">
              <a:extLst>
                <a:ext uri="{FF2B5EF4-FFF2-40B4-BE49-F238E27FC236}">
                  <a16:creationId xmlns:a16="http://schemas.microsoft.com/office/drawing/2014/main" id="{DC65F8BE-1A82-B128-090F-4ECB924A7BD3}"/>
                </a:ext>
              </a:extLst>
            </p:cNvPr>
            <p:cNvSpPr/>
            <p:nvPr/>
          </p:nvSpPr>
          <p:spPr>
            <a:xfrm>
              <a:off x="3926359" y="5598357"/>
              <a:ext cx="3102070" cy="0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AD4505-888A-E380-C81D-11666AC1D93F}"/>
              </a:ext>
            </a:extLst>
          </p:cNvPr>
          <p:cNvGrpSpPr/>
          <p:nvPr/>
        </p:nvGrpSpPr>
        <p:grpSpPr>
          <a:xfrm>
            <a:off x="4473142" y="6763554"/>
            <a:ext cx="13586258" cy="2123658"/>
            <a:chOff x="4473142" y="6763554"/>
            <a:chExt cx="13586258" cy="212365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D55D40-6FD4-71FD-4E9B-456F7B0EFEC9}"/>
                </a:ext>
              </a:extLst>
            </p:cNvPr>
            <p:cNvSpPr txBox="1"/>
            <p:nvPr/>
          </p:nvSpPr>
          <p:spPr>
            <a:xfrm>
              <a:off x="7772400" y="6763554"/>
              <a:ext cx="102870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Long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utoShape 4">
              <a:extLst>
                <a:ext uri="{FF2B5EF4-FFF2-40B4-BE49-F238E27FC236}">
                  <a16:creationId xmlns:a16="http://schemas.microsoft.com/office/drawing/2014/main" id="{7B77EA1E-116B-7E6D-30C9-69CAE016D4BA}"/>
                </a:ext>
              </a:extLst>
            </p:cNvPr>
            <p:cNvSpPr/>
            <p:nvPr/>
          </p:nvSpPr>
          <p:spPr>
            <a:xfrm>
              <a:off x="4473142" y="7486829"/>
              <a:ext cx="3102070" cy="0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BBAD8A-D186-F082-8E02-BB86540381EA}"/>
              </a:ext>
            </a:extLst>
          </p:cNvPr>
          <p:cNvGrpSpPr/>
          <p:nvPr/>
        </p:nvGrpSpPr>
        <p:grpSpPr>
          <a:xfrm>
            <a:off x="914400" y="2671033"/>
            <a:ext cx="5484341" cy="7478275"/>
            <a:chOff x="914400" y="2671033"/>
            <a:chExt cx="5484341" cy="74782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F71CFE-3D1C-6DA8-DF51-EADE4FE8AB2A}"/>
                </a:ext>
              </a:extLst>
            </p:cNvPr>
            <p:cNvSpPr txBox="1"/>
            <p:nvPr/>
          </p:nvSpPr>
          <p:spPr>
            <a:xfrm>
              <a:off x="914400" y="8702758"/>
              <a:ext cx="54843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Long</a:t>
              </a:r>
            </a:p>
            <a:p>
              <a:pPr algn="ctr"/>
              <a:r>
                <a:rPr lang="en-US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(1925 – 1991) </a:t>
              </a:r>
            </a:p>
          </p:txBody>
        </p:sp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9B33C35D-24E9-3D48-A8B4-86E756ABF0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02" y="2671033"/>
              <a:ext cx="4411998" cy="6114365"/>
              <a:chOff x="0" y="0"/>
              <a:chExt cx="3230879" cy="4477511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0E875A30-1F4B-02F2-0AE4-C348B839DABE}"/>
                  </a:ext>
                </a:extLst>
              </p:cNvPr>
              <p:cNvSpPr/>
              <p:nvPr/>
            </p:nvSpPr>
            <p:spPr>
              <a:xfrm>
                <a:off x="0" y="0"/>
                <a:ext cx="3230879" cy="4477511"/>
              </a:xfrm>
              <a:custGeom>
                <a:avLst/>
                <a:gdLst/>
                <a:ahLst/>
                <a:cxnLst/>
                <a:rect l="l" t="t" r="r" b="b"/>
                <a:pathLst>
                  <a:path w="3230879" h="4477511">
                    <a:moveTo>
                      <a:pt x="3230879" y="4477511"/>
                    </a:moveTo>
                    <a:lnTo>
                      <a:pt x="0" y="4477511"/>
                    </a:lnTo>
                    <a:lnTo>
                      <a:pt x="0" y="0"/>
                    </a:lnTo>
                    <a:lnTo>
                      <a:pt x="3230879" y="0"/>
                    </a:lnTo>
                    <a:lnTo>
                      <a:pt x="3230879" y="4477511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2" b="-22"/>
                </a:stretch>
              </a:blipFill>
            </p:spPr>
          </p:sp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C47E83F5-C2CC-E92E-783E-AE4BE9216476}"/>
                  </a:ext>
                </a:extLst>
              </p:cNvPr>
              <p:cNvSpPr/>
              <p:nvPr/>
            </p:nvSpPr>
            <p:spPr>
              <a:xfrm>
                <a:off x="31887" y="-8355"/>
                <a:ext cx="3179243" cy="4416994"/>
              </a:xfrm>
              <a:custGeom>
                <a:avLst/>
                <a:gdLst/>
                <a:ahLst/>
                <a:cxnLst/>
                <a:rect l="l" t="t" r="r" b="b"/>
                <a:pathLst>
                  <a:path w="3179243" h="4416994">
                    <a:moveTo>
                      <a:pt x="2234484" y="3209045"/>
                    </a:moveTo>
                    <a:cubicBezTo>
                      <a:pt x="2216733" y="3125350"/>
                      <a:pt x="2208707" y="3041472"/>
                      <a:pt x="2224622" y="2956701"/>
                    </a:cubicBezTo>
                    <a:cubicBezTo>
                      <a:pt x="2274301" y="2692083"/>
                      <a:pt x="2569154" y="2525080"/>
                      <a:pt x="2741218" y="2347165"/>
                    </a:cubicBezTo>
                    <a:cubicBezTo>
                      <a:pt x="3043007" y="2035119"/>
                      <a:pt x="3179243" y="1571340"/>
                      <a:pt x="3094168" y="1145649"/>
                    </a:cubicBezTo>
                    <a:cubicBezTo>
                      <a:pt x="3009094" y="719956"/>
                      <a:pt x="2705070" y="344166"/>
                      <a:pt x="2306528" y="172082"/>
                    </a:cubicBezTo>
                    <a:cubicBezTo>
                      <a:pt x="1907986" y="0"/>
                      <a:pt x="1425989" y="36399"/>
                      <a:pt x="1057811" y="266385"/>
                    </a:cubicBezTo>
                    <a:cubicBezTo>
                      <a:pt x="726815" y="473146"/>
                      <a:pt x="499382" y="816601"/>
                      <a:pt x="361482" y="1181695"/>
                    </a:cubicBezTo>
                    <a:cubicBezTo>
                      <a:pt x="223581" y="1546790"/>
                      <a:pt x="166658" y="1936581"/>
                      <a:pt x="110635" y="2322809"/>
                    </a:cubicBezTo>
                    <a:cubicBezTo>
                      <a:pt x="53608" y="2715948"/>
                      <a:pt x="0" y="3135087"/>
                      <a:pt x="166656" y="3495690"/>
                    </a:cubicBezTo>
                    <a:cubicBezTo>
                      <a:pt x="361245" y="3916734"/>
                      <a:pt x="811812" y="4157209"/>
                      <a:pt x="1254118" y="4296871"/>
                    </a:cubicBezTo>
                    <a:cubicBezTo>
                      <a:pt x="1473079" y="4366010"/>
                      <a:pt x="1714871" y="4416994"/>
                      <a:pt x="1928132" y="4331881"/>
                    </a:cubicBezTo>
                    <a:cubicBezTo>
                      <a:pt x="2129295" y="4251595"/>
                      <a:pt x="2270860" y="4057760"/>
                      <a:pt x="2326725" y="3848482"/>
                    </a:cubicBezTo>
                    <a:cubicBezTo>
                      <a:pt x="2385320" y="3628956"/>
                      <a:pt x="2279137" y="3419580"/>
                      <a:pt x="2234484" y="320904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8630" r="-8630"/>
                </a:stretch>
              </a:blipFill>
            </p:spPr>
          </p:sp>
        </p:grp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id="{98A5588E-9AB1-D992-AA16-E53FA038852D}"/>
              </a:ext>
            </a:extLst>
          </p:cNvPr>
          <p:cNvSpPr/>
          <p:nvPr/>
        </p:nvSpPr>
        <p:spPr>
          <a:xfrm>
            <a:off x="14518901" y="-396081"/>
            <a:ext cx="5480797" cy="5070399"/>
          </a:xfrm>
          <a:custGeom>
            <a:avLst/>
            <a:gdLst/>
            <a:ahLst/>
            <a:cxnLst/>
            <a:rect l="l" t="t" r="r" b="b"/>
            <a:pathLst>
              <a:path w="5480797" h="5070399">
                <a:moveTo>
                  <a:pt x="0" y="0"/>
                </a:moveTo>
                <a:lnTo>
                  <a:pt x="5480798" y="0"/>
                </a:lnTo>
                <a:lnTo>
                  <a:pt x="5480798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8B8B2A2E-2329-6F5A-62AB-F6EAEE1DEE02}"/>
              </a:ext>
            </a:extLst>
          </p:cNvPr>
          <p:cNvSpPr/>
          <p:nvPr/>
        </p:nvSpPr>
        <p:spPr>
          <a:xfrm rot="-10800000">
            <a:off x="11475587" y="-1203025"/>
            <a:ext cx="7656298" cy="2761052"/>
          </a:xfrm>
          <a:custGeom>
            <a:avLst/>
            <a:gdLst/>
            <a:ahLst/>
            <a:cxnLst/>
            <a:rect l="l" t="t" r="r" b="b"/>
            <a:pathLst>
              <a:path w="7656298" h="2761052">
                <a:moveTo>
                  <a:pt x="0" y="0"/>
                </a:moveTo>
                <a:lnTo>
                  <a:pt x="7656298" y="0"/>
                </a:lnTo>
                <a:lnTo>
                  <a:pt x="7656298" y="2761052"/>
                </a:lnTo>
                <a:lnTo>
                  <a:pt x="0" y="2761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32">
            <a:extLst>
              <a:ext uri="{FF2B5EF4-FFF2-40B4-BE49-F238E27FC236}">
                <a16:creationId xmlns:a16="http://schemas.microsoft.com/office/drawing/2014/main" id="{01C94F17-1AC4-9DB1-5CFE-3AF96B686A75}"/>
              </a:ext>
            </a:extLst>
          </p:cNvPr>
          <p:cNvSpPr/>
          <p:nvPr/>
        </p:nvSpPr>
        <p:spPr>
          <a:xfrm rot="-10518526">
            <a:off x="-1528414" y="5845749"/>
            <a:ext cx="6780084" cy="5070399"/>
          </a:xfrm>
          <a:custGeom>
            <a:avLst/>
            <a:gdLst/>
            <a:ahLst/>
            <a:cxnLst/>
            <a:rect l="l" t="t" r="r" b="b"/>
            <a:pathLst>
              <a:path w="6780084" h="5070399">
                <a:moveTo>
                  <a:pt x="0" y="0"/>
                </a:moveTo>
                <a:lnTo>
                  <a:pt x="6780084" y="0"/>
                </a:lnTo>
                <a:lnTo>
                  <a:pt x="6780084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6563" r="-58895"/>
            </a:stretch>
          </a:blipFill>
        </p:spPr>
      </p:sp>
    </p:spTree>
    <p:extLst>
      <p:ext uri="{BB962C8B-B14F-4D97-AF65-F5344CB8AC3E}">
        <p14:creationId xmlns:p14="http://schemas.microsoft.com/office/powerpoint/2010/main" val="3960959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Báo Đà Nẵng điện tử">
            <a:extLst>
              <a:ext uri="{FF2B5EF4-FFF2-40B4-BE49-F238E27FC236}">
                <a16:creationId xmlns:a16="http://schemas.microsoft.com/office/drawing/2014/main" id="{FD7B0BB5-5E5E-2535-0643-F32229D53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r="18021" b="-2"/>
          <a:stretch/>
        </p:blipFill>
        <p:spPr bwMode="auto">
          <a:xfrm>
            <a:off x="3" y="10"/>
            <a:ext cx="6095389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chTruyen.Net -Giữa Trong Xanh">
            <a:extLst>
              <a:ext uri="{FF2B5EF4-FFF2-40B4-BE49-F238E27FC236}">
                <a16:creationId xmlns:a16="http://schemas.microsoft.com/office/drawing/2014/main" id="{363DD315-33EE-E3A3-4373-F6A8BDB83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r="-2" b="-2"/>
          <a:stretch/>
        </p:blipFill>
        <p:spPr bwMode="auto">
          <a:xfrm>
            <a:off x="6096306" y="10"/>
            <a:ext cx="6095389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tiếng vỗ cánh; Lặng lẽ Sa Pa; Sáng mai nào xế chiều nào">
            <a:extLst>
              <a:ext uri="{FF2B5EF4-FFF2-40B4-BE49-F238E27FC236}">
                <a16:creationId xmlns:a16="http://schemas.microsoft.com/office/drawing/2014/main" id="{51BED9F5-605A-57BF-0E69-B51FD4110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19021"/>
          <a:stretch/>
        </p:blipFill>
        <p:spPr bwMode="auto">
          <a:xfrm>
            <a:off x="12192610" y="10"/>
            <a:ext cx="609539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7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id="{DFF8C98C-5A45-8053-993D-8ECB8CD8DFE9}"/>
              </a:ext>
            </a:extLst>
          </p:cNvPr>
          <p:cNvSpPr/>
          <p:nvPr/>
        </p:nvSpPr>
        <p:spPr>
          <a:xfrm>
            <a:off x="15896681" y="-1353479"/>
            <a:ext cx="4020652" cy="4114800"/>
          </a:xfrm>
          <a:custGeom>
            <a:avLst/>
            <a:gdLst/>
            <a:ahLst/>
            <a:cxnLst/>
            <a:rect l="l" t="t" r="r" b="b"/>
            <a:pathLst>
              <a:path w="4020652" h="4114800">
                <a:moveTo>
                  <a:pt x="0" y="0"/>
                </a:moveTo>
                <a:lnTo>
                  <a:pt x="4020653" y="0"/>
                </a:lnTo>
                <a:lnTo>
                  <a:pt x="4020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3C341CDF-D063-388C-F209-314E16DF4CEF}"/>
              </a:ext>
            </a:extLst>
          </p:cNvPr>
          <p:cNvSpPr/>
          <p:nvPr/>
        </p:nvSpPr>
        <p:spPr>
          <a:xfrm rot="-935796">
            <a:off x="6394161" y="8516932"/>
            <a:ext cx="7508285" cy="6607290"/>
          </a:xfrm>
          <a:custGeom>
            <a:avLst/>
            <a:gdLst/>
            <a:ahLst/>
            <a:cxnLst/>
            <a:rect l="l" t="t" r="r" b="b"/>
            <a:pathLst>
              <a:path w="7508285" h="6607290">
                <a:moveTo>
                  <a:pt x="0" y="0"/>
                </a:moveTo>
                <a:lnTo>
                  <a:pt x="7508284" y="0"/>
                </a:lnTo>
                <a:lnTo>
                  <a:pt x="7508284" y="6607290"/>
                </a:lnTo>
                <a:lnTo>
                  <a:pt x="0" y="6607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FD80D9FB-4921-1980-2F7B-B58CF99918D5}"/>
              </a:ext>
            </a:extLst>
          </p:cNvPr>
          <p:cNvSpPr/>
          <p:nvPr/>
        </p:nvSpPr>
        <p:spPr>
          <a:xfrm>
            <a:off x="-1132934" y="7399148"/>
            <a:ext cx="3299150" cy="3376403"/>
          </a:xfrm>
          <a:custGeom>
            <a:avLst/>
            <a:gdLst/>
            <a:ahLst/>
            <a:cxnLst/>
            <a:rect l="l" t="t" r="r" b="b"/>
            <a:pathLst>
              <a:path w="3299150" h="3376403">
                <a:moveTo>
                  <a:pt x="0" y="0"/>
                </a:moveTo>
                <a:lnTo>
                  <a:pt x="3299150" y="0"/>
                </a:lnTo>
                <a:lnTo>
                  <a:pt x="3299150" y="3376402"/>
                </a:lnTo>
                <a:lnTo>
                  <a:pt x="0" y="3376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48268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181845" y="1333500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C62EC-958F-E585-0E40-96E29F97C95B}"/>
              </a:ext>
            </a:extLst>
          </p:cNvPr>
          <p:cNvSpPr txBox="1"/>
          <p:nvPr/>
        </p:nvSpPr>
        <p:spPr>
          <a:xfrm>
            <a:off x="914400" y="3695700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Trình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bày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sản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phẩm</a:t>
            </a:r>
            <a:endParaRPr lang="en-US" sz="4400" dirty="0">
              <a:solidFill>
                <a:srgbClr val="FF0000"/>
              </a:solidFill>
              <a:latin typeface="#9Slide03 SVNNexa Rust Sans Bla" panose="020B0606040200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2BA9C-000B-DA09-F3D9-CC4CE886AF81}"/>
              </a:ext>
            </a:extLst>
          </p:cNvPr>
          <p:cNvSpPr txBox="1"/>
          <p:nvPr/>
        </p:nvSpPr>
        <p:spPr>
          <a:xfrm>
            <a:off x="1066800" y="5023612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4F38A-D0BC-265D-AAD6-E65A6A273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0" y="2761321"/>
            <a:ext cx="5357852" cy="76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2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37117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48CFE4-67B3-4077-B687-BF16D5258F06}"/>
              </a:ext>
            </a:extLst>
          </p:cNvPr>
          <p:cNvSpPr/>
          <p:nvPr/>
        </p:nvSpPr>
        <p:spPr>
          <a:xfrm>
            <a:off x="1181845" y="1333500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54C64-49D5-3D22-ECF2-E0BB24DA6A38}"/>
              </a:ext>
            </a:extLst>
          </p:cNvPr>
          <p:cNvSpPr txBox="1"/>
          <p:nvPr/>
        </p:nvSpPr>
        <p:spPr>
          <a:xfrm>
            <a:off x="11429255" y="4530993"/>
            <a:ext cx="662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 – 1975, in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3240C-6B9E-7BE7-4711-92EEF5E435E1}"/>
              </a:ext>
            </a:extLst>
          </p:cNvPr>
          <p:cNvSpPr txBox="1"/>
          <p:nvPr/>
        </p:nvSpPr>
        <p:spPr>
          <a:xfrm>
            <a:off x="12237999" y="2670458"/>
            <a:ext cx="6156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1CCEEE-77DB-4391-E1C3-E01B2AB20485}"/>
              </a:ext>
            </a:extLst>
          </p:cNvPr>
          <p:cNvSpPr txBox="1"/>
          <p:nvPr/>
        </p:nvSpPr>
        <p:spPr>
          <a:xfrm>
            <a:off x="9168161" y="8292182"/>
            <a:ext cx="6477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6E8B9C-8CFF-B041-0B15-BB48C260BCCF}"/>
              </a:ext>
            </a:extLst>
          </p:cNvPr>
          <p:cNvSpPr txBox="1"/>
          <p:nvPr/>
        </p:nvSpPr>
        <p:spPr>
          <a:xfrm>
            <a:off x="5750264" y="7918295"/>
            <a:ext cx="1657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9783FB-733A-B250-3215-E4BEDB2C098F}"/>
              </a:ext>
            </a:extLst>
          </p:cNvPr>
          <p:cNvSpPr txBox="1"/>
          <p:nvPr/>
        </p:nvSpPr>
        <p:spPr>
          <a:xfrm>
            <a:off x="4701956" y="5792878"/>
            <a:ext cx="27054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D6304-075D-0613-93DE-7AA22E0EE908}"/>
              </a:ext>
            </a:extLst>
          </p:cNvPr>
          <p:cNvSpPr txBox="1"/>
          <p:nvPr/>
        </p:nvSpPr>
        <p:spPr>
          <a:xfrm>
            <a:off x="1066800" y="3384515"/>
            <a:ext cx="59443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thanh 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8BEF7667-702A-3D83-3AB1-48D02A57BF54}"/>
              </a:ext>
            </a:extLst>
          </p:cNvPr>
          <p:cNvSpPr/>
          <p:nvPr/>
        </p:nvSpPr>
        <p:spPr>
          <a:xfrm rot="5400000">
            <a:off x="2648441" y="6889738"/>
            <a:ext cx="925076" cy="5459958"/>
          </a:xfrm>
          <a:custGeom>
            <a:avLst/>
            <a:gdLst/>
            <a:ahLst/>
            <a:cxnLst/>
            <a:rect l="l" t="t" r="r" b="b"/>
            <a:pathLst>
              <a:path w="925076" h="5459958">
                <a:moveTo>
                  <a:pt x="0" y="0"/>
                </a:moveTo>
                <a:lnTo>
                  <a:pt x="925075" y="0"/>
                </a:lnTo>
                <a:lnTo>
                  <a:pt x="925075" y="5459958"/>
                </a:lnTo>
                <a:lnTo>
                  <a:pt x="0" y="5459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E652D8B9-574F-6C78-9E9A-E66C47E2D02C}"/>
              </a:ext>
            </a:extLst>
          </p:cNvPr>
          <p:cNvSpPr/>
          <p:nvPr/>
        </p:nvSpPr>
        <p:spPr>
          <a:xfrm>
            <a:off x="-685800" y="-87488"/>
            <a:ext cx="2969663" cy="1039906"/>
          </a:xfrm>
          <a:custGeom>
            <a:avLst/>
            <a:gdLst/>
            <a:ahLst/>
            <a:cxnLst/>
            <a:rect l="l" t="t" r="r" b="b"/>
            <a:pathLst>
              <a:path w="2969663" h="1039906">
                <a:moveTo>
                  <a:pt x="0" y="0"/>
                </a:moveTo>
                <a:lnTo>
                  <a:pt x="2969663" y="0"/>
                </a:lnTo>
                <a:lnTo>
                  <a:pt x="2969663" y="1039905"/>
                </a:lnTo>
                <a:lnTo>
                  <a:pt x="0" y="103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AB46D9A9-A98B-BE53-3B38-BB9951F4EB6E}"/>
              </a:ext>
            </a:extLst>
          </p:cNvPr>
          <p:cNvSpPr/>
          <p:nvPr/>
        </p:nvSpPr>
        <p:spPr>
          <a:xfrm>
            <a:off x="-892299" y="7725391"/>
            <a:ext cx="2969663" cy="1039906"/>
          </a:xfrm>
          <a:custGeom>
            <a:avLst/>
            <a:gdLst/>
            <a:ahLst/>
            <a:cxnLst/>
            <a:rect l="l" t="t" r="r" b="b"/>
            <a:pathLst>
              <a:path w="2969663" h="1039906">
                <a:moveTo>
                  <a:pt x="0" y="0"/>
                </a:moveTo>
                <a:lnTo>
                  <a:pt x="2969663" y="0"/>
                </a:lnTo>
                <a:lnTo>
                  <a:pt x="2969663" y="1039905"/>
                </a:lnTo>
                <a:lnTo>
                  <a:pt x="0" y="103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D0C17A-8194-1EDF-B144-F9F5229EC9AC}"/>
              </a:ext>
            </a:extLst>
          </p:cNvPr>
          <p:cNvGrpSpPr/>
          <p:nvPr/>
        </p:nvGrpSpPr>
        <p:grpSpPr>
          <a:xfrm>
            <a:off x="4046241" y="2635763"/>
            <a:ext cx="11049258" cy="5560006"/>
            <a:chOff x="4046241" y="2635763"/>
            <a:chExt cx="11049258" cy="55600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34499B-73E1-923E-4AD2-96455E4DCA08}"/>
                </a:ext>
              </a:extLst>
            </p:cNvPr>
            <p:cNvSpPr txBox="1"/>
            <p:nvPr/>
          </p:nvSpPr>
          <p:spPr>
            <a:xfrm>
              <a:off x="9738732" y="2635763"/>
              <a:ext cx="2727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6D6E50-B2FC-3ADB-75B7-7E79FF89258E}"/>
                </a:ext>
              </a:extLst>
            </p:cNvPr>
            <p:cNvSpPr txBox="1"/>
            <p:nvPr/>
          </p:nvSpPr>
          <p:spPr>
            <a:xfrm>
              <a:off x="11284432" y="3788168"/>
              <a:ext cx="2727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166F80-8792-5924-654F-14E7C85325E7}"/>
                </a:ext>
              </a:extLst>
            </p:cNvPr>
            <p:cNvSpPr txBox="1"/>
            <p:nvPr/>
          </p:nvSpPr>
          <p:spPr>
            <a:xfrm>
              <a:off x="9380499" y="7426328"/>
              <a:ext cx="5715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25974-D07A-C259-8537-05C72CBBE0AC}"/>
                </a:ext>
              </a:extLst>
            </p:cNvPr>
            <p:cNvSpPr txBox="1"/>
            <p:nvPr/>
          </p:nvSpPr>
          <p:spPr>
            <a:xfrm>
              <a:off x="5060560" y="7101772"/>
              <a:ext cx="42294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4C1858-4D52-7084-1BFE-B97EDAC68362}"/>
                </a:ext>
              </a:extLst>
            </p:cNvPr>
            <p:cNvSpPr txBox="1"/>
            <p:nvPr/>
          </p:nvSpPr>
          <p:spPr>
            <a:xfrm>
              <a:off x="4800598" y="5046365"/>
              <a:ext cx="42294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52650F-8E59-8285-9EF0-AAF1C9C3DA91}"/>
                </a:ext>
              </a:extLst>
            </p:cNvPr>
            <p:cNvSpPr txBox="1"/>
            <p:nvPr/>
          </p:nvSpPr>
          <p:spPr>
            <a:xfrm>
              <a:off x="4046241" y="2694631"/>
              <a:ext cx="42294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516682-4F28-471A-4700-4E99A4FFBB89}"/>
                </a:ext>
              </a:extLst>
            </p:cNvPr>
            <p:cNvGrpSpPr/>
            <p:nvPr/>
          </p:nvGrpSpPr>
          <p:grpSpPr>
            <a:xfrm>
              <a:off x="7086600" y="3255678"/>
              <a:ext cx="4114800" cy="4123163"/>
              <a:chOff x="7086600" y="3255678"/>
              <a:chExt cx="4114800" cy="412316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9C36086-07F0-FAD8-B64D-3C4318CA78FA}"/>
                  </a:ext>
                </a:extLst>
              </p:cNvPr>
              <p:cNvGrpSpPr/>
              <p:nvPr/>
            </p:nvGrpSpPr>
            <p:grpSpPr>
              <a:xfrm>
                <a:off x="7086600" y="3255678"/>
                <a:ext cx="4114800" cy="4123163"/>
                <a:chOff x="7086600" y="3390900"/>
                <a:chExt cx="4114800" cy="4123163"/>
              </a:xfrm>
            </p:grpSpPr>
            <p:sp>
              <p:nvSpPr>
                <p:cNvPr id="2" name="Freeform 2">
                  <a:extLst>
                    <a:ext uri="{FF2B5EF4-FFF2-40B4-BE49-F238E27FC236}">
                      <a16:creationId xmlns:a16="http://schemas.microsoft.com/office/drawing/2014/main" id="{1065636B-AD14-0CED-F6CE-64788F670CFC}"/>
                    </a:ext>
                  </a:extLst>
                </p:cNvPr>
                <p:cNvSpPr/>
                <p:nvPr/>
              </p:nvSpPr>
              <p:spPr>
                <a:xfrm>
                  <a:off x="9144000" y="3390900"/>
                  <a:ext cx="2057400" cy="411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400" h="4114800">
                      <a:moveTo>
                        <a:pt x="0" y="0"/>
                      </a:moveTo>
                      <a:lnTo>
                        <a:pt x="2057400" y="0"/>
                      </a:lnTo>
                      <a:lnTo>
                        <a:pt x="2057400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xmlns="" r:embed="rId7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7" name="Freeform 2">
                  <a:extLst>
                    <a:ext uri="{FF2B5EF4-FFF2-40B4-BE49-F238E27FC236}">
                      <a16:creationId xmlns:a16="http://schemas.microsoft.com/office/drawing/2014/main" id="{FE1C0B4B-F1CF-0DD6-31E1-247CB66D0A0B}"/>
                    </a:ext>
                  </a:extLst>
                </p:cNvPr>
                <p:cNvSpPr/>
                <p:nvPr/>
              </p:nvSpPr>
              <p:spPr>
                <a:xfrm rot="10800000">
                  <a:off x="7086600" y="3399263"/>
                  <a:ext cx="2057400" cy="411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400" h="4114800">
                      <a:moveTo>
                        <a:pt x="0" y="0"/>
                      </a:moveTo>
                      <a:lnTo>
                        <a:pt x="2057400" y="0"/>
                      </a:lnTo>
                      <a:lnTo>
                        <a:pt x="2057400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xmlns="" r:embed="rId7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  <p:pic>
            <p:nvPicPr>
              <p:cNvPr id="3074" name="Picture 2" descr="Phân tích nhân vật anh thanh niên trong Lặng lẽ Sa Pa">
                <a:extLst>
                  <a:ext uri="{FF2B5EF4-FFF2-40B4-BE49-F238E27FC236}">
                    <a16:creationId xmlns:a16="http://schemas.microsoft.com/office/drawing/2014/main" id="{1FD4AF42-4EE5-EC4F-83DB-A12ED6D7A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1000" y="4190436"/>
                <a:ext cx="2362200" cy="230113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92077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6" grpId="0"/>
      <p:bldP spid="18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3690</Words>
  <Application>Microsoft Office PowerPoint</Application>
  <PresentationFormat>Custom</PresentationFormat>
  <Paragraphs>228</Paragraphs>
  <Slides>40</Slides>
  <Notes>40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Times New Roman</vt:lpstr>
      <vt:lpstr>Arial</vt:lpstr>
      <vt:lpstr>#9Slide05 Good Vibes Pro</vt:lpstr>
      <vt:lpstr>#9Slide03 SVNNexa Rust Sans Bla</vt:lpstr>
      <vt:lpstr>#9Slide05 Braxton Regular</vt:lpstr>
      <vt:lpstr>Wingdings</vt:lpstr>
      <vt:lpstr>Cambria</vt:lpstr>
      <vt:lpstr>Calibri</vt:lpstr>
      <vt:lpstr>#9Slide07 SVNGuerrilla</vt:lpstr>
      <vt:lpstr>#9Slide05 Aphrodite Pro</vt:lpstr>
      <vt:lpstr>Roboto Condensed Bold</vt:lpstr>
      <vt:lpstr>Office Theme</vt:lpstr>
      <vt:lpstr>PowerPoint Presentation</vt:lpstr>
      <vt:lpstr>PowerPoint Presentation</vt:lpstr>
      <vt:lpstr>1. Đọc – chú thích</vt:lpstr>
      <vt:lpstr>1. Đọc – chú thích</vt:lpstr>
      <vt:lpstr>PowerPoint Presentation</vt:lpstr>
      <vt:lpstr>2. Tìm hiểu chung</vt:lpstr>
      <vt:lpstr>PowerPoint Presentation</vt:lpstr>
      <vt:lpstr>2. Tìm hiểu chung</vt:lpstr>
      <vt:lpstr>2. Tìm hiểu chung</vt:lpstr>
      <vt:lpstr>2. Tìm hiểu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Aesthetic Creative Presentation </dc:title>
  <cp:lastModifiedBy>TIS_CPK</cp:lastModifiedBy>
  <cp:revision>43</cp:revision>
  <dcterms:created xsi:type="dcterms:W3CDTF">2006-08-16T00:00:00Z</dcterms:created>
  <dcterms:modified xsi:type="dcterms:W3CDTF">2024-05-29T15:42:27Z</dcterms:modified>
  <dc:identifier>DAF2vy92CFk</dc:identifier>
</cp:coreProperties>
</file>