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7" r:id="rId2"/>
    <p:sldId id="264" r:id="rId3"/>
    <p:sldId id="260" r:id="rId4"/>
    <p:sldId id="304" r:id="rId5"/>
    <p:sldId id="291" r:id="rId6"/>
    <p:sldId id="292" r:id="rId7"/>
    <p:sldId id="293" r:id="rId8"/>
    <p:sldId id="294" r:id="rId9"/>
    <p:sldId id="295" r:id="rId10"/>
    <p:sldId id="305" r:id="rId11"/>
    <p:sldId id="302" r:id="rId12"/>
    <p:sldId id="303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/>
    <p:restoredTop sz="94622"/>
  </p:normalViewPr>
  <p:slideViewPr>
    <p:cSldViewPr snapToGrid="0" snapToObjects="1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6608E-E8D3-4809-9D05-0A6ED7D760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CB204-2F6F-4757-8971-CFE89CB91FE2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Chuẩn</a:t>
          </a:r>
          <a:r>
            <a:rPr lang="en-US" dirty="0" smtClean="0"/>
            <a:t> </a:t>
          </a:r>
          <a:r>
            <a:rPr lang="en-US" dirty="0" err="1" smtClean="0"/>
            <a:t>bị</a:t>
          </a:r>
          <a:endParaRPr lang="en-US" dirty="0"/>
        </a:p>
      </dgm:t>
    </dgm:pt>
    <dgm:pt modelId="{1985D43E-4433-4434-9E1B-8A26FBE74606}" type="parTrans" cxnId="{EC5CDFEB-381F-4B28-85B8-8320C7D7995C}">
      <dgm:prSet/>
      <dgm:spPr/>
      <dgm:t>
        <a:bodyPr/>
        <a:lstStyle/>
        <a:p>
          <a:endParaRPr lang="en-US"/>
        </a:p>
      </dgm:t>
    </dgm:pt>
    <dgm:pt modelId="{1B1BC8D3-033C-4570-8D3A-E57A6431C0B5}" type="sibTrans" cxnId="{EC5CDFEB-381F-4B28-85B8-8320C7D7995C}">
      <dgm:prSet/>
      <dgm:spPr/>
      <dgm:t>
        <a:bodyPr/>
        <a:lstStyle/>
        <a:p>
          <a:endParaRPr lang="en-US"/>
        </a:p>
      </dgm:t>
    </dgm:pt>
    <dgm:pt modelId="{74CC2FA6-93DB-4912-84E0-2ABC72C6F79F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</a:t>
          </a:r>
          <a:r>
            <a:rPr lang="en-US" dirty="0" err="1" smtClean="0"/>
            <a:t>Viết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C0AFC0A0-DF84-49B2-BB4B-71A6A45CAA30}" type="parTrans" cxnId="{C904E76C-48D5-4BA2-AFE4-6F2D164A6CC6}">
      <dgm:prSet/>
      <dgm:spPr/>
      <dgm:t>
        <a:bodyPr/>
        <a:lstStyle/>
        <a:p>
          <a:endParaRPr lang="en-US"/>
        </a:p>
      </dgm:t>
    </dgm:pt>
    <dgm:pt modelId="{650FFE3F-E7AF-4DEA-A582-117DD8F8C916}" type="sibTrans" cxnId="{C904E76C-48D5-4BA2-AFE4-6F2D164A6CC6}">
      <dgm:prSet/>
      <dgm:spPr/>
      <dgm:t>
        <a:bodyPr/>
        <a:lstStyle/>
        <a:p>
          <a:endParaRPr lang="en-US"/>
        </a:p>
      </dgm:t>
    </dgm:pt>
    <dgm:pt modelId="{3B2A9D07-201E-406C-ACB7-26DA7BCD48F2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bày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09795F95-414F-4104-ADAC-A4955083BF55}" type="parTrans" cxnId="{6E6C534B-30B1-4633-A11D-CEFB0E8539B7}">
      <dgm:prSet/>
      <dgm:spPr/>
      <dgm:t>
        <a:bodyPr/>
        <a:lstStyle/>
        <a:p>
          <a:endParaRPr lang="en-US"/>
        </a:p>
      </dgm:t>
    </dgm:pt>
    <dgm:pt modelId="{1CF7C66B-BE19-4607-A737-9B4106610AF6}" type="sibTrans" cxnId="{6E6C534B-30B1-4633-A11D-CEFB0E8539B7}">
      <dgm:prSet/>
      <dgm:spPr/>
      <dgm:t>
        <a:bodyPr/>
        <a:lstStyle/>
        <a:p>
          <a:endParaRPr lang="en-US"/>
        </a:p>
      </dgm:t>
    </dgm:pt>
    <dgm:pt modelId="{A0375BF5-49B1-45C2-8B5B-CFAC4FDC6251}" type="pres">
      <dgm:prSet presAssocID="{2666608E-E8D3-4809-9D05-0A6ED7D76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F4512A-E1F5-4E52-82F2-F3CEF3169767}" type="pres">
      <dgm:prSet presAssocID="{992CB204-2F6F-4757-8971-CFE89CB91FE2}" presName="parentLin" presStyleCnt="0"/>
      <dgm:spPr/>
    </dgm:pt>
    <dgm:pt modelId="{CFBEC5E0-EA26-4C22-9105-CE041EF53512}" type="pres">
      <dgm:prSet presAssocID="{992CB204-2F6F-4757-8971-CFE89CB91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13EB72-5074-4FD2-B60D-66A207430088}" type="pres">
      <dgm:prSet presAssocID="{992CB204-2F6F-4757-8971-CFE89CB91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6398-76C0-4AEF-AD50-3AD2065F3850}" type="pres">
      <dgm:prSet presAssocID="{992CB204-2F6F-4757-8971-CFE89CB91FE2}" presName="negativeSpace" presStyleCnt="0"/>
      <dgm:spPr/>
    </dgm:pt>
    <dgm:pt modelId="{246FD3D2-9C0C-4CF0-AD68-AA6F288ABDC3}" type="pres">
      <dgm:prSet presAssocID="{992CB204-2F6F-4757-8971-CFE89CB91FE2}" presName="childText" presStyleLbl="conFgAcc1" presStyleIdx="0" presStyleCnt="3">
        <dgm:presLayoutVars>
          <dgm:bulletEnabled val="1"/>
        </dgm:presLayoutVars>
      </dgm:prSet>
      <dgm:spPr/>
    </dgm:pt>
    <dgm:pt modelId="{3169BE29-2C21-4016-88E9-FC7E09F6D36A}" type="pres">
      <dgm:prSet presAssocID="{1B1BC8D3-033C-4570-8D3A-E57A6431C0B5}" presName="spaceBetweenRectangles" presStyleCnt="0"/>
      <dgm:spPr/>
    </dgm:pt>
    <dgm:pt modelId="{2186915E-C8F0-4A14-9333-FD13755AADD2}" type="pres">
      <dgm:prSet presAssocID="{74CC2FA6-93DB-4912-84E0-2ABC72C6F79F}" presName="parentLin" presStyleCnt="0"/>
      <dgm:spPr/>
    </dgm:pt>
    <dgm:pt modelId="{5EF2A612-3E84-4FCD-B482-0A719E161356}" type="pres">
      <dgm:prSet presAssocID="{74CC2FA6-93DB-4912-84E0-2ABC72C6F7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F64D8BB-0A0A-4944-A576-200BE5E742F0}" type="pres">
      <dgm:prSet presAssocID="{74CC2FA6-93DB-4912-84E0-2ABC72C6F7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DBD76-FEF2-4A49-9148-9E410FB87FF4}" type="pres">
      <dgm:prSet presAssocID="{74CC2FA6-93DB-4912-84E0-2ABC72C6F79F}" presName="negativeSpace" presStyleCnt="0"/>
      <dgm:spPr/>
    </dgm:pt>
    <dgm:pt modelId="{9C779B07-A59D-4F75-8F42-CE0BD6C869AB}" type="pres">
      <dgm:prSet presAssocID="{74CC2FA6-93DB-4912-84E0-2ABC72C6F79F}" presName="childText" presStyleLbl="conFgAcc1" presStyleIdx="1" presStyleCnt="3">
        <dgm:presLayoutVars>
          <dgm:bulletEnabled val="1"/>
        </dgm:presLayoutVars>
      </dgm:prSet>
      <dgm:spPr/>
    </dgm:pt>
    <dgm:pt modelId="{9B5C8340-58D6-4A4C-9C78-AACC8EB464ED}" type="pres">
      <dgm:prSet presAssocID="{650FFE3F-E7AF-4DEA-A582-117DD8F8C916}" presName="spaceBetweenRectangles" presStyleCnt="0"/>
      <dgm:spPr/>
    </dgm:pt>
    <dgm:pt modelId="{22164589-6BF8-4DB1-B6FC-88C9AB0E7713}" type="pres">
      <dgm:prSet presAssocID="{3B2A9D07-201E-406C-ACB7-26DA7BCD48F2}" presName="parentLin" presStyleCnt="0"/>
      <dgm:spPr/>
    </dgm:pt>
    <dgm:pt modelId="{1734DB74-5B1B-4B98-A5E7-81008DA49F11}" type="pres">
      <dgm:prSet presAssocID="{3B2A9D07-201E-406C-ACB7-26DA7BCD48F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086680D-18AD-4759-ACE5-857212D04621}" type="pres">
      <dgm:prSet presAssocID="{3B2A9D07-201E-406C-ACB7-26DA7BCD48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7B9B-A814-4E6E-BC6D-1FBA2CB7A1F1}" type="pres">
      <dgm:prSet presAssocID="{3B2A9D07-201E-406C-ACB7-26DA7BCD48F2}" presName="negativeSpace" presStyleCnt="0"/>
      <dgm:spPr/>
    </dgm:pt>
    <dgm:pt modelId="{FD63A28B-5307-41F6-94FB-A7C03B7FD830}" type="pres">
      <dgm:prSet presAssocID="{3B2A9D07-201E-406C-ACB7-26DA7BCD48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BAFE9C-6252-46C3-8EDB-92326484EB6F}" type="presOf" srcId="{74CC2FA6-93DB-4912-84E0-2ABC72C6F79F}" destId="{6F64D8BB-0A0A-4944-A576-200BE5E742F0}" srcOrd="1" destOrd="0" presId="urn:microsoft.com/office/officeart/2005/8/layout/list1"/>
    <dgm:cxn modelId="{002D6ADB-E071-4E4D-93B0-3C90E99DEE47}" type="presOf" srcId="{992CB204-2F6F-4757-8971-CFE89CB91FE2}" destId="{7613EB72-5074-4FD2-B60D-66A207430088}" srcOrd="1" destOrd="0" presId="urn:microsoft.com/office/officeart/2005/8/layout/list1"/>
    <dgm:cxn modelId="{57D57660-493A-4A21-885B-64AD6AA0B3D3}" type="presOf" srcId="{74CC2FA6-93DB-4912-84E0-2ABC72C6F79F}" destId="{5EF2A612-3E84-4FCD-B482-0A719E161356}" srcOrd="0" destOrd="0" presId="urn:microsoft.com/office/officeart/2005/8/layout/list1"/>
    <dgm:cxn modelId="{6E6C534B-30B1-4633-A11D-CEFB0E8539B7}" srcId="{2666608E-E8D3-4809-9D05-0A6ED7D760F8}" destId="{3B2A9D07-201E-406C-ACB7-26DA7BCD48F2}" srcOrd="2" destOrd="0" parTransId="{09795F95-414F-4104-ADAC-A4955083BF55}" sibTransId="{1CF7C66B-BE19-4607-A737-9B4106610AF6}"/>
    <dgm:cxn modelId="{1F819D42-186F-41B6-B7E6-F5E4740A45F9}" type="presOf" srcId="{3B2A9D07-201E-406C-ACB7-26DA7BCD48F2}" destId="{1734DB74-5B1B-4B98-A5E7-81008DA49F11}" srcOrd="0" destOrd="0" presId="urn:microsoft.com/office/officeart/2005/8/layout/list1"/>
    <dgm:cxn modelId="{826E3AB5-9DAB-4CC8-A0AD-4FDB90D97649}" type="presOf" srcId="{992CB204-2F6F-4757-8971-CFE89CB91FE2}" destId="{CFBEC5E0-EA26-4C22-9105-CE041EF53512}" srcOrd="0" destOrd="0" presId="urn:microsoft.com/office/officeart/2005/8/layout/list1"/>
    <dgm:cxn modelId="{EC5CDFEB-381F-4B28-85B8-8320C7D7995C}" srcId="{2666608E-E8D3-4809-9D05-0A6ED7D760F8}" destId="{992CB204-2F6F-4757-8971-CFE89CB91FE2}" srcOrd="0" destOrd="0" parTransId="{1985D43E-4433-4434-9E1B-8A26FBE74606}" sibTransId="{1B1BC8D3-033C-4570-8D3A-E57A6431C0B5}"/>
    <dgm:cxn modelId="{C904E76C-48D5-4BA2-AFE4-6F2D164A6CC6}" srcId="{2666608E-E8D3-4809-9D05-0A6ED7D760F8}" destId="{74CC2FA6-93DB-4912-84E0-2ABC72C6F79F}" srcOrd="1" destOrd="0" parTransId="{C0AFC0A0-DF84-49B2-BB4B-71A6A45CAA30}" sibTransId="{650FFE3F-E7AF-4DEA-A582-117DD8F8C916}"/>
    <dgm:cxn modelId="{6EB5943A-02F1-4D44-AE09-01806F5DFB4A}" type="presOf" srcId="{2666608E-E8D3-4809-9D05-0A6ED7D760F8}" destId="{A0375BF5-49B1-45C2-8B5B-CFAC4FDC6251}" srcOrd="0" destOrd="0" presId="urn:microsoft.com/office/officeart/2005/8/layout/list1"/>
    <dgm:cxn modelId="{51B4E0F1-9482-4F0F-9DA8-F0481979A594}" type="presOf" srcId="{3B2A9D07-201E-406C-ACB7-26DA7BCD48F2}" destId="{D086680D-18AD-4759-ACE5-857212D04621}" srcOrd="1" destOrd="0" presId="urn:microsoft.com/office/officeart/2005/8/layout/list1"/>
    <dgm:cxn modelId="{B1B16314-6192-4B48-8642-54E32970A5A6}" type="presParOf" srcId="{A0375BF5-49B1-45C2-8B5B-CFAC4FDC6251}" destId="{3EF4512A-E1F5-4E52-82F2-F3CEF3169767}" srcOrd="0" destOrd="0" presId="urn:microsoft.com/office/officeart/2005/8/layout/list1"/>
    <dgm:cxn modelId="{176003F6-76C1-4C97-BC48-98048F9102D6}" type="presParOf" srcId="{3EF4512A-E1F5-4E52-82F2-F3CEF3169767}" destId="{CFBEC5E0-EA26-4C22-9105-CE041EF53512}" srcOrd="0" destOrd="0" presId="urn:microsoft.com/office/officeart/2005/8/layout/list1"/>
    <dgm:cxn modelId="{87F8D7C8-8FFA-4CCD-9727-F44F92CB7722}" type="presParOf" srcId="{3EF4512A-E1F5-4E52-82F2-F3CEF3169767}" destId="{7613EB72-5074-4FD2-B60D-66A207430088}" srcOrd="1" destOrd="0" presId="urn:microsoft.com/office/officeart/2005/8/layout/list1"/>
    <dgm:cxn modelId="{F2592124-9014-4D25-8E0B-9591AC344560}" type="presParOf" srcId="{A0375BF5-49B1-45C2-8B5B-CFAC4FDC6251}" destId="{EC846398-76C0-4AEF-AD50-3AD2065F3850}" srcOrd="1" destOrd="0" presId="urn:microsoft.com/office/officeart/2005/8/layout/list1"/>
    <dgm:cxn modelId="{4DAEFA12-8D04-4E17-BBB6-C63E3573D928}" type="presParOf" srcId="{A0375BF5-49B1-45C2-8B5B-CFAC4FDC6251}" destId="{246FD3D2-9C0C-4CF0-AD68-AA6F288ABDC3}" srcOrd="2" destOrd="0" presId="urn:microsoft.com/office/officeart/2005/8/layout/list1"/>
    <dgm:cxn modelId="{93191444-A809-4AFE-9485-CA32E9189B48}" type="presParOf" srcId="{A0375BF5-49B1-45C2-8B5B-CFAC4FDC6251}" destId="{3169BE29-2C21-4016-88E9-FC7E09F6D36A}" srcOrd="3" destOrd="0" presId="urn:microsoft.com/office/officeart/2005/8/layout/list1"/>
    <dgm:cxn modelId="{C79BB66F-64A3-4C6C-B9A5-C68E5B8A3EEA}" type="presParOf" srcId="{A0375BF5-49B1-45C2-8B5B-CFAC4FDC6251}" destId="{2186915E-C8F0-4A14-9333-FD13755AADD2}" srcOrd="4" destOrd="0" presId="urn:microsoft.com/office/officeart/2005/8/layout/list1"/>
    <dgm:cxn modelId="{5C33A76D-2773-43C0-913D-2EF4E38DEBA1}" type="presParOf" srcId="{2186915E-C8F0-4A14-9333-FD13755AADD2}" destId="{5EF2A612-3E84-4FCD-B482-0A719E161356}" srcOrd="0" destOrd="0" presId="urn:microsoft.com/office/officeart/2005/8/layout/list1"/>
    <dgm:cxn modelId="{39B17D21-5FE5-49C1-9042-8C04EE7B0DF3}" type="presParOf" srcId="{2186915E-C8F0-4A14-9333-FD13755AADD2}" destId="{6F64D8BB-0A0A-4944-A576-200BE5E742F0}" srcOrd="1" destOrd="0" presId="urn:microsoft.com/office/officeart/2005/8/layout/list1"/>
    <dgm:cxn modelId="{70AAA9A1-C687-408E-B1D6-59352A115AB7}" type="presParOf" srcId="{A0375BF5-49B1-45C2-8B5B-CFAC4FDC6251}" destId="{AF6DBD76-FEF2-4A49-9148-9E410FB87FF4}" srcOrd="5" destOrd="0" presId="urn:microsoft.com/office/officeart/2005/8/layout/list1"/>
    <dgm:cxn modelId="{DC881918-72C3-49C8-8A3A-ECE98C1716F0}" type="presParOf" srcId="{A0375BF5-49B1-45C2-8B5B-CFAC4FDC6251}" destId="{9C779B07-A59D-4F75-8F42-CE0BD6C869AB}" srcOrd="6" destOrd="0" presId="urn:microsoft.com/office/officeart/2005/8/layout/list1"/>
    <dgm:cxn modelId="{90CB1491-1AFE-40B3-8175-1C4BBD7859F8}" type="presParOf" srcId="{A0375BF5-49B1-45C2-8B5B-CFAC4FDC6251}" destId="{9B5C8340-58D6-4A4C-9C78-AACC8EB464ED}" srcOrd="7" destOrd="0" presId="urn:microsoft.com/office/officeart/2005/8/layout/list1"/>
    <dgm:cxn modelId="{72F5D11E-7692-4A0A-98B0-C9AF1B46C033}" type="presParOf" srcId="{A0375BF5-49B1-45C2-8B5B-CFAC4FDC6251}" destId="{22164589-6BF8-4DB1-B6FC-88C9AB0E7713}" srcOrd="8" destOrd="0" presId="urn:microsoft.com/office/officeart/2005/8/layout/list1"/>
    <dgm:cxn modelId="{510CD980-94BE-4C4B-B261-CC5119BE312F}" type="presParOf" srcId="{22164589-6BF8-4DB1-B6FC-88C9AB0E7713}" destId="{1734DB74-5B1B-4B98-A5E7-81008DA49F11}" srcOrd="0" destOrd="0" presId="urn:microsoft.com/office/officeart/2005/8/layout/list1"/>
    <dgm:cxn modelId="{4F61BC06-4561-487F-94F4-B2C94A2B7458}" type="presParOf" srcId="{22164589-6BF8-4DB1-B6FC-88C9AB0E7713}" destId="{D086680D-18AD-4759-ACE5-857212D04621}" srcOrd="1" destOrd="0" presId="urn:microsoft.com/office/officeart/2005/8/layout/list1"/>
    <dgm:cxn modelId="{3573E1E8-9BA3-46ED-819A-E02D3EA47B11}" type="presParOf" srcId="{A0375BF5-49B1-45C2-8B5B-CFAC4FDC6251}" destId="{11457B9B-A814-4E6E-BC6D-1FBA2CB7A1F1}" srcOrd="9" destOrd="0" presId="urn:microsoft.com/office/officeart/2005/8/layout/list1"/>
    <dgm:cxn modelId="{6CEBB427-40D1-4E82-8A58-4944C4B2CA4D}" type="presParOf" srcId="{A0375BF5-49B1-45C2-8B5B-CFAC4FDC6251}" destId="{FD63A28B-5307-41F6-94FB-A7C03B7FD8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94262-5959-4342-AEC8-1DDC7183325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A45994-2A94-47F1-8A29-5C0CA13A3898}">
      <dgm:prSet phldrT="[Text]" phldr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EF4A4D2-9994-4C1C-A9C4-C2B7EEAABCD4}" type="parTrans" cxnId="{FF2BD60D-77F3-436B-AA33-A7F02A095B60}">
      <dgm:prSet/>
      <dgm:spPr/>
      <dgm:t>
        <a:bodyPr/>
        <a:lstStyle/>
        <a:p>
          <a:endParaRPr lang="en-US"/>
        </a:p>
      </dgm:t>
    </dgm:pt>
    <dgm:pt modelId="{AE1249BE-9F55-468D-BE37-F5E21A39F772}" type="sibTrans" cxnId="{FF2BD60D-77F3-436B-AA33-A7F02A095B60}">
      <dgm:prSet/>
      <dgm:spPr/>
      <dgm:t>
        <a:bodyPr/>
        <a:lstStyle/>
        <a:p>
          <a:endParaRPr lang="en-US"/>
        </a:p>
      </dgm:t>
    </dgm:pt>
    <dgm:pt modelId="{736CBC98-9613-465D-90C1-64566ABF398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Quá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trình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85881D-19D9-4796-9E8A-9492D7232D63}" type="parTrans" cxnId="{BB458B2B-A8BA-4C1F-A132-5EAF4818AF11}">
      <dgm:prSet/>
      <dgm:spPr/>
      <dgm:t>
        <a:bodyPr/>
        <a:lstStyle/>
        <a:p>
          <a:endParaRPr lang="en-US"/>
        </a:p>
      </dgm:t>
    </dgm:pt>
    <dgm:pt modelId="{7E833447-88B7-40B0-8CC2-F5B27CD4729B}" type="sibTrans" cxnId="{BB458B2B-A8BA-4C1F-A132-5EAF4818AF11}">
      <dgm:prSet/>
      <dgm:spPr/>
      <dgm:t>
        <a:bodyPr/>
        <a:lstStyle/>
        <a:p>
          <a:endParaRPr lang="en-US"/>
        </a:p>
      </dgm:t>
    </dgm:pt>
    <dgm:pt modelId="{2C178CBA-CDCD-4499-BB1C-CE6533101F8E}">
      <dgm:prSet phldrT="[Text]" phldr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B291B45-C6D5-4818-BB6C-CB4ED19C2E88}" type="parTrans" cxnId="{56A9BE16-8178-462E-A954-8929127DE857}">
      <dgm:prSet/>
      <dgm:spPr/>
      <dgm:t>
        <a:bodyPr/>
        <a:lstStyle/>
        <a:p>
          <a:endParaRPr lang="en-US"/>
        </a:p>
      </dgm:t>
    </dgm:pt>
    <dgm:pt modelId="{7C8A9D5B-0688-4D44-A73F-ECD1E06E071F}" type="sibTrans" cxnId="{56A9BE16-8178-462E-A954-8929127DE857}">
      <dgm:prSet/>
      <dgm:spPr/>
      <dgm:t>
        <a:bodyPr/>
        <a:lstStyle/>
        <a:p>
          <a:endParaRPr lang="en-US"/>
        </a:p>
      </dgm:t>
    </dgm:pt>
    <dgm:pt modelId="{FAA485B2-99EC-48E4-B452-A3FD0AE08C09}">
      <dgm:prSet phldrT="[Text]"/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3C8C-5DFA-4F1F-AD13-63D1544CED69}" type="parTrans" cxnId="{D37DDAA5-54CF-4EEA-925F-70ADC9A62D4F}">
      <dgm:prSet/>
      <dgm:spPr/>
      <dgm:t>
        <a:bodyPr/>
        <a:lstStyle/>
        <a:p>
          <a:endParaRPr lang="en-US"/>
        </a:p>
      </dgm:t>
    </dgm:pt>
    <dgm:pt modelId="{D33D2286-4EC9-4D37-AC94-818AC454C5AD}" type="sibTrans" cxnId="{D37DDAA5-54CF-4EEA-925F-70ADC9A62D4F}">
      <dgm:prSet/>
      <dgm:spPr/>
      <dgm:t>
        <a:bodyPr/>
        <a:lstStyle/>
        <a:p>
          <a:endParaRPr lang="en-US"/>
        </a:p>
      </dgm:t>
    </dgm:pt>
    <dgm:pt modelId="{62D8CFF7-AFA5-4F49-84C7-73309C1F2E6F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3943C339-62B0-405F-BFB7-D12E2B1A5006}" type="parTrans" cxnId="{DB2CE01C-93E8-4539-846E-4C4AA7767E36}">
      <dgm:prSet/>
      <dgm:spPr/>
      <dgm:t>
        <a:bodyPr/>
        <a:lstStyle/>
        <a:p>
          <a:endParaRPr lang="en-US"/>
        </a:p>
      </dgm:t>
    </dgm:pt>
    <dgm:pt modelId="{0C4E59E9-79D9-431B-B413-8F04687C459A}" type="sibTrans" cxnId="{DB2CE01C-93E8-4539-846E-4C4AA7767E36}">
      <dgm:prSet/>
      <dgm:spPr/>
      <dgm:t>
        <a:bodyPr/>
        <a:lstStyle/>
        <a:p>
          <a:endParaRPr lang="en-US"/>
        </a:p>
      </dgm:t>
    </dgm:pt>
    <dgm:pt modelId="{A436A5B7-A24D-4850-A6CF-99CEAFF421CD}" type="pres">
      <dgm:prSet presAssocID="{7E394262-5959-4342-AEC8-1DDC718332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FECD9-AA79-4C78-BCA9-19F09F66B0AA}" type="pres">
      <dgm:prSet presAssocID="{9FA45994-2A94-47F1-8A29-5C0CA13A3898}" presName="compositeNode" presStyleCnt="0">
        <dgm:presLayoutVars>
          <dgm:bulletEnabled val="1"/>
        </dgm:presLayoutVars>
      </dgm:prSet>
      <dgm:spPr/>
    </dgm:pt>
    <dgm:pt modelId="{9C76A939-1708-466B-966C-94FFFA13FF2A}" type="pres">
      <dgm:prSet presAssocID="{9FA45994-2A94-47F1-8A29-5C0CA13A3898}" presName="bgRect" presStyleLbl="node1" presStyleIdx="0" presStyleCnt="3"/>
      <dgm:spPr/>
      <dgm:t>
        <a:bodyPr/>
        <a:lstStyle/>
        <a:p>
          <a:endParaRPr lang="en-US"/>
        </a:p>
      </dgm:t>
    </dgm:pt>
    <dgm:pt modelId="{63C89C15-7DB5-4D64-A377-65A8494FEE5F}" type="pres">
      <dgm:prSet presAssocID="{9FA45994-2A94-47F1-8A29-5C0CA13A3898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01110-ADEA-455B-BE48-100F03B90B24}" type="pres">
      <dgm:prSet presAssocID="{9FA45994-2A94-47F1-8A29-5C0CA13A389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0BA6-DBE6-4FBB-9998-B766141E71CB}" type="pres">
      <dgm:prSet presAssocID="{AE1249BE-9F55-468D-BE37-F5E21A39F772}" presName="hSp" presStyleCnt="0"/>
      <dgm:spPr/>
    </dgm:pt>
    <dgm:pt modelId="{2B850F5A-6312-4287-AF3E-0049270C82B1}" type="pres">
      <dgm:prSet presAssocID="{AE1249BE-9F55-468D-BE37-F5E21A39F772}" presName="vProcSp" presStyleCnt="0"/>
      <dgm:spPr/>
    </dgm:pt>
    <dgm:pt modelId="{CBBB7AC5-B209-43C9-A7BF-926ADE734BA9}" type="pres">
      <dgm:prSet presAssocID="{AE1249BE-9F55-468D-BE37-F5E21A39F772}" presName="vSp1" presStyleCnt="0"/>
      <dgm:spPr/>
    </dgm:pt>
    <dgm:pt modelId="{C0657667-C797-4200-B5C5-141CAACBF3BB}" type="pres">
      <dgm:prSet presAssocID="{AE1249BE-9F55-468D-BE37-F5E21A39F772}" presName="simulatedConn" presStyleLbl="solidFgAcc1" presStyleIdx="0" presStyleCnt="2"/>
      <dgm:spPr/>
    </dgm:pt>
    <dgm:pt modelId="{A81A6A49-4AB4-42D8-9958-38A1C57F555B}" type="pres">
      <dgm:prSet presAssocID="{AE1249BE-9F55-468D-BE37-F5E21A39F772}" presName="vSp2" presStyleCnt="0"/>
      <dgm:spPr/>
    </dgm:pt>
    <dgm:pt modelId="{34068EB0-1D32-4A5B-ABE0-D7F382784762}" type="pres">
      <dgm:prSet presAssocID="{AE1249BE-9F55-468D-BE37-F5E21A39F772}" presName="sibTrans" presStyleCnt="0"/>
      <dgm:spPr/>
    </dgm:pt>
    <dgm:pt modelId="{9E38E2EB-BC14-4AD1-A67F-060C76996BF1}" type="pres">
      <dgm:prSet presAssocID="{2C178CBA-CDCD-4499-BB1C-CE6533101F8E}" presName="compositeNode" presStyleCnt="0">
        <dgm:presLayoutVars>
          <dgm:bulletEnabled val="1"/>
        </dgm:presLayoutVars>
      </dgm:prSet>
      <dgm:spPr/>
    </dgm:pt>
    <dgm:pt modelId="{1E7CEE1E-2B22-4538-87D7-D001AADDDB0B}" type="pres">
      <dgm:prSet presAssocID="{2C178CBA-CDCD-4499-BB1C-CE6533101F8E}" presName="bgRect" presStyleLbl="node1" presStyleIdx="1" presStyleCnt="3" custLinFactNeighborX="-919" custLinFactNeighborY="894"/>
      <dgm:spPr/>
      <dgm:t>
        <a:bodyPr/>
        <a:lstStyle/>
        <a:p>
          <a:endParaRPr lang="en-US"/>
        </a:p>
      </dgm:t>
    </dgm:pt>
    <dgm:pt modelId="{A4C67986-2D71-44C4-A7EF-E9954B4E6401}" type="pres">
      <dgm:prSet presAssocID="{2C178CBA-CDCD-4499-BB1C-CE6533101F8E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5D65E-E2E4-4B5D-B046-51FE6160159C}" type="pres">
      <dgm:prSet presAssocID="{2C178CBA-CDCD-4499-BB1C-CE6533101F8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13E71-5883-4ECB-8D2A-76AAC8E0C4F2}" type="pres">
      <dgm:prSet presAssocID="{7C8A9D5B-0688-4D44-A73F-ECD1E06E071F}" presName="hSp" presStyleCnt="0"/>
      <dgm:spPr/>
    </dgm:pt>
    <dgm:pt modelId="{E2D0AD0F-3CC9-4061-8F4B-55FA35BD46D2}" type="pres">
      <dgm:prSet presAssocID="{7C8A9D5B-0688-4D44-A73F-ECD1E06E071F}" presName="vProcSp" presStyleCnt="0"/>
      <dgm:spPr/>
    </dgm:pt>
    <dgm:pt modelId="{B45767D6-6761-4A56-8592-6F3B88D01C8A}" type="pres">
      <dgm:prSet presAssocID="{7C8A9D5B-0688-4D44-A73F-ECD1E06E071F}" presName="vSp1" presStyleCnt="0"/>
      <dgm:spPr/>
    </dgm:pt>
    <dgm:pt modelId="{823CC5BE-617B-48B5-A74C-759E12158B06}" type="pres">
      <dgm:prSet presAssocID="{7C8A9D5B-0688-4D44-A73F-ECD1E06E071F}" presName="simulatedConn" presStyleLbl="solidFgAcc1" presStyleIdx="1" presStyleCnt="2"/>
      <dgm:spPr/>
    </dgm:pt>
    <dgm:pt modelId="{A7BB072D-B2E3-4311-83B5-CE2D1DFB65A2}" type="pres">
      <dgm:prSet presAssocID="{7C8A9D5B-0688-4D44-A73F-ECD1E06E071F}" presName="vSp2" presStyleCnt="0"/>
      <dgm:spPr/>
    </dgm:pt>
    <dgm:pt modelId="{45833258-993F-4800-93C8-9144C6A8E219}" type="pres">
      <dgm:prSet presAssocID="{7C8A9D5B-0688-4D44-A73F-ECD1E06E071F}" presName="sibTrans" presStyleCnt="0"/>
      <dgm:spPr/>
    </dgm:pt>
    <dgm:pt modelId="{9FE36247-D5D4-46C3-AA4D-62CF5E900BCF}" type="pres">
      <dgm:prSet presAssocID="{62D8CFF7-AFA5-4F49-84C7-73309C1F2E6F}" presName="compositeNode" presStyleCnt="0">
        <dgm:presLayoutVars>
          <dgm:bulletEnabled val="1"/>
        </dgm:presLayoutVars>
      </dgm:prSet>
      <dgm:spPr/>
    </dgm:pt>
    <dgm:pt modelId="{F64CF0CF-A00A-4AD4-A854-83699C9E5B78}" type="pres">
      <dgm:prSet presAssocID="{62D8CFF7-AFA5-4F49-84C7-73309C1F2E6F}" presName="bgRect" presStyleLbl="node1" presStyleIdx="2" presStyleCnt="3" custLinFactNeighborX="23" custLinFactNeighborY="1347"/>
      <dgm:spPr/>
      <dgm:t>
        <a:bodyPr/>
        <a:lstStyle/>
        <a:p>
          <a:endParaRPr lang="en-US"/>
        </a:p>
      </dgm:t>
    </dgm:pt>
    <dgm:pt modelId="{250D7024-1743-4ECA-900F-6FD2BFEBDA42}" type="pres">
      <dgm:prSet presAssocID="{62D8CFF7-AFA5-4F49-84C7-73309C1F2E6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7DDAA5-54CF-4EEA-925F-70ADC9A62D4F}" srcId="{2C178CBA-CDCD-4499-BB1C-CE6533101F8E}" destId="{FAA485B2-99EC-48E4-B452-A3FD0AE08C09}" srcOrd="0" destOrd="0" parTransId="{8EE93C8C-5DFA-4F1F-AD13-63D1544CED69}" sibTransId="{D33D2286-4EC9-4D37-AC94-818AC454C5AD}"/>
    <dgm:cxn modelId="{BB458B2B-A8BA-4C1F-A132-5EAF4818AF11}" srcId="{9FA45994-2A94-47F1-8A29-5C0CA13A3898}" destId="{736CBC98-9613-465D-90C1-64566ABF398C}" srcOrd="0" destOrd="0" parTransId="{4785881D-19D9-4796-9E8A-9492D7232D63}" sibTransId="{7E833447-88B7-40B0-8CC2-F5B27CD4729B}"/>
    <dgm:cxn modelId="{90CFE719-EEF2-4E02-9164-D5C2012EDA63}" type="presOf" srcId="{2C178CBA-CDCD-4499-BB1C-CE6533101F8E}" destId="{A4C67986-2D71-44C4-A7EF-E9954B4E6401}" srcOrd="1" destOrd="0" presId="urn:microsoft.com/office/officeart/2005/8/layout/hProcess7"/>
    <dgm:cxn modelId="{EB0F0B34-B4DE-45CA-A5FF-B2BCC15A7740}" type="presOf" srcId="{62D8CFF7-AFA5-4F49-84C7-73309C1F2E6F}" destId="{250D7024-1743-4ECA-900F-6FD2BFEBDA42}" srcOrd="1" destOrd="0" presId="urn:microsoft.com/office/officeart/2005/8/layout/hProcess7"/>
    <dgm:cxn modelId="{56A9BE16-8178-462E-A954-8929127DE857}" srcId="{7E394262-5959-4342-AEC8-1DDC71833255}" destId="{2C178CBA-CDCD-4499-BB1C-CE6533101F8E}" srcOrd="1" destOrd="0" parTransId="{EB291B45-C6D5-4818-BB6C-CB4ED19C2E88}" sibTransId="{7C8A9D5B-0688-4D44-A73F-ECD1E06E071F}"/>
    <dgm:cxn modelId="{09A81165-E3E8-4C2B-ABEA-568656D4A170}" type="presOf" srcId="{FAA485B2-99EC-48E4-B452-A3FD0AE08C09}" destId="{EAB5D65E-E2E4-4B5D-B046-51FE6160159C}" srcOrd="0" destOrd="0" presId="urn:microsoft.com/office/officeart/2005/8/layout/hProcess7"/>
    <dgm:cxn modelId="{DB2CE01C-93E8-4539-846E-4C4AA7767E36}" srcId="{7E394262-5959-4342-AEC8-1DDC71833255}" destId="{62D8CFF7-AFA5-4F49-84C7-73309C1F2E6F}" srcOrd="2" destOrd="0" parTransId="{3943C339-62B0-405F-BFB7-D12E2B1A5006}" sibTransId="{0C4E59E9-79D9-431B-B413-8F04687C459A}"/>
    <dgm:cxn modelId="{FFD2E405-DE98-4585-8596-1A5FFBC695FA}" type="presOf" srcId="{736CBC98-9613-465D-90C1-64566ABF398C}" destId="{EE201110-ADEA-455B-BE48-100F03B90B24}" srcOrd="0" destOrd="0" presId="urn:microsoft.com/office/officeart/2005/8/layout/hProcess7"/>
    <dgm:cxn modelId="{A2F074FF-AF36-44F8-9249-A7091DB5E2D2}" type="presOf" srcId="{9FA45994-2A94-47F1-8A29-5C0CA13A3898}" destId="{9C76A939-1708-466B-966C-94FFFA13FF2A}" srcOrd="0" destOrd="0" presId="urn:microsoft.com/office/officeart/2005/8/layout/hProcess7"/>
    <dgm:cxn modelId="{A887FB5B-CFCA-4B6C-9D4A-95A137D04114}" type="presOf" srcId="{62D8CFF7-AFA5-4F49-84C7-73309C1F2E6F}" destId="{F64CF0CF-A00A-4AD4-A854-83699C9E5B78}" srcOrd="0" destOrd="0" presId="urn:microsoft.com/office/officeart/2005/8/layout/hProcess7"/>
    <dgm:cxn modelId="{4A01F800-47B2-45CA-9962-B1AAB3916C91}" type="presOf" srcId="{9FA45994-2A94-47F1-8A29-5C0CA13A3898}" destId="{63C89C15-7DB5-4D64-A377-65A8494FEE5F}" srcOrd="1" destOrd="0" presId="urn:microsoft.com/office/officeart/2005/8/layout/hProcess7"/>
    <dgm:cxn modelId="{FF2BD60D-77F3-436B-AA33-A7F02A095B60}" srcId="{7E394262-5959-4342-AEC8-1DDC71833255}" destId="{9FA45994-2A94-47F1-8A29-5C0CA13A3898}" srcOrd="0" destOrd="0" parTransId="{BEF4A4D2-9994-4C1C-A9C4-C2B7EEAABCD4}" sibTransId="{AE1249BE-9F55-468D-BE37-F5E21A39F772}"/>
    <dgm:cxn modelId="{E4522365-C19D-400D-93D9-F8F237573FAA}" type="presOf" srcId="{7E394262-5959-4342-AEC8-1DDC71833255}" destId="{A436A5B7-A24D-4850-A6CF-99CEAFF421CD}" srcOrd="0" destOrd="0" presId="urn:microsoft.com/office/officeart/2005/8/layout/hProcess7"/>
    <dgm:cxn modelId="{D9864685-22FD-4499-9284-7D6FBF205D17}" type="presOf" srcId="{2C178CBA-CDCD-4499-BB1C-CE6533101F8E}" destId="{1E7CEE1E-2B22-4538-87D7-D001AADDDB0B}" srcOrd="0" destOrd="0" presId="urn:microsoft.com/office/officeart/2005/8/layout/hProcess7"/>
    <dgm:cxn modelId="{CBF9B4DB-5B09-4836-BB16-7DF9A878D363}" type="presParOf" srcId="{A436A5B7-A24D-4850-A6CF-99CEAFF421CD}" destId="{196FECD9-AA79-4C78-BCA9-19F09F66B0AA}" srcOrd="0" destOrd="0" presId="urn:microsoft.com/office/officeart/2005/8/layout/hProcess7"/>
    <dgm:cxn modelId="{446D0523-0108-40AA-8BAB-98813CA11DAB}" type="presParOf" srcId="{196FECD9-AA79-4C78-BCA9-19F09F66B0AA}" destId="{9C76A939-1708-466B-966C-94FFFA13FF2A}" srcOrd="0" destOrd="0" presId="urn:microsoft.com/office/officeart/2005/8/layout/hProcess7"/>
    <dgm:cxn modelId="{F24A2B68-15DA-4E4F-A389-8699C4ABBA73}" type="presParOf" srcId="{196FECD9-AA79-4C78-BCA9-19F09F66B0AA}" destId="{63C89C15-7DB5-4D64-A377-65A8494FEE5F}" srcOrd="1" destOrd="0" presId="urn:microsoft.com/office/officeart/2005/8/layout/hProcess7"/>
    <dgm:cxn modelId="{F3AFD48F-3E2B-41B8-A46D-70F3E887915D}" type="presParOf" srcId="{196FECD9-AA79-4C78-BCA9-19F09F66B0AA}" destId="{EE201110-ADEA-455B-BE48-100F03B90B24}" srcOrd="2" destOrd="0" presId="urn:microsoft.com/office/officeart/2005/8/layout/hProcess7"/>
    <dgm:cxn modelId="{01332792-0F55-43D6-96C7-9B9BD0AF249A}" type="presParOf" srcId="{A436A5B7-A24D-4850-A6CF-99CEAFF421CD}" destId="{51F40BA6-DBE6-4FBB-9998-B766141E71CB}" srcOrd="1" destOrd="0" presId="urn:microsoft.com/office/officeart/2005/8/layout/hProcess7"/>
    <dgm:cxn modelId="{E1E21ED4-E1AB-4D26-9DCA-13731510F5BA}" type="presParOf" srcId="{A436A5B7-A24D-4850-A6CF-99CEAFF421CD}" destId="{2B850F5A-6312-4287-AF3E-0049270C82B1}" srcOrd="2" destOrd="0" presId="urn:microsoft.com/office/officeart/2005/8/layout/hProcess7"/>
    <dgm:cxn modelId="{E647D7CC-B8E7-4D19-95DB-00CFB747EF99}" type="presParOf" srcId="{2B850F5A-6312-4287-AF3E-0049270C82B1}" destId="{CBBB7AC5-B209-43C9-A7BF-926ADE734BA9}" srcOrd="0" destOrd="0" presId="urn:microsoft.com/office/officeart/2005/8/layout/hProcess7"/>
    <dgm:cxn modelId="{4B9009B8-EE2B-459D-B7DB-EF787D52E57B}" type="presParOf" srcId="{2B850F5A-6312-4287-AF3E-0049270C82B1}" destId="{C0657667-C797-4200-B5C5-141CAACBF3BB}" srcOrd="1" destOrd="0" presId="urn:microsoft.com/office/officeart/2005/8/layout/hProcess7"/>
    <dgm:cxn modelId="{C5A29D1B-3EA4-4D2B-961C-A62AE5AFC0D5}" type="presParOf" srcId="{2B850F5A-6312-4287-AF3E-0049270C82B1}" destId="{A81A6A49-4AB4-42D8-9958-38A1C57F555B}" srcOrd="2" destOrd="0" presId="urn:microsoft.com/office/officeart/2005/8/layout/hProcess7"/>
    <dgm:cxn modelId="{07CB70EB-C511-440D-81F3-9367135CD589}" type="presParOf" srcId="{A436A5B7-A24D-4850-A6CF-99CEAFF421CD}" destId="{34068EB0-1D32-4A5B-ABE0-D7F382784762}" srcOrd="3" destOrd="0" presId="urn:microsoft.com/office/officeart/2005/8/layout/hProcess7"/>
    <dgm:cxn modelId="{47FED8E8-A721-4428-87FB-B7848D680E16}" type="presParOf" srcId="{A436A5B7-A24D-4850-A6CF-99CEAFF421CD}" destId="{9E38E2EB-BC14-4AD1-A67F-060C76996BF1}" srcOrd="4" destOrd="0" presId="urn:microsoft.com/office/officeart/2005/8/layout/hProcess7"/>
    <dgm:cxn modelId="{A766AB4B-B35E-4827-9C26-5396F9D9AECD}" type="presParOf" srcId="{9E38E2EB-BC14-4AD1-A67F-060C76996BF1}" destId="{1E7CEE1E-2B22-4538-87D7-D001AADDDB0B}" srcOrd="0" destOrd="0" presId="urn:microsoft.com/office/officeart/2005/8/layout/hProcess7"/>
    <dgm:cxn modelId="{FD9916F9-21F2-4698-B679-630D8430E06A}" type="presParOf" srcId="{9E38E2EB-BC14-4AD1-A67F-060C76996BF1}" destId="{A4C67986-2D71-44C4-A7EF-E9954B4E6401}" srcOrd="1" destOrd="0" presId="urn:microsoft.com/office/officeart/2005/8/layout/hProcess7"/>
    <dgm:cxn modelId="{E220D60E-ECBB-452D-8FC9-3AFBE8331A88}" type="presParOf" srcId="{9E38E2EB-BC14-4AD1-A67F-060C76996BF1}" destId="{EAB5D65E-E2E4-4B5D-B046-51FE6160159C}" srcOrd="2" destOrd="0" presId="urn:microsoft.com/office/officeart/2005/8/layout/hProcess7"/>
    <dgm:cxn modelId="{37DD34BB-DE43-42B2-AE14-952B942A8487}" type="presParOf" srcId="{A436A5B7-A24D-4850-A6CF-99CEAFF421CD}" destId="{63D13E71-5883-4ECB-8D2A-76AAC8E0C4F2}" srcOrd="5" destOrd="0" presId="urn:microsoft.com/office/officeart/2005/8/layout/hProcess7"/>
    <dgm:cxn modelId="{09F25470-F6DD-4E49-9893-F44A09F4B96E}" type="presParOf" srcId="{A436A5B7-A24D-4850-A6CF-99CEAFF421CD}" destId="{E2D0AD0F-3CC9-4061-8F4B-55FA35BD46D2}" srcOrd="6" destOrd="0" presId="urn:microsoft.com/office/officeart/2005/8/layout/hProcess7"/>
    <dgm:cxn modelId="{1B953480-3F7E-4398-9F79-8AE7D547FDFC}" type="presParOf" srcId="{E2D0AD0F-3CC9-4061-8F4B-55FA35BD46D2}" destId="{B45767D6-6761-4A56-8592-6F3B88D01C8A}" srcOrd="0" destOrd="0" presId="urn:microsoft.com/office/officeart/2005/8/layout/hProcess7"/>
    <dgm:cxn modelId="{817C58DC-4CE8-45EA-A0E4-FBAB2B2F68D0}" type="presParOf" srcId="{E2D0AD0F-3CC9-4061-8F4B-55FA35BD46D2}" destId="{823CC5BE-617B-48B5-A74C-759E12158B06}" srcOrd="1" destOrd="0" presId="urn:microsoft.com/office/officeart/2005/8/layout/hProcess7"/>
    <dgm:cxn modelId="{8AB4732C-DA6A-4B5A-9289-0B1745D641A7}" type="presParOf" srcId="{E2D0AD0F-3CC9-4061-8F4B-55FA35BD46D2}" destId="{A7BB072D-B2E3-4311-83B5-CE2D1DFB65A2}" srcOrd="2" destOrd="0" presId="urn:microsoft.com/office/officeart/2005/8/layout/hProcess7"/>
    <dgm:cxn modelId="{704F8A30-8B30-4D3E-A259-66C989B658F6}" type="presParOf" srcId="{A436A5B7-A24D-4850-A6CF-99CEAFF421CD}" destId="{45833258-993F-4800-93C8-9144C6A8E219}" srcOrd="7" destOrd="0" presId="urn:microsoft.com/office/officeart/2005/8/layout/hProcess7"/>
    <dgm:cxn modelId="{E191C2CE-A296-4AF9-98FC-21D026E6DE1F}" type="presParOf" srcId="{A436A5B7-A24D-4850-A6CF-99CEAFF421CD}" destId="{9FE36247-D5D4-46C3-AA4D-62CF5E900BCF}" srcOrd="8" destOrd="0" presId="urn:microsoft.com/office/officeart/2005/8/layout/hProcess7"/>
    <dgm:cxn modelId="{E81624FF-EB58-4AAF-AFB6-523318FD5D45}" type="presParOf" srcId="{9FE36247-D5D4-46C3-AA4D-62CF5E900BCF}" destId="{F64CF0CF-A00A-4AD4-A854-83699C9E5B78}" srcOrd="0" destOrd="0" presId="urn:microsoft.com/office/officeart/2005/8/layout/hProcess7"/>
    <dgm:cxn modelId="{F7DC3BAB-3961-4E34-9E0E-424CD61E582B}" type="presParOf" srcId="{9FE36247-D5D4-46C3-AA4D-62CF5E900BCF}" destId="{250D7024-1743-4ECA-900F-6FD2BFEBDA42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FD3D2-9C0C-4CF0-AD68-AA6F288ABDC3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EB72-5074-4FD2-B60D-66A207430088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1. </a:t>
          </a:r>
          <a:r>
            <a:rPr lang="en-US" sz="4100" kern="1200" dirty="0" err="1" smtClean="0"/>
            <a:t>Chuẩn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bị</a:t>
          </a:r>
          <a:endParaRPr lang="en-US" sz="4100" kern="1200" dirty="0"/>
        </a:p>
      </dsp:txBody>
      <dsp:txXfrm>
        <a:off x="465483" y="89476"/>
        <a:ext cx="5571434" cy="1092154"/>
      </dsp:txXfrm>
    </dsp:sp>
    <dsp:sp modelId="{9C779B07-A59D-4F75-8F42-CE0BD6C869AB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D8BB-0A0A-4944-A576-200BE5E742F0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2. </a:t>
          </a:r>
          <a:r>
            <a:rPr lang="en-US" sz="4100" kern="1200" dirty="0" err="1" smtClean="0"/>
            <a:t>Viết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1949236"/>
        <a:ext cx="5571434" cy="1092154"/>
      </dsp:txXfrm>
    </dsp:sp>
    <dsp:sp modelId="{FD63A28B-5307-41F6-94FB-A7C03B7FD83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6680D-18AD-4759-ACE5-857212D04621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3. </a:t>
          </a:r>
          <a:r>
            <a:rPr lang="en-US" sz="4100" kern="1200" dirty="0" err="1" smtClean="0"/>
            <a:t>Trình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bày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3808996"/>
        <a:ext cx="5571434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A939-1708-466B-966C-94FFFA13FF2A}">
      <dsp:nvSpPr>
        <dsp:cNvPr id="0" name=""/>
        <dsp:cNvSpPr/>
      </dsp:nvSpPr>
      <dsp:spPr>
        <a:xfrm>
          <a:off x="695" y="1213435"/>
          <a:ext cx="2991286" cy="3589543"/>
        </a:xfrm>
        <a:prstGeom prst="roundRect">
          <a:avLst>
            <a:gd name="adj" fmla="val 5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 rot="16200000">
        <a:off x="-1171889" y="2386019"/>
        <a:ext cx="2943425" cy="598257"/>
      </dsp:txXfrm>
    </dsp:sp>
    <dsp:sp modelId="{EE201110-ADEA-455B-BE48-100F03B90B24}">
      <dsp:nvSpPr>
        <dsp:cNvPr id="0" name=""/>
        <dsp:cNvSpPr/>
      </dsp:nvSpPr>
      <dsp:spPr>
        <a:xfrm>
          <a:off x="598952" y="1213435"/>
          <a:ext cx="2228508" cy="3589543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Quá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trình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Phi.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8952" y="1213435"/>
        <a:ext cx="2228508" cy="3589543"/>
      </dsp:txXfrm>
    </dsp:sp>
    <dsp:sp modelId="{1E7CEE1E-2B22-4538-87D7-D001AADDDB0B}">
      <dsp:nvSpPr>
        <dsp:cNvPr id="0" name=""/>
        <dsp:cNvSpPr/>
      </dsp:nvSpPr>
      <dsp:spPr>
        <a:xfrm>
          <a:off x="3069186" y="1245525"/>
          <a:ext cx="2991286" cy="3589543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 rot="16200000">
        <a:off x="1896602" y="2418109"/>
        <a:ext cx="2943425" cy="598257"/>
      </dsp:txXfrm>
    </dsp:sp>
    <dsp:sp modelId="{C0657667-C797-4200-B5C5-141CAACBF3BB}">
      <dsp:nvSpPr>
        <dsp:cNvPr id="0" name=""/>
        <dsp:cNvSpPr/>
      </dsp:nvSpPr>
      <dsp:spPr>
        <a:xfrm rot="5400000">
          <a:off x="2847921" y="4065729"/>
          <a:ext cx="527424" cy="44869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5D65E-E2E4-4B5D-B046-51FE6160159C}">
      <dsp:nvSpPr>
        <dsp:cNvPr id="0" name=""/>
        <dsp:cNvSpPr/>
      </dsp:nvSpPr>
      <dsp:spPr>
        <a:xfrm>
          <a:off x="3667444" y="1245525"/>
          <a:ext cx="2228508" cy="35895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67444" y="1245525"/>
        <a:ext cx="2228508" cy="3589543"/>
      </dsp:txXfrm>
    </dsp:sp>
    <dsp:sp modelId="{F64CF0CF-A00A-4AD4-A854-83699C9E5B78}">
      <dsp:nvSpPr>
        <dsp:cNvPr id="0" name=""/>
        <dsp:cNvSpPr/>
      </dsp:nvSpPr>
      <dsp:spPr>
        <a:xfrm>
          <a:off x="6193346" y="1261786"/>
          <a:ext cx="2991286" cy="3589543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 rot="16200000">
        <a:off x="5020761" y="2434370"/>
        <a:ext cx="2943425" cy="598257"/>
      </dsp:txXfrm>
    </dsp:sp>
    <dsp:sp modelId="{823CC5BE-617B-48B5-A74C-759E12158B06}">
      <dsp:nvSpPr>
        <dsp:cNvPr id="0" name=""/>
        <dsp:cNvSpPr/>
      </dsp:nvSpPr>
      <dsp:spPr>
        <a:xfrm rot="5400000">
          <a:off x="5943902" y="4065729"/>
          <a:ext cx="527424" cy="44869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t>2024/5/30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328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179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459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341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31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182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541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t>2024/5/30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081673" y="465403"/>
            <a:ext cx="466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Bài</a:t>
            </a:r>
            <a:r>
              <a:rPr lang="en-US" altLang="zh-CN" sz="7200" b="1" dirty="0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12</a:t>
            </a:r>
            <a:r>
              <a:rPr lang="en-US" altLang="zh-CN" sz="7200" b="1" dirty="0" smtClean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:</a:t>
            </a:r>
            <a:endParaRPr lang="en-US" altLang="zh-CN" sz="60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  <a:p>
            <a:pPr algn="ctr"/>
            <a:r>
              <a:rPr lang="en-US" altLang="zh-CN" sz="60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endParaRPr lang="zh-CN" altLang="en-US" sz="60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1063" y="2405574"/>
            <a:ext cx="7353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Thực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Hành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Sưu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Tầm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kumimoji="1" lang="vi-VN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Về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Cộng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Hòa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Nam Phi</a:t>
            </a:r>
            <a:endParaRPr kumimoji="1" lang="en-US" altLang="zh-CN" sz="48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034" y="4713898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38468"/>
              </p:ext>
            </p:extLst>
          </p:nvPr>
        </p:nvGraphicFramePr>
        <p:xfrm>
          <a:off x="894077" y="307284"/>
          <a:ext cx="10160002" cy="5799666"/>
        </p:xfrm>
        <a:graphic>
          <a:graphicData uri="http://schemas.openxmlformats.org/drawingml/2006/table">
            <a:tbl>
              <a:tblPr bandRow="1"/>
              <a:tblGrid>
                <a:gridCol w="7594929">
                  <a:extLst>
                    <a:ext uri="{9D8B030D-6E8A-4147-A177-3AD203B41FA5}">
                      <a16:colId xmlns:a16="http://schemas.microsoft.com/office/drawing/2014/main" xmlns="" val="292141489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xmlns="" val="3646253021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xmlns="" val="3408913184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xmlns="" val="1129685336"/>
                    </a:ext>
                  </a:extLst>
                </a:gridCol>
                <a:gridCol w="612239">
                  <a:extLst>
                    <a:ext uri="{9D8B030D-6E8A-4147-A177-3AD203B41FA5}">
                      <a16:colId xmlns:a16="http://schemas.microsoft.com/office/drawing/2014/main" xmlns="" val="3155276512"/>
                    </a:ext>
                  </a:extLst>
                </a:gridCol>
              </a:tblGrid>
              <a:tr h="557671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bài báo cáo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24882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giới thiệu chủ đề ngắn gọn, không quá 5 dòng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124916"/>
                  </a:ext>
                </a:extLst>
              </a:tr>
              <a:tr h="1115342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của chủ đề trả lời các câu hỏi 5W1H với thông tin phong phú, ngắn gọn và có tính khái quát cao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414541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 các hình ảnh minh họa, chiếm không quá 20% diện tích A4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5325040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đánh giá thể hiện cái nhìn khách quan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1797063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cân đối, hài hòa, màu sắc thu hút, chữ đẹp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2916406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trình lưu loát, ít lệ thuộc, đúng giờ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860324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 tin cá nhân đầy đủ, đề mục thu hút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699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60037" y="458260"/>
            <a:ext cx="5688753" cy="134844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LUYỆN TẬP</a:t>
            </a:r>
          </a:p>
        </p:txBody>
      </p:sp>
      <p:sp>
        <p:nvSpPr>
          <p:cNvPr id="4" name="矩形 19">
            <a:extLst>
              <a:ext uri="{FF2B5EF4-FFF2-40B4-BE49-F238E27FC236}">
                <a16:creationId xmlns:a16="http://schemas.microsoft.com/office/drawing/2014/main" xmlns="" id="{B86D0EA5-3377-4944-97B9-732AE938C0D8}"/>
              </a:ext>
            </a:extLst>
          </p:cNvPr>
          <p:cNvSpPr/>
          <p:nvPr/>
        </p:nvSpPr>
        <p:spPr>
          <a:xfrm>
            <a:off x="2778930" y="2494886"/>
            <a:ext cx="7585833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Nêu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khó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khăn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nhóm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em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làm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94" y="-115072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0125" y="885763"/>
            <a:ext cx="5688753" cy="1348446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</a:p>
        </p:txBody>
      </p:sp>
      <p:sp>
        <p:nvSpPr>
          <p:cNvPr id="3" name="矩形 19">
            <a:extLst>
              <a:ext uri="{FF2B5EF4-FFF2-40B4-BE49-F238E27FC236}">
                <a16:creationId xmlns:a16="http://schemas.microsoft.com/office/drawing/2014/main" xmlns="" id="{FACF06DF-BE82-4D67-8B4E-4C35FA455C92}"/>
              </a:ext>
            </a:extLst>
          </p:cNvPr>
          <p:cNvSpPr/>
          <p:nvPr/>
        </p:nvSpPr>
        <p:spPr>
          <a:xfrm>
            <a:off x="2171959" y="2878223"/>
            <a:ext cx="8233837" cy="646331"/>
          </a:xfrm>
          <a:prstGeom prst="rect">
            <a:avLst/>
          </a:prstGeom>
        </p:spPr>
        <p:txBody>
          <a:bodyPr/>
          <a:lstStyle/>
          <a:p>
            <a:r>
              <a:rPr lang="vi-VN" sz="2800" b="1" dirty="0">
                <a:latin typeface="+mj-lt"/>
              </a:rPr>
              <a:t>Nếu là 1 trong những nhà lãnh đạo của CH Nam Phi em sẽ thực hiện điều gì</a:t>
            </a:r>
            <a:r>
              <a:rPr lang="vi-VN" sz="2800" b="1" dirty="0" smtClean="0">
                <a:latin typeface="+mj-lt"/>
              </a:rPr>
              <a:t>?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6" y="0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4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86265" y="519634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54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NỘI DUNG</a:t>
            </a:r>
            <a:endParaRPr kumimoji="1" lang="zh-CN" altLang="en-US" sz="44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6066691"/>
              </p:ext>
            </p:extLst>
          </p:nvPr>
        </p:nvGraphicFramePr>
        <p:xfrm>
          <a:off x="3159760" y="323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78" y="2348202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629649" y="65067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5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1.</a:t>
            </a:r>
            <a:endParaRPr kumimoji="1" lang="zh-CN" altLang="en-US" sz="115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412792" y="2703621"/>
            <a:ext cx="5355288" cy="1151021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Chuẩn</a:t>
            </a:r>
            <a:r>
              <a:rPr lang="en-US" altLang="zh-CN" sz="66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 </a:t>
            </a: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Bị</a:t>
            </a:r>
            <a:endParaRPr lang="en-US" altLang="zh-CN" sz="66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  <a:sym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32" y="108342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2660407"/>
              </p:ext>
            </p:extLst>
          </p:nvPr>
        </p:nvGraphicFramePr>
        <p:xfrm>
          <a:off x="2032000" y="719666"/>
          <a:ext cx="9184640" cy="60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877964"/>
            <a:ext cx="5575481" cy="5591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Lựa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dung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0603" y="2257475"/>
            <a:ext cx="25670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.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Tổng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thống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da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màu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đầu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tiên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ở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Cộng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hòa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Nam Phi</a:t>
            </a:r>
            <a:endParaRPr lang="zh-CN" altLang="en-US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31" y="-82925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38">
            <a:extLst>
              <a:ext uri="{FF2B5EF4-FFF2-40B4-BE49-F238E27FC236}">
                <a16:creationId xmlns:a16="http://schemas.microsoft.com/office/drawing/2014/main" xmlns="" id="{1B2B9B94-3EB5-4963-9C10-8CFEE8E80A27}"/>
              </a:ext>
            </a:extLst>
          </p:cNvPr>
          <p:cNvSpPr/>
          <p:nvPr/>
        </p:nvSpPr>
        <p:spPr>
          <a:xfrm>
            <a:off x="9241308" y="3733253"/>
            <a:ext cx="1418453" cy="36220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Báo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0" name="矩形 41">
            <a:extLst>
              <a:ext uri="{FF2B5EF4-FFF2-40B4-BE49-F238E27FC236}">
                <a16:creationId xmlns:a16="http://schemas.microsoft.com/office/drawing/2014/main" xmlns="" id="{9E8765FE-1692-4EFE-8DB0-71B2EC237FAE}"/>
              </a:ext>
            </a:extLst>
          </p:cNvPr>
          <p:cNvSpPr/>
          <p:nvPr/>
        </p:nvSpPr>
        <p:spPr>
          <a:xfrm>
            <a:off x="5419227" y="5933440"/>
            <a:ext cx="2134732" cy="49331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Tạp</a:t>
            </a: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chí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4" name="矩形 44">
            <a:extLst>
              <a:ext uri="{FF2B5EF4-FFF2-40B4-BE49-F238E27FC236}">
                <a16:creationId xmlns:a16="http://schemas.microsoft.com/office/drawing/2014/main" xmlns="" id="{AD80B620-F305-4D24-BE7A-56F4F124850D}"/>
              </a:ext>
            </a:extLst>
          </p:cNvPr>
          <p:cNvSpPr/>
          <p:nvPr/>
        </p:nvSpPr>
        <p:spPr>
          <a:xfrm>
            <a:off x="5023049" y="1757202"/>
            <a:ext cx="2708647" cy="3393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internet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8" name="矩形 47">
            <a:extLst>
              <a:ext uri="{FF2B5EF4-FFF2-40B4-BE49-F238E27FC236}">
                <a16:creationId xmlns:a16="http://schemas.microsoft.com/office/drawing/2014/main" xmlns="" id="{4A1F5C24-BCD4-447D-954B-1EFF2D275ED9}"/>
              </a:ext>
            </a:extLst>
          </p:cNvPr>
          <p:cNvSpPr/>
          <p:nvPr/>
        </p:nvSpPr>
        <p:spPr>
          <a:xfrm>
            <a:off x="1942906" y="3749582"/>
            <a:ext cx="1570532" cy="34587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Sách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3588453" y="2257478"/>
            <a:ext cx="5577840" cy="3675962"/>
          </a:xfrm>
          <a:prstGeom prst="quad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08" y="4972551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4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775146"/>
            <a:ext cx="9479205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lọc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từ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nguồn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đã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tìm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147731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số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tư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ảnh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38518" y="4539645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Sắp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xếp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đề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c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ơng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của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báo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cáo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.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7" y="4970670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414221" y="9757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78685" y="2703621"/>
            <a:ext cx="7060995" cy="12187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VIẾT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53" y="4936222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4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24608" y="1477109"/>
            <a:ext cx="10701410" cy="36686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3">
            <a:extLst>
              <a:ext uri="{FF2B5EF4-FFF2-40B4-BE49-F238E27FC236}">
                <a16:creationId xmlns:a16="http://schemas.microsoft.com/office/drawing/2014/main" xmlns="" id="{D715A1A2-218B-4E78-849C-2AD0E02550E4}"/>
              </a:ext>
            </a:extLst>
          </p:cNvPr>
          <p:cNvSpPr/>
          <p:nvPr/>
        </p:nvSpPr>
        <p:spPr>
          <a:xfrm>
            <a:off x="1092591" y="1712277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1.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Giới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thiệu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về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a.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lịch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sử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nào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Diễn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ra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khoảng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nào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 Ý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nghĩa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9" y="-209501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06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038301" y="5185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05405" y="2195621"/>
            <a:ext cx="5688753" cy="2331279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TRÌNH BÀY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0" y="-218828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9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358</Words>
  <Application>Microsoft Office PowerPoint</Application>
  <PresentationFormat>Custom</PresentationFormat>
  <Paragraphs>90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教学教育课件</dc:title>
  <dc:creator>TRA DAO</dc:creator>
  <cp:lastModifiedBy>HP</cp:lastModifiedBy>
  <cp:revision>37</cp:revision>
  <dcterms:created xsi:type="dcterms:W3CDTF">2017-03-10T12:08:00Z</dcterms:created>
  <dcterms:modified xsi:type="dcterms:W3CDTF">2024-05-29T23:21:38Z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