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4"/>
  </p:notesMasterIdLst>
  <p:sldIdLst>
    <p:sldId id="353" r:id="rId3"/>
    <p:sldId id="310" r:id="rId4"/>
    <p:sldId id="258" r:id="rId5"/>
    <p:sldId id="311" r:id="rId6"/>
    <p:sldId id="312" r:id="rId7"/>
    <p:sldId id="314" r:id="rId8"/>
    <p:sldId id="315" r:id="rId9"/>
    <p:sldId id="313" r:id="rId10"/>
    <p:sldId id="316" r:id="rId11"/>
    <p:sldId id="265" r:id="rId12"/>
    <p:sldId id="256" r:id="rId13"/>
    <p:sldId id="257" r:id="rId14"/>
    <p:sldId id="267" r:id="rId15"/>
    <p:sldId id="262" r:id="rId16"/>
    <p:sldId id="318" r:id="rId17"/>
    <p:sldId id="319" r:id="rId18"/>
    <p:sldId id="272" r:id="rId19"/>
    <p:sldId id="259" r:id="rId20"/>
    <p:sldId id="347" r:id="rId21"/>
    <p:sldId id="345" r:id="rId22"/>
    <p:sldId id="346" r:id="rId23"/>
    <p:sldId id="348" r:id="rId24"/>
    <p:sldId id="349" r:id="rId25"/>
    <p:sldId id="350" r:id="rId26"/>
    <p:sldId id="351" r:id="rId27"/>
    <p:sldId id="352" r:id="rId28"/>
    <p:sldId id="269" r:id="rId29"/>
    <p:sldId id="274" r:id="rId30"/>
    <p:sldId id="275" r:id="rId31"/>
    <p:sldId id="276" r:id="rId32"/>
    <p:sldId id="287" r:id="rId33"/>
  </p:sldIdLst>
  <p:sldSz cx="9144000" cy="5143500" type="screen16x9"/>
  <p:notesSz cx="6858000" cy="9144000"/>
  <p:embeddedFontLst>
    <p:embeddedFont>
      <p:font typeface="Abril Fatface" panose="020B0604020202020204" charset="0"/>
      <p:regular r:id="rId35"/>
    </p:embeddedFont>
    <p:embeddedFont>
      <p:font typeface="Arimo" panose="020B0604020202020204" charset="0"/>
      <p:regular r:id="rId36"/>
      <p:bold r:id="rId37"/>
      <p:italic r:id="rId38"/>
      <p:boldItalic r:id="rId39"/>
    </p:embeddedFont>
    <p:embeddedFont>
      <p:font typeface="Audiowid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ongenial" panose="020B0604020202020204" charset="0"/>
      <p:regular r:id="rId45"/>
      <p:bold r:id="rId46"/>
      <p:italic r:id="rId47"/>
      <p:boldItalic r:id="rId48"/>
    </p:embeddedFont>
    <p:embeddedFont>
      <p:font typeface="Libre Baskerville" panose="020B0604020202020204" charset="0"/>
      <p:regular r:id="rId49"/>
      <p:bold r:id="rId50"/>
      <p:italic r:id="rId51"/>
    </p:embeddedFont>
    <p:embeddedFont>
      <p:font typeface="Montserrat Alternates" panose="020B0604020202020204" charset="0"/>
      <p:regular r:id="rId52"/>
      <p:bold r:id="rId53"/>
      <p:italic r:id="rId54"/>
      <p:boldItalic r:id="rId55"/>
    </p:embeddedFont>
    <p:embeddedFont>
      <p:font typeface="Montserrat Alternates ExtraBold" panose="020B0604020202020204" charset="0"/>
      <p:bold r:id="rId56"/>
      <p:boldItalic r:id="rId57"/>
    </p:embeddedFont>
    <p:embeddedFont>
      <p:font typeface="Montserrat Alternates SemiBold" panose="020B0604020202020204" charset="0"/>
      <p:regular r:id="rId58"/>
      <p:bold r:id="rId59"/>
      <p:italic r:id="rId60"/>
      <p:boldItalic r:id="rId61"/>
    </p:embeddedFont>
    <p:embeddedFont>
      <p:font typeface="Nunito" pitchFamily="2" charset="0"/>
      <p:regular r:id="rId62"/>
      <p:bold r:id="rId63"/>
      <p:italic r:id="rId64"/>
      <p:boldItalic r:id="rId65"/>
    </p:embeddedFont>
    <p:embeddedFont>
      <p:font typeface="Open Sans" panose="020B0606030504020204" pitchFamily="34" charset="0"/>
      <p:regular r:id="rId66"/>
      <p:bold r:id="rId67"/>
      <p:italic r:id="rId68"/>
      <p:boldItalic r:id="rId69"/>
    </p:embeddedFont>
    <p:embeddedFont>
      <p:font typeface="Pangolin" panose="020B0604020202020204" charset="0"/>
      <p:regular r:id="rId70"/>
    </p:embeddedFont>
    <p:embeddedFont>
      <p:font typeface="Playfair Display" panose="00000500000000000000" pitchFamily="2" charset="0"/>
      <p:regular r:id="rId71"/>
      <p:bold r:id="rId72"/>
      <p:italic r:id="rId73"/>
      <p:boldItalic r:id="rId74"/>
    </p:embeddedFont>
    <p:embeddedFont>
      <p:font typeface="Viga" panose="020B0604020202020204" charset="0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BFC"/>
    <a:srgbClr val="7E8F98"/>
    <a:srgbClr val="376D00"/>
    <a:srgbClr val="66FF99"/>
    <a:srgbClr val="00CC99"/>
    <a:srgbClr val="FEA937"/>
    <a:srgbClr val="39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997254-F939-428F-83D9-A0E0B8442E55}">
  <a:tblStyle styleId="{9E997254-F939-428F-83D9-A0E0B8442E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font" Target="fonts/font40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480c78fdd2_0_5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480c78fdd2_0_5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080b61eb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080b61eb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080b61eb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080b61eb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61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f080b61eb8_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f080b61eb8_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230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gfc08dbe6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8" name="Google Shape;2198;gfc08dbe61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652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13dc985d61d_0_8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13dc985d61d_0_8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Google Shape;2579;gf080b61eb8_3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0" name="Google Shape;2580;gf080b61eb8_3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Google Shape;2681;g13dc985d61d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2" name="Google Shape;2682;g13dc985d61d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7" name="Google Shape;4197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795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7993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343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22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f080b61eb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f080b61eb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195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080b61eb8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f080b61eb8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249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416600" y="798338"/>
            <a:ext cx="4967100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16600" y="3925163"/>
            <a:ext cx="4733400" cy="42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>
                <a:solidFill>
                  <a:srgbClr val="152A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_4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title"/>
          </p:nvPr>
        </p:nvSpPr>
        <p:spPr>
          <a:xfrm>
            <a:off x="734975" y="2263500"/>
            <a:ext cx="2461800" cy="3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subTitle" idx="1"/>
          </p:nvPr>
        </p:nvSpPr>
        <p:spPr>
          <a:xfrm>
            <a:off x="734975" y="2477925"/>
            <a:ext cx="246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title" idx="2"/>
          </p:nvPr>
        </p:nvSpPr>
        <p:spPr>
          <a:xfrm>
            <a:off x="3341100" y="2263500"/>
            <a:ext cx="2461800" cy="3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ubTitle" idx="3"/>
          </p:nvPr>
        </p:nvSpPr>
        <p:spPr>
          <a:xfrm>
            <a:off x="3341100" y="2477925"/>
            <a:ext cx="246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 idx="4"/>
          </p:nvPr>
        </p:nvSpPr>
        <p:spPr>
          <a:xfrm>
            <a:off x="5947225" y="2263500"/>
            <a:ext cx="2461800" cy="3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5"/>
          </p:nvPr>
        </p:nvSpPr>
        <p:spPr>
          <a:xfrm>
            <a:off x="5947225" y="2477925"/>
            <a:ext cx="24618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 idx="6" hasCustomPrompt="1"/>
          </p:nvPr>
        </p:nvSpPr>
        <p:spPr>
          <a:xfrm>
            <a:off x="734975" y="3169075"/>
            <a:ext cx="24618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 idx="7" hasCustomPrompt="1"/>
          </p:nvPr>
        </p:nvSpPr>
        <p:spPr>
          <a:xfrm>
            <a:off x="3341100" y="3169075"/>
            <a:ext cx="24618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8" hasCustomPrompt="1"/>
          </p:nvPr>
        </p:nvSpPr>
        <p:spPr>
          <a:xfrm>
            <a:off x="5947225" y="3169075"/>
            <a:ext cx="2461800" cy="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title" idx="9"/>
          </p:nvPr>
        </p:nvSpPr>
        <p:spPr>
          <a:xfrm>
            <a:off x="720000" y="466344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13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918638" y="2570200"/>
            <a:ext cx="21753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"/>
          </p:nvPr>
        </p:nvSpPr>
        <p:spPr>
          <a:xfrm>
            <a:off x="918638" y="2785950"/>
            <a:ext cx="21753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 idx="2"/>
          </p:nvPr>
        </p:nvSpPr>
        <p:spPr>
          <a:xfrm>
            <a:off x="3484338" y="2570200"/>
            <a:ext cx="21753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ubTitle" idx="3"/>
          </p:nvPr>
        </p:nvSpPr>
        <p:spPr>
          <a:xfrm>
            <a:off x="3484338" y="2787739"/>
            <a:ext cx="21753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title" idx="4"/>
          </p:nvPr>
        </p:nvSpPr>
        <p:spPr>
          <a:xfrm>
            <a:off x="6050050" y="2570200"/>
            <a:ext cx="21753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ubTitle" idx="5"/>
          </p:nvPr>
        </p:nvSpPr>
        <p:spPr>
          <a:xfrm>
            <a:off x="6050050" y="2787739"/>
            <a:ext cx="21753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title" idx="6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ubTitle" idx="7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756052" y="3342850"/>
            <a:ext cx="25005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ubTitle" idx="1"/>
          </p:nvPr>
        </p:nvSpPr>
        <p:spPr>
          <a:xfrm>
            <a:off x="756052" y="3558600"/>
            <a:ext cx="25005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title" idx="2"/>
          </p:nvPr>
        </p:nvSpPr>
        <p:spPr>
          <a:xfrm>
            <a:off x="3321752" y="3342850"/>
            <a:ext cx="25005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ubTitle" idx="3"/>
          </p:nvPr>
        </p:nvSpPr>
        <p:spPr>
          <a:xfrm>
            <a:off x="3321752" y="3560392"/>
            <a:ext cx="25005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title" idx="4"/>
          </p:nvPr>
        </p:nvSpPr>
        <p:spPr>
          <a:xfrm>
            <a:off x="5887450" y="3342850"/>
            <a:ext cx="25005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5"/>
          </p:nvPr>
        </p:nvSpPr>
        <p:spPr>
          <a:xfrm>
            <a:off x="5887450" y="3560392"/>
            <a:ext cx="25005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 idx="6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7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980825" y="181760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subTitle" idx="1"/>
          </p:nvPr>
        </p:nvSpPr>
        <p:spPr>
          <a:xfrm>
            <a:off x="980830" y="203032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title" idx="2"/>
          </p:nvPr>
        </p:nvSpPr>
        <p:spPr>
          <a:xfrm>
            <a:off x="5001775" y="181760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subTitle" idx="3"/>
          </p:nvPr>
        </p:nvSpPr>
        <p:spPr>
          <a:xfrm>
            <a:off x="5001770" y="203032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4"/>
          </p:nvPr>
        </p:nvSpPr>
        <p:spPr>
          <a:xfrm>
            <a:off x="980825" y="345495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5"/>
          </p:nvPr>
        </p:nvSpPr>
        <p:spPr>
          <a:xfrm>
            <a:off x="980825" y="366767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 idx="6"/>
          </p:nvPr>
        </p:nvSpPr>
        <p:spPr>
          <a:xfrm>
            <a:off x="5001775" y="3454950"/>
            <a:ext cx="3161400" cy="3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subTitle" idx="7"/>
          </p:nvPr>
        </p:nvSpPr>
        <p:spPr>
          <a:xfrm>
            <a:off x="5001775" y="3667675"/>
            <a:ext cx="3161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title" idx="8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ubTitle" idx="9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2459850" y="583088"/>
            <a:ext cx="42243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3"/>
          </p:nvPr>
        </p:nvSpPr>
        <p:spPr>
          <a:xfrm>
            <a:off x="2653050" y="2256388"/>
            <a:ext cx="3837900" cy="9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1"/>
          <p:cNvSpPr txBox="1"/>
          <p:nvPr/>
        </p:nvSpPr>
        <p:spPr>
          <a:xfrm>
            <a:off x="2653050" y="3262975"/>
            <a:ext cx="38379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CREDITS: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, and includes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rPr>
              <a:t>, 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Arimo"/>
                <a:ea typeface="Arimo"/>
                <a:cs typeface="Arimo"/>
                <a:sym typeface="Arim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highlight>
                <a:srgbClr val="DFDEFC"/>
              </a:highlight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subTitle" idx="2"/>
          </p:nvPr>
        </p:nvSpPr>
        <p:spPr>
          <a:xfrm>
            <a:off x="0" y="-374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7" name="Google Shape;197;p32"/>
          <p:cNvGrpSpPr/>
          <p:nvPr/>
        </p:nvGrpSpPr>
        <p:grpSpPr>
          <a:xfrm rot="-1109563">
            <a:off x="8373623" y="649636"/>
            <a:ext cx="336179" cy="627882"/>
            <a:chOff x="2777825" y="2491525"/>
            <a:chExt cx="133975" cy="250225"/>
          </a:xfrm>
        </p:grpSpPr>
        <p:sp>
          <p:nvSpPr>
            <p:cNvPr id="198" name="Google Shape;198;p32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2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2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2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2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2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2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32"/>
          <p:cNvGrpSpPr/>
          <p:nvPr/>
        </p:nvGrpSpPr>
        <p:grpSpPr>
          <a:xfrm rot="455736">
            <a:off x="8189160" y="3739255"/>
            <a:ext cx="705102" cy="1077359"/>
            <a:chOff x="7425079" y="1535350"/>
            <a:chExt cx="1795775" cy="2743848"/>
          </a:xfrm>
        </p:grpSpPr>
        <p:sp>
          <p:nvSpPr>
            <p:cNvPr id="223" name="Google Shape;223;p32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32"/>
          <p:cNvGrpSpPr/>
          <p:nvPr/>
        </p:nvGrpSpPr>
        <p:grpSpPr>
          <a:xfrm rot="-358515">
            <a:off x="209556" y="3521316"/>
            <a:ext cx="580006" cy="1078680"/>
            <a:chOff x="155093" y="1497363"/>
            <a:chExt cx="673109" cy="1251832"/>
          </a:xfrm>
        </p:grpSpPr>
        <p:sp>
          <p:nvSpPr>
            <p:cNvPr id="235" name="Google Shape;235;p32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32"/>
          <p:cNvGrpSpPr/>
          <p:nvPr/>
        </p:nvGrpSpPr>
        <p:grpSpPr>
          <a:xfrm rot="623295">
            <a:off x="184685" y="281341"/>
            <a:ext cx="764908" cy="764723"/>
            <a:chOff x="-13250" y="2940250"/>
            <a:chExt cx="995857" cy="995617"/>
          </a:xfrm>
        </p:grpSpPr>
        <p:sp>
          <p:nvSpPr>
            <p:cNvPr id="257" name="Google Shape;257;p32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33"/>
          <p:cNvGrpSpPr/>
          <p:nvPr/>
        </p:nvGrpSpPr>
        <p:grpSpPr>
          <a:xfrm rot="-1468270">
            <a:off x="8523989" y="197296"/>
            <a:ext cx="336045" cy="627991"/>
            <a:chOff x="3091250" y="2515500"/>
            <a:chExt cx="133925" cy="250275"/>
          </a:xfrm>
        </p:grpSpPr>
        <p:sp>
          <p:nvSpPr>
            <p:cNvPr id="280" name="Google Shape;280;p33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3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3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3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3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3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3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3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3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3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3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3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3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3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3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3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33"/>
          <p:cNvGrpSpPr/>
          <p:nvPr/>
        </p:nvGrpSpPr>
        <p:grpSpPr>
          <a:xfrm rot="841025">
            <a:off x="194732" y="296810"/>
            <a:ext cx="447275" cy="625913"/>
            <a:chOff x="7877949" y="4508284"/>
            <a:chExt cx="560451" cy="784290"/>
          </a:xfrm>
        </p:grpSpPr>
        <p:sp>
          <p:nvSpPr>
            <p:cNvPr id="305" name="Google Shape;305;p33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3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3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3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3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3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3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3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3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3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3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3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3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3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33"/>
          <p:cNvGrpSpPr/>
          <p:nvPr/>
        </p:nvGrpSpPr>
        <p:grpSpPr>
          <a:xfrm rot="-1604192">
            <a:off x="8597972" y="4384595"/>
            <a:ext cx="333773" cy="638893"/>
            <a:chOff x="6692313" y="4433554"/>
            <a:chExt cx="421445" cy="806710"/>
          </a:xfrm>
        </p:grpSpPr>
        <p:sp>
          <p:nvSpPr>
            <p:cNvPr id="322" name="Google Shape;322;p3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33"/>
          <p:cNvGrpSpPr/>
          <p:nvPr/>
        </p:nvGrpSpPr>
        <p:grpSpPr>
          <a:xfrm rot="-1396822">
            <a:off x="175863" y="4551368"/>
            <a:ext cx="680708" cy="394596"/>
            <a:chOff x="753489" y="4226263"/>
            <a:chExt cx="924843" cy="536117"/>
          </a:xfrm>
        </p:grpSpPr>
        <p:sp>
          <p:nvSpPr>
            <p:cNvPr id="329" name="Google Shape;329;p33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3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3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13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60638" y="1743154"/>
            <a:ext cx="4470000" cy="1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850"/>
              <a:buNone/>
              <a:defRPr sz="385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272238" y="3636200"/>
            <a:ext cx="37800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2"/>
          </p:nvPr>
        </p:nvSpPr>
        <p:spPr>
          <a:xfrm>
            <a:off x="3960650" y="1386606"/>
            <a:ext cx="4470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412075" y="-648950"/>
            <a:ext cx="4363800" cy="605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3"/>
          </p:nvPr>
        </p:nvSpPr>
        <p:spPr>
          <a:xfrm>
            <a:off x="713225" y="403500"/>
            <a:ext cx="1767900" cy="3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50"/>
              <a:buFont typeface="Montserrat Alternates SemiBold"/>
              <a:buNone/>
              <a:defRPr sz="1350">
                <a:latin typeface="Montserrat Alternates SemiBold"/>
                <a:ea typeface="Montserrat Alternates SemiBold"/>
                <a:cs typeface="Montserrat Alternates SemiBold"/>
                <a:sym typeface="Montserrat Alternates SemiBold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 rot="5400000">
            <a:off x="7565800" y="3310962"/>
            <a:ext cx="2323398" cy="2325680"/>
          </a:xfrm>
          <a:custGeom>
            <a:avLst/>
            <a:gdLst/>
            <a:ahLst/>
            <a:cxnLst/>
            <a:rect l="l" t="t" r="r" b="b"/>
            <a:pathLst>
              <a:path w="22405" h="22427" extrusionOk="0">
                <a:moveTo>
                  <a:pt x="10397" y="0"/>
                </a:moveTo>
                <a:lnTo>
                  <a:pt x="8704" y="6921"/>
                </a:lnTo>
                <a:lnTo>
                  <a:pt x="2216" y="4997"/>
                </a:lnTo>
                <a:lnTo>
                  <a:pt x="5601" y="10717"/>
                </a:lnTo>
                <a:lnTo>
                  <a:pt x="1" y="14446"/>
                </a:lnTo>
                <a:lnTo>
                  <a:pt x="6713" y="15438"/>
                </a:lnTo>
                <a:lnTo>
                  <a:pt x="6094" y="22426"/>
                </a:lnTo>
                <a:lnTo>
                  <a:pt x="11202" y="17534"/>
                </a:lnTo>
                <a:lnTo>
                  <a:pt x="16192" y="22009"/>
                </a:lnTo>
                <a:lnTo>
                  <a:pt x="15692" y="15431"/>
                </a:lnTo>
                <a:lnTo>
                  <a:pt x="22404" y="14424"/>
                </a:lnTo>
                <a:lnTo>
                  <a:pt x="16803" y="10702"/>
                </a:lnTo>
                <a:lnTo>
                  <a:pt x="20532" y="4736"/>
                </a:lnTo>
                <a:lnTo>
                  <a:pt x="13693" y="6921"/>
                </a:lnTo>
                <a:lnTo>
                  <a:pt x="1039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98750" y="2433675"/>
            <a:ext cx="1156419" cy="548008"/>
          </a:xfrm>
          <a:custGeom>
            <a:avLst/>
            <a:gdLst/>
            <a:ahLst/>
            <a:cxnLst/>
            <a:rect l="l" t="t" r="r" b="b"/>
            <a:pathLst>
              <a:path w="8194" h="3883" extrusionOk="0">
                <a:moveTo>
                  <a:pt x="4056" y="1"/>
                </a:moveTo>
                <a:cubicBezTo>
                  <a:pt x="3565" y="1"/>
                  <a:pt x="3084" y="191"/>
                  <a:pt x="2724" y="594"/>
                </a:cubicBezTo>
                <a:cubicBezTo>
                  <a:pt x="2486" y="862"/>
                  <a:pt x="2292" y="1228"/>
                  <a:pt x="2270" y="1713"/>
                </a:cubicBezTo>
                <a:cubicBezTo>
                  <a:pt x="2270" y="1713"/>
                  <a:pt x="1881" y="1519"/>
                  <a:pt x="1429" y="1519"/>
                </a:cubicBezTo>
                <a:cubicBezTo>
                  <a:pt x="780" y="1519"/>
                  <a:pt x="0" y="1919"/>
                  <a:pt x="62" y="3868"/>
                </a:cubicBezTo>
                <a:lnTo>
                  <a:pt x="7826" y="3883"/>
                </a:lnTo>
                <a:cubicBezTo>
                  <a:pt x="7826" y="3883"/>
                  <a:pt x="8194" y="1429"/>
                  <a:pt x="6592" y="1429"/>
                </a:cubicBezTo>
                <a:cubicBezTo>
                  <a:pt x="6384" y="1429"/>
                  <a:pt x="6144" y="1470"/>
                  <a:pt x="5864" y="1563"/>
                </a:cubicBezTo>
                <a:cubicBezTo>
                  <a:pt x="5864" y="1563"/>
                  <a:pt x="5641" y="206"/>
                  <a:pt x="4328" y="20"/>
                </a:cubicBezTo>
                <a:cubicBezTo>
                  <a:pt x="4238" y="7"/>
                  <a:pt x="4147" y="1"/>
                  <a:pt x="40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469605" y="2150841"/>
            <a:ext cx="598956" cy="282825"/>
          </a:xfrm>
          <a:custGeom>
            <a:avLst/>
            <a:gdLst/>
            <a:ahLst/>
            <a:cxnLst/>
            <a:rect l="l" t="t" r="r" b="b"/>
            <a:pathLst>
              <a:path w="4244" h="2004" extrusionOk="0">
                <a:moveTo>
                  <a:pt x="2092" y="1"/>
                </a:moveTo>
                <a:cubicBezTo>
                  <a:pt x="1843" y="1"/>
                  <a:pt x="1599" y="97"/>
                  <a:pt x="1419" y="303"/>
                </a:cubicBezTo>
                <a:cubicBezTo>
                  <a:pt x="1292" y="444"/>
                  <a:pt x="1188" y="631"/>
                  <a:pt x="1180" y="884"/>
                </a:cubicBezTo>
                <a:cubicBezTo>
                  <a:pt x="1180" y="884"/>
                  <a:pt x="977" y="784"/>
                  <a:pt x="741" y="784"/>
                </a:cubicBezTo>
                <a:cubicBezTo>
                  <a:pt x="404" y="784"/>
                  <a:pt x="1" y="990"/>
                  <a:pt x="32" y="1996"/>
                </a:cubicBezTo>
                <a:lnTo>
                  <a:pt x="4051" y="2003"/>
                </a:lnTo>
                <a:cubicBezTo>
                  <a:pt x="4051" y="2003"/>
                  <a:pt x="4244" y="739"/>
                  <a:pt x="3418" y="739"/>
                </a:cubicBezTo>
                <a:cubicBezTo>
                  <a:pt x="3309" y="739"/>
                  <a:pt x="3183" y="761"/>
                  <a:pt x="3037" y="810"/>
                </a:cubicBezTo>
                <a:cubicBezTo>
                  <a:pt x="3037" y="810"/>
                  <a:pt x="2925" y="101"/>
                  <a:pt x="2239" y="12"/>
                </a:cubicBezTo>
                <a:cubicBezTo>
                  <a:pt x="2190" y="5"/>
                  <a:pt x="2141" y="1"/>
                  <a:pt x="20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635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361900"/>
            <a:ext cx="385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100" y="3680050"/>
            <a:ext cx="38541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2" name="Google Shape;12;p2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9990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 hasCustomPrompt="1"/>
          </p:nvPr>
        </p:nvSpPr>
        <p:spPr>
          <a:xfrm>
            <a:off x="717750" y="1180525"/>
            <a:ext cx="77085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1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1218000" y="2564641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3" name="Google Shape;153;p11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154" name="Google Shape;154;p11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1732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851050" y="2381675"/>
            <a:ext cx="4633800" cy="95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970800" y="932375"/>
            <a:ext cx="1371000" cy="10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851050" y="3572075"/>
            <a:ext cx="4633800" cy="46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3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634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2880743" y="3213418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1"/>
          </p:nvPr>
        </p:nvSpPr>
        <p:spPr>
          <a:xfrm>
            <a:off x="1534050" y="1408821"/>
            <a:ext cx="6075900" cy="173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72" name="Google Shape;372;p20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0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0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0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0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6348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392800" y="2467325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2898900" y="3309125"/>
            <a:ext cx="3346200" cy="6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-50" y="0"/>
            <a:ext cx="9144004" cy="440873"/>
            <a:chOff x="-50" y="0"/>
            <a:chExt cx="9144004" cy="440873"/>
          </a:xfrm>
        </p:grpSpPr>
        <p:sp>
          <p:nvSpPr>
            <p:cNvPr id="34" name="Google Shape;34;p3"/>
            <p:cNvSpPr/>
            <p:nvPr/>
          </p:nvSpPr>
          <p:spPr>
            <a:xfrm>
              <a:off x="2813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987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rgbClr val="E94A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169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B7B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343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3516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28698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387188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90448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78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94005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5457352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50" y="0"/>
              <a:ext cx="9144004" cy="62675"/>
            </a:xfrm>
            <a:custGeom>
              <a:avLst/>
              <a:gdLst/>
              <a:ahLst/>
              <a:cxnLst/>
              <a:rect l="l" t="t" r="r" b="b"/>
              <a:pathLst>
                <a:path w="58321" h="639" extrusionOk="0">
                  <a:moveTo>
                    <a:pt x="1" y="1"/>
                  </a:moveTo>
                  <a:lnTo>
                    <a:pt x="1" y="638"/>
                  </a:lnTo>
                  <a:lnTo>
                    <a:pt x="58321" y="638"/>
                  </a:lnTo>
                  <a:lnTo>
                    <a:pt x="58321" y="1"/>
                  </a:lnTo>
                  <a:close/>
                </a:path>
              </a:pathLst>
            </a:custGeom>
            <a:solidFill>
              <a:srgbClr val="394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20154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437547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95572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1" y="0"/>
                  </a:moveTo>
                  <a:lnTo>
                    <a:pt x="1809" y="3855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473120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990416" y="62590"/>
              <a:ext cx="354935" cy="378283"/>
            </a:xfrm>
            <a:custGeom>
              <a:avLst/>
              <a:gdLst/>
              <a:ahLst/>
              <a:cxnLst/>
              <a:rect l="l" t="t" r="r" b="b"/>
              <a:pathLst>
                <a:path w="3618" h="3856" extrusionOk="0">
                  <a:moveTo>
                    <a:pt x="0" y="0"/>
                  </a:moveTo>
                  <a:lnTo>
                    <a:pt x="1809" y="3855"/>
                  </a:lnTo>
                  <a:lnTo>
                    <a:pt x="36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508693" y="62590"/>
              <a:ext cx="353954" cy="378283"/>
            </a:xfrm>
            <a:custGeom>
              <a:avLst/>
              <a:gdLst/>
              <a:ahLst/>
              <a:cxnLst/>
              <a:rect l="l" t="t" r="r" b="b"/>
              <a:pathLst>
                <a:path w="3608" h="3856" extrusionOk="0">
                  <a:moveTo>
                    <a:pt x="0" y="0"/>
                  </a:moveTo>
                  <a:lnTo>
                    <a:pt x="1799" y="3855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2683650" y="1180525"/>
            <a:ext cx="37767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300"/>
              <a:buNone/>
              <a:defRPr sz="10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196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979500" y="1653763"/>
            <a:ext cx="71850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734975" y="1597663"/>
            <a:ext cx="7674000" cy="11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3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734975" y="3121800"/>
            <a:ext cx="7674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3"/>
          </p:nvPr>
        </p:nvSpPr>
        <p:spPr>
          <a:xfrm>
            <a:off x="0" y="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949636" y="2045050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1526536" y="2328302"/>
            <a:ext cx="24312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2287786" y="1383917"/>
            <a:ext cx="908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3"/>
          </p:nvPr>
        </p:nvSpPr>
        <p:spPr>
          <a:xfrm>
            <a:off x="949636" y="3747276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4"/>
          </p:nvPr>
        </p:nvSpPr>
        <p:spPr>
          <a:xfrm>
            <a:off x="1526536" y="4041475"/>
            <a:ext cx="24312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5" hasCustomPrompt="1"/>
          </p:nvPr>
        </p:nvSpPr>
        <p:spPr>
          <a:xfrm>
            <a:off x="2287786" y="3101086"/>
            <a:ext cx="908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6"/>
          </p:nvPr>
        </p:nvSpPr>
        <p:spPr>
          <a:xfrm>
            <a:off x="4609425" y="2045050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7"/>
          </p:nvPr>
        </p:nvSpPr>
        <p:spPr>
          <a:xfrm>
            <a:off x="5188875" y="2328309"/>
            <a:ext cx="2426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8" hasCustomPrompt="1"/>
          </p:nvPr>
        </p:nvSpPr>
        <p:spPr>
          <a:xfrm>
            <a:off x="5950875" y="1383917"/>
            <a:ext cx="902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9"/>
          </p:nvPr>
        </p:nvSpPr>
        <p:spPr>
          <a:xfrm>
            <a:off x="4609425" y="3747275"/>
            <a:ext cx="3585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1900">
                <a:solidFill>
                  <a:schemeClr val="lt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3"/>
          </p:nvPr>
        </p:nvSpPr>
        <p:spPr>
          <a:xfrm>
            <a:off x="5188875" y="4041477"/>
            <a:ext cx="2426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4" hasCustomPrompt="1"/>
          </p:nvPr>
        </p:nvSpPr>
        <p:spPr>
          <a:xfrm>
            <a:off x="5950875" y="3101086"/>
            <a:ext cx="902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5"/>
          </p:nvPr>
        </p:nvSpPr>
        <p:spPr>
          <a:xfrm>
            <a:off x="733950" y="457200"/>
            <a:ext cx="76761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6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_2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4181875" y="1418275"/>
            <a:ext cx="2966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ubTitle" idx="1"/>
          </p:nvPr>
        </p:nvSpPr>
        <p:spPr>
          <a:xfrm>
            <a:off x="4181875" y="1729100"/>
            <a:ext cx="29667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title" idx="2"/>
          </p:nvPr>
        </p:nvSpPr>
        <p:spPr>
          <a:xfrm>
            <a:off x="720000" y="45720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3"/>
          </p:nvPr>
        </p:nvSpPr>
        <p:spPr>
          <a:xfrm>
            <a:off x="4181875" y="3156400"/>
            <a:ext cx="2966700" cy="4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4"/>
          </p:nvPr>
        </p:nvSpPr>
        <p:spPr>
          <a:xfrm>
            <a:off x="4181875" y="3467225"/>
            <a:ext cx="29667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5"/>
          </p:nvPr>
        </p:nvSpPr>
        <p:spPr>
          <a:xfrm>
            <a:off x="0" y="4771200"/>
            <a:ext cx="9144000" cy="3723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FBFBFB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B0C5D9">
            <a:alpha val="648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udiowide"/>
              <a:buNone/>
              <a:defRPr sz="3200">
                <a:solidFill>
                  <a:schemeClr val="dk1"/>
                </a:solidFill>
                <a:latin typeface="Audiowide"/>
                <a:ea typeface="Audiowide"/>
                <a:cs typeface="Audiowide"/>
                <a:sym typeface="Audiowid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●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○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mo"/>
              <a:buChar char="■"/>
              <a:defRPr>
                <a:solidFill>
                  <a:schemeClr val="lt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7" r:id="rId5"/>
    <p:sldLayoutId id="2147483658" r:id="rId6"/>
    <p:sldLayoutId id="2147483659" r:id="rId7"/>
    <p:sldLayoutId id="2147483662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7" r:id="rId14"/>
    <p:sldLayoutId id="2147483678" r:id="rId15"/>
    <p:sldLayoutId id="2147483679" r:id="rId16"/>
    <p:sldLayoutId id="214748368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8503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8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pos="452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tiff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4.tiff"/><Relationship Id="rId7" Type="http://schemas.openxmlformats.org/officeDocument/2006/relationships/slide" Target="slide21.xml"/><Relationship Id="rId12" Type="http://schemas.microsoft.com/office/2007/relationships/hdphoto" Target="../media/hdphoto3.wdp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0.xml"/><Relationship Id="rId6" Type="http://schemas.openxmlformats.org/officeDocument/2006/relationships/slide" Target="slide24.xml"/><Relationship Id="rId11" Type="http://schemas.openxmlformats.org/officeDocument/2006/relationships/image" Target="../media/image17.png"/><Relationship Id="rId5" Type="http://schemas.openxmlformats.org/officeDocument/2006/relationships/slide" Target="slide25.xml"/><Relationship Id="rId10" Type="http://schemas.openxmlformats.org/officeDocument/2006/relationships/slide" Target="slide27.xml"/><Relationship Id="rId4" Type="http://schemas.openxmlformats.org/officeDocument/2006/relationships/slide" Target="slide26.xml"/><Relationship Id="rId9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jpe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/>
          <p:nvPr/>
        </p:nvSpPr>
        <p:spPr>
          <a:xfrm rot="412039">
            <a:off x="1645471" y="3969992"/>
            <a:ext cx="263207" cy="289599"/>
          </a:xfrm>
          <a:custGeom>
            <a:avLst/>
            <a:gdLst/>
            <a:ahLst/>
            <a:cxnLst/>
            <a:rect l="l" t="t" r="r" b="b"/>
            <a:pathLst>
              <a:path w="1865" h="2052" extrusionOk="0">
                <a:moveTo>
                  <a:pt x="798" y="1"/>
                </a:moveTo>
                <a:cubicBezTo>
                  <a:pt x="798" y="829"/>
                  <a:pt x="724" y="933"/>
                  <a:pt x="0" y="1142"/>
                </a:cubicBezTo>
                <a:cubicBezTo>
                  <a:pt x="754" y="1164"/>
                  <a:pt x="851" y="1246"/>
                  <a:pt x="1059" y="2052"/>
                </a:cubicBezTo>
                <a:cubicBezTo>
                  <a:pt x="1059" y="1224"/>
                  <a:pt x="1134" y="1120"/>
                  <a:pt x="1865" y="903"/>
                </a:cubicBezTo>
                <a:cubicBezTo>
                  <a:pt x="1104" y="881"/>
                  <a:pt x="1007" y="799"/>
                  <a:pt x="79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7"/>
          <p:cNvSpPr/>
          <p:nvPr/>
        </p:nvSpPr>
        <p:spPr>
          <a:xfrm rot="-748981">
            <a:off x="6102922" y="834207"/>
            <a:ext cx="185443" cy="204213"/>
          </a:xfrm>
          <a:custGeom>
            <a:avLst/>
            <a:gdLst/>
            <a:ahLst/>
            <a:cxnLst/>
            <a:rect l="l" t="t" r="r" b="b"/>
            <a:pathLst>
              <a:path w="1314" h="1447" extrusionOk="0">
                <a:moveTo>
                  <a:pt x="821" y="0"/>
                </a:moveTo>
                <a:lnTo>
                  <a:pt x="821" y="0"/>
                </a:lnTo>
                <a:cubicBezTo>
                  <a:pt x="644" y="474"/>
                  <a:pt x="563" y="584"/>
                  <a:pt x="217" y="584"/>
                </a:cubicBezTo>
                <a:cubicBezTo>
                  <a:pt x="154" y="584"/>
                  <a:pt x="83" y="580"/>
                  <a:pt x="0" y="574"/>
                </a:cubicBezTo>
                <a:lnTo>
                  <a:pt x="0" y="574"/>
                </a:lnTo>
                <a:cubicBezTo>
                  <a:pt x="500" y="776"/>
                  <a:pt x="545" y="858"/>
                  <a:pt x="493" y="1447"/>
                </a:cubicBezTo>
                <a:cubicBezTo>
                  <a:pt x="663" y="973"/>
                  <a:pt x="743" y="863"/>
                  <a:pt x="1093" y="863"/>
                </a:cubicBezTo>
                <a:cubicBezTo>
                  <a:pt x="1157" y="863"/>
                  <a:pt x="1230" y="867"/>
                  <a:pt x="1313" y="873"/>
                </a:cubicBezTo>
                <a:cubicBezTo>
                  <a:pt x="806" y="671"/>
                  <a:pt x="761" y="597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7"/>
          <p:cNvSpPr/>
          <p:nvPr/>
        </p:nvSpPr>
        <p:spPr>
          <a:xfrm rot="-748981">
            <a:off x="7433372" y="4366082"/>
            <a:ext cx="185443" cy="204213"/>
          </a:xfrm>
          <a:custGeom>
            <a:avLst/>
            <a:gdLst/>
            <a:ahLst/>
            <a:cxnLst/>
            <a:rect l="l" t="t" r="r" b="b"/>
            <a:pathLst>
              <a:path w="1314" h="1447" extrusionOk="0">
                <a:moveTo>
                  <a:pt x="821" y="0"/>
                </a:moveTo>
                <a:lnTo>
                  <a:pt x="821" y="0"/>
                </a:lnTo>
                <a:cubicBezTo>
                  <a:pt x="644" y="474"/>
                  <a:pt x="563" y="584"/>
                  <a:pt x="217" y="584"/>
                </a:cubicBezTo>
                <a:cubicBezTo>
                  <a:pt x="154" y="584"/>
                  <a:pt x="83" y="580"/>
                  <a:pt x="0" y="574"/>
                </a:cubicBezTo>
                <a:lnTo>
                  <a:pt x="0" y="574"/>
                </a:lnTo>
                <a:cubicBezTo>
                  <a:pt x="500" y="776"/>
                  <a:pt x="545" y="858"/>
                  <a:pt x="493" y="1447"/>
                </a:cubicBezTo>
                <a:cubicBezTo>
                  <a:pt x="663" y="973"/>
                  <a:pt x="743" y="863"/>
                  <a:pt x="1093" y="863"/>
                </a:cubicBezTo>
                <a:cubicBezTo>
                  <a:pt x="1157" y="863"/>
                  <a:pt x="1230" y="867"/>
                  <a:pt x="1313" y="873"/>
                </a:cubicBezTo>
                <a:cubicBezTo>
                  <a:pt x="806" y="671"/>
                  <a:pt x="761" y="597"/>
                  <a:pt x="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7"/>
          <p:cNvSpPr/>
          <p:nvPr/>
        </p:nvSpPr>
        <p:spPr>
          <a:xfrm>
            <a:off x="7321559" y="539509"/>
            <a:ext cx="985087" cy="466858"/>
          </a:xfrm>
          <a:custGeom>
            <a:avLst/>
            <a:gdLst/>
            <a:ahLst/>
            <a:cxnLst/>
            <a:rect l="l" t="t" r="r" b="b"/>
            <a:pathLst>
              <a:path w="6980" h="3308" extrusionOk="0">
                <a:moveTo>
                  <a:pt x="3444" y="0"/>
                </a:moveTo>
                <a:cubicBezTo>
                  <a:pt x="3030" y="0"/>
                  <a:pt x="2624" y="165"/>
                  <a:pt x="2324" y="503"/>
                </a:cubicBezTo>
                <a:cubicBezTo>
                  <a:pt x="2123" y="734"/>
                  <a:pt x="1951" y="1047"/>
                  <a:pt x="1936" y="1458"/>
                </a:cubicBezTo>
                <a:cubicBezTo>
                  <a:pt x="1936" y="1458"/>
                  <a:pt x="1605" y="1293"/>
                  <a:pt x="1220" y="1293"/>
                </a:cubicBezTo>
                <a:cubicBezTo>
                  <a:pt x="666" y="1293"/>
                  <a:pt x="1" y="1633"/>
                  <a:pt x="49" y="3292"/>
                </a:cubicBezTo>
                <a:lnTo>
                  <a:pt x="6664" y="3307"/>
                </a:lnTo>
                <a:cubicBezTo>
                  <a:pt x="6664" y="3307"/>
                  <a:pt x="6980" y="1216"/>
                  <a:pt x="5615" y="1216"/>
                </a:cubicBezTo>
                <a:cubicBezTo>
                  <a:pt x="5438" y="1216"/>
                  <a:pt x="5232" y="1251"/>
                  <a:pt x="4994" y="1331"/>
                </a:cubicBezTo>
                <a:cubicBezTo>
                  <a:pt x="4994" y="1331"/>
                  <a:pt x="4807" y="175"/>
                  <a:pt x="3681" y="18"/>
                </a:cubicBezTo>
                <a:cubicBezTo>
                  <a:pt x="3602" y="6"/>
                  <a:pt x="3523" y="0"/>
                  <a:pt x="34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ctrTitle"/>
          </p:nvPr>
        </p:nvSpPr>
        <p:spPr>
          <a:xfrm>
            <a:off x="3960638" y="1743154"/>
            <a:ext cx="4470000" cy="1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Montserrat Alternates ExtraBold"/>
                <a:ea typeface="Montserrat Alternates ExtraBold"/>
                <a:cs typeface="Montserrat Alternates ExtraBold"/>
                <a:sym typeface="Montserrat Alternates ExtraBold"/>
              </a:rPr>
              <a:t>WARMLY WELCOME TO OUR CLASS</a:t>
            </a:r>
            <a:endParaRPr sz="4150" dirty="0">
              <a:latin typeface="Montserrat Alternates ExtraBold"/>
              <a:ea typeface="Montserrat Alternates ExtraBold"/>
              <a:cs typeface="Montserrat Alternates ExtraBold"/>
              <a:sym typeface="Montserrat Alternates ExtraBold"/>
            </a:endParaRPr>
          </a:p>
        </p:txBody>
      </p:sp>
      <p:sp>
        <p:nvSpPr>
          <p:cNvPr id="181" name="Google Shape;181;p27"/>
          <p:cNvSpPr txBox="1">
            <a:spLocks noGrp="1"/>
          </p:cNvSpPr>
          <p:nvPr>
            <p:ph type="ctrTitle" idx="2"/>
          </p:nvPr>
        </p:nvSpPr>
        <p:spPr>
          <a:xfrm>
            <a:off x="3960650" y="1386606"/>
            <a:ext cx="44700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ontserrat Alternates"/>
                <a:ea typeface="Montserrat Alternates"/>
                <a:cs typeface="Montserrat Alternates"/>
                <a:sym typeface="Montserrat Alternates"/>
              </a:rPr>
              <a:t>AI MO SECONDARY SCHOOL</a:t>
            </a:r>
            <a:endParaRPr b="1" dirty="0">
              <a:latin typeface="Montserrat Alternates"/>
              <a:ea typeface="Montserrat Alternates"/>
              <a:cs typeface="Montserrat Alternates"/>
              <a:sym typeface="Montserrat Alternates"/>
            </a:endParaRPr>
          </a:p>
        </p:txBody>
      </p:sp>
      <p:grpSp>
        <p:nvGrpSpPr>
          <p:cNvPr id="182" name="Google Shape;182;p27"/>
          <p:cNvGrpSpPr/>
          <p:nvPr/>
        </p:nvGrpSpPr>
        <p:grpSpPr>
          <a:xfrm>
            <a:off x="713225" y="1006366"/>
            <a:ext cx="3461676" cy="3037685"/>
            <a:chOff x="713225" y="1006366"/>
            <a:chExt cx="3461676" cy="3037685"/>
          </a:xfrm>
        </p:grpSpPr>
        <p:sp>
          <p:nvSpPr>
            <p:cNvPr id="183" name="Google Shape;183;p27"/>
            <p:cNvSpPr/>
            <p:nvPr/>
          </p:nvSpPr>
          <p:spPr>
            <a:xfrm>
              <a:off x="3575946" y="1006366"/>
              <a:ext cx="598956" cy="282825"/>
            </a:xfrm>
            <a:custGeom>
              <a:avLst/>
              <a:gdLst/>
              <a:ahLst/>
              <a:cxnLst/>
              <a:rect l="l" t="t" r="r" b="b"/>
              <a:pathLst>
                <a:path w="4244" h="2004" extrusionOk="0">
                  <a:moveTo>
                    <a:pt x="2092" y="1"/>
                  </a:moveTo>
                  <a:cubicBezTo>
                    <a:pt x="1843" y="1"/>
                    <a:pt x="1599" y="97"/>
                    <a:pt x="1419" y="303"/>
                  </a:cubicBezTo>
                  <a:cubicBezTo>
                    <a:pt x="1292" y="444"/>
                    <a:pt x="1188" y="631"/>
                    <a:pt x="1180" y="884"/>
                  </a:cubicBezTo>
                  <a:cubicBezTo>
                    <a:pt x="1180" y="884"/>
                    <a:pt x="977" y="784"/>
                    <a:pt x="741" y="784"/>
                  </a:cubicBezTo>
                  <a:cubicBezTo>
                    <a:pt x="404" y="784"/>
                    <a:pt x="1" y="990"/>
                    <a:pt x="32" y="1996"/>
                  </a:cubicBezTo>
                  <a:lnTo>
                    <a:pt x="4051" y="2003"/>
                  </a:lnTo>
                  <a:cubicBezTo>
                    <a:pt x="4051" y="2003"/>
                    <a:pt x="4244" y="739"/>
                    <a:pt x="3418" y="739"/>
                  </a:cubicBezTo>
                  <a:cubicBezTo>
                    <a:pt x="3309" y="739"/>
                    <a:pt x="3183" y="761"/>
                    <a:pt x="3037" y="810"/>
                  </a:cubicBezTo>
                  <a:cubicBezTo>
                    <a:pt x="3037" y="810"/>
                    <a:pt x="2925" y="101"/>
                    <a:pt x="2239" y="12"/>
                  </a:cubicBezTo>
                  <a:cubicBezTo>
                    <a:pt x="2190" y="5"/>
                    <a:pt x="2141" y="1"/>
                    <a:pt x="2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" name="Google Shape;184;p27"/>
            <p:cNvGrpSpPr/>
            <p:nvPr/>
          </p:nvGrpSpPr>
          <p:grpSpPr>
            <a:xfrm>
              <a:off x="713225" y="1317819"/>
              <a:ext cx="2729051" cy="2726233"/>
              <a:chOff x="2495625" y="1789600"/>
              <a:chExt cx="2780223" cy="2777352"/>
            </a:xfrm>
          </p:grpSpPr>
          <p:sp>
            <p:nvSpPr>
              <p:cNvPr id="185" name="Google Shape;185;p27"/>
              <p:cNvSpPr/>
              <p:nvPr/>
            </p:nvSpPr>
            <p:spPr>
              <a:xfrm>
                <a:off x="3138262" y="1806334"/>
                <a:ext cx="169712" cy="16484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320" extrusionOk="0">
                    <a:moveTo>
                      <a:pt x="187" y="0"/>
                    </a:moveTo>
                    <a:cubicBezTo>
                      <a:pt x="1" y="627"/>
                      <a:pt x="113" y="1208"/>
                      <a:pt x="433" y="1305"/>
                    </a:cubicBezTo>
                    <a:cubicBezTo>
                      <a:pt x="464" y="1315"/>
                      <a:pt x="496" y="1319"/>
                      <a:pt x="528" y="1319"/>
                    </a:cubicBezTo>
                    <a:cubicBezTo>
                      <a:pt x="832" y="1319"/>
                      <a:pt x="1189" y="917"/>
                      <a:pt x="1358" y="351"/>
                    </a:cubicBez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7"/>
              <p:cNvSpPr/>
              <p:nvPr/>
            </p:nvSpPr>
            <p:spPr>
              <a:xfrm>
                <a:off x="2508737" y="2112667"/>
                <a:ext cx="175207" cy="157723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1263" extrusionOk="0">
                    <a:moveTo>
                      <a:pt x="351" y="1"/>
                    </a:moveTo>
                    <a:lnTo>
                      <a:pt x="0" y="1172"/>
                    </a:lnTo>
                    <a:cubicBezTo>
                      <a:pt x="206" y="1233"/>
                      <a:pt x="407" y="1262"/>
                      <a:pt x="588" y="1262"/>
                    </a:cubicBezTo>
                    <a:cubicBezTo>
                      <a:pt x="957" y="1262"/>
                      <a:pt x="1240" y="1141"/>
                      <a:pt x="1305" y="926"/>
                    </a:cubicBezTo>
                    <a:cubicBezTo>
                      <a:pt x="1402" y="605"/>
                      <a:pt x="977" y="187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7"/>
              <p:cNvSpPr/>
              <p:nvPr/>
            </p:nvSpPr>
            <p:spPr>
              <a:xfrm>
                <a:off x="2743389" y="1821195"/>
                <a:ext cx="174332" cy="170711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1367" extrusionOk="0">
                    <a:moveTo>
                      <a:pt x="1082" y="1"/>
                    </a:moveTo>
                    <a:lnTo>
                      <a:pt x="1" y="575"/>
                    </a:lnTo>
                    <a:cubicBezTo>
                      <a:pt x="262" y="1054"/>
                      <a:pt x="647" y="1367"/>
                      <a:pt x="937" y="1367"/>
                    </a:cubicBezTo>
                    <a:cubicBezTo>
                      <a:pt x="995" y="1367"/>
                      <a:pt x="1049" y="1354"/>
                      <a:pt x="1097" y="1328"/>
                    </a:cubicBezTo>
                    <a:cubicBezTo>
                      <a:pt x="1395" y="1164"/>
                      <a:pt x="1388" y="567"/>
                      <a:pt x="10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7"/>
              <p:cNvSpPr/>
              <p:nvPr/>
            </p:nvSpPr>
            <p:spPr>
              <a:xfrm>
                <a:off x="2530092" y="2510912"/>
                <a:ext cx="185447" cy="164467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17" extrusionOk="0">
                    <a:moveTo>
                      <a:pt x="839" y="0"/>
                    </a:moveTo>
                    <a:cubicBezTo>
                      <a:pt x="595" y="0"/>
                      <a:pt x="295" y="78"/>
                      <a:pt x="1" y="235"/>
                    </a:cubicBezTo>
                    <a:lnTo>
                      <a:pt x="582" y="1316"/>
                    </a:lnTo>
                    <a:cubicBezTo>
                      <a:pt x="1157" y="1003"/>
                      <a:pt x="1485" y="511"/>
                      <a:pt x="1328" y="213"/>
                    </a:cubicBezTo>
                    <a:cubicBezTo>
                      <a:pt x="1252" y="71"/>
                      <a:pt x="1071" y="0"/>
                      <a:pt x="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7"/>
              <p:cNvSpPr/>
              <p:nvPr/>
            </p:nvSpPr>
            <p:spPr>
              <a:xfrm>
                <a:off x="2942699" y="1789600"/>
                <a:ext cx="159347" cy="154851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40" extrusionOk="0">
                    <a:moveTo>
                      <a:pt x="1216" y="0"/>
                    </a:moveTo>
                    <a:lnTo>
                      <a:pt x="1" y="119"/>
                    </a:lnTo>
                    <a:cubicBezTo>
                      <a:pt x="59" y="750"/>
                      <a:pt x="370" y="1239"/>
                      <a:pt x="695" y="1239"/>
                    </a:cubicBezTo>
                    <a:cubicBezTo>
                      <a:pt x="705" y="1239"/>
                      <a:pt x="714" y="1239"/>
                      <a:pt x="724" y="1238"/>
                    </a:cubicBezTo>
                    <a:cubicBezTo>
                      <a:pt x="1060" y="1201"/>
                      <a:pt x="1276" y="649"/>
                      <a:pt x="12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7"/>
              <p:cNvSpPr/>
              <p:nvPr/>
            </p:nvSpPr>
            <p:spPr>
              <a:xfrm>
                <a:off x="2495625" y="2318221"/>
                <a:ext cx="158473" cy="154102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234" extrusionOk="0">
                    <a:moveTo>
                      <a:pt x="214" y="1"/>
                    </a:moveTo>
                    <a:cubicBezTo>
                      <a:pt x="144" y="1"/>
                      <a:pt x="73" y="4"/>
                      <a:pt x="1" y="11"/>
                    </a:cubicBezTo>
                    <a:lnTo>
                      <a:pt x="120" y="1234"/>
                    </a:lnTo>
                    <a:cubicBezTo>
                      <a:pt x="769" y="1167"/>
                      <a:pt x="1269" y="838"/>
                      <a:pt x="1239" y="503"/>
                    </a:cubicBezTo>
                    <a:cubicBezTo>
                      <a:pt x="1206" y="205"/>
                      <a:pt x="766" y="1"/>
                      <a:pt x="2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7"/>
              <p:cNvSpPr/>
              <p:nvPr/>
            </p:nvSpPr>
            <p:spPr>
              <a:xfrm>
                <a:off x="2600900" y="1914356"/>
                <a:ext cx="189193" cy="169712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359" extrusionOk="0">
                    <a:moveTo>
                      <a:pt x="799" y="0"/>
                    </a:moveTo>
                    <a:lnTo>
                      <a:pt x="1" y="925"/>
                    </a:lnTo>
                    <a:cubicBezTo>
                      <a:pt x="330" y="1205"/>
                      <a:pt x="691" y="1359"/>
                      <a:pt x="963" y="1359"/>
                    </a:cubicBezTo>
                    <a:cubicBezTo>
                      <a:pt x="1105" y="1359"/>
                      <a:pt x="1222" y="1318"/>
                      <a:pt x="1298" y="1231"/>
                    </a:cubicBezTo>
                    <a:cubicBezTo>
                      <a:pt x="1514" y="977"/>
                      <a:pt x="1298" y="425"/>
                      <a:pt x="7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>
                <a:off x="3284498" y="1873395"/>
                <a:ext cx="186446" cy="17171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375" extrusionOk="0">
                    <a:moveTo>
                      <a:pt x="567" y="0"/>
                    </a:moveTo>
                    <a:cubicBezTo>
                      <a:pt x="142" y="492"/>
                      <a:pt x="1" y="1067"/>
                      <a:pt x="254" y="1290"/>
                    </a:cubicBezTo>
                    <a:cubicBezTo>
                      <a:pt x="323" y="1347"/>
                      <a:pt x="411" y="1374"/>
                      <a:pt x="512" y="1374"/>
                    </a:cubicBezTo>
                    <a:cubicBezTo>
                      <a:pt x="796" y="1374"/>
                      <a:pt x="1179" y="1161"/>
                      <a:pt x="1492" y="798"/>
                    </a:cubicBezTo>
                    <a:lnTo>
                      <a:pt x="567" y="0"/>
                    </a:ln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7"/>
              <p:cNvSpPr/>
              <p:nvPr/>
            </p:nvSpPr>
            <p:spPr>
              <a:xfrm>
                <a:off x="4765337" y="1792347"/>
                <a:ext cx="219040" cy="214294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1716" extrusionOk="0">
                    <a:moveTo>
                      <a:pt x="1477" y="0"/>
                    </a:moveTo>
                    <a:lnTo>
                      <a:pt x="1" y="1425"/>
                    </a:lnTo>
                    <a:lnTo>
                      <a:pt x="277" y="1716"/>
                    </a:lnTo>
                    <a:lnTo>
                      <a:pt x="1753" y="291"/>
                    </a:lnTo>
                    <a:lnTo>
                      <a:pt x="1477" y="0"/>
                    </a:lnTo>
                    <a:close/>
                  </a:path>
                </a:pathLst>
              </a:custGeom>
              <a:solidFill>
                <a:schemeClr val="lt2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7"/>
              <p:cNvSpPr/>
              <p:nvPr/>
            </p:nvSpPr>
            <p:spPr>
              <a:xfrm>
                <a:off x="5036328" y="2406137"/>
                <a:ext cx="239520" cy="71806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575" extrusionOk="0">
                    <a:moveTo>
                      <a:pt x="1880" y="0"/>
                    </a:moveTo>
                    <a:lnTo>
                      <a:pt x="1" y="179"/>
                    </a:lnTo>
                    <a:lnTo>
                      <a:pt x="38" y="574"/>
                    </a:lnTo>
                    <a:lnTo>
                      <a:pt x="1918" y="403"/>
                    </a:lnTo>
                    <a:lnTo>
                      <a:pt x="1880" y="0"/>
                    </a:lnTo>
                    <a:close/>
                  </a:path>
                </a:pathLst>
              </a:custGeom>
              <a:solidFill>
                <a:schemeClr val="lt2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>
                <a:off x="4926433" y="2057719"/>
                <a:ext cx="263747" cy="179952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441" extrusionOk="0">
                    <a:moveTo>
                      <a:pt x="1918" y="1"/>
                    </a:moveTo>
                    <a:lnTo>
                      <a:pt x="1" y="1090"/>
                    </a:lnTo>
                    <a:lnTo>
                      <a:pt x="202" y="1440"/>
                    </a:lnTo>
                    <a:lnTo>
                      <a:pt x="2112" y="344"/>
                    </a:lnTo>
                    <a:lnTo>
                      <a:pt x="1918" y="1"/>
                    </a:lnTo>
                    <a:close/>
                  </a:path>
                </a:pathLst>
              </a:custGeom>
              <a:solidFill>
                <a:schemeClr val="lt2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7"/>
              <p:cNvSpPr/>
              <p:nvPr/>
            </p:nvSpPr>
            <p:spPr>
              <a:xfrm>
                <a:off x="2596280" y="1993184"/>
                <a:ext cx="2584641" cy="2495977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19987" extrusionOk="0">
                    <a:moveTo>
                      <a:pt x="3695" y="0"/>
                    </a:moveTo>
                    <a:cubicBezTo>
                      <a:pt x="2445" y="0"/>
                      <a:pt x="1290" y="818"/>
                      <a:pt x="911" y="2077"/>
                    </a:cubicBezTo>
                    <a:cubicBezTo>
                      <a:pt x="545" y="3293"/>
                      <a:pt x="1015" y="4568"/>
                      <a:pt x="1999" y="5269"/>
                    </a:cubicBezTo>
                    <a:lnTo>
                      <a:pt x="1664" y="5560"/>
                    </a:lnTo>
                    <a:cubicBezTo>
                      <a:pt x="1656" y="5441"/>
                      <a:pt x="1612" y="5344"/>
                      <a:pt x="1537" y="5277"/>
                    </a:cubicBezTo>
                    <a:cubicBezTo>
                      <a:pt x="1470" y="5218"/>
                      <a:pt x="1382" y="5190"/>
                      <a:pt x="1282" y="5190"/>
                    </a:cubicBezTo>
                    <a:cubicBezTo>
                      <a:pt x="1001" y="5190"/>
                      <a:pt x="619" y="5407"/>
                      <a:pt x="307" y="5769"/>
                    </a:cubicBezTo>
                    <a:lnTo>
                      <a:pt x="866" y="6254"/>
                    </a:lnTo>
                    <a:lnTo>
                      <a:pt x="1" y="7007"/>
                    </a:lnTo>
                    <a:lnTo>
                      <a:pt x="314" y="7014"/>
                    </a:lnTo>
                    <a:lnTo>
                      <a:pt x="381" y="15419"/>
                    </a:lnTo>
                    <a:lnTo>
                      <a:pt x="6929" y="15546"/>
                    </a:lnTo>
                    <a:cubicBezTo>
                      <a:pt x="6832" y="15733"/>
                      <a:pt x="6691" y="15897"/>
                      <a:pt x="6504" y="16038"/>
                    </a:cubicBezTo>
                    <a:cubicBezTo>
                      <a:pt x="5926" y="16479"/>
                      <a:pt x="5171" y="16646"/>
                      <a:pt x="4443" y="16646"/>
                    </a:cubicBezTo>
                    <a:cubicBezTo>
                      <a:pt x="4381" y="16646"/>
                      <a:pt x="4320" y="16645"/>
                      <a:pt x="4259" y="16643"/>
                    </a:cubicBezTo>
                    <a:lnTo>
                      <a:pt x="4267" y="16128"/>
                    </a:lnTo>
                    <a:lnTo>
                      <a:pt x="2067" y="15912"/>
                    </a:lnTo>
                    <a:lnTo>
                      <a:pt x="2067" y="15912"/>
                    </a:lnTo>
                    <a:lnTo>
                      <a:pt x="2126" y="19984"/>
                    </a:lnTo>
                    <a:cubicBezTo>
                      <a:pt x="2126" y="19984"/>
                      <a:pt x="2155" y="19987"/>
                      <a:pt x="2205" y="19987"/>
                    </a:cubicBezTo>
                    <a:cubicBezTo>
                      <a:pt x="2503" y="19987"/>
                      <a:pt x="3539" y="19877"/>
                      <a:pt x="3379" y="18335"/>
                    </a:cubicBezTo>
                    <a:cubicBezTo>
                      <a:pt x="3364" y="18201"/>
                      <a:pt x="3342" y="18052"/>
                      <a:pt x="3312" y="17895"/>
                    </a:cubicBezTo>
                    <a:lnTo>
                      <a:pt x="3312" y="17895"/>
                    </a:lnTo>
                    <a:lnTo>
                      <a:pt x="4244" y="18134"/>
                    </a:lnTo>
                    <a:lnTo>
                      <a:pt x="4252" y="17388"/>
                    </a:lnTo>
                    <a:cubicBezTo>
                      <a:pt x="4324" y="17391"/>
                      <a:pt x="4397" y="17393"/>
                      <a:pt x="4470" y="17393"/>
                    </a:cubicBezTo>
                    <a:cubicBezTo>
                      <a:pt x="5461" y="17393"/>
                      <a:pt x="6518" y="17106"/>
                      <a:pt x="7213" y="16411"/>
                    </a:cubicBezTo>
                    <a:cubicBezTo>
                      <a:pt x="7466" y="16165"/>
                      <a:pt x="7638" y="15874"/>
                      <a:pt x="7742" y="15569"/>
                    </a:cubicBezTo>
                    <a:lnTo>
                      <a:pt x="10442" y="15621"/>
                    </a:lnTo>
                    <a:lnTo>
                      <a:pt x="13977" y="15569"/>
                    </a:lnTo>
                    <a:lnTo>
                      <a:pt x="16363" y="15531"/>
                    </a:lnTo>
                    <a:lnTo>
                      <a:pt x="16363" y="15531"/>
                    </a:lnTo>
                    <a:cubicBezTo>
                      <a:pt x="16371" y="15666"/>
                      <a:pt x="16356" y="15807"/>
                      <a:pt x="16341" y="15934"/>
                    </a:cubicBezTo>
                    <a:cubicBezTo>
                      <a:pt x="16296" y="16426"/>
                      <a:pt x="16162" y="16904"/>
                      <a:pt x="16020" y="17373"/>
                    </a:cubicBezTo>
                    <a:lnTo>
                      <a:pt x="15513" y="17351"/>
                    </a:lnTo>
                    <a:lnTo>
                      <a:pt x="15237" y="19544"/>
                    </a:lnTo>
                    <a:lnTo>
                      <a:pt x="19302" y="19596"/>
                    </a:lnTo>
                    <a:cubicBezTo>
                      <a:pt x="19302" y="19596"/>
                      <a:pt x="19479" y="18289"/>
                      <a:pt x="17922" y="18289"/>
                    </a:cubicBezTo>
                    <a:cubicBezTo>
                      <a:pt x="17849" y="18289"/>
                      <a:pt x="17772" y="18292"/>
                      <a:pt x="17691" y="18298"/>
                    </a:cubicBezTo>
                    <a:cubicBezTo>
                      <a:pt x="17557" y="18306"/>
                      <a:pt x="17408" y="18328"/>
                      <a:pt x="17251" y="18358"/>
                    </a:cubicBezTo>
                    <a:lnTo>
                      <a:pt x="17512" y="17433"/>
                    </a:lnTo>
                    <a:lnTo>
                      <a:pt x="16796" y="17403"/>
                    </a:lnTo>
                    <a:cubicBezTo>
                      <a:pt x="16982" y="16784"/>
                      <a:pt x="17132" y="16150"/>
                      <a:pt x="17109" y="15516"/>
                    </a:cubicBezTo>
                    <a:lnTo>
                      <a:pt x="17706" y="15509"/>
                    </a:lnTo>
                    <a:lnTo>
                      <a:pt x="20324" y="15472"/>
                    </a:lnTo>
                    <a:lnTo>
                      <a:pt x="20458" y="8148"/>
                    </a:lnTo>
                    <a:cubicBezTo>
                      <a:pt x="20592" y="7939"/>
                      <a:pt x="20644" y="7730"/>
                      <a:pt x="20644" y="7730"/>
                    </a:cubicBezTo>
                    <a:lnTo>
                      <a:pt x="20644" y="7730"/>
                    </a:lnTo>
                    <a:lnTo>
                      <a:pt x="20458" y="7917"/>
                    </a:lnTo>
                    <a:lnTo>
                      <a:pt x="20473" y="7111"/>
                    </a:lnTo>
                    <a:lnTo>
                      <a:pt x="20361" y="6932"/>
                    </a:lnTo>
                    <a:lnTo>
                      <a:pt x="20368" y="6917"/>
                    </a:lnTo>
                    <a:lnTo>
                      <a:pt x="20495" y="7104"/>
                    </a:lnTo>
                    <a:lnTo>
                      <a:pt x="20696" y="6902"/>
                    </a:lnTo>
                    <a:lnTo>
                      <a:pt x="20503" y="6619"/>
                    </a:lnTo>
                    <a:cubicBezTo>
                      <a:pt x="20532" y="6522"/>
                      <a:pt x="20540" y="6455"/>
                      <a:pt x="20540" y="6455"/>
                    </a:cubicBezTo>
                    <a:lnTo>
                      <a:pt x="20540" y="6455"/>
                    </a:lnTo>
                    <a:lnTo>
                      <a:pt x="20458" y="6552"/>
                    </a:lnTo>
                    <a:lnTo>
                      <a:pt x="20025" y="5940"/>
                    </a:lnTo>
                    <a:cubicBezTo>
                      <a:pt x="20085" y="5709"/>
                      <a:pt x="20085" y="5515"/>
                      <a:pt x="20085" y="5515"/>
                    </a:cubicBezTo>
                    <a:lnTo>
                      <a:pt x="20085" y="5515"/>
                    </a:lnTo>
                    <a:lnTo>
                      <a:pt x="19943" y="5814"/>
                    </a:lnTo>
                    <a:lnTo>
                      <a:pt x="16222" y="481"/>
                    </a:lnTo>
                    <a:lnTo>
                      <a:pt x="16214" y="474"/>
                    </a:lnTo>
                    <a:lnTo>
                      <a:pt x="16199" y="496"/>
                    </a:lnTo>
                    <a:lnTo>
                      <a:pt x="16192" y="466"/>
                    </a:lnTo>
                    <a:lnTo>
                      <a:pt x="7660" y="325"/>
                    </a:lnTo>
                    <a:lnTo>
                      <a:pt x="7436" y="519"/>
                    </a:lnTo>
                    <a:lnTo>
                      <a:pt x="7272" y="205"/>
                    </a:lnTo>
                    <a:cubicBezTo>
                      <a:pt x="6698" y="519"/>
                      <a:pt x="6362" y="1011"/>
                      <a:pt x="6526" y="1309"/>
                    </a:cubicBezTo>
                    <a:lnTo>
                      <a:pt x="6258" y="1548"/>
                    </a:lnTo>
                    <a:cubicBezTo>
                      <a:pt x="5907" y="884"/>
                      <a:pt x="5303" y="362"/>
                      <a:pt x="4528" y="123"/>
                    </a:cubicBezTo>
                    <a:cubicBezTo>
                      <a:pt x="4250" y="40"/>
                      <a:pt x="3970" y="0"/>
                      <a:pt x="3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7"/>
              <p:cNvSpPr/>
              <p:nvPr/>
            </p:nvSpPr>
            <p:spPr>
              <a:xfrm>
                <a:off x="2729402" y="4326557"/>
                <a:ext cx="130500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038" extrusionOk="0">
                    <a:moveTo>
                      <a:pt x="522" y="0"/>
                    </a:moveTo>
                    <a:cubicBezTo>
                      <a:pt x="517" y="0"/>
                      <a:pt x="512" y="0"/>
                      <a:pt x="508" y="0"/>
                    </a:cubicBezTo>
                    <a:cubicBezTo>
                      <a:pt x="224" y="8"/>
                      <a:pt x="1" y="246"/>
                      <a:pt x="8" y="530"/>
                    </a:cubicBezTo>
                    <a:cubicBezTo>
                      <a:pt x="16" y="809"/>
                      <a:pt x="240" y="1037"/>
                      <a:pt x="524" y="1037"/>
                    </a:cubicBezTo>
                    <a:cubicBezTo>
                      <a:pt x="529" y="1037"/>
                      <a:pt x="533" y="1037"/>
                      <a:pt x="538" y="1037"/>
                    </a:cubicBezTo>
                    <a:cubicBezTo>
                      <a:pt x="821" y="1030"/>
                      <a:pt x="1045" y="791"/>
                      <a:pt x="1037" y="508"/>
                    </a:cubicBezTo>
                    <a:cubicBezTo>
                      <a:pt x="1030" y="229"/>
                      <a:pt x="806" y="0"/>
                      <a:pt x="522" y="0"/>
                    </a:cubicBezTo>
                    <a:close/>
                  </a:path>
                </a:pathLst>
              </a:custGeom>
              <a:solidFill>
                <a:srgbClr val="00B369"/>
              </a:solidFill>
              <a:ln w="1524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7"/>
              <p:cNvSpPr/>
              <p:nvPr/>
            </p:nvSpPr>
            <p:spPr>
              <a:xfrm>
                <a:off x="4867864" y="4437326"/>
                <a:ext cx="129501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38" fill="none" extrusionOk="0">
                    <a:moveTo>
                      <a:pt x="0" y="515"/>
                    </a:moveTo>
                    <a:cubicBezTo>
                      <a:pt x="0" y="799"/>
                      <a:pt x="231" y="1038"/>
                      <a:pt x="515" y="1038"/>
                    </a:cubicBezTo>
                    <a:cubicBezTo>
                      <a:pt x="798" y="1038"/>
                      <a:pt x="1037" y="806"/>
                      <a:pt x="1037" y="523"/>
                    </a:cubicBezTo>
                    <a:cubicBezTo>
                      <a:pt x="1037" y="240"/>
                      <a:pt x="806" y="8"/>
                      <a:pt x="522" y="1"/>
                    </a:cubicBezTo>
                    <a:cubicBezTo>
                      <a:pt x="231" y="1"/>
                      <a:pt x="0" y="232"/>
                      <a:pt x="0" y="515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miter lim="7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7"/>
              <p:cNvSpPr/>
              <p:nvPr/>
            </p:nvSpPr>
            <p:spPr>
              <a:xfrm>
                <a:off x="4691782" y="4436452"/>
                <a:ext cx="1296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8" extrusionOk="0">
                    <a:moveTo>
                      <a:pt x="523" y="0"/>
                    </a:moveTo>
                    <a:cubicBezTo>
                      <a:pt x="232" y="0"/>
                      <a:pt x="1" y="232"/>
                      <a:pt x="1" y="515"/>
                    </a:cubicBezTo>
                    <a:cubicBezTo>
                      <a:pt x="1" y="798"/>
                      <a:pt x="232" y="1037"/>
                      <a:pt x="515" y="1037"/>
                    </a:cubicBezTo>
                    <a:cubicBezTo>
                      <a:pt x="799" y="1037"/>
                      <a:pt x="1030" y="806"/>
                      <a:pt x="1037" y="522"/>
                    </a:cubicBezTo>
                    <a:cubicBezTo>
                      <a:pt x="1037" y="239"/>
                      <a:pt x="806" y="8"/>
                      <a:pt x="5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miter lim="7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7"/>
              <p:cNvSpPr/>
              <p:nvPr/>
            </p:nvSpPr>
            <p:spPr>
              <a:xfrm>
                <a:off x="4505459" y="4436452"/>
                <a:ext cx="129625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8" extrusionOk="0">
                    <a:moveTo>
                      <a:pt x="523" y="0"/>
                    </a:moveTo>
                    <a:cubicBezTo>
                      <a:pt x="240" y="0"/>
                      <a:pt x="8" y="232"/>
                      <a:pt x="8" y="515"/>
                    </a:cubicBezTo>
                    <a:cubicBezTo>
                      <a:pt x="1" y="798"/>
                      <a:pt x="232" y="1037"/>
                      <a:pt x="516" y="1037"/>
                    </a:cubicBezTo>
                    <a:cubicBezTo>
                      <a:pt x="806" y="1037"/>
                      <a:pt x="1038" y="806"/>
                      <a:pt x="1038" y="522"/>
                    </a:cubicBezTo>
                    <a:cubicBezTo>
                      <a:pt x="1038" y="239"/>
                      <a:pt x="806" y="8"/>
                      <a:pt x="5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52400" cap="flat" cmpd="sng">
                <a:solidFill>
                  <a:schemeClr val="lt1"/>
                </a:solidFill>
                <a:prstDash val="solid"/>
                <a:miter lim="7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7"/>
              <p:cNvSpPr/>
              <p:nvPr/>
            </p:nvSpPr>
            <p:spPr>
              <a:xfrm>
                <a:off x="2724782" y="4154221"/>
                <a:ext cx="130500" cy="130500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045" fill="none" extrusionOk="0">
                    <a:moveTo>
                      <a:pt x="508" y="8"/>
                    </a:moveTo>
                    <a:cubicBezTo>
                      <a:pt x="224" y="16"/>
                      <a:pt x="0" y="247"/>
                      <a:pt x="8" y="538"/>
                    </a:cubicBezTo>
                    <a:cubicBezTo>
                      <a:pt x="15" y="821"/>
                      <a:pt x="247" y="1045"/>
                      <a:pt x="537" y="1037"/>
                    </a:cubicBezTo>
                    <a:cubicBezTo>
                      <a:pt x="821" y="1030"/>
                      <a:pt x="1045" y="799"/>
                      <a:pt x="1037" y="508"/>
                    </a:cubicBezTo>
                    <a:cubicBezTo>
                      <a:pt x="1030" y="224"/>
                      <a:pt x="798" y="1"/>
                      <a:pt x="508" y="8"/>
                    </a:cubicBezTo>
                    <a:close/>
                  </a:path>
                </a:pathLst>
              </a:custGeom>
              <a:noFill/>
              <a:ln w="152400" cap="flat" cmpd="sng">
                <a:solidFill>
                  <a:schemeClr val="lt1"/>
                </a:solidFill>
                <a:prstDash val="solid"/>
                <a:miter lim="7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7"/>
              <p:cNvSpPr/>
              <p:nvPr/>
            </p:nvSpPr>
            <p:spPr>
              <a:xfrm>
                <a:off x="2723782" y="3991251"/>
                <a:ext cx="130624" cy="129625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038" extrusionOk="0">
                    <a:moveTo>
                      <a:pt x="522" y="0"/>
                    </a:moveTo>
                    <a:cubicBezTo>
                      <a:pt x="517" y="0"/>
                      <a:pt x="513" y="0"/>
                      <a:pt x="508" y="1"/>
                    </a:cubicBezTo>
                    <a:cubicBezTo>
                      <a:pt x="225" y="8"/>
                      <a:pt x="1" y="247"/>
                      <a:pt x="8" y="530"/>
                    </a:cubicBezTo>
                    <a:cubicBezTo>
                      <a:pt x="16" y="809"/>
                      <a:pt x="240" y="1037"/>
                      <a:pt x="524" y="1037"/>
                    </a:cubicBezTo>
                    <a:cubicBezTo>
                      <a:pt x="529" y="1037"/>
                      <a:pt x="533" y="1037"/>
                      <a:pt x="538" y="1037"/>
                    </a:cubicBezTo>
                    <a:cubicBezTo>
                      <a:pt x="821" y="1030"/>
                      <a:pt x="1045" y="791"/>
                      <a:pt x="1038" y="508"/>
                    </a:cubicBezTo>
                    <a:cubicBezTo>
                      <a:pt x="1030" y="229"/>
                      <a:pt x="806" y="0"/>
                      <a:pt x="5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52400" cap="flat" cmpd="sng">
                <a:solidFill>
                  <a:schemeClr val="lt1"/>
                </a:solidFill>
                <a:prstDash val="solid"/>
                <a:miter lim="7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3" name="Google Shape;203;p27"/>
            <p:cNvSpPr/>
            <p:nvPr/>
          </p:nvSpPr>
          <p:spPr>
            <a:xfrm>
              <a:off x="1344035" y="1334245"/>
              <a:ext cx="166587" cy="161807"/>
            </a:xfrm>
            <a:custGeom>
              <a:avLst/>
              <a:gdLst/>
              <a:ahLst/>
              <a:cxnLst/>
              <a:rect l="l" t="t" r="r" b="b"/>
              <a:pathLst>
                <a:path w="1359" h="1320" extrusionOk="0">
                  <a:moveTo>
                    <a:pt x="187" y="0"/>
                  </a:moveTo>
                  <a:cubicBezTo>
                    <a:pt x="1" y="627"/>
                    <a:pt x="113" y="1208"/>
                    <a:pt x="433" y="1305"/>
                  </a:cubicBezTo>
                  <a:cubicBezTo>
                    <a:pt x="464" y="1315"/>
                    <a:pt x="496" y="1319"/>
                    <a:pt x="528" y="1319"/>
                  </a:cubicBezTo>
                  <a:cubicBezTo>
                    <a:pt x="832" y="1319"/>
                    <a:pt x="1189" y="917"/>
                    <a:pt x="1358" y="351"/>
                  </a:cubicBezTo>
                  <a:lnTo>
                    <a:pt x="1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726097" y="1634940"/>
              <a:ext cx="171981" cy="154820"/>
            </a:xfrm>
            <a:custGeom>
              <a:avLst/>
              <a:gdLst/>
              <a:ahLst/>
              <a:cxnLst/>
              <a:rect l="l" t="t" r="r" b="b"/>
              <a:pathLst>
                <a:path w="1403" h="1263" extrusionOk="0">
                  <a:moveTo>
                    <a:pt x="351" y="1"/>
                  </a:moveTo>
                  <a:lnTo>
                    <a:pt x="0" y="1172"/>
                  </a:lnTo>
                  <a:cubicBezTo>
                    <a:pt x="206" y="1233"/>
                    <a:pt x="407" y="1262"/>
                    <a:pt x="588" y="1262"/>
                  </a:cubicBezTo>
                  <a:cubicBezTo>
                    <a:pt x="957" y="1262"/>
                    <a:pt x="1240" y="1141"/>
                    <a:pt x="1305" y="926"/>
                  </a:cubicBezTo>
                  <a:cubicBezTo>
                    <a:pt x="1402" y="605"/>
                    <a:pt x="977" y="187"/>
                    <a:pt x="3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956429" y="1348832"/>
              <a:ext cx="171123" cy="167568"/>
            </a:xfrm>
            <a:custGeom>
              <a:avLst/>
              <a:gdLst/>
              <a:ahLst/>
              <a:cxnLst/>
              <a:rect l="l" t="t" r="r" b="b"/>
              <a:pathLst>
                <a:path w="1396" h="1367" extrusionOk="0">
                  <a:moveTo>
                    <a:pt x="1082" y="1"/>
                  </a:moveTo>
                  <a:lnTo>
                    <a:pt x="1" y="575"/>
                  </a:lnTo>
                  <a:cubicBezTo>
                    <a:pt x="262" y="1054"/>
                    <a:pt x="647" y="1367"/>
                    <a:pt x="937" y="1367"/>
                  </a:cubicBezTo>
                  <a:cubicBezTo>
                    <a:pt x="995" y="1367"/>
                    <a:pt x="1049" y="1354"/>
                    <a:pt x="1097" y="1328"/>
                  </a:cubicBezTo>
                  <a:cubicBezTo>
                    <a:pt x="1395" y="1164"/>
                    <a:pt x="1388" y="567"/>
                    <a:pt x="10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747058" y="2025855"/>
              <a:ext cx="182032" cy="161439"/>
            </a:xfrm>
            <a:custGeom>
              <a:avLst/>
              <a:gdLst/>
              <a:ahLst/>
              <a:cxnLst/>
              <a:rect l="l" t="t" r="r" b="b"/>
              <a:pathLst>
                <a:path w="1485" h="1317" extrusionOk="0">
                  <a:moveTo>
                    <a:pt x="839" y="0"/>
                  </a:moveTo>
                  <a:cubicBezTo>
                    <a:pt x="595" y="0"/>
                    <a:pt x="295" y="78"/>
                    <a:pt x="1" y="235"/>
                  </a:cubicBezTo>
                  <a:lnTo>
                    <a:pt x="582" y="1316"/>
                  </a:lnTo>
                  <a:cubicBezTo>
                    <a:pt x="1157" y="1003"/>
                    <a:pt x="1485" y="511"/>
                    <a:pt x="1328" y="213"/>
                  </a:cubicBezTo>
                  <a:cubicBezTo>
                    <a:pt x="1252" y="71"/>
                    <a:pt x="1071" y="0"/>
                    <a:pt x="8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1152071" y="1317819"/>
              <a:ext cx="156413" cy="152000"/>
            </a:xfrm>
            <a:custGeom>
              <a:avLst/>
              <a:gdLst/>
              <a:ahLst/>
              <a:cxnLst/>
              <a:rect l="l" t="t" r="r" b="b"/>
              <a:pathLst>
                <a:path w="1276" h="1240" extrusionOk="0">
                  <a:moveTo>
                    <a:pt x="1216" y="0"/>
                  </a:moveTo>
                  <a:lnTo>
                    <a:pt x="1" y="119"/>
                  </a:lnTo>
                  <a:cubicBezTo>
                    <a:pt x="59" y="750"/>
                    <a:pt x="370" y="1239"/>
                    <a:pt x="695" y="1239"/>
                  </a:cubicBezTo>
                  <a:cubicBezTo>
                    <a:pt x="705" y="1239"/>
                    <a:pt x="714" y="1239"/>
                    <a:pt x="724" y="1238"/>
                  </a:cubicBezTo>
                  <a:cubicBezTo>
                    <a:pt x="1060" y="1201"/>
                    <a:pt x="1276" y="649"/>
                    <a:pt x="1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713225" y="1836710"/>
              <a:ext cx="155555" cy="151265"/>
            </a:xfrm>
            <a:custGeom>
              <a:avLst/>
              <a:gdLst/>
              <a:ahLst/>
              <a:cxnLst/>
              <a:rect l="l" t="t" r="r" b="b"/>
              <a:pathLst>
                <a:path w="1269" h="1234" extrusionOk="0">
                  <a:moveTo>
                    <a:pt x="214" y="1"/>
                  </a:moveTo>
                  <a:cubicBezTo>
                    <a:pt x="144" y="1"/>
                    <a:pt x="73" y="4"/>
                    <a:pt x="1" y="11"/>
                  </a:cubicBezTo>
                  <a:lnTo>
                    <a:pt x="120" y="1234"/>
                  </a:lnTo>
                  <a:cubicBezTo>
                    <a:pt x="769" y="1167"/>
                    <a:pt x="1269" y="838"/>
                    <a:pt x="1239" y="503"/>
                  </a:cubicBezTo>
                  <a:cubicBezTo>
                    <a:pt x="1206" y="205"/>
                    <a:pt x="76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816562" y="1440279"/>
              <a:ext cx="185710" cy="166587"/>
            </a:xfrm>
            <a:custGeom>
              <a:avLst/>
              <a:gdLst/>
              <a:ahLst/>
              <a:cxnLst/>
              <a:rect l="l" t="t" r="r" b="b"/>
              <a:pathLst>
                <a:path w="1515" h="1359" extrusionOk="0">
                  <a:moveTo>
                    <a:pt x="799" y="0"/>
                  </a:moveTo>
                  <a:lnTo>
                    <a:pt x="1" y="925"/>
                  </a:lnTo>
                  <a:cubicBezTo>
                    <a:pt x="330" y="1205"/>
                    <a:pt x="691" y="1359"/>
                    <a:pt x="963" y="1359"/>
                  </a:cubicBezTo>
                  <a:cubicBezTo>
                    <a:pt x="1105" y="1359"/>
                    <a:pt x="1222" y="1318"/>
                    <a:pt x="1298" y="1231"/>
                  </a:cubicBezTo>
                  <a:cubicBezTo>
                    <a:pt x="1514" y="977"/>
                    <a:pt x="1298" y="425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1487579" y="1400072"/>
              <a:ext cx="183013" cy="168549"/>
            </a:xfrm>
            <a:custGeom>
              <a:avLst/>
              <a:gdLst/>
              <a:ahLst/>
              <a:cxnLst/>
              <a:rect l="l" t="t" r="r" b="b"/>
              <a:pathLst>
                <a:path w="1493" h="1375" extrusionOk="0">
                  <a:moveTo>
                    <a:pt x="567" y="0"/>
                  </a:moveTo>
                  <a:cubicBezTo>
                    <a:pt x="142" y="492"/>
                    <a:pt x="1" y="1067"/>
                    <a:pt x="254" y="1290"/>
                  </a:cubicBezTo>
                  <a:cubicBezTo>
                    <a:pt x="323" y="1347"/>
                    <a:pt x="411" y="1374"/>
                    <a:pt x="512" y="1374"/>
                  </a:cubicBezTo>
                  <a:cubicBezTo>
                    <a:pt x="796" y="1374"/>
                    <a:pt x="1179" y="1161"/>
                    <a:pt x="1492" y="798"/>
                  </a:cubicBezTo>
                  <a:lnTo>
                    <a:pt x="5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2941161" y="1320516"/>
              <a:ext cx="215007" cy="210349"/>
            </a:xfrm>
            <a:custGeom>
              <a:avLst/>
              <a:gdLst/>
              <a:ahLst/>
              <a:cxnLst/>
              <a:rect l="l" t="t" r="r" b="b"/>
              <a:pathLst>
                <a:path w="1754" h="1716" extrusionOk="0">
                  <a:moveTo>
                    <a:pt x="1477" y="0"/>
                  </a:moveTo>
                  <a:lnTo>
                    <a:pt x="1" y="1425"/>
                  </a:lnTo>
                  <a:lnTo>
                    <a:pt x="277" y="1716"/>
                  </a:lnTo>
                  <a:lnTo>
                    <a:pt x="1753" y="291"/>
                  </a:lnTo>
                  <a:lnTo>
                    <a:pt x="147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3207165" y="1923008"/>
              <a:ext cx="235110" cy="70484"/>
            </a:xfrm>
            <a:custGeom>
              <a:avLst/>
              <a:gdLst/>
              <a:ahLst/>
              <a:cxnLst/>
              <a:rect l="l" t="t" r="r" b="b"/>
              <a:pathLst>
                <a:path w="1918" h="575" extrusionOk="0">
                  <a:moveTo>
                    <a:pt x="1880" y="0"/>
                  </a:moveTo>
                  <a:lnTo>
                    <a:pt x="1" y="179"/>
                  </a:lnTo>
                  <a:lnTo>
                    <a:pt x="38" y="574"/>
                  </a:lnTo>
                  <a:lnTo>
                    <a:pt x="1918" y="403"/>
                  </a:lnTo>
                  <a:lnTo>
                    <a:pt x="1880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1605470" y="1538039"/>
              <a:ext cx="118626" cy="136147"/>
            </a:xfrm>
            <a:custGeom>
              <a:avLst/>
              <a:gdLst/>
              <a:ahLst/>
              <a:cxnLst/>
              <a:rect l="l" t="t" r="r" b="b"/>
              <a:pathLst>
                <a:path w="4834" h="5548" extrusionOk="0">
                  <a:moveTo>
                    <a:pt x="3905" y="0"/>
                  </a:moveTo>
                  <a:lnTo>
                    <a:pt x="4834" y="1595"/>
                  </a:lnTo>
                  <a:lnTo>
                    <a:pt x="309" y="5548"/>
                  </a:lnTo>
                  <a:lnTo>
                    <a:pt x="0" y="5048"/>
                  </a:lnTo>
                  <a:lnTo>
                    <a:pt x="143" y="3786"/>
                  </a:lnTo>
                  <a:lnTo>
                    <a:pt x="1262" y="2119"/>
                  </a:lnTo>
                  <a:lnTo>
                    <a:pt x="2738" y="7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14" name="Google Shape;214;p27"/>
            <p:cNvSpPr/>
            <p:nvPr/>
          </p:nvSpPr>
          <p:spPr>
            <a:xfrm>
              <a:off x="3099293" y="1581003"/>
              <a:ext cx="258891" cy="176639"/>
            </a:xfrm>
            <a:custGeom>
              <a:avLst/>
              <a:gdLst/>
              <a:ahLst/>
              <a:cxnLst/>
              <a:rect l="l" t="t" r="r" b="b"/>
              <a:pathLst>
                <a:path w="2112" h="1441" extrusionOk="0">
                  <a:moveTo>
                    <a:pt x="1918" y="1"/>
                  </a:moveTo>
                  <a:lnTo>
                    <a:pt x="1" y="1090"/>
                  </a:lnTo>
                  <a:lnTo>
                    <a:pt x="202" y="1440"/>
                  </a:lnTo>
                  <a:lnTo>
                    <a:pt x="2112" y="344"/>
                  </a:lnTo>
                  <a:lnTo>
                    <a:pt x="1918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859589" y="1515177"/>
              <a:ext cx="808175" cy="713175"/>
            </a:xfrm>
            <a:custGeom>
              <a:avLst/>
              <a:gdLst/>
              <a:ahLst/>
              <a:cxnLst/>
              <a:rect l="l" t="t" r="r" b="b"/>
              <a:pathLst>
                <a:path w="6593" h="5818" extrusionOk="0">
                  <a:moveTo>
                    <a:pt x="3297" y="1"/>
                  </a:moveTo>
                  <a:cubicBezTo>
                    <a:pt x="2143" y="1"/>
                    <a:pt x="1051" y="691"/>
                    <a:pt x="597" y="1828"/>
                  </a:cubicBezTo>
                  <a:cubicBezTo>
                    <a:pt x="0" y="3320"/>
                    <a:pt x="731" y="5013"/>
                    <a:pt x="2215" y="5609"/>
                  </a:cubicBezTo>
                  <a:cubicBezTo>
                    <a:pt x="2568" y="5750"/>
                    <a:pt x="2932" y="5817"/>
                    <a:pt x="3291" y="5817"/>
                  </a:cubicBezTo>
                  <a:cubicBezTo>
                    <a:pt x="4447" y="5817"/>
                    <a:pt x="5541" y="5122"/>
                    <a:pt x="5996" y="3983"/>
                  </a:cubicBezTo>
                  <a:cubicBezTo>
                    <a:pt x="6593" y="2499"/>
                    <a:pt x="5869" y="806"/>
                    <a:pt x="4378" y="210"/>
                  </a:cubicBezTo>
                  <a:cubicBezTo>
                    <a:pt x="4023" y="68"/>
                    <a:pt x="3657" y="1"/>
                    <a:pt x="329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1344035" y="1334245"/>
              <a:ext cx="166587" cy="171981"/>
            </a:xfrm>
            <a:custGeom>
              <a:avLst/>
              <a:gdLst/>
              <a:ahLst/>
              <a:cxnLst/>
              <a:rect l="l" t="t" r="r" b="b"/>
              <a:pathLst>
                <a:path w="1359" h="1403" fill="none" extrusionOk="0">
                  <a:moveTo>
                    <a:pt x="1358" y="351"/>
                  </a:moveTo>
                  <a:cubicBezTo>
                    <a:pt x="1172" y="977"/>
                    <a:pt x="754" y="1402"/>
                    <a:pt x="433" y="1305"/>
                  </a:cubicBezTo>
                  <a:cubicBezTo>
                    <a:pt x="113" y="1208"/>
                    <a:pt x="1" y="627"/>
                    <a:pt x="187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846968" y="2151021"/>
              <a:ext cx="168883" cy="134994"/>
            </a:xfrm>
            <a:custGeom>
              <a:avLst/>
              <a:gdLst/>
              <a:ahLst/>
              <a:cxnLst/>
              <a:rect l="l" t="t" r="r" b="b"/>
              <a:pathLst>
                <a:path w="6882" h="5501" extrusionOk="0">
                  <a:moveTo>
                    <a:pt x="0" y="2810"/>
                  </a:moveTo>
                  <a:lnTo>
                    <a:pt x="2715" y="5501"/>
                  </a:lnTo>
                  <a:lnTo>
                    <a:pt x="6882" y="1857"/>
                  </a:lnTo>
                  <a:lnTo>
                    <a:pt x="6453" y="691"/>
                  </a:lnTo>
                  <a:lnTo>
                    <a:pt x="5810" y="95"/>
                  </a:lnTo>
                  <a:lnTo>
                    <a:pt x="4810" y="0"/>
                  </a:lnTo>
                  <a:lnTo>
                    <a:pt x="3405" y="191"/>
                  </a:lnTo>
                  <a:lnTo>
                    <a:pt x="1738" y="121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18" name="Google Shape;218;p27"/>
            <p:cNvSpPr/>
            <p:nvPr/>
          </p:nvSpPr>
          <p:spPr>
            <a:xfrm>
              <a:off x="1052411" y="2247484"/>
              <a:ext cx="166465" cy="171981"/>
            </a:xfrm>
            <a:custGeom>
              <a:avLst/>
              <a:gdLst/>
              <a:ahLst/>
              <a:cxnLst/>
              <a:rect l="l" t="t" r="r" b="b"/>
              <a:pathLst>
                <a:path w="1358" h="1403" fill="none" extrusionOk="0">
                  <a:moveTo>
                    <a:pt x="1" y="1052"/>
                  </a:moveTo>
                  <a:cubicBezTo>
                    <a:pt x="187" y="426"/>
                    <a:pt x="597" y="1"/>
                    <a:pt x="918" y="98"/>
                  </a:cubicBezTo>
                  <a:cubicBezTo>
                    <a:pt x="1246" y="195"/>
                    <a:pt x="1358" y="776"/>
                    <a:pt x="1172" y="1403"/>
                  </a:cubicBezTo>
                </a:path>
              </a:pathLst>
            </a:custGeom>
            <a:noFill/>
            <a:ln w="1125" cap="flat" cmpd="sng">
              <a:solidFill>
                <a:srgbClr val="000000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726097" y="1634940"/>
              <a:ext cx="171981" cy="166587"/>
            </a:xfrm>
            <a:custGeom>
              <a:avLst/>
              <a:gdLst/>
              <a:ahLst/>
              <a:cxnLst/>
              <a:rect l="l" t="t" r="r" b="b"/>
              <a:pathLst>
                <a:path w="1403" h="1359" fill="none" extrusionOk="0">
                  <a:moveTo>
                    <a:pt x="351" y="1"/>
                  </a:moveTo>
                  <a:cubicBezTo>
                    <a:pt x="977" y="187"/>
                    <a:pt x="1402" y="605"/>
                    <a:pt x="1305" y="926"/>
                  </a:cubicBezTo>
                  <a:cubicBezTo>
                    <a:pt x="1208" y="1246"/>
                    <a:pt x="627" y="1358"/>
                    <a:pt x="0" y="117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1637497" y="1923866"/>
              <a:ext cx="171123" cy="166465"/>
            </a:xfrm>
            <a:custGeom>
              <a:avLst/>
              <a:gdLst/>
              <a:ahLst/>
              <a:cxnLst/>
              <a:rect l="l" t="t" r="r" b="b"/>
              <a:pathLst>
                <a:path w="1396" h="1358" fill="none" extrusionOk="0">
                  <a:moveTo>
                    <a:pt x="1395" y="187"/>
                  </a:moveTo>
                  <a:cubicBezTo>
                    <a:pt x="776" y="1"/>
                    <a:pt x="187" y="112"/>
                    <a:pt x="98" y="433"/>
                  </a:cubicBezTo>
                  <a:cubicBezTo>
                    <a:pt x="1" y="761"/>
                    <a:pt x="426" y="1172"/>
                    <a:pt x="1045" y="1358"/>
                  </a:cubicBezTo>
                </a:path>
              </a:pathLst>
            </a:custGeom>
            <a:noFill/>
            <a:ln w="1125" cap="flat" cmpd="sng">
              <a:solidFill>
                <a:srgbClr val="000000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956429" y="1348832"/>
              <a:ext cx="171123" cy="182032"/>
            </a:xfrm>
            <a:custGeom>
              <a:avLst/>
              <a:gdLst/>
              <a:ahLst/>
              <a:cxnLst/>
              <a:rect l="l" t="t" r="r" b="b"/>
              <a:pathLst>
                <a:path w="1396" h="1485" fill="none" extrusionOk="0">
                  <a:moveTo>
                    <a:pt x="1082" y="1"/>
                  </a:moveTo>
                  <a:cubicBezTo>
                    <a:pt x="1388" y="567"/>
                    <a:pt x="1395" y="1164"/>
                    <a:pt x="1104" y="1328"/>
                  </a:cubicBezTo>
                  <a:cubicBezTo>
                    <a:pt x="806" y="1485"/>
                    <a:pt x="314" y="1149"/>
                    <a:pt x="1" y="57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1431804" y="2196367"/>
              <a:ext cx="171123" cy="182891"/>
            </a:xfrm>
            <a:custGeom>
              <a:avLst/>
              <a:gdLst/>
              <a:ahLst/>
              <a:cxnLst/>
              <a:rect l="l" t="t" r="r" b="b"/>
              <a:pathLst>
                <a:path w="1396" h="1492" fill="none" extrusionOk="0">
                  <a:moveTo>
                    <a:pt x="321" y="1492"/>
                  </a:moveTo>
                  <a:cubicBezTo>
                    <a:pt x="8" y="917"/>
                    <a:pt x="1" y="321"/>
                    <a:pt x="299" y="164"/>
                  </a:cubicBezTo>
                  <a:cubicBezTo>
                    <a:pt x="597" y="0"/>
                    <a:pt x="1090" y="336"/>
                    <a:pt x="1395" y="910"/>
                  </a:cubicBezTo>
                </a:path>
              </a:pathLst>
            </a:custGeom>
            <a:noFill/>
            <a:ln w="1125" cap="flat" cmpd="sng">
              <a:solidFill>
                <a:srgbClr val="000000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747058" y="2016171"/>
              <a:ext cx="183013" cy="171123"/>
            </a:xfrm>
            <a:custGeom>
              <a:avLst/>
              <a:gdLst/>
              <a:ahLst/>
              <a:cxnLst/>
              <a:rect l="l" t="t" r="r" b="b"/>
              <a:pathLst>
                <a:path w="1493" h="1396" fill="none" extrusionOk="0">
                  <a:moveTo>
                    <a:pt x="1" y="314"/>
                  </a:moveTo>
                  <a:cubicBezTo>
                    <a:pt x="575" y="8"/>
                    <a:pt x="1172" y="1"/>
                    <a:pt x="1328" y="292"/>
                  </a:cubicBezTo>
                  <a:cubicBezTo>
                    <a:pt x="1492" y="590"/>
                    <a:pt x="1157" y="1082"/>
                    <a:pt x="582" y="139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1590916" y="1539938"/>
              <a:ext cx="182891" cy="171000"/>
            </a:xfrm>
            <a:custGeom>
              <a:avLst/>
              <a:gdLst/>
              <a:ahLst/>
              <a:cxnLst/>
              <a:rect l="l" t="t" r="r" b="b"/>
              <a:pathLst>
                <a:path w="1492" h="1395" fill="none" extrusionOk="0">
                  <a:moveTo>
                    <a:pt x="910" y="0"/>
                  </a:moveTo>
                  <a:cubicBezTo>
                    <a:pt x="336" y="314"/>
                    <a:pt x="0" y="806"/>
                    <a:pt x="164" y="1097"/>
                  </a:cubicBezTo>
                  <a:cubicBezTo>
                    <a:pt x="321" y="1395"/>
                    <a:pt x="918" y="1387"/>
                    <a:pt x="1492" y="10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1152071" y="1317819"/>
              <a:ext cx="156413" cy="155432"/>
            </a:xfrm>
            <a:custGeom>
              <a:avLst/>
              <a:gdLst/>
              <a:ahLst/>
              <a:cxnLst/>
              <a:rect l="l" t="t" r="r" b="b"/>
              <a:pathLst>
                <a:path w="1276" h="1268" fill="none" extrusionOk="0">
                  <a:moveTo>
                    <a:pt x="1216" y="0"/>
                  </a:moveTo>
                  <a:cubicBezTo>
                    <a:pt x="1276" y="649"/>
                    <a:pt x="1060" y="1201"/>
                    <a:pt x="724" y="1238"/>
                  </a:cubicBezTo>
                  <a:cubicBezTo>
                    <a:pt x="388" y="1268"/>
                    <a:pt x="60" y="768"/>
                    <a:pt x="1" y="127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1249033" y="2261213"/>
              <a:ext cx="156413" cy="155555"/>
            </a:xfrm>
            <a:custGeom>
              <a:avLst/>
              <a:gdLst/>
              <a:ahLst/>
              <a:cxnLst/>
              <a:rect l="l" t="t" r="r" b="b"/>
              <a:pathLst>
                <a:path w="1276" h="1269" fill="none" extrusionOk="0">
                  <a:moveTo>
                    <a:pt x="60" y="1268"/>
                  </a:moveTo>
                  <a:cubicBezTo>
                    <a:pt x="0" y="620"/>
                    <a:pt x="216" y="68"/>
                    <a:pt x="552" y="30"/>
                  </a:cubicBezTo>
                  <a:cubicBezTo>
                    <a:pt x="888" y="1"/>
                    <a:pt x="1216" y="500"/>
                    <a:pt x="1275" y="1149"/>
                  </a:cubicBezTo>
                </a:path>
              </a:pathLst>
            </a:custGeom>
            <a:noFill/>
            <a:ln w="1125" cap="flat" cmpd="sng">
              <a:solidFill>
                <a:srgbClr val="000000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713225" y="1830581"/>
              <a:ext cx="155555" cy="157394"/>
            </a:xfrm>
            <a:custGeom>
              <a:avLst/>
              <a:gdLst/>
              <a:ahLst/>
              <a:cxnLst/>
              <a:rect l="l" t="t" r="r" b="b"/>
              <a:pathLst>
                <a:path w="1269" h="1284" fill="none" extrusionOk="0">
                  <a:moveTo>
                    <a:pt x="1" y="61"/>
                  </a:moveTo>
                  <a:cubicBezTo>
                    <a:pt x="650" y="1"/>
                    <a:pt x="1201" y="217"/>
                    <a:pt x="1239" y="553"/>
                  </a:cubicBezTo>
                  <a:cubicBezTo>
                    <a:pt x="1269" y="888"/>
                    <a:pt x="769" y="1217"/>
                    <a:pt x="120" y="128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1653065" y="1731902"/>
              <a:ext cx="155555" cy="156413"/>
            </a:xfrm>
            <a:custGeom>
              <a:avLst/>
              <a:gdLst/>
              <a:ahLst/>
              <a:cxnLst/>
              <a:rect l="l" t="t" r="r" b="b"/>
              <a:pathLst>
                <a:path w="1269" h="1276" fill="none" extrusionOk="0">
                  <a:moveTo>
                    <a:pt x="1149" y="0"/>
                  </a:moveTo>
                  <a:cubicBezTo>
                    <a:pt x="500" y="60"/>
                    <a:pt x="1" y="388"/>
                    <a:pt x="30" y="724"/>
                  </a:cubicBezTo>
                  <a:cubicBezTo>
                    <a:pt x="68" y="1059"/>
                    <a:pt x="620" y="1276"/>
                    <a:pt x="1268" y="1216"/>
                  </a:cubicBezTo>
                </a:path>
              </a:pathLst>
            </a:custGeom>
            <a:noFill/>
            <a:ln w="1125" cap="flat" cmpd="sng">
              <a:solidFill>
                <a:srgbClr val="000000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817420" y="1440279"/>
              <a:ext cx="184852" cy="182032"/>
            </a:xfrm>
            <a:custGeom>
              <a:avLst/>
              <a:gdLst/>
              <a:ahLst/>
              <a:cxnLst/>
              <a:rect l="l" t="t" r="r" b="b"/>
              <a:pathLst>
                <a:path w="1508" h="1485" fill="none" extrusionOk="0">
                  <a:moveTo>
                    <a:pt x="799" y="0"/>
                  </a:moveTo>
                  <a:cubicBezTo>
                    <a:pt x="1291" y="425"/>
                    <a:pt x="1507" y="977"/>
                    <a:pt x="1291" y="1231"/>
                  </a:cubicBezTo>
                  <a:cubicBezTo>
                    <a:pt x="1067" y="1484"/>
                    <a:pt x="493" y="1350"/>
                    <a:pt x="1" y="92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1552547" y="2082978"/>
              <a:ext cx="185710" cy="182891"/>
            </a:xfrm>
            <a:custGeom>
              <a:avLst/>
              <a:gdLst/>
              <a:ahLst/>
              <a:cxnLst/>
              <a:rect l="l" t="t" r="r" b="b"/>
              <a:pathLst>
                <a:path w="1515" h="1492" fill="none" extrusionOk="0">
                  <a:moveTo>
                    <a:pt x="716" y="1492"/>
                  </a:moveTo>
                  <a:cubicBezTo>
                    <a:pt x="224" y="1067"/>
                    <a:pt x="0" y="515"/>
                    <a:pt x="224" y="261"/>
                  </a:cubicBezTo>
                  <a:cubicBezTo>
                    <a:pt x="440" y="0"/>
                    <a:pt x="1022" y="142"/>
                    <a:pt x="1514" y="567"/>
                  </a:cubicBezTo>
                </a:path>
              </a:pathLst>
            </a:custGeom>
            <a:noFill/>
            <a:ln w="1125" cap="flat" cmpd="sng">
              <a:solidFill>
                <a:srgbClr val="000000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848556" y="2134095"/>
              <a:ext cx="182032" cy="185710"/>
            </a:xfrm>
            <a:custGeom>
              <a:avLst/>
              <a:gdLst/>
              <a:ahLst/>
              <a:cxnLst/>
              <a:rect l="l" t="t" r="r" b="b"/>
              <a:pathLst>
                <a:path w="1485" h="1515" fill="none" extrusionOk="0">
                  <a:moveTo>
                    <a:pt x="1" y="717"/>
                  </a:moveTo>
                  <a:cubicBezTo>
                    <a:pt x="426" y="225"/>
                    <a:pt x="978" y="1"/>
                    <a:pt x="1231" y="225"/>
                  </a:cubicBezTo>
                  <a:cubicBezTo>
                    <a:pt x="1485" y="441"/>
                    <a:pt x="1350" y="1023"/>
                    <a:pt x="925" y="1515"/>
                  </a:cubicBez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487579" y="1400072"/>
              <a:ext cx="183013" cy="184729"/>
            </a:xfrm>
            <a:custGeom>
              <a:avLst/>
              <a:gdLst/>
              <a:ahLst/>
              <a:cxnLst/>
              <a:rect l="l" t="t" r="r" b="b"/>
              <a:pathLst>
                <a:path w="1493" h="1507" fill="none" extrusionOk="0">
                  <a:moveTo>
                    <a:pt x="567" y="0"/>
                  </a:moveTo>
                  <a:cubicBezTo>
                    <a:pt x="142" y="492"/>
                    <a:pt x="1" y="1067"/>
                    <a:pt x="262" y="1290"/>
                  </a:cubicBezTo>
                  <a:cubicBezTo>
                    <a:pt x="515" y="1507"/>
                    <a:pt x="1067" y="1290"/>
                    <a:pt x="1492" y="79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2656893" y="3211963"/>
              <a:ext cx="256071" cy="605427"/>
            </a:xfrm>
            <a:custGeom>
              <a:avLst/>
              <a:gdLst/>
              <a:ahLst/>
              <a:cxnLst/>
              <a:rect l="l" t="t" r="r" b="b"/>
              <a:pathLst>
                <a:path w="2089" h="4939" extrusionOk="0">
                  <a:moveTo>
                    <a:pt x="851" y="1"/>
                  </a:moveTo>
                  <a:cubicBezTo>
                    <a:pt x="627" y="292"/>
                    <a:pt x="336" y="508"/>
                    <a:pt x="0" y="642"/>
                  </a:cubicBezTo>
                  <a:cubicBezTo>
                    <a:pt x="23" y="650"/>
                    <a:pt x="45" y="650"/>
                    <a:pt x="60" y="650"/>
                  </a:cubicBezTo>
                  <a:cubicBezTo>
                    <a:pt x="90" y="649"/>
                    <a:pt x="121" y="649"/>
                    <a:pt x="152" y="649"/>
                  </a:cubicBezTo>
                  <a:cubicBezTo>
                    <a:pt x="525" y="649"/>
                    <a:pt x="935" y="700"/>
                    <a:pt x="1149" y="1037"/>
                  </a:cubicBezTo>
                  <a:cubicBezTo>
                    <a:pt x="1335" y="1343"/>
                    <a:pt x="1320" y="1746"/>
                    <a:pt x="1283" y="2089"/>
                  </a:cubicBezTo>
                  <a:cubicBezTo>
                    <a:pt x="1238" y="2574"/>
                    <a:pt x="1104" y="3051"/>
                    <a:pt x="962" y="3528"/>
                  </a:cubicBezTo>
                  <a:cubicBezTo>
                    <a:pt x="895" y="3722"/>
                    <a:pt x="836" y="3924"/>
                    <a:pt x="768" y="4118"/>
                  </a:cubicBezTo>
                  <a:cubicBezTo>
                    <a:pt x="731" y="4237"/>
                    <a:pt x="694" y="4356"/>
                    <a:pt x="657" y="4476"/>
                  </a:cubicBezTo>
                  <a:cubicBezTo>
                    <a:pt x="619" y="4595"/>
                    <a:pt x="642" y="4699"/>
                    <a:pt x="694" y="4774"/>
                  </a:cubicBezTo>
                  <a:cubicBezTo>
                    <a:pt x="767" y="4878"/>
                    <a:pt x="899" y="4939"/>
                    <a:pt x="1029" y="4939"/>
                  </a:cubicBezTo>
                  <a:cubicBezTo>
                    <a:pt x="1177" y="4939"/>
                    <a:pt x="1324" y="4860"/>
                    <a:pt x="1380" y="4677"/>
                  </a:cubicBezTo>
                  <a:cubicBezTo>
                    <a:pt x="1410" y="4580"/>
                    <a:pt x="1440" y="4483"/>
                    <a:pt x="1470" y="4386"/>
                  </a:cubicBezTo>
                  <a:cubicBezTo>
                    <a:pt x="1492" y="4326"/>
                    <a:pt x="1507" y="4267"/>
                    <a:pt x="1529" y="4200"/>
                  </a:cubicBezTo>
                  <a:cubicBezTo>
                    <a:pt x="1559" y="4118"/>
                    <a:pt x="1589" y="4036"/>
                    <a:pt x="1611" y="3946"/>
                  </a:cubicBezTo>
                  <a:cubicBezTo>
                    <a:pt x="1634" y="3879"/>
                    <a:pt x="1656" y="3812"/>
                    <a:pt x="1678" y="3745"/>
                  </a:cubicBezTo>
                  <a:cubicBezTo>
                    <a:pt x="1701" y="3678"/>
                    <a:pt x="1716" y="3618"/>
                    <a:pt x="1738" y="3558"/>
                  </a:cubicBezTo>
                  <a:cubicBezTo>
                    <a:pt x="1932" y="2917"/>
                    <a:pt x="2089" y="2261"/>
                    <a:pt x="2051" y="1597"/>
                  </a:cubicBezTo>
                  <a:cubicBezTo>
                    <a:pt x="2006" y="739"/>
                    <a:pt x="1544" y="210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3041802" y="3916812"/>
              <a:ext cx="127115" cy="127238"/>
            </a:xfrm>
            <a:custGeom>
              <a:avLst/>
              <a:gdLst/>
              <a:ahLst/>
              <a:cxnLst/>
              <a:rect l="l" t="t" r="r" b="b"/>
              <a:pathLst>
                <a:path w="1037" h="1038" extrusionOk="0">
                  <a:moveTo>
                    <a:pt x="522" y="1"/>
                  </a:moveTo>
                  <a:cubicBezTo>
                    <a:pt x="231" y="1"/>
                    <a:pt x="0" y="232"/>
                    <a:pt x="0" y="515"/>
                  </a:cubicBezTo>
                  <a:cubicBezTo>
                    <a:pt x="0" y="799"/>
                    <a:pt x="231" y="1038"/>
                    <a:pt x="515" y="1038"/>
                  </a:cubicBezTo>
                  <a:cubicBezTo>
                    <a:pt x="798" y="1038"/>
                    <a:pt x="1037" y="806"/>
                    <a:pt x="1037" y="523"/>
                  </a:cubicBezTo>
                  <a:cubicBezTo>
                    <a:pt x="1037" y="240"/>
                    <a:pt x="806" y="8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3074654" y="3947948"/>
              <a:ext cx="61413" cy="614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4" y="0"/>
                  </a:moveTo>
                  <a:cubicBezTo>
                    <a:pt x="120" y="0"/>
                    <a:pt x="8" y="112"/>
                    <a:pt x="8" y="247"/>
                  </a:cubicBezTo>
                  <a:cubicBezTo>
                    <a:pt x="1" y="388"/>
                    <a:pt x="112" y="500"/>
                    <a:pt x="254" y="500"/>
                  </a:cubicBezTo>
                  <a:cubicBezTo>
                    <a:pt x="388" y="500"/>
                    <a:pt x="500" y="388"/>
                    <a:pt x="500" y="254"/>
                  </a:cubicBezTo>
                  <a:cubicBezTo>
                    <a:pt x="500" y="112"/>
                    <a:pt x="388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2868960" y="3915954"/>
              <a:ext cx="127238" cy="127238"/>
            </a:xfrm>
            <a:custGeom>
              <a:avLst/>
              <a:gdLst/>
              <a:ahLst/>
              <a:cxnLst/>
              <a:rect l="l" t="t" r="r" b="b"/>
              <a:pathLst>
                <a:path w="1038" h="1038" extrusionOk="0">
                  <a:moveTo>
                    <a:pt x="523" y="0"/>
                  </a:moveTo>
                  <a:cubicBezTo>
                    <a:pt x="232" y="0"/>
                    <a:pt x="1" y="232"/>
                    <a:pt x="1" y="515"/>
                  </a:cubicBezTo>
                  <a:cubicBezTo>
                    <a:pt x="1" y="798"/>
                    <a:pt x="232" y="1037"/>
                    <a:pt x="515" y="1037"/>
                  </a:cubicBezTo>
                  <a:cubicBezTo>
                    <a:pt x="799" y="1037"/>
                    <a:pt x="1030" y="806"/>
                    <a:pt x="1037" y="522"/>
                  </a:cubicBezTo>
                  <a:cubicBezTo>
                    <a:pt x="1037" y="239"/>
                    <a:pt x="806" y="8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2901935" y="3946967"/>
              <a:ext cx="61290" cy="61413"/>
            </a:xfrm>
            <a:custGeom>
              <a:avLst/>
              <a:gdLst/>
              <a:ahLst/>
              <a:cxnLst/>
              <a:rect l="l" t="t" r="r" b="b"/>
              <a:pathLst>
                <a:path w="500" h="501" extrusionOk="0">
                  <a:moveTo>
                    <a:pt x="254" y="1"/>
                  </a:moveTo>
                  <a:cubicBezTo>
                    <a:pt x="119" y="1"/>
                    <a:pt x="7" y="113"/>
                    <a:pt x="0" y="247"/>
                  </a:cubicBezTo>
                  <a:cubicBezTo>
                    <a:pt x="0" y="389"/>
                    <a:pt x="112" y="501"/>
                    <a:pt x="254" y="501"/>
                  </a:cubicBezTo>
                  <a:cubicBezTo>
                    <a:pt x="388" y="501"/>
                    <a:pt x="500" y="389"/>
                    <a:pt x="500" y="255"/>
                  </a:cubicBezTo>
                  <a:cubicBezTo>
                    <a:pt x="500" y="113"/>
                    <a:pt x="388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2686067" y="3915954"/>
              <a:ext cx="127238" cy="127238"/>
            </a:xfrm>
            <a:custGeom>
              <a:avLst/>
              <a:gdLst/>
              <a:ahLst/>
              <a:cxnLst/>
              <a:rect l="l" t="t" r="r" b="b"/>
              <a:pathLst>
                <a:path w="1038" h="1038" extrusionOk="0">
                  <a:moveTo>
                    <a:pt x="523" y="0"/>
                  </a:moveTo>
                  <a:cubicBezTo>
                    <a:pt x="240" y="0"/>
                    <a:pt x="8" y="232"/>
                    <a:pt x="8" y="515"/>
                  </a:cubicBezTo>
                  <a:cubicBezTo>
                    <a:pt x="1" y="798"/>
                    <a:pt x="232" y="1037"/>
                    <a:pt x="516" y="1037"/>
                  </a:cubicBezTo>
                  <a:cubicBezTo>
                    <a:pt x="806" y="1037"/>
                    <a:pt x="1038" y="806"/>
                    <a:pt x="1038" y="522"/>
                  </a:cubicBezTo>
                  <a:cubicBezTo>
                    <a:pt x="1038" y="239"/>
                    <a:pt x="806" y="8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2719900" y="3946967"/>
              <a:ext cx="60555" cy="61413"/>
            </a:xfrm>
            <a:custGeom>
              <a:avLst/>
              <a:gdLst/>
              <a:ahLst/>
              <a:cxnLst/>
              <a:rect l="l" t="t" r="r" b="b"/>
              <a:pathLst>
                <a:path w="494" h="501" extrusionOk="0">
                  <a:moveTo>
                    <a:pt x="247" y="1"/>
                  </a:moveTo>
                  <a:cubicBezTo>
                    <a:pt x="113" y="1"/>
                    <a:pt x="1" y="113"/>
                    <a:pt x="1" y="247"/>
                  </a:cubicBezTo>
                  <a:cubicBezTo>
                    <a:pt x="1" y="389"/>
                    <a:pt x="113" y="501"/>
                    <a:pt x="247" y="501"/>
                  </a:cubicBezTo>
                  <a:cubicBezTo>
                    <a:pt x="381" y="501"/>
                    <a:pt x="493" y="389"/>
                    <a:pt x="493" y="255"/>
                  </a:cubicBezTo>
                  <a:cubicBezTo>
                    <a:pt x="493" y="113"/>
                    <a:pt x="389" y="1"/>
                    <a:pt x="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2678835" y="3641737"/>
              <a:ext cx="519988" cy="275194"/>
            </a:xfrm>
            <a:custGeom>
              <a:avLst/>
              <a:gdLst/>
              <a:ahLst/>
              <a:cxnLst/>
              <a:rect l="l" t="t" r="r" b="b"/>
              <a:pathLst>
                <a:path w="4242" h="2245" extrusionOk="0">
                  <a:moveTo>
                    <a:pt x="269" y="0"/>
                  </a:moveTo>
                  <a:lnTo>
                    <a:pt x="0" y="2193"/>
                  </a:lnTo>
                  <a:lnTo>
                    <a:pt x="4065" y="2245"/>
                  </a:lnTo>
                  <a:cubicBezTo>
                    <a:pt x="4065" y="2245"/>
                    <a:pt x="4242" y="938"/>
                    <a:pt x="2685" y="938"/>
                  </a:cubicBezTo>
                  <a:cubicBezTo>
                    <a:pt x="2612" y="938"/>
                    <a:pt x="2535" y="941"/>
                    <a:pt x="2454" y="947"/>
                  </a:cubicBezTo>
                  <a:cubicBezTo>
                    <a:pt x="2320" y="955"/>
                    <a:pt x="2171" y="977"/>
                    <a:pt x="2014" y="1007"/>
                  </a:cubicBezTo>
                  <a:lnTo>
                    <a:pt x="2275" y="82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2812327" y="3723009"/>
              <a:ext cx="122581" cy="32116"/>
            </a:xfrm>
            <a:custGeom>
              <a:avLst/>
              <a:gdLst/>
              <a:ahLst/>
              <a:cxnLst/>
              <a:rect l="l" t="t" r="r" b="b"/>
              <a:pathLst>
                <a:path w="1000" h="262" extrusionOk="0">
                  <a:moveTo>
                    <a:pt x="716" y="1"/>
                  </a:moveTo>
                  <a:cubicBezTo>
                    <a:pt x="321" y="1"/>
                    <a:pt x="0" y="60"/>
                    <a:pt x="0" y="128"/>
                  </a:cubicBezTo>
                  <a:cubicBezTo>
                    <a:pt x="0" y="202"/>
                    <a:pt x="321" y="262"/>
                    <a:pt x="709" y="262"/>
                  </a:cubicBezTo>
                  <a:cubicBezTo>
                    <a:pt x="783" y="262"/>
                    <a:pt x="850" y="262"/>
                    <a:pt x="910" y="254"/>
                  </a:cubicBezTo>
                  <a:lnTo>
                    <a:pt x="955" y="135"/>
                  </a:lnTo>
                  <a:lnTo>
                    <a:pt x="1000" y="8"/>
                  </a:lnTo>
                  <a:cubicBezTo>
                    <a:pt x="932" y="1"/>
                    <a:pt x="783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2819560" y="3669073"/>
              <a:ext cx="130916" cy="32606"/>
            </a:xfrm>
            <a:custGeom>
              <a:avLst/>
              <a:gdLst/>
              <a:ahLst/>
              <a:cxnLst/>
              <a:rect l="l" t="t" r="r" b="b"/>
              <a:pathLst>
                <a:path w="1068" h="266" extrusionOk="0">
                  <a:moveTo>
                    <a:pt x="724" y="1"/>
                  </a:moveTo>
                  <a:cubicBezTo>
                    <a:pt x="336" y="1"/>
                    <a:pt x="1" y="31"/>
                    <a:pt x="1" y="98"/>
                  </a:cubicBezTo>
                  <a:cubicBezTo>
                    <a:pt x="1" y="172"/>
                    <a:pt x="336" y="262"/>
                    <a:pt x="724" y="262"/>
                  </a:cubicBezTo>
                  <a:cubicBezTo>
                    <a:pt x="779" y="262"/>
                    <a:pt x="844" y="265"/>
                    <a:pt x="900" y="265"/>
                  </a:cubicBezTo>
                  <a:cubicBezTo>
                    <a:pt x="929" y="265"/>
                    <a:pt x="955" y="264"/>
                    <a:pt x="978" y="262"/>
                  </a:cubicBezTo>
                  <a:lnTo>
                    <a:pt x="1067" y="8"/>
                  </a:lnTo>
                  <a:cubicBezTo>
                    <a:pt x="993" y="1"/>
                    <a:pt x="806" y="1"/>
                    <a:pt x="72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3070976" y="3784178"/>
              <a:ext cx="87890" cy="98065"/>
            </a:xfrm>
            <a:custGeom>
              <a:avLst/>
              <a:gdLst/>
              <a:ahLst/>
              <a:cxnLst/>
              <a:rect l="l" t="t" r="r" b="b"/>
              <a:pathLst>
                <a:path w="717" h="800" extrusionOk="0">
                  <a:moveTo>
                    <a:pt x="104" y="0"/>
                  </a:moveTo>
                  <a:cubicBezTo>
                    <a:pt x="71" y="0"/>
                    <a:pt x="43" y="12"/>
                    <a:pt x="23" y="46"/>
                  </a:cubicBezTo>
                  <a:cubicBezTo>
                    <a:pt x="1" y="84"/>
                    <a:pt x="16" y="151"/>
                    <a:pt x="60" y="173"/>
                  </a:cubicBezTo>
                  <a:cubicBezTo>
                    <a:pt x="120" y="203"/>
                    <a:pt x="180" y="233"/>
                    <a:pt x="232" y="270"/>
                  </a:cubicBezTo>
                  <a:cubicBezTo>
                    <a:pt x="239" y="277"/>
                    <a:pt x="247" y="277"/>
                    <a:pt x="254" y="285"/>
                  </a:cubicBezTo>
                  <a:cubicBezTo>
                    <a:pt x="254" y="285"/>
                    <a:pt x="262" y="292"/>
                    <a:pt x="262" y="292"/>
                  </a:cubicBezTo>
                  <a:cubicBezTo>
                    <a:pt x="277" y="300"/>
                    <a:pt x="292" y="315"/>
                    <a:pt x="299" y="322"/>
                  </a:cubicBezTo>
                  <a:cubicBezTo>
                    <a:pt x="321" y="345"/>
                    <a:pt x="344" y="367"/>
                    <a:pt x="366" y="389"/>
                  </a:cubicBezTo>
                  <a:cubicBezTo>
                    <a:pt x="381" y="404"/>
                    <a:pt x="389" y="412"/>
                    <a:pt x="396" y="427"/>
                  </a:cubicBezTo>
                  <a:cubicBezTo>
                    <a:pt x="403" y="427"/>
                    <a:pt x="411" y="441"/>
                    <a:pt x="411" y="441"/>
                  </a:cubicBezTo>
                  <a:cubicBezTo>
                    <a:pt x="411" y="449"/>
                    <a:pt x="418" y="456"/>
                    <a:pt x="426" y="464"/>
                  </a:cubicBezTo>
                  <a:cubicBezTo>
                    <a:pt x="441" y="486"/>
                    <a:pt x="456" y="516"/>
                    <a:pt x="471" y="546"/>
                  </a:cubicBezTo>
                  <a:cubicBezTo>
                    <a:pt x="471" y="553"/>
                    <a:pt x="478" y="561"/>
                    <a:pt x="478" y="568"/>
                  </a:cubicBezTo>
                  <a:cubicBezTo>
                    <a:pt x="485" y="568"/>
                    <a:pt x="485" y="568"/>
                    <a:pt x="485" y="576"/>
                  </a:cubicBezTo>
                  <a:cubicBezTo>
                    <a:pt x="485" y="591"/>
                    <a:pt x="493" y="606"/>
                    <a:pt x="500" y="620"/>
                  </a:cubicBezTo>
                  <a:cubicBezTo>
                    <a:pt x="508" y="635"/>
                    <a:pt x="508" y="650"/>
                    <a:pt x="508" y="665"/>
                  </a:cubicBezTo>
                  <a:cubicBezTo>
                    <a:pt x="515" y="680"/>
                    <a:pt x="515" y="688"/>
                    <a:pt x="515" y="695"/>
                  </a:cubicBezTo>
                  <a:cubicBezTo>
                    <a:pt x="515" y="695"/>
                    <a:pt x="520" y="714"/>
                    <a:pt x="518" y="714"/>
                  </a:cubicBezTo>
                  <a:cubicBezTo>
                    <a:pt x="518" y="714"/>
                    <a:pt x="517" y="713"/>
                    <a:pt x="515" y="710"/>
                  </a:cubicBezTo>
                  <a:lnTo>
                    <a:pt x="515" y="710"/>
                  </a:lnTo>
                  <a:cubicBezTo>
                    <a:pt x="523" y="762"/>
                    <a:pt x="553" y="799"/>
                    <a:pt x="612" y="799"/>
                  </a:cubicBezTo>
                  <a:cubicBezTo>
                    <a:pt x="657" y="799"/>
                    <a:pt x="717" y="755"/>
                    <a:pt x="709" y="710"/>
                  </a:cubicBezTo>
                  <a:cubicBezTo>
                    <a:pt x="672" y="389"/>
                    <a:pt x="441" y="136"/>
                    <a:pt x="157" y="9"/>
                  </a:cubicBezTo>
                  <a:cubicBezTo>
                    <a:pt x="139" y="4"/>
                    <a:pt x="121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2710706" y="3659389"/>
              <a:ext cx="46458" cy="216968"/>
            </a:xfrm>
            <a:custGeom>
              <a:avLst/>
              <a:gdLst/>
              <a:ahLst/>
              <a:cxnLst/>
              <a:rect l="l" t="t" r="r" b="b"/>
              <a:pathLst>
                <a:path w="379" h="1770" extrusionOk="0">
                  <a:moveTo>
                    <a:pt x="272" y="1"/>
                  </a:moveTo>
                  <a:cubicBezTo>
                    <a:pt x="229" y="1"/>
                    <a:pt x="187" y="26"/>
                    <a:pt x="180" y="80"/>
                  </a:cubicBezTo>
                  <a:lnTo>
                    <a:pt x="9" y="1668"/>
                  </a:lnTo>
                  <a:cubicBezTo>
                    <a:pt x="1" y="1734"/>
                    <a:pt x="53" y="1770"/>
                    <a:pt x="104" y="1770"/>
                  </a:cubicBezTo>
                  <a:cubicBezTo>
                    <a:pt x="146" y="1770"/>
                    <a:pt x="188" y="1745"/>
                    <a:pt x="195" y="1691"/>
                  </a:cubicBezTo>
                  <a:lnTo>
                    <a:pt x="374" y="102"/>
                  </a:lnTo>
                  <a:cubicBezTo>
                    <a:pt x="378" y="37"/>
                    <a:pt x="324" y="1"/>
                    <a:pt x="2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1243640" y="3249473"/>
              <a:ext cx="544872" cy="397407"/>
            </a:xfrm>
            <a:custGeom>
              <a:avLst/>
              <a:gdLst/>
              <a:ahLst/>
              <a:cxnLst/>
              <a:rect l="l" t="t" r="r" b="b"/>
              <a:pathLst>
                <a:path w="4445" h="3242" extrusionOk="0">
                  <a:moveTo>
                    <a:pt x="3512" y="1"/>
                  </a:moveTo>
                  <a:cubicBezTo>
                    <a:pt x="3706" y="687"/>
                    <a:pt x="3587" y="1418"/>
                    <a:pt x="2975" y="1887"/>
                  </a:cubicBezTo>
                  <a:cubicBezTo>
                    <a:pt x="2397" y="2328"/>
                    <a:pt x="1636" y="2495"/>
                    <a:pt x="912" y="2495"/>
                  </a:cubicBezTo>
                  <a:cubicBezTo>
                    <a:pt x="851" y="2495"/>
                    <a:pt x="791" y="2494"/>
                    <a:pt x="730" y="2492"/>
                  </a:cubicBezTo>
                  <a:cubicBezTo>
                    <a:pt x="626" y="2484"/>
                    <a:pt x="514" y="2477"/>
                    <a:pt x="410" y="2462"/>
                  </a:cubicBezTo>
                  <a:cubicBezTo>
                    <a:pt x="393" y="2460"/>
                    <a:pt x="377" y="2459"/>
                    <a:pt x="362" y="2459"/>
                  </a:cubicBezTo>
                  <a:cubicBezTo>
                    <a:pt x="124" y="2459"/>
                    <a:pt x="0" y="2668"/>
                    <a:pt x="14" y="2864"/>
                  </a:cubicBezTo>
                  <a:cubicBezTo>
                    <a:pt x="22" y="2924"/>
                    <a:pt x="37" y="2976"/>
                    <a:pt x="66" y="3028"/>
                  </a:cubicBezTo>
                  <a:cubicBezTo>
                    <a:pt x="111" y="3118"/>
                    <a:pt x="201" y="3185"/>
                    <a:pt x="320" y="3207"/>
                  </a:cubicBezTo>
                  <a:lnTo>
                    <a:pt x="342" y="3207"/>
                  </a:lnTo>
                  <a:cubicBezTo>
                    <a:pt x="410" y="3215"/>
                    <a:pt x="477" y="3222"/>
                    <a:pt x="536" y="3230"/>
                  </a:cubicBezTo>
                  <a:cubicBezTo>
                    <a:pt x="596" y="3230"/>
                    <a:pt x="663" y="3237"/>
                    <a:pt x="723" y="3237"/>
                  </a:cubicBezTo>
                  <a:cubicBezTo>
                    <a:pt x="795" y="3240"/>
                    <a:pt x="868" y="3242"/>
                    <a:pt x="941" y="3242"/>
                  </a:cubicBezTo>
                  <a:cubicBezTo>
                    <a:pt x="1932" y="3242"/>
                    <a:pt x="2990" y="2955"/>
                    <a:pt x="3691" y="2260"/>
                  </a:cubicBezTo>
                  <a:cubicBezTo>
                    <a:pt x="4288" y="1664"/>
                    <a:pt x="4444" y="836"/>
                    <a:pt x="4295" y="53"/>
                  </a:cubicBezTo>
                  <a:lnTo>
                    <a:pt x="4295" y="53"/>
                  </a:lnTo>
                  <a:cubicBezTo>
                    <a:pt x="4227" y="59"/>
                    <a:pt x="4159" y="61"/>
                    <a:pt x="4090" y="61"/>
                  </a:cubicBezTo>
                  <a:cubicBezTo>
                    <a:pt x="3898" y="61"/>
                    <a:pt x="3705" y="39"/>
                    <a:pt x="3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939942" y="3639776"/>
              <a:ext cx="128096" cy="126380"/>
            </a:xfrm>
            <a:custGeom>
              <a:avLst/>
              <a:gdLst/>
              <a:ahLst/>
              <a:cxnLst/>
              <a:rect l="l" t="t" r="r" b="b"/>
              <a:pathLst>
                <a:path w="1045" h="1031" extrusionOk="0">
                  <a:moveTo>
                    <a:pt x="522" y="1"/>
                  </a:moveTo>
                  <a:cubicBezTo>
                    <a:pt x="517" y="1"/>
                    <a:pt x="512" y="1"/>
                    <a:pt x="508" y="1"/>
                  </a:cubicBezTo>
                  <a:cubicBezTo>
                    <a:pt x="224" y="9"/>
                    <a:pt x="0" y="240"/>
                    <a:pt x="8" y="531"/>
                  </a:cubicBezTo>
                  <a:cubicBezTo>
                    <a:pt x="15" y="809"/>
                    <a:pt x="239" y="1030"/>
                    <a:pt x="523" y="1030"/>
                  </a:cubicBezTo>
                  <a:cubicBezTo>
                    <a:pt x="528" y="1030"/>
                    <a:pt x="533" y="1030"/>
                    <a:pt x="537" y="1030"/>
                  </a:cubicBezTo>
                  <a:cubicBezTo>
                    <a:pt x="821" y="1023"/>
                    <a:pt x="1045" y="792"/>
                    <a:pt x="1037" y="501"/>
                  </a:cubicBezTo>
                  <a:cubicBezTo>
                    <a:pt x="1030" y="222"/>
                    <a:pt x="806" y="1"/>
                    <a:pt x="5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973345" y="3672750"/>
              <a:ext cx="61290" cy="61413"/>
            </a:xfrm>
            <a:custGeom>
              <a:avLst/>
              <a:gdLst/>
              <a:ahLst/>
              <a:cxnLst/>
              <a:rect l="l" t="t" r="r" b="b"/>
              <a:pathLst>
                <a:path w="500" h="501" extrusionOk="0">
                  <a:moveTo>
                    <a:pt x="259" y="0"/>
                  </a:moveTo>
                  <a:cubicBezTo>
                    <a:pt x="255" y="0"/>
                    <a:pt x="251" y="0"/>
                    <a:pt x="246" y="1"/>
                  </a:cubicBezTo>
                  <a:cubicBezTo>
                    <a:pt x="105" y="1"/>
                    <a:pt x="0" y="120"/>
                    <a:pt x="0" y="254"/>
                  </a:cubicBezTo>
                  <a:cubicBezTo>
                    <a:pt x="0" y="388"/>
                    <a:pt x="120" y="500"/>
                    <a:pt x="254" y="500"/>
                  </a:cubicBezTo>
                  <a:cubicBezTo>
                    <a:pt x="396" y="493"/>
                    <a:pt x="500" y="381"/>
                    <a:pt x="500" y="239"/>
                  </a:cubicBezTo>
                  <a:cubicBezTo>
                    <a:pt x="493" y="109"/>
                    <a:pt x="388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939942" y="3808081"/>
              <a:ext cx="128096" cy="127238"/>
            </a:xfrm>
            <a:custGeom>
              <a:avLst/>
              <a:gdLst/>
              <a:ahLst/>
              <a:cxnLst/>
              <a:rect l="l" t="t" r="r" b="b"/>
              <a:pathLst>
                <a:path w="1045" h="1038" extrusionOk="0">
                  <a:moveTo>
                    <a:pt x="522" y="0"/>
                  </a:moveTo>
                  <a:cubicBezTo>
                    <a:pt x="517" y="0"/>
                    <a:pt x="512" y="0"/>
                    <a:pt x="508" y="0"/>
                  </a:cubicBezTo>
                  <a:cubicBezTo>
                    <a:pt x="224" y="8"/>
                    <a:pt x="1" y="246"/>
                    <a:pt x="8" y="530"/>
                  </a:cubicBezTo>
                  <a:cubicBezTo>
                    <a:pt x="16" y="809"/>
                    <a:pt x="240" y="1037"/>
                    <a:pt x="524" y="1037"/>
                  </a:cubicBezTo>
                  <a:cubicBezTo>
                    <a:pt x="529" y="1037"/>
                    <a:pt x="533" y="1037"/>
                    <a:pt x="538" y="1037"/>
                  </a:cubicBezTo>
                  <a:cubicBezTo>
                    <a:pt x="821" y="1030"/>
                    <a:pt x="1045" y="791"/>
                    <a:pt x="1037" y="508"/>
                  </a:cubicBezTo>
                  <a:cubicBezTo>
                    <a:pt x="1030" y="229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972854" y="3840933"/>
              <a:ext cx="62271" cy="61413"/>
            </a:xfrm>
            <a:custGeom>
              <a:avLst/>
              <a:gdLst/>
              <a:ahLst/>
              <a:cxnLst/>
              <a:rect l="l" t="t" r="r" b="b"/>
              <a:pathLst>
                <a:path w="508" h="501" extrusionOk="0">
                  <a:moveTo>
                    <a:pt x="246" y="1"/>
                  </a:moveTo>
                  <a:cubicBezTo>
                    <a:pt x="112" y="8"/>
                    <a:pt x="0" y="120"/>
                    <a:pt x="8" y="262"/>
                  </a:cubicBezTo>
                  <a:cubicBezTo>
                    <a:pt x="8" y="392"/>
                    <a:pt x="112" y="501"/>
                    <a:pt x="248" y="501"/>
                  </a:cubicBezTo>
                  <a:cubicBezTo>
                    <a:pt x="252" y="501"/>
                    <a:pt x="257" y="501"/>
                    <a:pt x="261" y="501"/>
                  </a:cubicBezTo>
                  <a:cubicBezTo>
                    <a:pt x="395" y="501"/>
                    <a:pt x="507" y="381"/>
                    <a:pt x="500" y="247"/>
                  </a:cubicBezTo>
                  <a:cubicBezTo>
                    <a:pt x="500" y="113"/>
                    <a:pt x="388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939880" y="3478947"/>
              <a:ext cx="128219" cy="127238"/>
            </a:xfrm>
            <a:custGeom>
              <a:avLst/>
              <a:gdLst/>
              <a:ahLst/>
              <a:cxnLst/>
              <a:rect l="l" t="t" r="r" b="b"/>
              <a:pathLst>
                <a:path w="1046" h="1038" extrusionOk="0">
                  <a:moveTo>
                    <a:pt x="522" y="0"/>
                  </a:moveTo>
                  <a:cubicBezTo>
                    <a:pt x="517" y="0"/>
                    <a:pt x="513" y="0"/>
                    <a:pt x="508" y="1"/>
                  </a:cubicBezTo>
                  <a:cubicBezTo>
                    <a:pt x="225" y="8"/>
                    <a:pt x="1" y="247"/>
                    <a:pt x="8" y="530"/>
                  </a:cubicBezTo>
                  <a:cubicBezTo>
                    <a:pt x="16" y="809"/>
                    <a:pt x="240" y="1037"/>
                    <a:pt x="524" y="1037"/>
                  </a:cubicBezTo>
                  <a:cubicBezTo>
                    <a:pt x="529" y="1037"/>
                    <a:pt x="533" y="1037"/>
                    <a:pt x="538" y="1037"/>
                  </a:cubicBezTo>
                  <a:cubicBezTo>
                    <a:pt x="821" y="1030"/>
                    <a:pt x="1045" y="791"/>
                    <a:pt x="1038" y="508"/>
                  </a:cubicBezTo>
                  <a:cubicBezTo>
                    <a:pt x="1030" y="229"/>
                    <a:pt x="806" y="0"/>
                    <a:pt x="5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972854" y="3511922"/>
              <a:ext cx="62271" cy="61413"/>
            </a:xfrm>
            <a:custGeom>
              <a:avLst/>
              <a:gdLst/>
              <a:ahLst/>
              <a:cxnLst/>
              <a:rect l="l" t="t" r="r" b="b"/>
              <a:pathLst>
                <a:path w="508" h="501" extrusionOk="0">
                  <a:moveTo>
                    <a:pt x="246" y="0"/>
                  </a:moveTo>
                  <a:cubicBezTo>
                    <a:pt x="112" y="7"/>
                    <a:pt x="0" y="119"/>
                    <a:pt x="8" y="261"/>
                  </a:cubicBezTo>
                  <a:cubicBezTo>
                    <a:pt x="8" y="391"/>
                    <a:pt x="120" y="500"/>
                    <a:pt x="249" y="500"/>
                  </a:cubicBezTo>
                  <a:cubicBezTo>
                    <a:pt x="253" y="500"/>
                    <a:pt x="257" y="500"/>
                    <a:pt x="261" y="500"/>
                  </a:cubicBezTo>
                  <a:cubicBezTo>
                    <a:pt x="396" y="500"/>
                    <a:pt x="507" y="380"/>
                    <a:pt x="507" y="246"/>
                  </a:cubicBezTo>
                  <a:cubicBezTo>
                    <a:pt x="500" y="112"/>
                    <a:pt x="388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1064302" y="3465218"/>
              <a:ext cx="269800" cy="499639"/>
            </a:xfrm>
            <a:custGeom>
              <a:avLst/>
              <a:gdLst/>
              <a:ahLst/>
              <a:cxnLst/>
              <a:rect l="l" t="t" r="r" b="b"/>
              <a:pathLst>
                <a:path w="2201" h="4076" extrusionOk="0">
                  <a:moveTo>
                    <a:pt x="1" y="1"/>
                  </a:moveTo>
                  <a:lnTo>
                    <a:pt x="60" y="4073"/>
                  </a:lnTo>
                  <a:cubicBezTo>
                    <a:pt x="60" y="4073"/>
                    <a:pt x="89" y="4076"/>
                    <a:pt x="139" y="4076"/>
                  </a:cubicBezTo>
                  <a:cubicBezTo>
                    <a:pt x="437" y="4076"/>
                    <a:pt x="1473" y="3966"/>
                    <a:pt x="1313" y="2424"/>
                  </a:cubicBezTo>
                  <a:cubicBezTo>
                    <a:pt x="1298" y="2290"/>
                    <a:pt x="1276" y="2141"/>
                    <a:pt x="1246" y="1984"/>
                  </a:cubicBezTo>
                  <a:lnTo>
                    <a:pt x="1246" y="1984"/>
                  </a:lnTo>
                  <a:lnTo>
                    <a:pt x="2178" y="2216"/>
                  </a:lnTo>
                  <a:lnTo>
                    <a:pt x="2201" y="2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1225252" y="3595033"/>
              <a:ext cx="32974" cy="121723"/>
            </a:xfrm>
            <a:custGeom>
              <a:avLst/>
              <a:gdLst/>
              <a:ahLst/>
              <a:cxnLst/>
              <a:rect l="l" t="t" r="r" b="b"/>
              <a:pathLst>
                <a:path w="269" h="993" extrusionOk="0">
                  <a:moveTo>
                    <a:pt x="122" y="1"/>
                  </a:moveTo>
                  <a:cubicBezTo>
                    <a:pt x="121" y="1"/>
                    <a:pt x="120" y="1"/>
                    <a:pt x="120" y="1"/>
                  </a:cubicBezTo>
                  <a:cubicBezTo>
                    <a:pt x="45" y="1"/>
                    <a:pt x="0" y="321"/>
                    <a:pt x="8" y="709"/>
                  </a:cubicBezTo>
                  <a:cubicBezTo>
                    <a:pt x="8" y="784"/>
                    <a:pt x="15" y="843"/>
                    <a:pt x="15" y="911"/>
                  </a:cubicBezTo>
                  <a:lnTo>
                    <a:pt x="142" y="948"/>
                  </a:lnTo>
                  <a:lnTo>
                    <a:pt x="269" y="993"/>
                  </a:lnTo>
                  <a:cubicBezTo>
                    <a:pt x="269" y="925"/>
                    <a:pt x="269" y="776"/>
                    <a:pt x="261" y="709"/>
                  </a:cubicBezTo>
                  <a:cubicBezTo>
                    <a:pt x="254" y="318"/>
                    <a:pt x="188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1279189" y="3599569"/>
              <a:ext cx="33955" cy="130916"/>
            </a:xfrm>
            <a:custGeom>
              <a:avLst/>
              <a:gdLst/>
              <a:ahLst/>
              <a:cxnLst/>
              <a:rect l="l" t="t" r="r" b="b"/>
              <a:pathLst>
                <a:path w="277" h="1068" extrusionOk="0">
                  <a:moveTo>
                    <a:pt x="149" y="1"/>
                  </a:moveTo>
                  <a:cubicBezTo>
                    <a:pt x="82" y="8"/>
                    <a:pt x="0" y="344"/>
                    <a:pt x="8" y="732"/>
                  </a:cubicBezTo>
                  <a:cubicBezTo>
                    <a:pt x="15" y="814"/>
                    <a:pt x="8" y="918"/>
                    <a:pt x="15" y="985"/>
                  </a:cubicBezTo>
                  <a:lnTo>
                    <a:pt x="269" y="1067"/>
                  </a:lnTo>
                  <a:cubicBezTo>
                    <a:pt x="276" y="993"/>
                    <a:pt x="269" y="814"/>
                    <a:pt x="269" y="724"/>
                  </a:cubicBezTo>
                  <a:cubicBezTo>
                    <a:pt x="261" y="337"/>
                    <a:pt x="224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1105489" y="3856134"/>
              <a:ext cx="97942" cy="87400"/>
            </a:xfrm>
            <a:custGeom>
              <a:avLst/>
              <a:gdLst/>
              <a:ahLst/>
              <a:cxnLst/>
              <a:rect l="l" t="t" r="r" b="b"/>
              <a:pathLst>
                <a:path w="799" h="713" extrusionOk="0">
                  <a:moveTo>
                    <a:pt x="698" y="1"/>
                  </a:moveTo>
                  <a:cubicBezTo>
                    <a:pt x="664" y="1"/>
                    <a:pt x="627" y="17"/>
                    <a:pt x="612" y="48"/>
                  </a:cubicBezTo>
                  <a:cubicBezTo>
                    <a:pt x="589" y="108"/>
                    <a:pt x="560" y="168"/>
                    <a:pt x="522" y="227"/>
                  </a:cubicBezTo>
                  <a:cubicBezTo>
                    <a:pt x="515" y="235"/>
                    <a:pt x="507" y="235"/>
                    <a:pt x="507" y="242"/>
                  </a:cubicBezTo>
                  <a:cubicBezTo>
                    <a:pt x="507" y="250"/>
                    <a:pt x="500" y="257"/>
                    <a:pt x="500" y="257"/>
                  </a:cubicBezTo>
                  <a:cubicBezTo>
                    <a:pt x="485" y="272"/>
                    <a:pt x="478" y="280"/>
                    <a:pt x="470" y="294"/>
                  </a:cubicBezTo>
                  <a:cubicBezTo>
                    <a:pt x="448" y="317"/>
                    <a:pt x="425" y="339"/>
                    <a:pt x="403" y="362"/>
                  </a:cubicBezTo>
                  <a:cubicBezTo>
                    <a:pt x="388" y="377"/>
                    <a:pt x="381" y="384"/>
                    <a:pt x="366" y="391"/>
                  </a:cubicBezTo>
                  <a:cubicBezTo>
                    <a:pt x="366" y="399"/>
                    <a:pt x="351" y="406"/>
                    <a:pt x="351" y="406"/>
                  </a:cubicBezTo>
                  <a:cubicBezTo>
                    <a:pt x="351" y="406"/>
                    <a:pt x="343" y="414"/>
                    <a:pt x="336" y="421"/>
                  </a:cubicBezTo>
                  <a:cubicBezTo>
                    <a:pt x="306" y="436"/>
                    <a:pt x="276" y="459"/>
                    <a:pt x="246" y="473"/>
                  </a:cubicBezTo>
                  <a:cubicBezTo>
                    <a:pt x="239" y="473"/>
                    <a:pt x="239" y="481"/>
                    <a:pt x="231" y="481"/>
                  </a:cubicBezTo>
                  <a:lnTo>
                    <a:pt x="224" y="481"/>
                  </a:lnTo>
                  <a:cubicBezTo>
                    <a:pt x="202" y="488"/>
                    <a:pt x="187" y="496"/>
                    <a:pt x="172" y="503"/>
                  </a:cubicBezTo>
                  <a:cubicBezTo>
                    <a:pt x="157" y="503"/>
                    <a:pt x="142" y="511"/>
                    <a:pt x="127" y="511"/>
                  </a:cubicBezTo>
                  <a:cubicBezTo>
                    <a:pt x="120" y="518"/>
                    <a:pt x="112" y="518"/>
                    <a:pt x="105" y="518"/>
                  </a:cubicBezTo>
                  <a:cubicBezTo>
                    <a:pt x="100" y="518"/>
                    <a:pt x="88" y="522"/>
                    <a:pt x="85" y="522"/>
                  </a:cubicBezTo>
                  <a:cubicBezTo>
                    <a:pt x="84" y="522"/>
                    <a:pt x="85" y="521"/>
                    <a:pt x="90" y="518"/>
                  </a:cubicBezTo>
                  <a:lnTo>
                    <a:pt x="90" y="518"/>
                  </a:lnTo>
                  <a:cubicBezTo>
                    <a:pt x="38" y="526"/>
                    <a:pt x="0" y="563"/>
                    <a:pt x="0" y="615"/>
                  </a:cubicBezTo>
                  <a:cubicBezTo>
                    <a:pt x="0" y="664"/>
                    <a:pt x="39" y="713"/>
                    <a:pt x="87" y="713"/>
                  </a:cubicBezTo>
                  <a:cubicBezTo>
                    <a:pt x="90" y="713"/>
                    <a:pt x="94" y="713"/>
                    <a:pt x="97" y="712"/>
                  </a:cubicBezTo>
                  <a:cubicBezTo>
                    <a:pt x="410" y="667"/>
                    <a:pt x="664" y="429"/>
                    <a:pt x="776" y="138"/>
                  </a:cubicBezTo>
                  <a:cubicBezTo>
                    <a:pt x="798" y="93"/>
                    <a:pt x="791" y="41"/>
                    <a:pt x="739" y="11"/>
                  </a:cubicBezTo>
                  <a:cubicBezTo>
                    <a:pt x="727" y="4"/>
                    <a:pt x="713" y="1"/>
                    <a:pt x="6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1095928" y="3497090"/>
              <a:ext cx="225058" cy="39594"/>
            </a:xfrm>
            <a:custGeom>
              <a:avLst/>
              <a:gdLst/>
              <a:ahLst/>
              <a:cxnLst/>
              <a:rect l="l" t="t" r="r" b="b"/>
              <a:pathLst>
                <a:path w="1836" h="323" extrusionOk="0">
                  <a:moveTo>
                    <a:pt x="117" y="1"/>
                  </a:moveTo>
                  <a:cubicBezTo>
                    <a:pt x="10" y="1"/>
                    <a:pt x="1" y="174"/>
                    <a:pt x="116" y="188"/>
                  </a:cubicBezTo>
                  <a:lnTo>
                    <a:pt x="1704" y="322"/>
                  </a:lnTo>
                  <a:cubicBezTo>
                    <a:pt x="1706" y="323"/>
                    <a:pt x="1709" y="323"/>
                    <a:pt x="1711" y="323"/>
                  </a:cubicBezTo>
                  <a:cubicBezTo>
                    <a:pt x="1824" y="323"/>
                    <a:pt x="1836" y="143"/>
                    <a:pt x="1719" y="136"/>
                  </a:cubicBezTo>
                  <a:lnTo>
                    <a:pt x="130" y="2"/>
                  </a:lnTo>
                  <a:cubicBezTo>
                    <a:pt x="126" y="1"/>
                    <a:pt x="121" y="1"/>
                    <a:pt x="1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2072665" y="1572790"/>
              <a:ext cx="1247995" cy="1856854"/>
            </a:xfrm>
            <a:custGeom>
              <a:avLst/>
              <a:gdLst/>
              <a:ahLst/>
              <a:cxnLst/>
              <a:rect l="l" t="t" r="r" b="b"/>
              <a:pathLst>
                <a:path w="10181" h="15148" extrusionOk="0">
                  <a:moveTo>
                    <a:pt x="5930" y="1"/>
                  </a:moveTo>
                  <a:lnTo>
                    <a:pt x="1" y="6743"/>
                  </a:lnTo>
                  <a:lnTo>
                    <a:pt x="150" y="15148"/>
                  </a:lnTo>
                  <a:lnTo>
                    <a:pt x="3685" y="15096"/>
                  </a:lnTo>
                  <a:lnTo>
                    <a:pt x="7414" y="15036"/>
                  </a:lnTo>
                  <a:lnTo>
                    <a:pt x="10032" y="14999"/>
                  </a:lnTo>
                  <a:lnTo>
                    <a:pt x="10181" y="6638"/>
                  </a:lnTo>
                  <a:lnTo>
                    <a:pt x="593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849537" y="2373621"/>
              <a:ext cx="1241498" cy="1056034"/>
            </a:xfrm>
            <a:custGeom>
              <a:avLst/>
              <a:gdLst/>
              <a:ahLst/>
              <a:cxnLst/>
              <a:rect l="l" t="t" r="r" b="b"/>
              <a:pathLst>
                <a:path w="10128" h="8615" extrusionOk="0">
                  <a:moveTo>
                    <a:pt x="0" y="1"/>
                  </a:moveTo>
                  <a:lnTo>
                    <a:pt x="67" y="8413"/>
                  </a:lnTo>
                  <a:lnTo>
                    <a:pt x="10128" y="8615"/>
                  </a:lnTo>
                  <a:lnTo>
                    <a:pt x="9979" y="2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812027" y="1554084"/>
              <a:ext cx="1984828" cy="844827"/>
            </a:xfrm>
            <a:custGeom>
              <a:avLst/>
              <a:gdLst/>
              <a:ahLst/>
              <a:cxnLst/>
              <a:rect l="l" t="t" r="r" b="b"/>
              <a:pathLst>
                <a:path w="16192" h="6892" extrusionOk="0">
                  <a:moveTo>
                    <a:pt x="7652" y="1"/>
                  </a:moveTo>
                  <a:lnTo>
                    <a:pt x="0" y="6683"/>
                  </a:lnTo>
                  <a:lnTo>
                    <a:pt x="10285" y="6892"/>
                  </a:lnTo>
                  <a:lnTo>
                    <a:pt x="16191" y="172"/>
                  </a:lnTo>
                  <a:lnTo>
                    <a:pt x="16184" y="142"/>
                  </a:lnTo>
                  <a:lnTo>
                    <a:pt x="765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1129270" y="1669753"/>
              <a:ext cx="1364937" cy="613517"/>
            </a:xfrm>
            <a:custGeom>
              <a:avLst/>
              <a:gdLst/>
              <a:ahLst/>
              <a:cxnLst/>
              <a:rect l="l" t="t" r="r" b="b"/>
              <a:pathLst>
                <a:path w="11135" h="5005" extrusionOk="0">
                  <a:moveTo>
                    <a:pt x="5116" y="0"/>
                  </a:moveTo>
                  <a:lnTo>
                    <a:pt x="0" y="4796"/>
                  </a:lnTo>
                  <a:lnTo>
                    <a:pt x="6914" y="5005"/>
                  </a:lnTo>
                  <a:lnTo>
                    <a:pt x="11135" y="269"/>
                  </a:lnTo>
                  <a:lnTo>
                    <a:pt x="5116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1220594" y="1706283"/>
              <a:ext cx="1199576" cy="533104"/>
            </a:xfrm>
            <a:custGeom>
              <a:avLst/>
              <a:gdLst/>
              <a:ahLst/>
              <a:cxnLst/>
              <a:rect l="l" t="t" r="r" b="b"/>
              <a:pathLst>
                <a:path w="9786" h="4349" extrusionOk="0">
                  <a:moveTo>
                    <a:pt x="4461" y="1"/>
                  </a:moveTo>
                  <a:lnTo>
                    <a:pt x="1" y="4185"/>
                  </a:lnTo>
                  <a:lnTo>
                    <a:pt x="6019" y="4349"/>
                  </a:lnTo>
                  <a:lnTo>
                    <a:pt x="9786" y="239"/>
                  </a:lnTo>
                  <a:lnTo>
                    <a:pt x="4461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1403487" y="1715476"/>
              <a:ext cx="502949" cy="510181"/>
            </a:xfrm>
            <a:custGeom>
              <a:avLst/>
              <a:gdLst/>
              <a:ahLst/>
              <a:cxnLst/>
              <a:rect l="l" t="t" r="r" b="b"/>
              <a:pathLst>
                <a:path w="4103" h="4162" fill="none" extrusionOk="0">
                  <a:moveTo>
                    <a:pt x="4102" y="0"/>
                  </a:moveTo>
                  <a:lnTo>
                    <a:pt x="0" y="416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1590916" y="1719154"/>
              <a:ext cx="487381" cy="510181"/>
            </a:xfrm>
            <a:custGeom>
              <a:avLst/>
              <a:gdLst/>
              <a:ahLst/>
              <a:cxnLst/>
              <a:rect l="l" t="t" r="r" b="b"/>
              <a:pathLst>
                <a:path w="3976" h="4162" fill="none" extrusionOk="0">
                  <a:moveTo>
                    <a:pt x="3975" y="0"/>
                  </a:moveTo>
                  <a:lnTo>
                    <a:pt x="0" y="416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802983" y="1727367"/>
              <a:ext cx="458207" cy="504665"/>
            </a:xfrm>
            <a:custGeom>
              <a:avLst/>
              <a:gdLst/>
              <a:ahLst/>
              <a:cxnLst/>
              <a:rect l="l" t="t" r="r" b="b"/>
              <a:pathLst>
                <a:path w="3738" h="4117" fill="none" extrusionOk="0">
                  <a:moveTo>
                    <a:pt x="3737" y="0"/>
                  </a:moveTo>
                  <a:lnTo>
                    <a:pt x="1" y="4117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1606484" y="1860859"/>
              <a:ext cx="669291" cy="33832"/>
            </a:xfrm>
            <a:custGeom>
              <a:avLst/>
              <a:gdLst/>
              <a:ahLst/>
              <a:cxnLst/>
              <a:rect l="l" t="t" r="r" b="b"/>
              <a:pathLst>
                <a:path w="5460" h="276" fill="none" extrusionOk="0">
                  <a:moveTo>
                    <a:pt x="0" y="0"/>
                  </a:moveTo>
                  <a:lnTo>
                    <a:pt x="5459" y="276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1395274" y="2056501"/>
              <a:ext cx="694911" cy="38490"/>
            </a:xfrm>
            <a:custGeom>
              <a:avLst/>
              <a:gdLst/>
              <a:ahLst/>
              <a:cxnLst/>
              <a:rect l="l" t="t" r="r" b="b"/>
              <a:pathLst>
                <a:path w="5669" h="314" fill="none" extrusionOk="0">
                  <a:moveTo>
                    <a:pt x="0" y="0"/>
                  </a:moveTo>
                  <a:lnTo>
                    <a:pt x="5668" y="313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2769301" y="1572790"/>
              <a:ext cx="578827" cy="812833"/>
            </a:xfrm>
            <a:custGeom>
              <a:avLst/>
              <a:gdLst/>
              <a:ahLst/>
              <a:cxnLst/>
              <a:rect l="l" t="t" r="r" b="b"/>
              <a:pathLst>
                <a:path w="4722" h="6631" extrusionOk="0">
                  <a:moveTo>
                    <a:pt x="247" y="1"/>
                  </a:moveTo>
                  <a:lnTo>
                    <a:pt x="1" y="277"/>
                  </a:lnTo>
                  <a:lnTo>
                    <a:pt x="4520" y="6631"/>
                  </a:lnTo>
                  <a:lnTo>
                    <a:pt x="4721" y="6429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2407315" y="3030051"/>
              <a:ext cx="608614" cy="391400"/>
            </a:xfrm>
            <a:custGeom>
              <a:avLst/>
              <a:gdLst/>
              <a:ahLst/>
              <a:cxnLst/>
              <a:rect l="l" t="t" r="r" b="b"/>
              <a:pathLst>
                <a:path w="4965" h="3193" extrusionOk="0">
                  <a:moveTo>
                    <a:pt x="2467" y="0"/>
                  </a:moveTo>
                  <a:cubicBezTo>
                    <a:pt x="2455" y="0"/>
                    <a:pt x="2443" y="1"/>
                    <a:pt x="2432" y="1"/>
                  </a:cubicBezTo>
                  <a:cubicBezTo>
                    <a:pt x="0" y="31"/>
                    <a:pt x="269" y="3193"/>
                    <a:pt x="269" y="3193"/>
                  </a:cubicBezTo>
                  <a:lnTo>
                    <a:pt x="701" y="3185"/>
                  </a:lnTo>
                  <a:lnTo>
                    <a:pt x="4259" y="3148"/>
                  </a:lnTo>
                  <a:lnTo>
                    <a:pt x="4661" y="3140"/>
                  </a:lnTo>
                  <a:cubicBezTo>
                    <a:pt x="4661" y="3140"/>
                    <a:pt x="4964" y="0"/>
                    <a:pt x="246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2491406" y="3066580"/>
              <a:ext cx="439820" cy="354013"/>
            </a:xfrm>
            <a:custGeom>
              <a:avLst/>
              <a:gdLst/>
              <a:ahLst/>
              <a:cxnLst/>
              <a:rect l="l" t="t" r="r" b="b"/>
              <a:pathLst>
                <a:path w="3588" h="2888" extrusionOk="0">
                  <a:moveTo>
                    <a:pt x="1803" y="1"/>
                  </a:moveTo>
                  <a:cubicBezTo>
                    <a:pt x="1789" y="1"/>
                    <a:pt x="1775" y="1"/>
                    <a:pt x="1760" y="1"/>
                  </a:cubicBezTo>
                  <a:lnTo>
                    <a:pt x="1731" y="1"/>
                  </a:lnTo>
                  <a:cubicBezTo>
                    <a:pt x="1335" y="8"/>
                    <a:pt x="1037" y="143"/>
                    <a:pt x="798" y="344"/>
                  </a:cubicBezTo>
                  <a:cubicBezTo>
                    <a:pt x="791" y="352"/>
                    <a:pt x="783" y="359"/>
                    <a:pt x="776" y="366"/>
                  </a:cubicBezTo>
                  <a:cubicBezTo>
                    <a:pt x="30" y="1038"/>
                    <a:pt x="0" y="2440"/>
                    <a:pt x="15" y="2887"/>
                  </a:cubicBezTo>
                  <a:lnTo>
                    <a:pt x="806" y="2880"/>
                  </a:lnTo>
                  <a:lnTo>
                    <a:pt x="828" y="2880"/>
                  </a:lnTo>
                  <a:lnTo>
                    <a:pt x="1760" y="2872"/>
                  </a:lnTo>
                  <a:lnTo>
                    <a:pt x="1783" y="2872"/>
                  </a:lnTo>
                  <a:lnTo>
                    <a:pt x="2633" y="2857"/>
                  </a:lnTo>
                  <a:lnTo>
                    <a:pt x="2655" y="2857"/>
                  </a:lnTo>
                  <a:lnTo>
                    <a:pt x="3573" y="2850"/>
                  </a:lnTo>
                  <a:cubicBezTo>
                    <a:pt x="3588" y="2373"/>
                    <a:pt x="3558" y="821"/>
                    <a:pt x="2626" y="232"/>
                  </a:cubicBezTo>
                  <a:lnTo>
                    <a:pt x="2603" y="217"/>
                  </a:lnTo>
                  <a:cubicBezTo>
                    <a:pt x="2389" y="82"/>
                    <a:pt x="2127" y="1"/>
                    <a:pt x="18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2865283" y="3274112"/>
              <a:ext cx="36774" cy="35794"/>
            </a:xfrm>
            <a:custGeom>
              <a:avLst/>
              <a:gdLst/>
              <a:ahLst/>
              <a:cxnLst/>
              <a:rect l="l" t="t" r="r" b="b"/>
              <a:pathLst>
                <a:path w="300" h="292" extrusionOk="0">
                  <a:moveTo>
                    <a:pt x="150" y="1"/>
                  </a:moveTo>
                  <a:cubicBezTo>
                    <a:pt x="68" y="1"/>
                    <a:pt x="1" y="68"/>
                    <a:pt x="1" y="150"/>
                  </a:cubicBezTo>
                  <a:cubicBezTo>
                    <a:pt x="1" y="232"/>
                    <a:pt x="68" y="292"/>
                    <a:pt x="150" y="292"/>
                  </a:cubicBezTo>
                  <a:cubicBezTo>
                    <a:pt x="232" y="292"/>
                    <a:pt x="299" y="225"/>
                    <a:pt x="299" y="143"/>
                  </a:cubicBezTo>
                  <a:cubicBezTo>
                    <a:pt x="299" y="61"/>
                    <a:pt x="232" y="1"/>
                    <a:pt x="150" y="1"/>
                  </a:cubicBezTo>
                  <a:close/>
                </a:path>
              </a:pathLst>
            </a:custGeom>
            <a:solidFill>
              <a:srgbClr val="FAF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2862586" y="3270557"/>
              <a:ext cx="42168" cy="43026"/>
            </a:xfrm>
            <a:custGeom>
              <a:avLst/>
              <a:gdLst/>
              <a:ahLst/>
              <a:cxnLst/>
              <a:rect l="l" t="t" r="r" b="b"/>
              <a:pathLst>
                <a:path w="344" h="351" extrusionOk="0">
                  <a:moveTo>
                    <a:pt x="172" y="0"/>
                  </a:moveTo>
                  <a:cubicBezTo>
                    <a:pt x="127" y="0"/>
                    <a:pt x="82" y="22"/>
                    <a:pt x="45" y="52"/>
                  </a:cubicBezTo>
                  <a:cubicBezTo>
                    <a:pt x="15" y="90"/>
                    <a:pt x="0" y="134"/>
                    <a:pt x="0" y="179"/>
                  </a:cubicBezTo>
                  <a:cubicBezTo>
                    <a:pt x="0" y="276"/>
                    <a:pt x="75" y="351"/>
                    <a:pt x="172" y="351"/>
                  </a:cubicBezTo>
                  <a:cubicBezTo>
                    <a:pt x="224" y="351"/>
                    <a:pt x="261" y="328"/>
                    <a:pt x="299" y="298"/>
                  </a:cubicBezTo>
                  <a:cubicBezTo>
                    <a:pt x="328" y="261"/>
                    <a:pt x="343" y="224"/>
                    <a:pt x="343" y="172"/>
                  </a:cubicBezTo>
                  <a:cubicBezTo>
                    <a:pt x="343" y="82"/>
                    <a:pt x="269" y="0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2709848" y="3065722"/>
              <a:ext cx="8335" cy="353891"/>
            </a:xfrm>
            <a:custGeom>
              <a:avLst/>
              <a:gdLst/>
              <a:ahLst/>
              <a:cxnLst/>
              <a:rect l="l" t="t" r="r" b="b"/>
              <a:pathLst>
                <a:path w="68" h="2887" extrusionOk="0">
                  <a:moveTo>
                    <a:pt x="23" y="1"/>
                  </a:moveTo>
                  <a:lnTo>
                    <a:pt x="1" y="2887"/>
                  </a:lnTo>
                  <a:lnTo>
                    <a:pt x="46" y="288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2601118" y="3094039"/>
              <a:ext cx="10174" cy="325575"/>
            </a:xfrm>
            <a:custGeom>
              <a:avLst/>
              <a:gdLst/>
              <a:ahLst/>
              <a:cxnLst/>
              <a:rect l="l" t="t" r="r" b="b"/>
              <a:pathLst>
                <a:path w="83" h="2656" extrusionOk="0">
                  <a:moveTo>
                    <a:pt x="38" y="1"/>
                  </a:moveTo>
                  <a:lnTo>
                    <a:pt x="0" y="2656"/>
                  </a:lnTo>
                  <a:lnTo>
                    <a:pt x="45" y="2656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2811347" y="3095019"/>
              <a:ext cx="12994" cy="321897"/>
            </a:xfrm>
            <a:custGeom>
              <a:avLst/>
              <a:gdLst/>
              <a:ahLst/>
              <a:cxnLst/>
              <a:rect l="l" t="t" r="r" b="b"/>
              <a:pathLst>
                <a:path w="106" h="2626" extrusionOk="0">
                  <a:moveTo>
                    <a:pt x="1" y="0"/>
                  </a:moveTo>
                  <a:lnTo>
                    <a:pt x="60" y="2625"/>
                  </a:lnTo>
                  <a:lnTo>
                    <a:pt x="105" y="262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2713526" y="1970448"/>
              <a:ext cx="109832" cy="172103"/>
            </a:xfrm>
            <a:custGeom>
              <a:avLst/>
              <a:gdLst/>
              <a:ahLst/>
              <a:cxnLst/>
              <a:rect l="l" t="t" r="r" b="b"/>
              <a:pathLst>
                <a:path w="896" h="1404" extrusionOk="0">
                  <a:moveTo>
                    <a:pt x="448" y="1"/>
                  </a:moveTo>
                  <a:cubicBezTo>
                    <a:pt x="202" y="1"/>
                    <a:pt x="1" y="322"/>
                    <a:pt x="1" y="702"/>
                  </a:cubicBezTo>
                  <a:cubicBezTo>
                    <a:pt x="1" y="1090"/>
                    <a:pt x="202" y="1403"/>
                    <a:pt x="448" y="1403"/>
                  </a:cubicBezTo>
                  <a:cubicBezTo>
                    <a:pt x="694" y="1403"/>
                    <a:pt x="896" y="1090"/>
                    <a:pt x="896" y="702"/>
                  </a:cubicBezTo>
                  <a:cubicBezTo>
                    <a:pt x="896" y="322"/>
                    <a:pt x="694" y="1"/>
                    <a:pt x="44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2599279" y="1814155"/>
              <a:ext cx="333788" cy="246020"/>
            </a:xfrm>
            <a:custGeom>
              <a:avLst/>
              <a:gdLst/>
              <a:ahLst/>
              <a:cxnLst/>
              <a:rect l="l" t="t" r="r" b="b"/>
              <a:pathLst>
                <a:path w="2723" h="2007" extrusionOk="0">
                  <a:moveTo>
                    <a:pt x="918" y="1"/>
                  </a:moveTo>
                  <a:cubicBezTo>
                    <a:pt x="612" y="590"/>
                    <a:pt x="306" y="1179"/>
                    <a:pt x="0" y="1761"/>
                  </a:cubicBezTo>
                  <a:cubicBezTo>
                    <a:pt x="299" y="1873"/>
                    <a:pt x="776" y="2007"/>
                    <a:pt x="1373" y="2007"/>
                  </a:cubicBezTo>
                  <a:cubicBezTo>
                    <a:pt x="1962" y="2007"/>
                    <a:pt x="2424" y="1873"/>
                    <a:pt x="2723" y="1761"/>
                  </a:cubicBezTo>
                  <a:lnTo>
                    <a:pt x="1805" y="30"/>
                  </a:lnTo>
                  <a:lnTo>
                    <a:pt x="918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2749197" y="1777626"/>
              <a:ext cx="37632" cy="37632"/>
            </a:xfrm>
            <a:custGeom>
              <a:avLst/>
              <a:gdLst/>
              <a:ahLst/>
              <a:cxnLst/>
              <a:rect l="l" t="t" r="r" b="b"/>
              <a:pathLst>
                <a:path w="307" h="307" extrusionOk="0">
                  <a:moveTo>
                    <a:pt x="157" y="0"/>
                  </a:moveTo>
                  <a:cubicBezTo>
                    <a:pt x="75" y="0"/>
                    <a:pt x="1" y="75"/>
                    <a:pt x="1" y="157"/>
                  </a:cubicBezTo>
                  <a:cubicBezTo>
                    <a:pt x="1" y="239"/>
                    <a:pt x="75" y="306"/>
                    <a:pt x="157" y="306"/>
                  </a:cubicBezTo>
                  <a:cubicBezTo>
                    <a:pt x="239" y="306"/>
                    <a:pt x="306" y="239"/>
                    <a:pt x="306" y="157"/>
                  </a:cubicBezTo>
                  <a:cubicBezTo>
                    <a:pt x="306" y="75"/>
                    <a:pt x="239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1185045" y="2569876"/>
              <a:ext cx="586059" cy="599298"/>
            </a:xfrm>
            <a:custGeom>
              <a:avLst/>
              <a:gdLst/>
              <a:ahLst/>
              <a:cxnLst/>
              <a:rect l="l" t="t" r="r" b="b"/>
              <a:pathLst>
                <a:path w="4781" h="4889" extrusionOk="0">
                  <a:moveTo>
                    <a:pt x="2211" y="0"/>
                  </a:moveTo>
                  <a:cubicBezTo>
                    <a:pt x="2181" y="0"/>
                    <a:pt x="2150" y="1"/>
                    <a:pt x="2118" y="3"/>
                  </a:cubicBezTo>
                  <a:cubicBezTo>
                    <a:pt x="418" y="63"/>
                    <a:pt x="67" y="2241"/>
                    <a:pt x="22" y="3673"/>
                  </a:cubicBezTo>
                  <a:cubicBezTo>
                    <a:pt x="0" y="4366"/>
                    <a:pt x="52" y="4888"/>
                    <a:pt x="52" y="4888"/>
                  </a:cubicBezTo>
                  <a:lnTo>
                    <a:pt x="4080" y="4814"/>
                  </a:lnTo>
                  <a:cubicBezTo>
                    <a:pt x="4080" y="4814"/>
                    <a:pt x="4781" y="309"/>
                    <a:pt x="2446" y="18"/>
                  </a:cubicBezTo>
                  <a:cubicBezTo>
                    <a:pt x="2370" y="7"/>
                    <a:pt x="2293" y="0"/>
                    <a:pt x="221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1238001" y="2622341"/>
              <a:ext cx="468259" cy="502949"/>
            </a:xfrm>
            <a:custGeom>
              <a:avLst/>
              <a:gdLst/>
              <a:ahLst/>
              <a:cxnLst/>
              <a:rect l="l" t="t" r="r" b="b"/>
              <a:pathLst>
                <a:path w="3820" h="4103" extrusionOk="0">
                  <a:moveTo>
                    <a:pt x="1694" y="0"/>
                  </a:moveTo>
                  <a:cubicBezTo>
                    <a:pt x="329" y="53"/>
                    <a:pt x="53" y="1887"/>
                    <a:pt x="16" y="3081"/>
                  </a:cubicBezTo>
                  <a:cubicBezTo>
                    <a:pt x="1" y="3670"/>
                    <a:pt x="38" y="4102"/>
                    <a:pt x="38" y="4102"/>
                  </a:cubicBezTo>
                  <a:lnTo>
                    <a:pt x="3260" y="4043"/>
                  </a:lnTo>
                  <a:cubicBezTo>
                    <a:pt x="3260" y="4043"/>
                    <a:pt x="3819" y="261"/>
                    <a:pt x="1955" y="15"/>
                  </a:cubicBezTo>
                  <a:cubicBezTo>
                    <a:pt x="1873" y="0"/>
                    <a:pt x="1783" y="0"/>
                    <a:pt x="16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1451907" y="2620503"/>
              <a:ext cx="1103" cy="496575"/>
            </a:xfrm>
            <a:custGeom>
              <a:avLst/>
              <a:gdLst/>
              <a:ahLst/>
              <a:cxnLst/>
              <a:rect l="l" t="t" r="r" b="b"/>
              <a:pathLst>
                <a:path w="9" h="4051" fill="none" extrusionOk="0">
                  <a:moveTo>
                    <a:pt x="8" y="1"/>
                  </a:moveTo>
                  <a:lnTo>
                    <a:pt x="1" y="405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1242536" y="2899378"/>
              <a:ext cx="404271" cy="1961"/>
            </a:xfrm>
            <a:custGeom>
              <a:avLst/>
              <a:gdLst/>
              <a:ahLst/>
              <a:cxnLst/>
              <a:rect l="l" t="t" r="r" b="b"/>
              <a:pathLst>
                <a:path w="3298" h="16" fill="none" extrusionOk="0">
                  <a:moveTo>
                    <a:pt x="1" y="15"/>
                  </a:moveTo>
                  <a:lnTo>
                    <a:pt x="329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2182376" y="2200903"/>
              <a:ext cx="63252" cy="131774"/>
            </a:xfrm>
            <a:custGeom>
              <a:avLst/>
              <a:gdLst/>
              <a:ahLst/>
              <a:cxnLst/>
              <a:rect l="l" t="t" r="r" b="b"/>
              <a:pathLst>
                <a:path w="516" h="1075" fill="none" extrusionOk="0">
                  <a:moveTo>
                    <a:pt x="1" y="0"/>
                  </a:moveTo>
                  <a:cubicBezTo>
                    <a:pt x="1" y="0"/>
                    <a:pt x="23" y="813"/>
                    <a:pt x="515" y="10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2132975" y="2315150"/>
              <a:ext cx="91568" cy="110690"/>
            </a:xfrm>
            <a:custGeom>
              <a:avLst/>
              <a:gdLst/>
              <a:ahLst/>
              <a:cxnLst/>
              <a:rect l="l" t="t" r="r" b="b"/>
              <a:pathLst>
                <a:path w="747" h="903" fill="none" extrusionOk="0">
                  <a:moveTo>
                    <a:pt x="1" y="1"/>
                  </a:moveTo>
                  <a:cubicBezTo>
                    <a:pt x="1" y="1"/>
                    <a:pt x="180" y="866"/>
                    <a:pt x="747" y="90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2124762" y="2470584"/>
              <a:ext cx="93407" cy="98800"/>
            </a:xfrm>
            <a:custGeom>
              <a:avLst/>
              <a:gdLst/>
              <a:ahLst/>
              <a:cxnLst/>
              <a:rect l="l" t="t" r="r" b="b"/>
              <a:pathLst>
                <a:path w="762" h="806" fill="none" extrusionOk="0">
                  <a:moveTo>
                    <a:pt x="1" y="0"/>
                  </a:moveTo>
                  <a:cubicBezTo>
                    <a:pt x="1" y="0"/>
                    <a:pt x="195" y="754"/>
                    <a:pt x="761" y="80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2199783" y="2176754"/>
              <a:ext cx="468136" cy="559949"/>
            </a:xfrm>
            <a:custGeom>
              <a:avLst/>
              <a:gdLst/>
              <a:ahLst/>
              <a:cxnLst/>
              <a:rect l="l" t="t" r="r" b="b"/>
              <a:pathLst>
                <a:path w="3819" h="4568" extrusionOk="0">
                  <a:moveTo>
                    <a:pt x="1765" y="1"/>
                  </a:moveTo>
                  <a:cubicBezTo>
                    <a:pt x="1741" y="1"/>
                    <a:pt x="1717" y="1"/>
                    <a:pt x="1693" y="3"/>
                  </a:cubicBezTo>
                  <a:cubicBezTo>
                    <a:pt x="328" y="48"/>
                    <a:pt x="53" y="2092"/>
                    <a:pt x="15" y="3427"/>
                  </a:cubicBezTo>
                  <a:cubicBezTo>
                    <a:pt x="0" y="4083"/>
                    <a:pt x="45" y="4568"/>
                    <a:pt x="45" y="4568"/>
                  </a:cubicBezTo>
                  <a:lnTo>
                    <a:pt x="3259" y="4515"/>
                  </a:lnTo>
                  <a:cubicBezTo>
                    <a:pt x="3259" y="4515"/>
                    <a:pt x="3819" y="302"/>
                    <a:pt x="1954" y="18"/>
                  </a:cubicBezTo>
                  <a:cubicBezTo>
                    <a:pt x="1894" y="7"/>
                    <a:pt x="1830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2201622" y="2176754"/>
              <a:ext cx="300813" cy="442026"/>
            </a:xfrm>
            <a:custGeom>
              <a:avLst/>
              <a:gdLst/>
              <a:ahLst/>
              <a:cxnLst/>
              <a:rect l="l" t="t" r="r" b="b"/>
              <a:pathLst>
                <a:path w="2454" h="3606" extrusionOk="0">
                  <a:moveTo>
                    <a:pt x="1750" y="1"/>
                  </a:moveTo>
                  <a:cubicBezTo>
                    <a:pt x="1726" y="1"/>
                    <a:pt x="1702" y="1"/>
                    <a:pt x="1678" y="3"/>
                  </a:cubicBezTo>
                  <a:cubicBezTo>
                    <a:pt x="313" y="48"/>
                    <a:pt x="38" y="2092"/>
                    <a:pt x="0" y="3427"/>
                  </a:cubicBezTo>
                  <a:cubicBezTo>
                    <a:pt x="217" y="3539"/>
                    <a:pt x="455" y="3606"/>
                    <a:pt x="709" y="3606"/>
                  </a:cubicBezTo>
                  <a:cubicBezTo>
                    <a:pt x="1350" y="3606"/>
                    <a:pt x="1909" y="3188"/>
                    <a:pt x="2208" y="2576"/>
                  </a:cubicBezTo>
                  <a:lnTo>
                    <a:pt x="1387" y="2054"/>
                  </a:lnTo>
                  <a:lnTo>
                    <a:pt x="2387" y="2092"/>
                  </a:lnTo>
                  <a:cubicBezTo>
                    <a:pt x="2432" y="1905"/>
                    <a:pt x="2454" y="1711"/>
                    <a:pt x="2454" y="1510"/>
                  </a:cubicBezTo>
                  <a:cubicBezTo>
                    <a:pt x="2454" y="921"/>
                    <a:pt x="2260" y="399"/>
                    <a:pt x="1939" y="18"/>
                  </a:cubicBezTo>
                  <a:cubicBezTo>
                    <a:pt x="1879" y="7"/>
                    <a:pt x="1815" y="1"/>
                    <a:pt x="17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2256416" y="2262194"/>
              <a:ext cx="150039" cy="271639"/>
            </a:xfrm>
            <a:custGeom>
              <a:avLst/>
              <a:gdLst/>
              <a:ahLst/>
              <a:cxnLst/>
              <a:rect l="l" t="t" r="r" b="b"/>
              <a:pathLst>
                <a:path w="1224" h="2216" extrusionOk="0">
                  <a:moveTo>
                    <a:pt x="664" y="0"/>
                  </a:moveTo>
                  <a:lnTo>
                    <a:pt x="664" y="0"/>
                  </a:lnTo>
                  <a:cubicBezTo>
                    <a:pt x="493" y="865"/>
                    <a:pt x="717" y="970"/>
                    <a:pt x="1" y="984"/>
                  </a:cubicBezTo>
                  <a:cubicBezTo>
                    <a:pt x="702" y="1223"/>
                    <a:pt x="463" y="1320"/>
                    <a:pt x="493" y="2215"/>
                  </a:cubicBezTo>
                  <a:cubicBezTo>
                    <a:pt x="664" y="1350"/>
                    <a:pt x="508" y="1216"/>
                    <a:pt x="1224" y="1201"/>
                  </a:cubicBezTo>
                  <a:cubicBezTo>
                    <a:pt x="530" y="962"/>
                    <a:pt x="694" y="895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209985" y="2190851"/>
              <a:ext cx="63129" cy="131774"/>
            </a:xfrm>
            <a:custGeom>
              <a:avLst/>
              <a:gdLst/>
              <a:ahLst/>
              <a:cxnLst/>
              <a:rect l="l" t="t" r="r" b="b"/>
              <a:pathLst>
                <a:path w="515" h="1075" fill="none" extrusionOk="0">
                  <a:moveTo>
                    <a:pt x="515" y="0"/>
                  </a:moveTo>
                  <a:cubicBezTo>
                    <a:pt x="515" y="0"/>
                    <a:pt x="515" y="813"/>
                    <a:pt x="0" y="1074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234624" y="2306079"/>
              <a:ext cx="94265" cy="110690"/>
            </a:xfrm>
            <a:custGeom>
              <a:avLst/>
              <a:gdLst/>
              <a:ahLst/>
              <a:cxnLst/>
              <a:rect l="l" t="t" r="r" b="b"/>
              <a:pathLst>
                <a:path w="769" h="903" fill="none" extrusionOk="0">
                  <a:moveTo>
                    <a:pt x="769" y="0"/>
                  </a:moveTo>
                  <a:cubicBezTo>
                    <a:pt x="769" y="0"/>
                    <a:pt x="605" y="865"/>
                    <a:pt x="1" y="90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245656" y="2462371"/>
              <a:ext cx="96103" cy="98800"/>
            </a:xfrm>
            <a:custGeom>
              <a:avLst/>
              <a:gdLst/>
              <a:ahLst/>
              <a:cxnLst/>
              <a:rect l="l" t="t" r="r" b="b"/>
              <a:pathLst>
                <a:path w="784" h="806" fill="none" extrusionOk="0">
                  <a:moveTo>
                    <a:pt x="783" y="0"/>
                  </a:moveTo>
                  <a:cubicBezTo>
                    <a:pt x="783" y="0"/>
                    <a:pt x="604" y="754"/>
                    <a:pt x="0" y="806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2845179" y="2167560"/>
              <a:ext cx="468259" cy="560072"/>
            </a:xfrm>
            <a:custGeom>
              <a:avLst/>
              <a:gdLst/>
              <a:ahLst/>
              <a:cxnLst/>
              <a:rect l="l" t="t" r="r" b="b"/>
              <a:pathLst>
                <a:path w="3820" h="4569" extrusionOk="0">
                  <a:moveTo>
                    <a:pt x="1765" y="1"/>
                  </a:moveTo>
                  <a:cubicBezTo>
                    <a:pt x="1742" y="1"/>
                    <a:pt x="1718" y="2"/>
                    <a:pt x="1694" y="4"/>
                  </a:cubicBezTo>
                  <a:cubicBezTo>
                    <a:pt x="329" y="49"/>
                    <a:pt x="53" y="2092"/>
                    <a:pt x="16" y="3427"/>
                  </a:cubicBezTo>
                  <a:cubicBezTo>
                    <a:pt x="1" y="4083"/>
                    <a:pt x="45" y="4568"/>
                    <a:pt x="45" y="4568"/>
                  </a:cubicBezTo>
                  <a:lnTo>
                    <a:pt x="3260" y="4516"/>
                  </a:lnTo>
                  <a:cubicBezTo>
                    <a:pt x="3260" y="4516"/>
                    <a:pt x="3819" y="302"/>
                    <a:pt x="1955" y="19"/>
                  </a:cubicBezTo>
                  <a:cubicBezTo>
                    <a:pt x="1895" y="8"/>
                    <a:pt x="1830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2847018" y="2167560"/>
              <a:ext cx="300936" cy="442149"/>
            </a:xfrm>
            <a:custGeom>
              <a:avLst/>
              <a:gdLst/>
              <a:ahLst/>
              <a:cxnLst/>
              <a:rect l="l" t="t" r="r" b="b"/>
              <a:pathLst>
                <a:path w="2455" h="3607" extrusionOk="0">
                  <a:moveTo>
                    <a:pt x="1750" y="1"/>
                  </a:moveTo>
                  <a:cubicBezTo>
                    <a:pt x="1727" y="1"/>
                    <a:pt x="1703" y="2"/>
                    <a:pt x="1679" y="4"/>
                  </a:cubicBezTo>
                  <a:cubicBezTo>
                    <a:pt x="314" y="56"/>
                    <a:pt x="38" y="2092"/>
                    <a:pt x="1" y="3427"/>
                  </a:cubicBezTo>
                  <a:cubicBezTo>
                    <a:pt x="217" y="3539"/>
                    <a:pt x="455" y="3606"/>
                    <a:pt x="709" y="3606"/>
                  </a:cubicBezTo>
                  <a:cubicBezTo>
                    <a:pt x="1350" y="3606"/>
                    <a:pt x="1910" y="3188"/>
                    <a:pt x="2208" y="2577"/>
                  </a:cubicBezTo>
                  <a:lnTo>
                    <a:pt x="1388" y="2055"/>
                  </a:lnTo>
                  <a:lnTo>
                    <a:pt x="2387" y="2092"/>
                  </a:lnTo>
                  <a:cubicBezTo>
                    <a:pt x="2432" y="1906"/>
                    <a:pt x="2454" y="1712"/>
                    <a:pt x="2454" y="1510"/>
                  </a:cubicBezTo>
                  <a:cubicBezTo>
                    <a:pt x="2454" y="921"/>
                    <a:pt x="2260" y="399"/>
                    <a:pt x="1940" y="19"/>
                  </a:cubicBezTo>
                  <a:cubicBezTo>
                    <a:pt x="1880" y="8"/>
                    <a:pt x="1815" y="1"/>
                    <a:pt x="17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2901935" y="2253000"/>
              <a:ext cx="150039" cy="271639"/>
            </a:xfrm>
            <a:custGeom>
              <a:avLst/>
              <a:gdLst/>
              <a:ahLst/>
              <a:cxnLst/>
              <a:rect l="l" t="t" r="r" b="b"/>
              <a:pathLst>
                <a:path w="1224" h="2216" extrusionOk="0">
                  <a:moveTo>
                    <a:pt x="664" y="0"/>
                  </a:moveTo>
                  <a:lnTo>
                    <a:pt x="664" y="0"/>
                  </a:lnTo>
                  <a:cubicBezTo>
                    <a:pt x="492" y="866"/>
                    <a:pt x="716" y="970"/>
                    <a:pt x="0" y="985"/>
                  </a:cubicBezTo>
                  <a:cubicBezTo>
                    <a:pt x="701" y="1224"/>
                    <a:pt x="462" y="1321"/>
                    <a:pt x="492" y="2215"/>
                  </a:cubicBezTo>
                  <a:cubicBezTo>
                    <a:pt x="664" y="1350"/>
                    <a:pt x="507" y="1216"/>
                    <a:pt x="1223" y="1201"/>
                  </a:cubicBezTo>
                  <a:cubicBezTo>
                    <a:pt x="530" y="963"/>
                    <a:pt x="694" y="895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2665964" y="2613148"/>
              <a:ext cx="119884" cy="119884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86" y="1"/>
                  </a:moveTo>
                  <a:cubicBezTo>
                    <a:pt x="217" y="1"/>
                    <a:pt x="1" y="225"/>
                    <a:pt x="1" y="493"/>
                  </a:cubicBezTo>
                  <a:cubicBezTo>
                    <a:pt x="1" y="762"/>
                    <a:pt x="217" y="978"/>
                    <a:pt x="486" y="978"/>
                  </a:cubicBezTo>
                  <a:cubicBezTo>
                    <a:pt x="754" y="978"/>
                    <a:pt x="978" y="762"/>
                    <a:pt x="978" y="493"/>
                  </a:cubicBezTo>
                  <a:cubicBezTo>
                    <a:pt x="978" y="225"/>
                    <a:pt x="754" y="1"/>
                    <a:pt x="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2422883" y="2739285"/>
              <a:ext cx="612536" cy="225058"/>
            </a:xfrm>
            <a:custGeom>
              <a:avLst/>
              <a:gdLst/>
              <a:ahLst/>
              <a:cxnLst/>
              <a:rect l="l" t="t" r="r" b="b"/>
              <a:pathLst>
                <a:path w="4997" h="1836" extrusionOk="0">
                  <a:moveTo>
                    <a:pt x="1106" y="0"/>
                  </a:moveTo>
                  <a:cubicBezTo>
                    <a:pt x="970" y="0"/>
                    <a:pt x="833" y="17"/>
                    <a:pt x="694" y="61"/>
                  </a:cubicBezTo>
                  <a:cubicBezTo>
                    <a:pt x="246" y="202"/>
                    <a:pt x="0" y="657"/>
                    <a:pt x="358" y="1045"/>
                  </a:cubicBezTo>
                  <a:cubicBezTo>
                    <a:pt x="888" y="1612"/>
                    <a:pt x="1842" y="1828"/>
                    <a:pt x="2581" y="1836"/>
                  </a:cubicBezTo>
                  <a:cubicBezTo>
                    <a:pt x="3386" y="1836"/>
                    <a:pt x="4191" y="1657"/>
                    <a:pt x="4751" y="1165"/>
                  </a:cubicBezTo>
                  <a:cubicBezTo>
                    <a:pt x="4915" y="1023"/>
                    <a:pt x="4997" y="836"/>
                    <a:pt x="4989" y="657"/>
                  </a:cubicBezTo>
                  <a:cubicBezTo>
                    <a:pt x="4982" y="508"/>
                    <a:pt x="4907" y="359"/>
                    <a:pt x="4773" y="232"/>
                  </a:cubicBezTo>
                  <a:cubicBezTo>
                    <a:pt x="4602" y="72"/>
                    <a:pt x="4389" y="10"/>
                    <a:pt x="4166" y="10"/>
                  </a:cubicBezTo>
                  <a:cubicBezTo>
                    <a:pt x="4088" y="10"/>
                    <a:pt x="4009" y="17"/>
                    <a:pt x="3930" y="31"/>
                  </a:cubicBezTo>
                  <a:cubicBezTo>
                    <a:pt x="3522" y="95"/>
                    <a:pt x="3113" y="270"/>
                    <a:pt x="2697" y="270"/>
                  </a:cubicBezTo>
                  <a:cubicBezTo>
                    <a:pt x="2681" y="270"/>
                    <a:pt x="2664" y="270"/>
                    <a:pt x="2648" y="270"/>
                  </a:cubicBezTo>
                  <a:cubicBezTo>
                    <a:pt x="2122" y="252"/>
                    <a:pt x="1624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2581014" y="2798737"/>
              <a:ext cx="301794" cy="69626"/>
            </a:xfrm>
            <a:custGeom>
              <a:avLst/>
              <a:gdLst/>
              <a:ahLst/>
              <a:cxnLst/>
              <a:rect l="l" t="t" r="r" b="b"/>
              <a:pathLst>
                <a:path w="2462" h="568" fill="none" extrusionOk="0">
                  <a:moveTo>
                    <a:pt x="0" y="1"/>
                  </a:moveTo>
                  <a:cubicBezTo>
                    <a:pt x="157" y="150"/>
                    <a:pt x="582" y="515"/>
                    <a:pt x="1201" y="545"/>
                  </a:cubicBezTo>
                  <a:cubicBezTo>
                    <a:pt x="1835" y="568"/>
                    <a:pt x="2297" y="232"/>
                    <a:pt x="2461" y="98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74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" name="Google Shape;297;p27"/>
          <p:cNvSpPr txBox="1">
            <a:spLocks noGrp="1"/>
          </p:cNvSpPr>
          <p:nvPr>
            <p:ph type="subTitle" idx="3"/>
          </p:nvPr>
        </p:nvSpPr>
        <p:spPr>
          <a:xfrm>
            <a:off x="713224" y="403500"/>
            <a:ext cx="4375143" cy="3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TUESDAY, MARCH 28, 2023</a:t>
            </a:r>
            <a:endParaRPr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46"/>
          <p:cNvSpPr/>
          <p:nvPr/>
        </p:nvSpPr>
        <p:spPr>
          <a:xfrm>
            <a:off x="1179115" y="1401763"/>
            <a:ext cx="6763710" cy="1371000"/>
          </a:xfrm>
          <a:prstGeom prst="roundRect">
            <a:avLst>
              <a:gd name="adj" fmla="val 11881"/>
            </a:avLst>
          </a:prstGeom>
          <a:solidFill>
            <a:schemeClr val="dk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46"/>
          <p:cNvSpPr txBox="1">
            <a:spLocks noGrp="1"/>
          </p:cNvSpPr>
          <p:nvPr>
            <p:ph type="title"/>
          </p:nvPr>
        </p:nvSpPr>
        <p:spPr>
          <a:xfrm>
            <a:off x="1464381" y="1372797"/>
            <a:ext cx="6178108" cy="15448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PRESENT</a:t>
            </a:r>
            <a:r>
              <a:rPr lang="en" sz="3600" dirty="0"/>
              <a:t> </a:t>
            </a:r>
            <a:r>
              <a:rPr lang="en" sz="4800" dirty="0"/>
              <a:t>CONTINUOUS</a:t>
            </a:r>
            <a:endParaRPr sz="4800" dirty="0"/>
          </a:p>
        </p:txBody>
      </p:sp>
      <p:cxnSp>
        <p:nvCxnSpPr>
          <p:cNvPr id="1296" name="Google Shape;1296;p46"/>
          <p:cNvCxnSpPr/>
          <p:nvPr/>
        </p:nvCxnSpPr>
        <p:spPr>
          <a:xfrm>
            <a:off x="1184125" y="2994275"/>
            <a:ext cx="67587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7" name="Google Shape;1297;p46"/>
          <p:cNvGrpSpPr/>
          <p:nvPr/>
        </p:nvGrpSpPr>
        <p:grpSpPr>
          <a:xfrm rot="1101646" flipH="1">
            <a:off x="468980" y="207570"/>
            <a:ext cx="517092" cy="923678"/>
            <a:chOff x="5813675" y="2868600"/>
            <a:chExt cx="1245286" cy="2224450"/>
          </a:xfrm>
        </p:grpSpPr>
        <p:sp>
          <p:nvSpPr>
            <p:cNvPr id="1298" name="Google Shape;1298;p46"/>
            <p:cNvSpPr/>
            <p:nvPr/>
          </p:nvSpPr>
          <p:spPr>
            <a:xfrm>
              <a:off x="5813675" y="2868600"/>
              <a:ext cx="1241646" cy="2224448"/>
            </a:xfrm>
            <a:custGeom>
              <a:avLst/>
              <a:gdLst/>
              <a:ahLst/>
              <a:cxnLst/>
              <a:rect l="l" t="t" r="r" b="b"/>
              <a:pathLst>
                <a:path w="8620" h="15443" extrusionOk="0">
                  <a:moveTo>
                    <a:pt x="4679" y="1"/>
                  </a:moveTo>
                  <a:lnTo>
                    <a:pt x="4065" y="9130"/>
                  </a:lnTo>
                  <a:lnTo>
                    <a:pt x="3595" y="2142"/>
                  </a:lnTo>
                  <a:lnTo>
                    <a:pt x="2857" y="2142"/>
                  </a:lnTo>
                  <a:lnTo>
                    <a:pt x="2329" y="10045"/>
                  </a:lnTo>
                  <a:lnTo>
                    <a:pt x="81" y="10045"/>
                  </a:lnTo>
                  <a:lnTo>
                    <a:pt x="81" y="10503"/>
                  </a:lnTo>
                  <a:lnTo>
                    <a:pt x="471" y="10503"/>
                  </a:lnTo>
                  <a:lnTo>
                    <a:pt x="471" y="10918"/>
                  </a:lnTo>
                  <a:lnTo>
                    <a:pt x="471" y="15181"/>
                  </a:lnTo>
                  <a:lnTo>
                    <a:pt x="133" y="15181"/>
                  </a:lnTo>
                  <a:cubicBezTo>
                    <a:pt x="59" y="15181"/>
                    <a:pt x="1" y="15239"/>
                    <a:pt x="1" y="15313"/>
                  </a:cubicBezTo>
                  <a:cubicBezTo>
                    <a:pt x="1" y="15387"/>
                    <a:pt x="59" y="15442"/>
                    <a:pt x="133" y="15442"/>
                  </a:cubicBezTo>
                  <a:lnTo>
                    <a:pt x="8482" y="15442"/>
                  </a:lnTo>
                  <a:cubicBezTo>
                    <a:pt x="8558" y="15442"/>
                    <a:pt x="8620" y="15381"/>
                    <a:pt x="8620" y="15313"/>
                  </a:cubicBezTo>
                  <a:cubicBezTo>
                    <a:pt x="8620" y="15239"/>
                    <a:pt x="8565" y="15181"/>
                    <a:pt x="8491" y="15181"/>
                  </a:cubicBezTo>
                  <a:lnTo>
                    <a:pt x="7849" y="15181"/>
                  </a:lnTo>
                  <a:lnTo>
                    <a:pt x="7849" y="10918"/>
                  </a:lnTo>
                  <a:lnTo>
                    <a:pt x="7849" y="10500"/>
                  </a:lnTo>
                  <a:lnTo>
                    <a:pt x="8460" y="10500"/>
                  </a:lnTo>
                  <a:lnTo>
                    <a:pt x="8460" y="10045"/>
                  </a:lnTo>
                  <a:lnTo>
                    <a:pt x="6172" y="10045"/>
                  </a:lnTo>
                  <a:lnTo>
                    <a:pt x="5496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6139394" y="3176995"/>
              <a:ext cx="143034" cy="1337291"/>
            </a:xfrm>
            <a:custGeom>
              <a:avLst/>
              <a:gdLst/>
              <a:ahLst/>
              <a:cxnLst/>
              <a:rect l="l" t="t" r="r" b="b"/>
              <a:pathLst>
                <a:path w="993" h="9284" extrusionOk="0">
                  <a:moveTo>
                    <a:pt x="624" y="1"/>
                  </a:moveTo>
                  <a:lnTo>
                    <a:pt x="0" y="9283"/>
                  </a:lnTo>
                  <a:lnTo>
                    <a:pt x="993" y="928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6282285" y="3176995"/>
              <a:ext cx="142602" cy="1337291"/>
            </a:xfrm>
            <a:custGeom>
              <a:avLst/>
              <a:gdLst/>
              <a:ahLst/>
              <a:cxnLst/>
              <a:rect l="l" t="t" r="r" b="b"/>
              <a:pathLst>
                <a:path w="990" h="9284" extrusionOk="0">
                  <a:moveTo>
                    <a:pt x="1" y="1"/>
                  </a:moveTo>
                  <a:lnTo>
                    <a:pt x="1" y="9283"/>
                  </a:lnTo>
                  <a:lnTo>
                    <a:pt x="990" y="9283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6391181" y="2868600"/>
              <a:ext cx="159455" cy="1493433"/>
            </a:xfrm>
            <a:custGeom>
              <a:avLst/>
              <a:gdLst/>
              <a:ahLst/>
              <a:cxnLst/>
              <a:rect l="l" t="t" r="r" b="b"/>
              <a:pathLst>
                <a:path w="1107" h="10368" extrusionOk="0">
                  <a:moveTo>
                    <a:pt x="694" y="1"/>
                  </a:moveTo>
                  <a:lnTo>
                    <a:pt x="0" y="10368"/>
                  </a:lnTo>
                  <a:lnTo>
                    <a:pt x="1106" y="10368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6550060" y="2868600"/>
              <a:ext cx="159311" cy="1493433"/>
            </a:xfrm>
            <a:custGeom>
              <a:avLst/>
              <a:gdLst/>
              <a:ahLst/>
              <a:cxnLst/>
              <a:rect l="l" t="t" r="r" b="b"/>
              <a:pathLst>
                <a:path w="1106" h="10368" extrusionOk="0">
                  <a:moveTo>
                    <a:pt x="0" y="1"/>
                  </a:moveTo>
                  <a:lnTo>
                    <a:pt x="0" y="10368"/>
                  </a:lnTo>
                  <a:lnTo>
                    <a:pt x="1106" y="10368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5885015" y="4381335"/>
              <a:ext cx="1062890" cy="693133"/>
            </a:xfrm>
            <a:custGeom>
              <a:avLst/>
              <a:gdLst/>
              <a:ahLst/>
              <a:cxnLst/>
              <a:rect l="l" t="t" r="r" b="b"/>
              <a:pathLst>
                <a:path w="7379" h="4812" extrusionOk="0">
                  <a:moveTo>
                    <a:pt x="0" y="1"/>
                  </a:moveTo>
                  <a:lnTo>
                    <a:pt x="0" y="4811"/>
                  </a:lnTo>
                  <a:lnTo>
                    <a:pt x="7378" y="4811"/>
                  </a:lnTo>
                  <a:lnTo>
                    <a:pt x="7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5829271" y="4315508"/>
              <a:ext cx="1206212" cy="65539"/>
            </a:xfrm>
            <a:custGeom>
              <a:avLst/>
              <a:gdLst/>
              <a:ahLst/>
              <a:cxnLst/>
              <a:rect l="l" t="t" r="r" b="b"/>
              <a:pathLst>
                <a:path w="8374" h="455" extrusionOk="0">
                  <a:moveTo>
                    <a:pt x="0" y="0"/>
                  </a:moveTo>
                  <a:lnTo>
                    <a:pt x="0" y="455"/>
                  </a:lnTo>
                  <a:lnTo>
                    <a:pt x="8374" y="455"/>
                  </a:lnTo>
                  <a:lnTo>
                    <a:pt x="8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5885015" y="4381335"/>
              <a:ext cx="552259" cy="693133"/>
            </a:xfrm>
            <a:custGeom>
              <a:avLst/>
              <a:gdLst/>
              <a:ahLst/>
              <a:cxnLst/>
              <a:rect l="l" t="t" r="r" b="b"/>
              <a:pathLst>
                <a:path w="3834" h="4812" extrusionOk="0">
                  <a:moveTo>
                    <a:pt x="0" y="1"/>
                  </a:moveTo>
                  <a:lnTo>
                    <a:pt x="0" y="4811"/>
                  </a:lnTo>
                  <a:lnTo>
                    <a:pt x="3834" y="4811"/>
                  </a:lnTo>
                  <a:lnTo>
                    <a:pt x="3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6128735" y="4595095"/>
              <a:ext cx="616502" cy="480238"/>
            </a:xfrm>
            <a:custGeom>
              <a:avLst/>
              <a:gdLst/>
              <a:ahLst/>
              <a:cxnLst/>
              <a:rect l="l" t="t" r="r" b="b"/>
              <a:pathLst>
                <a:path w="4280" h="3334" extrusionOk="0">
                  <a:moveTo>
                    <a:pt x="1" y="0"/>
                  </a:moveTo>
                  <a:lnTo>
                    <a:pt x="1" y="3333"/>
                  </a:lnTo>
                  <a:lnTo>
                    <a:pt x="4280" y="3333"/>
                  </a:lnTo>
                  <a:lnTo>
                    <a:pt x="42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6128735" y="4595095"/>
              <a:ext cx="307675" cy="480238"/>
            </a:xfrm>
            <a:custGeom>
              <a:avLst/>
              <a:gdLst/>
              <a:ahLst/>
              <a:cxnLst/>
              <a:rect l="l" t="t" r="r" b="b"/>
              <a:pathLst>
                <a:path w="2136" h="3334" extrusionOk="0">
                  <a:moveTo>
                    <a:pt x="1" y="0"/>
                  </a:moveTo>
                  <a:lnTo>
                    <a:pt x="1" y="3333"/>
                  </a:lnTo>
                  <a:lnTo>
                    <a:pt x="2136" y="3333"/>
                  </a:lnTo>
                  <a:lnTo>
                    <a:pt x="21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6068525" y="4562829"/>
              <a:ext cx="735193" cy="65539"/>
            </a:xfrm>
            <a:custGeom>
              <a:avLst/>
              <a:gdLst/>
              <a:ahLst/>
              <a:cxnLst/>
              <a:rect l="l" t="t" r="r" b="b"/>
              <a:pathLst>
                <a:path w="5104" h="455" extrusionOk="0">
                  <a:moveTo>
                    <a:pt x="1" y="0"/>
                  </a:moveTo>
                  <a:lnTo>
                    <a:pt x="1" y="455"/>
                  </a:lnTo>
                  <a:lnTo>
                    <a:pt x="5103" y="455"/>
                  </a:lnTo>
                  <a:lnTo>
                    <a:pt x="51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6338461" y="4901761"/>
              <a:ext cx="98381" cy="173571"/>
            </a:xfrm>
            <a:custGeom>
              <a:avLst/>
              <a:gdLst/>
              <a:ahLst/>
              <a:cxnLst/>
              <a:rect l="l" t="t" r="r" b="b"/>
              <a:pathLst>
                <a:path w="683" h="1205" extrusionOk="0">
                  <a:moveTo>
                    <a:pt x="1" y="0"/>
                  </a:moveTo>
                  <a:lnTo>
                    <a:pt x="1" y="1204"/>
                  </a:lnTo>
                  <a:lnTo>
                    <a:pt x="683" y="1204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6436266" y="4901761"/>
              <a:ext cx="98381" cy="173571"/>
            </a:xfrm>
            <a:custGeom>
              <a:avLst/>
              <a:gdLst/>
              <a:ahLst/>
              <a:cxnLst/>
              <a:rect l="l" t="t" r="r" b="b"/>
              <a:pathLst>
                <a:path w="683" h="1205" extrusionOk="0">
                  <a:moveTo>
                    <a:pt x="1" y="0"/>
                  </a:moveTo>
                  <a:lnTo>
                    <a:pt x="1" y="1204"/>
                  </a:lnTo>
                  <a:lnTo>
                    <a:pt x="683" y="1204"/>
                  </a:lnTo>
                  <a:lnTo>
                    <a:pt x="6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5885015" y="4381335"/>
              <a:ext cx="1062890" cy="59922"/>
            </a:xfrm>
            <a:custGeom>
              <a:avLst/>
              <a:gdLst/>
              <a:ahLst/>
              <a:cxnLst/>
              <a:rect l="l" t="t" r="r" b="b"/>
              <a:pathLst>
                <a:path w="7379" h="416" extrusionOk="0">
                  <a:moveTo>
                    <a:pt x="0" y="1"/>
                  </a:moveTo>
                  <a:lnTo>
                    <a:pt x="0" y="416"/>
                  </a:lnTo>
                  <a:lnTo>
                    <a:pt x="7378" y="416"/>
                  </a:lnTo>
                  <a:lnTo>
                    <a:pt x="7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6128735" y="4627792"/>
              <a:ext cx="616502" cy="59922"/>
            </a:xfrm>
            <a:custGeom>
              <a:avLst/>
              <a:gdLst/>
              <a:ahLst/>
              <a:cxnLst/>
              <a:rect l="l" t="t" r="r" b="b"/>
              <a:pathLst>
                <a:path w="4280" h="416" extrusionOk="0">
                  <a:moveTo>
                    <a:pt x="1" y="1"/>
                  </a:moveTo>
                  <a:lnTo>
                    <a:pt x="1" y="415"/>
                  </a:lnTo>
                  <a:lnTo>
                    <a:pt x="4280" y="415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rgbClr val="D0D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5817747" y="5055311"/>
              <a:ext cx="1241214" cy="37739"/>
            </a:xfrm>
            <a:custGeom>
              <a:avLst/>
              <a:gdLst/>
              <a:ahLst/>
              <a:cxnLst/>
              <a:rect l="l" t="t" r="r" b="b"/>
              <a:pathLst>
                <a:path w="8617" h="262" extrusionOk="0">
                  <a:moveTo>
                    <a:pt x="129" y="0"/>
                  </a:moveTo>
                  <a:cubicBezTo>
                    <a:pt x="59" y="0"/>
                    <a:pt x="0" y="58"/>
                    <a:pt x="0" y="132"/>
                  </a:cubicBezTo>
                  <a:cubicBezTo>
                    <a:pt x="0" y="206"/>
                    <a:pt x="59" y="261"/>
                    <a:pt x="129" y="261"/>
                  </a:cubicBezTo>
                  <a:lnTo>
                    <a:pt x="8481" y="261"/>
                  </a:lnTo>
                  <a:cubicBezTo>
                    <a:pt x="8555" y="261"/>
                    <a:pt x="8616" y="200"/>
                    <a:pt x="8613" y="132"/>
                  </a:cubicBezTo>
                  <a:cubicBezTo>
                    <a:pt x="8613" y="58"/>
                    <a:pt x="8555" y="0"/>
                    <a:pt x="8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46"/>
          <p:cNvGrpSpPr/>
          <p:nvPr/>
        </p:nvGrpSpPr>
        <p:grpSpPr>
          <a:xfrm rot="-1055794" flipH="1">
            <a:off x="4274667" y="4219680"/>
            <a:ext cx="641014" cy="323441"/>
            <a:chOff x="3074383" y="127425"/>
            <a:chExt cx="1048062" cy="528936"/>
          </a:xfrm>
        </p:grpSpPr>
        <p:sp>
          <p:nvSpPr>
            <p:cNvPr id="1315" name="Google Shape;1315;p46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46"/>
          <p:cNvGrpSpPr/>
          <p:nvPr/>
        </p:nvGrpSpPr>
        <p:grpSpPr>
          <a:xfrm rot="1672438" flipH="1">
            <a:off x="7621471" y="296841"/>
            <a:ext cx="1082386" cy="745134"/>
            <a:chOff x="6170267" y="3699805"/>
            <a:chExt cx="2490384" cy="1714426"/>
          </a:xfrm>
        </p:grpSpPr>
        <p:sp>
          <p:nvSpPr>
            <p:cNvPr id="1320" name="Google Shape;1320;p46"/>
            <p:cNvSpPr/>
            <p:nvPr/>
          </p:nvSpPr>
          <p:spPr>
            <a:xfrm>
              <a:off x="6170267" y="3700842"/>
              <a:ext cx="2487016" cy="1713389"/>
            </a:xfrm>
            <a:custGeom>
              <a:avLst/>
              <a:gdLst/>
              <a:ahLst/>
              <a:cxnLst/>
              <a:rect l="l" t="t" r="r" b="b"/>
              <a:pathLst>
                <a:path w="14386" h="9911" extrusionOk="0">
                  <a:moveTo>
                    <a:pt x="525" y="1"/>
                  </a:moveTo>
                  <a:lnTo>
                    <a:pt x="525" y="7947"/>
                  </a:lnTo>
                  <a:lnTo>
                    <a:pt x="0" y="7947"/>
                  </a:lnTo>
                  <a:lnTo>
                    <a:pt x="0" y="8374"/>
                  </a:lnTo>
                  <a:lnTo>
                    <a:pt x="1109" y="8374"/>
                  </a:lnTo>
                  <a:cubicBezTo>
                    <a:pt x="1035" y="8519"/>
                    <a:pt x="995" y="8681"/>
                    <a:pt x="995" y="8853"/>
                  </a:cubicBezTo>
                  <a:cubicBezTo>
                    <a:pt x="995" y="9437"/>
                    <a:pt x="1469" y="9910"/>
                    <a:pt x="2052" y="9910"/>
                  </a:cubicBezTo>
                  <a:cubicBezTo>
                    <a:pt x="2633" y="9910"/>
                    <a:pt x="3106" y="9437"/>
                    <a:pt x="3106" y="8853"/>
                  </a:cubicBezTo>
                  <a:cubicBezTo>
                    <a:pt x="3106" y="8681"/>
                    <a:pt x="3066" y="8516"/>
                    <a:pt x="2992" y="8374"/>
                  </a:cubicBezTo>
                  <a:lnTo>
                    <a:pt x="6709" y="8374"/>
                  </a:lnTo>
                  <a:cubicBezTo>
                    <a:pt x="6635" y="8519"/>
                    <a:pt x="6592" y="8681"/>
                    <a:pt x="6592" y="8853"/>
                  </a:cubicBezTo>
                  <a:cubicBezTo>
                    <a:pt x="6592" y="9437"/>
                    <a:pt x="7065" y="9910"/>
                    <a:pt x="7649" y="9910"/>
                  </a:cubicBezTo>
                  <a:cubicBezTo>
                    <a:pt x="8232" y="9910"/>
                    <a:pt x="8705" y="9437"/>
                    <a:pt x="8705" y="8853"/>
                  </a:cubicBezTo>
                  <a:cubicBezTo>
                    <a:pt x="8705" y="8681"/>
                    <a:pt x="8662" y="8516"/>
                    <a:pt x="8589" y="8374"/>
                  </a:cubicBezTo>
                  <a:lnTo>
                    <a:pt x="9258" y="8374"/>
                  </a:lnTo>
                  <a:lnTo>
                    <a:pt x="9258" y="7947"/>
                  </a:lnTo>
                  <a:lnTo>
                    <a:pt x="9753" y="7947"/>
                  </a:lnTo>
                  <a:lnTo>
                    <a:pt x="9753" y="8374"/>
                  </a:lnTo>
                  <a:lnTo>
                    <a:pt x="10948" y="8374"/>
                  </a:lnTo>
                  <a:cubicBezTo>
                    <a:pt x="10874" y="8519"/>
                    <a:pt x="10831" y="8681"/>
                    <a:pt x="10831" y="8853"/>
                  </a:cubicBezTo>
                  <a:cubicBezTo>
                    <a:pt x="10831" y="9437"/>
                    <a:pt x="11304" y="9910"/>
                    <a:pt x="11888" y="9910"/>
                  </a:cubicBezTo>
                  <a:cubicBezTo>
                    <a:pt x="12471" y="9910"/>
                    <a:pt x="12944" y="9437"/>
                    <a:pt x="12944" y="8853"/>
                  </a:cubicBezTo>
                  <a:cubicBezTo>
                    <a:pt x="12944" y="8681"/>
                    <a:pt x="12901" y="8516"/>
                    <a:pt x="12828" y="8374"/>
                  </a:cubicBezTo>
                  <a:lnTo>
                    <a:pt x="14385" y="8374"/>
                  </a:lnTo>
                  <a:lnTo>
                    <a:pt x="14385" y="7947"/>
                  </a:lnTo>
                  <a:lnTo>
                    <a:pt x="14118" y="7947"/>
                  </a:lnTo>
                  <a:lnTo>
                    <a:pt x="14118" y="7373"/>
                  </a:lnTo>
                  <a:lnTo>
                    <a:pt x="14118" y="6881"/>
                  </a:lnTo>
                  <a:lnTo>
                    <a:pt x="14118" y="5094"/>
                  </a:lnTo>
                  <a:lnTo>
                    <a:pt x="12250" y="2246"/>
                  </a:lnTo>
                  <a:lnTo>
                    <a:pt x="9258" y="2246"/>
                  </a:lnTo>
                  <a:lnTo>
                    <a:pt x="9258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6264064" y="3699805"/>
              <a:ext cx="1509739" cy="1374549"/>
            </a:xfrm>
            <a:custGeom>
              <a:avLst/>
              <a:gdLst/>
              <a:ahLst/>
              <a:cxnLst/>
              <a:rect l="l" t="t" r="r" b="b"/>
              <a:pathLst>
                <a:path w="8733" h="7951" extrusionOk="0">
                  <a:moveTo>
                    <a:pt x="0" y="1"/>
                  </a:moveTo>
                  <a:lnTo>
                    <a:pt x="0" y="7950"/>
                  </a:lnTo>
                  <a:lnTo>
                    <a:pt x="8733" y="7950"/>
                  </a:lnTo>
                  <a:lnTo>
                    <a:pt x="87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774833" y="4088602"/>
              <a:ext cx="839666" cy="985748"/>
            </a:xfrm>
            <a:custGeom>
              <a:avLst/>
              <a:gdLst/>
              <a:ahLst/>
              <a:cxnLst/>
              <a:rect l="l" t="t" r="r" b="b"/>
              <a:pathLst>
                <a:path w="4857" h="5702" extrusionOk="0">
                  <a:moveTo>
                    <a:pt x="0" y="0"/>
                  </a:moveTo>
                  <a:lnTo>
                    <a:pt x="0" y="5701"/>
                  </a:lnTo>
                  <a:lnTo>
                    <a:pt x="4856" y="5701"/>
                  </a:lnTo>
                  <a:lnTo>
                    <a:pt x="4856" y="2851"/>
                  </a:lnTo>
                  <a:lnTo>
                    <a:pt x="29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571875" y="3699805"/>
              <a:ext cx="201921" cy="1374549"/>
            </a:xfrm>
            <a:custGeom>
              <a:avLst/>
              <a:gdLst/>
              <a:ahLst/>
              <a:cxnLst/>
              <a:rect l="l" t="t" r="r" b="b"/>
              <a:pathLst>
                <a:path w="1168" h="7951" extrusionOk="0">
                  <a:moveTo>
                    <a:pt x="1" y="1"/>
                  </a:moveTo>
                  <a:lnTo>
                    <a:pt x="1" y="7950"/>
                  </a:lnTo>
                  <a:lnTo>
                    <a:pt x="1168" y="7950"/>
                  </a:lnTo>
                  <a:lnTo>
                    <a:pt x="11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6264064" y="3699805"/>
              <a:ext cx="201921" cy="1374549"/>
            </a:xfrm>
            <a:custGeom>
              <a:avLst/>
              <a:gdLst/>
              <a:ahLst/>
              <a:cxnLst/>
              <a:rect l="l" t="t" r="r" b="b"/>
              <a:pathLst>
                <a:path w="1168" h="7951" extrusionOk="0">
                  <a:moveTo>
                    <a:pt x="0" y="1"/>
                  </a:moveTo>
                  <a:lnTo>
                    <a:pt x="0" y="7950"/>
                  </a:lnTo>
                  <a:lnTo>
                    <a:pt x="1167" y="7950"/>
                  </a:lnTo>
                  <a:lnTo>
                    <a:pt x="11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774141" y="4088083"/>
              <a:ext cx="86266" cy="985229"/>
            </a:xfrm>
            <a:custGeom>
              <a:avLst/>
              <a:gdLst/>
              <a:ahLst/>
              <a:cxnLst/>
              <a:rect l="l" t="t" r="r" b="b"/>
              <a:pathLst>
                <a:path w="499" h="5699" extrusionOk="0">
                  <a:moveTo>
                    <a:pt x="1" y="0"/>
                  </a:moveTo>
                  <a:lnTo>
                    <a:pt x="1" y="5698"/>
                  </a:lnTo>
                  <a:lnTo>
                    <a:pt x="499" y="5698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8000955" y="4216530"/>
              <a:ext cx="505667" cy="355436"/>
            </a:xfrm>
            <a:custGeom>
              <a:avLst/>
              <a:gdLst/>
              <a:ahLst/>
              <a:cxnLst/>
              <a:rect l="l" t="t" r="r" b="b"/>
              <a:pathLst>
                <a:path w="2925" h="2056" extrusionOk="0">
                  <a:moveTo>
                    <a:pt x="1" y="0"/>
                  </a:moveTo>
                  <a:lnTo>
                    <a:pt x="1" y="2055"/>
                  </a:lnTo>
                  <a:lnTo>
                    <a:pt x="2925" y="2055"/>
                  </a:lnTo>
                  <a:lnTo>
                    <a:pt x="15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995077" y="4675341"/>
              <a:ext cx="164925" cy="29389"/>
            </a:xfrm>
            <a:custGeom>
              <a:avLst/>
              <a:gdLst/>
              <a:ahLst/>
              <a:cxnLst/>
              <a:rect l="l" t="t" r="r" b="b"/>
              <a:pathLst>
                <a:path w="954" h="170" extrusionOk="0">
                  <a:moveTo>
                    <a:pt x="84" y="0"/>
                  </a:moveTo>
                  <a:cubicBezTo>
                    <a:pt x="38" y="0"/>
                    <a:pt x="1" y="37"/>
                    <a:pt x="1" y="83"/>
                  </a:cubicBezTo>
                  <a:cubicBezTo>
                    <a:pt x="1" y="129"/>
                    <a:pt x="38" y="169"/>
                    <a:pt x="84" y="169"/>
                  </a:cubicBezTo>
                  <a:lnTo>
                    <a:pt x="867" y="169"/>
                  </a:lnTo>
                  <a:cubicBezTo>
                    <a:pt x="913" y="169"/>
                    <a:pt x="953" y="129"/>
                    <a:pt x="950" y="83"/>
                  </a:cubicBezTo>
                  <a:cubicBezTo>
                    <a:pt x="950" y="37"/>
                    <a:pt x="913" y="0"/>
                    <a:pt x="8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6"/>
            <p:cNvSpPr/>
            <p:nvPr/>
          </p:nvSpPr>
          <p:spPr>
            <a:xfrm>
              <a:off x="8488986" y="4889879"/>
              <a:ext cx="126028" cy="85056"/>
            </a:xfrm>
            <a:custGeom>
              <a:avLst/>
              <a:gdLst/>
              <a:ahLst/>
              <a:cxnLst/>
              <a:rect l="l" t="t" r="r" b="b"/>
              <a:pathLst>
                <a:path w="729" h="492" extrusionOk="0">
                  <a:moveTo>
                    <a:pt x="0" y="0"/>
                  </a:moveTo>
                  <a:lnTo>
                    <a:pt x="0" y="492"/>
                  </a:lnTo>
                  <a:lnTo>
                    <a:pt x="728" y="492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6"/>
            <p:cNvSpPr/>
            <p:nvPr/>
          </p:nvSpPr>
          <p:spPr>
            <a:xfrm>
              <a:off x="8488986" y="4889879"/>
              <a:ext cx="85056" cy="85056"/>
            </a:xfrm>
            <a:custGeom>
              <a:avLst/>
              <a:gdLst/>
              <a:ahLst/>
              <a:cxnLst/>
              <a:rect l="l" t="t" r="r" b="b"/>
              <a:pathLst>
                <a:path w="492" h="492" extrusionOk="0">
                  <a:moveTo>
                    <a:pt x="0" y="0"/>
                  </a:moveTo>
                  <a:lnTo>
                    <a:pt x="0" y="492"/>
                  </a:lnTo>
                  <a:lnTo>
                    <a:pt x="492" y="492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6"/>
            <p:cNvSpPr/>
            <p:nvPr/>
          </p:nvSpPr>
          <p:spPr>
            <a:xfrm>
              <a:off x="6173125" y="5049296"/>
              <a:ext cx="1601191" cy="98325"/>
            </a:xfrm>
            <a:custGeom>
              <a:avLst/>
              <a:gdLst/>
              <a:ahLst/>
              <a:cxnLst/>
              <a:rect l="l" t="t" r="r" b="b"/>
              <a:pathLst>
                <a:path w="9262" h="425" extrusionOk="0">
                  <a:moveTo>
                    <a:pt x="1" y="0"/>
                  </a:moveTo>
                  <a:lnTo>
                    <a:pt x="1" y="424"/>
                  </a:lnTo>
                  <a:lnTo>
                    <a:pt x="9262" y="424"/>
                  </a:lnTo>
                  <a:lnTo>
                    <a:pt x="9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6"/>
            <p:cNvSpPr/>
            <p:nvPr/>
          </p:nvSpPr>
          <p:spPr>
            <a:xfrm>
              <a:off x="7860227" y="5049296"/>
              <a:ext cx="800423" cy="98325"/>
            </a:xfrm>
            <a:custGeom>
              <a:avLst/>
              <a:gdLst/>
              <a:ahLst/>
              <a:cxnLst/>
              <a:rect l="l" t="t" r="r" b="b"/>
              <a:pathLst>
                <a:path w="4630" h="425" extrusionOk="0">
                  <a:moveTo>
                    <a:pt x="1" y="0"/>
                  </a:moveTo>
                  <a:lnTo>
                    <a:pt x="1" y="424"/>
                  </a:lnTo>
                  <a:lnTo>
                    <a:pt x="4630" y="424"/>
                  </a:lnTo>
                  <a:lnTo>
                    <a:pt x="46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6"/>
            <p:cNvSpPr/>
            <p:nvPr/>
          </p:nvSpPr>
          <p:spPr>
            <a:xfrm>
              <a:off x="8046595" y="5048060"/>
              <a:ext cx="365117" cy="365636"/>
            </a:xfrm>
            <a:custGeom>
              <a:avLst/>
              <a:gdLst/>
              <a:ahLst/>
              <a:cxnLst/>
              <a:rect l="l" t="t" r="r" b="b"/>
              <a:pathLst>
                <a:path w="2112" h="2115" extrusionOk="0">
                  <a:moveTo>
                    <a:pt x="1057" y="1"/>
                  </a:moveTo>
                  <a:cubicBezTo>
                    <a:pt x="474" y="1"/>
                    <a:pt x="1" y="474"/>
                    <a:pt x="1" y="1057"/>
                  </a:cubicBezTo>
                  <a:cubicBezTo>
                    <a:pt x="1" y="1641"/>
                    <a:pt x="474" y="2114"/>
                    <a:pt x="1057" y="2114"/>
                  </a:cubicBezTo>
                  <a:cubicBezTo>
                    <a:pt x="1641" y="2114"/>
                    <a:pt x="2111" y="1641"/>
                    <a:pt x="2111" y="1057"/>
                  </a:cubicBezTo>
                  <a:cubicBezTo>
                    <a:pt x="2111" y="474"/>
                    <a:pt x="1641" y="1"/>
                    <a:pt x="1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6"/>
            <p:cNvSpPr/>
            <p:nvPr/>
          </p:nvSpPr>
          <p:spPr>
            <a:xfrm>
              <a:off x="6345316" y="5048060"/>
              <a:ext cx="365463" cy="365636"/>
            </a:xfrm>
            <a:custGeom>
              <a:avLst/>
              <a:gdLst/>
              <a:ahLst/>
              <a:cxnLst/>
              <a:rect l="l" t="t" r="r" b="b"/>
              <a:pathLst>
                <a:path w="2114" h="2115" extrusionOk="0">
                  <a:moveTo>
                    <a:pt x="1057" y="1"/>
                  </a:moveTo>
                  <a:cubicBezTo>
                    <a:pt x="473" y="1"/>
                    <a:pt x="0" y="474"/>
                    <a:pt x="0" y="1057"/>
                  </a:cubicBezTo>
                  <a:cubicBezTo>
                    <a:pt x="0" y="1641"/>
                    <a:pt x="473" y="2114"/>
                    <a:pt x="1057" y="2114"/>
                  </a:cubicBezTo>
                  <a:cubicBezTo>
                    <a:pt x="1640" y="2114"/>
                    <a:pt x="2113" y="1641"/>
                    <a:pt x="2113" y="1057"/>
                  </a:cubicBezTo>
                  <a:cubicBezTo>
                    <a:pt x="2113" y="474"/>
                    <a:pt x="1640" y="1"/>
                    <a:pt x="1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7313252" y="5048060"/>
              <a:ext cx="364944" cy="365636"/>
            </a:xfrm>
            <a:custGeom>
              <a:avLst/>
              <a:gdLst/>
              <a:ahLst/>
              <a:cxnLst/>
              <a:rect l="l" t="t" r="r" b="b"/>
              <a:pathLst>
                <a:path w="2111" h="2115" extrusionOk="0">
                  <a:moveTo>
                    <a:pt x="1054" y="1"/>
                  </a:moveTo>
                  <a:cubicBezTo>
                    <a:pt x="474" y="1"/>
                    <a:pt x="1" y="474"/>
                    <a:pt x="1" y="1057"/>
                  </a:cubicBezTo>
                  <a:cubicBezTo>
                    <a:pt x="1" y="1641"/>
                    <a:pt x="474" y="2114"/>
                    <a:pt x="1054" y="2114"/>
                  </a:cubicBezTo>
                  <a:cubicBezTo>
                    <a:pt x="1638" y="2114"/>
                    <a:pt x="2111" y="1641"/>
                    <a:pt x="2111" y="1057"/>
                  </a:cubicBezTo>
                  <a:cubicBezTo>
                    <a:pt x="2111" y="474"/>
                    <a:pt x="1638" y="1"/>
                    <a:pt x="10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8109349" y="5110814"/>
              <a:ext cx="240127" cy="240127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4" y="0"/>
                  </a:moveTo>
                  <a:cubicBezTo>
                    <a:pt x="310" y="0"/>
                    <a:pt x="0" y="310"/>
                    <a:pt x="0" y="694"/>
                  </a:cubicBezTo>
                  <a:cubicBezTo>
                    <a:pt x="0" y="1078"/>
                    <a:pt x="310" y="1389"/>
                    <a:pt x="694" y="1389"/>
                  </a:cubicBezTo>
                  <a:cubicBezTo>
                    <a:pt x="1078" y="1389"/>
                    <a:pt x="1389" y="1078"/>
                    <a:pt x="1389" y="694"/>
                  </a:cubicBezTo>
                  <a:cubicBezTo>
                    <a:pt x="1389" y="310"/>
                    <a:pt x="1078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7376525" y="5110814"/>
              <a:ext cx="240127" cy="240127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4" y="0"/>
                  </a:moveTo>
                  <a:cubicBezTo>
                    <a:pt x="311" y="0"/>
                    <a:pt x="0" y="310"/>
                    <a:pt x="0" y="694"/>
                  </a:cubicBezTo>
                  <a:cubicBezTo>
                    <a:pt x="0" y="1078"/>
                    <a:pt x="311" y="1389"/>
                    <a:pt x="694" y="1389"/>
                  </a:cubicBezTo>
                  <a:cubicBezTo>
                    <a:pt x="1078" y="1389"/>
                    <a:pt x="1389" y="1078"/>
                    <a:pt x="1389" y="694"/>
                  </a:cubicBezTo>
                  <a:cubicBezTo>
                    <a:pt x="1389" y="310"/>
                    <a:pt x="1075" y="0"/>
                    <a:pt x="6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6407897" y="5110814"/>
              <a:ext cx="240127" cy="240127"/>
            </a:xfrm>
            <a:custGeom>
              <a:avLst/>
              <a:gdLst/>
              <a:ahLst/>
              <a:cxnLst/>
              <a:rect l="l" t="t" r="r" b="b"/>
              <a:pathLst>
                <a:path w="1389" h="1389" extrusionOk="0">
                  <a:moveTo>
                    <a:pt x="695" y="0"/>
                  </a:moveTo>
                  <a:cubicBezTo>
                    <a:pt x="311" y="0"/>
                    <a:pt x="0" y="310"/>
                    <a:pt x="0" y="694"/>
                  </a:cubicBezTo>
                  <a:cubicBezTo>
                    <a:pt x="0" y="1078"/>
                    <a:pt x="311" y="1389"/>
                    <a:pt x="695" y="1389"/>
                  </a:cubicBezTo>
                  <a:cubicBezTo>
                    <a:pt x="1079" y="1389"/>
                    <a:pt x="1389" y="1078"/>
                    <a:pt x="1389" y="694"/>
                  </a:cubicBezTo>
                  <a:cubicBezTo>
                    <a:pt x="1389" y="310"/>
                    <a:pt x="1079" y="0"/>
                    <a:pt x="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6647850" y="3699805"/>
              <a:ext cx="722455" cy="1346370"/>
            </a:xfrm>
            <a:custGeom>
              <a:avLst/>
              <a:gdLst/>
              <a:ahLst/>
              <a:cxnLst/>
              <a:rect l="l" t="t" r="r" b="b"/>
              <a:pathLst>
                <a:path w="4179" h="7788" extrusionOk="0">
                  <a:moveTo>
                    <a:pt x="1" y="1"/>
                  </a:moveTo>
                  <a:lnTo>
                    <a:pt x="1" y="7787"/>
                  </a:lnTo>
                  <a:lnTo>
                    <a:pt x="4178" y="7787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8000725" y="4216800"/>
              <a:ext cx="300025" cy="355400"/>
            </a:xfrm>
            <a:custGeom>
              <a:avLst/>
              <a:gdLst/>
              <a:ahLst/>
              <a:cxnLst/>
              <a:rect l="l" t="t" r="r" b="b"/>
              <a:pathLst>
                <a:path w="12001" h="14216" extrusionOk="0">
                  <a:moveTo>
                    <a:pt x="0" y="0"/>
                  </a:moveTo>
                  <a:lnTo>
                    <a:pt x="0" y="14216"/>
                  </a:lnTo>
                  <a:lnTo>
                    <a:pt x="12001" y="14216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C3A4C">
                <a:alpha val="28240"/>
              </a:srgbClr>
            </a:solidFill>
            <a:ln>
              <a:noFill/>
            </a:ln>
          </p:spPr>
        </p:sp>
      </p:grpSp>
      <p:grpSp>
        <p:nvGrpSpPr>
          <p:cNvPr id="1340" name="Google Shape;1340;p46"/>
          <p:cNvGrpSpPr/>
          <p:nvPr/>
        </p:nvGrpSpPr>
        <p:grpSpPr>
          <a:xfrm rot="-2237926" flipH="1">
            <a:off x="4414449" y="385354"/>
            <a:ext cx="361465" cy="372296"/>
            <a:chOff x="3146663" y="2304000"/>
            <a:chExt cx="93750" cy="96550"/>
          </a:xfrm>
        </p:grpSpPr>
        <p:sp>
          <p:nvSpPr>
            <p:cNvPr id="1341" name="Google Shape;1341;p46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5" name="Google Shape;1345;p46"/>
          <p:cNvGrpSpPr/>
          <p:nvPr/>
        </p:nvGrpSpPr>
        <p:grpSpPr>
          <a:xfrm rot="1765946" flipH="1">
            <a:off x="760308" y="4041587"/>
            <a:ext cx="662874" cy="927620"/>
            <a:chOff x="7877949" y="4508284"/>
            <a:chExt cx="560451" cy="784290"/>
          </a:xfrm>
        </p:grpSpPr>
        <p:sp>
          <p:nvSpPr>
            <p:cNvPr id="1346" name="Google Shape;1346;p46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6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6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6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6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6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6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6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6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6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6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6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6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6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6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46"/>
          <p:cNvGrpSpPr/>
          <p:nvPr/>
        </p:nvGrpSpPr>
        <p:grpSpPr>
          <a:xfrm rot="-1142736" flipH="1">
            <a:off x="7916578" y="3836506"/>
            <a:ext cx="610236" cy="1168086"/>
            <a:chOff x="6692313" y="4433554"/>
            <a:chExt cx="421445" cy="806710"/>
          </a:xfrm>
        </p:grpSpPr>
        <p:sp>
          <p:nvSpPr>
            <p:cNvPr id="1363" name="Google Shape;1363;p46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6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6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6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6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6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0F12CB50-2DDA-619C-2078-E33D4372EF43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0" y="0"/>
            <a:ext cx="9144000" cy="373063"/>
          </a:xfrm>
        </p:spPr>
        <p:txBody>
          <a:bodyPr/>
          <a:lstStyle/>
          <a:p>
            <a:r>
              <a:rPr lang="en-US" dirty="0"/>
              <a:t>ENERGY SOURCES - ENERGY SOURCES - ENERGY SOURCES - ENERGY SOURCES - ENERGY SOURCES 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8A01D6-A52C-ADBC-D581-6024A232B156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0" y="4770438"/>
            <a:ext cx="9144000" cy="373062"/>
          </a:xfrm>
        </p:spPr>
        <p:txBody>
          <a:bodyPr/>
          <a:lstStyle/>
          <a:p>
            <a:r>
              <a:rPr lang="en-US" dirty="0"/>
              <a:t>ENERGY SOURCES - ENERGY SOURCES - ENERGY SOURCES - ENERGY SOURCES - ENERGY SOURCES </a:t>
            </a:r>
          </a:p>
        </p:txBody>
      </p:sp>
      <p:sp>
        <p:nvSpPr>
          <p:cNvPr id="2" name="Google Shape;625;p40">
            <a:extLst>
              <a:ext uri="{FF2B5EF4-FFF2-40B4-BE49-F238E27FC236}">
                <a16:creationId xmlns:a16="http://schemas.microsoft.com/office/drawing/2014/main" id="{3DCAE14F-7C2D-7453-1651-D4A3377DF5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236535" y="3081145"/>
            <a:ext cx="46338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diễn</a:t>
            </a:r>
            <a:r>
              <a:rPr lang="en-US" sz="2400" dirty="0"/>
              <a:t> </a:t>
            </a:r>
            <a:endParaRPr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 txBox="1">
            <a:spLocks noGrp="1"/>
          </p:cNvSpPr>
          <p:nvPr>
            <p:ph type="ctrTitle"/>
          </p:nvPr>
        </p:nvSpPr>
        <p:spPr>
          <a:xfrm>
            <a:off x="3416600" y="798338"/>
            <a:ext cx="4967100" cy="293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 10: </a:t>
            </a:r>
            <a:r>
              <a:rPr lang="en" sz="6000" dirty="0">
                <a:solidFill>
                  <a:schemeClr val="dk2"/>
                </a:solidFill>
              </a:rPr>
              <a:t>ENERGY SOURCES </a:t>
            </a:r>
            <a:endParaRPr sz="6000" dirty="0">
              <a:solidFill>
                <a:schemeClr val="dk2"/>
              </a:solidFill>
            </a:endParaRPr>
          </a:p>
        </p:txBody>
      </p:sp>
      <p:sp>
        <p:nvSpPr>
          <p:cNvPr id="343" name="Google Shape;343;p37"/>
          <p:cNvSpPr txBox="1">
            <a:spLocks noGrp="1"/>
          </p:cNvSpPr>
          <p:nvPr>
            <p:ph type="subTitle" idx="1"/>
          </p:nvPr>
        </p:nvSpPr>
        <p:spPr>
          <a:xfrm>
            <a:off x="3416600" y="3804497"/>
            <a:ext cx="4733400" cy="5406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Lesson 3: A closer look 2</a:t>
            </a:r>
            <a:endParaRPr sz="2400" b="1" dirty="0"/>
          </a:p>
        </p:txBody>
      </p:sp>
      <p:cxnSp>
        <p:nvCxnSpPr>
          <p:cNvPr id="344" name="Google Shape;344;p37"/>
          <p:cNvCxnSpPr/>
          <p:nvPr/>
        </p:nvCxnSpPr>
        <p:spPr>
          <a:xfrm>
            <a:off x="3492800" y="3811513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5" name="Google Shape;345;p37"/>
          <p:cNvSpPr txBox="1">
            <a:spLocks noGrp="1"/>
          </p:cNvSpPr>
          <p:nvPr>
            <p:ph type="subTitle" idx="2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ENERGY SOURCES – ENERGY SOURCES - ENERGY SOURCES - ENERGY SOURCES - ENERGY SOURCES </a:t>
            </a:r>
            <a:endParaRPr sz="1200" dirty="0"/>
          </a:p>
        </p:txBody>
      </p:sp>
      <p:grpSp>
        <p:nvGrpSpPr>
          <p:cNvPr id="346" name="Google Shape;346;p37"/>
          <p:cNvGrpSpPr/>
          <p:nvPr/>
        </p:nvGrpSpPr>
        <p:grpSpPr>
          <a:xfrm rot="-1400235">
            <a:off x="315631" y="376350"/>
            <a:ext cx="773329" cy="390284"/>
            <a:chOff x="3074383" y="127425"/>
            <a:chExt cx="1048062" cy="528936"/>
          </a:xfrm>
        </p:grpSpPr>
        <p:sp>
          <p:nvSpPr>
            <p:cNvPr id="347" name="Google Shape;347;p37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7"/>
          <p:cNvGrpSpPr/>
          <p:nvPr/>
        </p:nvGrpSpPr>
        <p:grpSpPr>
          <a:xfrm rot="-1649405">
            <a:off x="1002560" y="3265551"/>
            <a:ext cx="538731" cy="1291146"/>
            <a:chOff x="1358750" y="1482752"/>
            <a:chExt cx="538725" cy="1291133"/>
          </a:xfrm>
        </p:grpSpPr>
        <p:sp>
          <p:nvSpPr>
            <p:cNvPr id="352" name="Google Shape;352;p37"/>
            <p:cNvSpPr/>
            <p:nvPr/>
          </p:nvSpPr>
          <p:spPr>
            <a:xfrm>
              <a:off x="1358750" y="1483220"/>
              <a:ext cx="533755" cy="1290662"/>
            </a:xfrm>
            <a:custGeom>
              <a:avLst/>
              <a:gdLst/>
              <a:ahLst/>
              <a:cxnLst/>
              <a:rect l="l" t="t" r="r" b="b"/>
              <a:pathLst>
                <a:path w="6836" h="16530" extrusionOk="0">
                  <a:moveTo>
                    <a:pt x="2658" y="9308"/>
                  </a:moveTo>
                  <a:lnTo>
                    <a:pt x="2658" y="12269"/>
                  </a:lnTo>
                  <a:lnTo>
                    <a:pt x="2390" y="12269"/>
                  </a:lnTo>
                  <a:cubicBezTo>
                    <a:pt x="1414" y="12269"/>
                    <a:pt x="624" y="11602"/>
                    <a:pt x="624" y="10785"/>
                  </a:cubicBezTo>
                  <a:cubicBezTo>
                    <a:pt x="624" y="9968"/>
                    <a:pt x="1414" y="9308"/>
                    <a:pt x="2390" y="9308"/>
                  </a:cubicBezTo>
                  <a:close/>
                  <a:moveTo>
                    <a:pt x="4792" y="12539"/>
                  </a:moveTo>
                  <a:cubicBezTo>
                    <a:pt x="5769" y="12539"/>
                    <a:pt x="6559" y="13332"/>
                    <a:pt x="6559" y="14306"/>
                  </a:cubicBezTo>
                  <a:lnTo>
                    <a:pt x="6559" y="14499"/>
                  </a:lnTo>
                  <a:cubicBezTo>
                    <a:pt x="6559" y="15473"/>
                    <a:pt x="5769" y="16265"/>
                    <a:pt x="4792" y="16265"/>
                  </a:cubicBezTo>
                  <a:lnTo>
                    <a:pt x="4691" y="16265"/>
                  </a:lnTo>
                  <a:cubicBezTo>
                    <a:pt x="4221" y="16265"/>
                    <a:pt x="3776" y="16081"/>
                    <a:pt x="3441" y="15746"/>
                  </a:cubicBezTo>
                  <a:cubicBezTo>
                    <a:pt x="3109" y="15411"/>
                    <a:pt x="2925" y="14969"/>
                    <a:pt x="2925" y="14499"/>
                  </a:cubicBezTo>
                  <a:lnTo>
                    <a:pt x="2928" y="12539"/>
                  </a:lnTo>
                  <a:close/>
                  <a:moveTo>
                    <a:pt x="1546" y="1"/>
                  </a:moveTo>
                  <a:cubicBezTo>
                    <a:pt x="1441" y="1"/>
                    <a:pt x="1358" y="84"/>
                    <a:pt x="1358" y="188"/>
                  </a:cubicBezTo>
                  <a:lnTo>
                    <a:pt x="1358" y="2295"/>
                  </a:lnTo>
                  <a:lnTo>
                    <a:pt x="1" y="2295"/>
                  </a:lnTo>
                  <a:lnTo>
                    <a:pt x="1" y="2999"/>
                  </a:lnTo>
                  <a:lnTo>
                    <a:pt x="486" y="2999"/>
                  </a:lnTo>
                  <a:lnTo>
                    <a:pt x="486" y="3413"/>
                  </a:lnTo>
                  <a:lnTo>
                    <a:pt x="486" y="4912"/>
                  </a:lnTo>
                  <a:cubicBezTo>
                    <a:pt x="486" y="5619"/>
                    <a:pt x="1057" y="6190"/>
                    <a:pt x="1764" y="6190"/>
                  </a:cubicBezTo>
                  <a:lnTo>
                    <a:pt x="2658" y="6190"/>
                  </a:lnTo>
                  <a:lnTo>
                    <a:pt x="2658" y="9035"/>
                  </a:lnTo>
                  <a:lnTo>
                    <a:pt x="2390" y="9035"/>
                  </a:lnTo>
                  <a:cubicBezTo>
                    <a:pt x="1269" y="9035"/>
                    <a:pt x="354" y="9821"/>
                    <a:pt x="354" y="10785"/>
                  </a:cubicBezTo>
                  <a:cubicBezTo>
                    <a:pt x="354" y="11750"/>
                    <a:pt x="1269" y="12536"/>
                    <a:pt x="2390" y="12536"/>
                  </a:cubicBezTo>
                  <a:lnTo>
                    <a:pt x="2658" y="12536"/>
                  </a:lnTo>
                  <a:lnTo>
                    <a:pt x="2658" y="14490"/>
                  </a:lnTo>
                  <a:cubicBezTo>
                    <a:pt x="2658" y="15034"/>
                    <a:pt x="2870" y="15544"/>
                    <a:pt x="3257" y="15931"/>
                  </a:cubicBezTo>
                  <a:cubicBezTo>
                    <a:pt x="3641" y="16315"/>
                    <a:pt x="4154" y="16530"/>
                    <a:pt x="4697" y="16530"/>
                  </a:cubicBezTo>
                  <a:lnTo>
                    <a:pt x="4802" y="16530"/>
                  </a:lnTo>
                  <a:cubicBezTo>
                    <a:pt x="5923" y="16530"/>
                    <a:pt x="6835" y="15617"/>
                    <a:pt x="6835" y="14496"/>
                  </a:cubicBezTo>
                  <a:lnTo>
                    <a:pt x="6835" y="14303"/>
                  </a:lnTo>
                  <a:cubicBezTo>
                    <a:pt x="6835" y="13181"/>
                    <a:pt x="5923" y="12269"/>
                    <a:pt x="4802" y="12269"/>
                  </a:cubicBezTo>
                  <a:lnTo>
                    <a:pt x="2934" y="12269"/>
                  </a:lnTo>
                  <a:lnTo>
                    <a:pt x="2934" y="9308"/>
                  </a:lnTo>
                  <a:lnTo>
                    <a:pt x="6703" y="9308"/>
                  </a:lnTo>
                  <a:lnTo>
                    <a:pt x="6703" y="9035"/>
                  </a:lnTo>
                  <a:lnTo>
                    <a:pt x="5305" y="9035"/>
                  </a:lnTo>
                  <a:cubicBezTo>
                    <a:pt x="6728" y="8494"/>
                    <a:pt x="6138" y="6190"/>
                    <a:pt x="6138" y="6190"/>
                  </a:cubicBezTo>
                  <a:lnTo>
                    <a:pt x="6138" y="6190"/>
                  </a:lnTo>
                  <a:cubicBezTo>
                    <a:pt x="6138" y="6190"/>
                    <a:pt x="5198" y="6774"/>
                    <a:pt x="4614" y="7446"/>
                  </a:cubicBezTo>
                  <a:cubicBezTo>
                    <a:pt x="4147" y="7984"/>
                    <a:pt x="4430" y="8752"/>
                    <a:pt x="4556" y="9035"/>
                  </a:cubicBezTo>
                  <a:lnTo>
                    <a:pt x="2934" y="9035"/>
                  </a:lnTo>
                  <a:lnTo>
                    <a:pt x="2934" y="6190"/>
                  </a:lnTo>
                  <a:lnTo>
                    <a:pt x="3846" y="6190"/>
                  </a:lnTo>
                  <a:cubicBezTo>
                    <a:pt x="4553" y="6190"/>
                    <a:pt x="5124" y="5619"/>
                    <a:pt x="5124" y="4912"/>
                  </a:cubicBezTo>
                  <a:lnTo>
                    <a:pt x="5124" y="3413"/>
                  </a:lnTo>
                  <a:lnTo>
                    <a:pt x="5124" y="2999"/>
                  </a:lnTo>
                  <a:lnTo>
                    <a:pt x="5597" y="2999"/>
                  </a:lnTo>
                  <a:lnTo>
                    <a:pt x="5597" y="2295"/>
                  </a:lnTo>
                  <a:lnTo>
                    <a:pt x="4230" y="2295"/>
                  </a:lnTo>
                  <a:lnTo>
                    <a:pt x="4230" y="188"/>
                  </a:lnTo>
                  <a:cubicBezTo>
                    <a:pt x="4230" y="84"/>
                    <a:pt x="4144" y="1"/>
                    <a:pt x="4040" y="1"/>
                  </a:cubicBezTo>
                  <a:lnTo>
                    <a:pt x="3883" y="1"/>
                  </a:lnTo>
                  <a:cubicBezTo>
                    <a:pt x="3779" y="1"/>
                    <a:pt x="3696" y="84"/>
                    <a:pt x="3696" y="188"/>
                  </a:cubicBezTo>
                  <a:lnTo>
                    <a:pt x="3696" y="2295"/>
                  </a:lnTo>
                  <a:lnTo>
                    <a:pt x="1890" y="2295"/>
                  </a:lnTo>
                  <a:lnTo>
                    <a:pt x="1890" y="188"/>
                  </a:lnTo>
                  <a:cubicBezTo>
                    <a:pt x="1890" y="84"/>
                    <a:pt x="1807" y="1"/>
                    <a:pt x="170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1397446" y="1715665"/>
              <a:ext cx="181614" cy="251183"/>
            </a:xfrm>
            <a:custGeom>
              <a:avLst/>
              <a:gdLst/>
              <a:ahLst/>
              <a:cxnLst/>
              <a:rect l="l" t="t" r="r" b="b"/>
              <a:pathLst>
                <a:path w="2326" h="3217" extrusionOk="0">
                  <a:moveTo>
                    <a:pt x="0" y="0"/>
                  </a:moveTo>
                  <a:lnTo>
                    <a:pt x="0" y="1938"/>
                  </a:lnTo>
                  <a:cubicBezTo>
                    <a:pt x="0" y="2645"/>
                    <a:pt x="575" y="3216"/>
                    <a:pt x="1281" y="3216"/>
                  </a:cubicBezTo>
                  <a:lnTo>
                    <a:pt x="2326" y="3216"/>
                  </a:lnTo>
                  <a:lnTo>
                    <a:pt x="23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1578048" y="1715665"/>
              <a:ext cx="181380" cy="251183"/>
            </a:xfrm>
            <a:custGeom>
              <a:avLst/>
              <a:gdLst/>
              <a:ahLst/>
              <a:cxnLst/>
              <a:rect l="l" t="t" r="r" b="b"/>
              <a:pathLst>
                <a:path w="2323" h="3217" extrusionOk="0">
                  <a:moveTo>
                    <a:pt x="0" y="0"/>
                  </a:moveTo>
                  <a:lnTo>
                    <a:pt x="0" y="3216"/>
                  </a:lnTo>
                  <a:lnTo>
                    <a:pt x="1045" y="3216"/>
                  </a:lnTo>
                  <a:cubicBezTo>
                    <a:pt x="1751" y="3216"/>
                    <a:pt x="2323" y="2645"/>
                    <a:pt x="2323" y="1938"/>
                  </a:cubicBezTo>
                  <a:lnTo>
                    <a:pt x="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1465298" y="1482752"/>
              <a:ext cx="41851" cy="232991"/>
            </a:xfrm>
            <a:custGeom>
              <a:avLst/>
              <a:gdLst/>
              <a:ahLst/>
              <a:cxnLst/>
              <a:rect l="l" t="t" r="r" b="b"/>
              <a:pathLst>
                <a:path w="536" h="2984" extrusionOk="0">
                  <a:moveTo>
                    <a:pt x="188" y="0"/>
                  </a:moveTo>
                  <a:cubicBezTo>
                    <a:pt x="84" y="0"/>
                    <a:pt x="1" y="86"/>
                    <a:pt x="1" y="191"/>
                  </a:cubicBezTo>
                  <a:lnTo>
                    <a:pt x="1" y="2983"/>
                  </a:lnTo>
                  <a:lnTo>
                    <a:pt x="535" y="2983"/>
                  </a:lnTo>
                  <a:lnTo>
                    <a:pt x="535" y="191"/>
                  </a:lnTo>
                  <a:cubicBezTo>
                    <a:pt x="535" y="86"/>
                    <a:pt x="449" y="0"/>
                    <a:pt x="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1647852" y="1482752"/>
              <a:ext cx="41773" cy="232991"/>
            </a:xfrm>
            <a:custGeom>
              <a:avLst/>
              <a:gdLst/>
              <a:ahLst/>
              <a:cxnLst/>
              <a:rect l="l" t="t" r="r" b="b"/>
              <a:pathLst>
                <a:path w="535" h="2984" extrusionOk="0">
                  <a:moveTo>
                    <a:pt x="188" y="0"/>
                  </a:moveTo>
                  <a:cubicBezTo>
                    <a:pt x="86" y="0"/>
                    <a:pt x="0" y="86"/>
                    <a:pt x="0" y="191"/>
                  </a:cubicBezTo>
                  <a:lnTo>
                    <a:pt x="0" y="2983"/>
                  </a:lnTo>
                  <a:lnTo>
                    <a:pt x="535" y="2983"/>
                  </a:lnTo>
                  <a:lnTo>
                    <a:pt x="535" y="191"/>
                  </a:lnTo>
                  <a:cubicBezTo>
                    <a:pt x="535" y="86"/>
                    <a:pt x="44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359342" y="1662180"/>
              <a:ext cx="218780" cy="54968"/>
            </a:xfrm>
            <a:custGeom>
              <a:avLst/>
              <a:gdLst/>
              <a:ahLst/>
              <a:cxnLst/>
              <a:rect l="l" t="t" r="r" b="b"/>
              <a:pathLst>
                <a:path w="2802" h="704" extrusionOk="0">
                  <a:moveTo>
                    <a:pt x="0" y="0"/>
                  </a:moveTo>
                  <a:lnTo>
                    <a:pt x="0" y="704"/>
                  </a:lnTo>
                  <a:lnTo>
                    <a:pt x="2801" y="704"/>
                  </a:lnTo>
                  <a:lnTo>
                    <a:pt x="28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577345" y="1662180"/>
              <a:ext cx="218546" cy="54968"/>
            </a:xfrm>
            <a:custGeom>
              <a:avLst/>
              <a:gdLst/>
              <a:ahLst/>
              <a:cxnLst/>
              <a:rect l="l" t="t" r="r" b="b"/>
              <a:pathLst>
                <a:path w="2799" h="704" extrusionOk="0">
                  <a:moveTo>
                    <a:pt x="0" y="0"/>
                  </a:moveTo>
                  <a:lnTo>
                    <a:pt x="0" y="704"/>
                  </a:lnTo>
                  <a:lnTo>
                    <a:pt x="2799" y="704"/>
                  </a:lnTo>
                  <a:lnTo>
                    <a:pt x="2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397446" y="1717305"/>
              <a:ext cx="361745" cy="32481"/>
            </a:xfrm>
            <a:custGeom>
              <a:avLst/>
              <a:gdLst/>
              <a:ahLst/>
              <a:cxnLst/>
              <a:rect l="l" t="t" r="r" b="b"/>
              <a:pathLst>
                <a:path w="4633" h="416" extrusionOk="0">
                  <a:moveTo>
                    <a:pt x="0" y="1"/>
                  </a:moveTo>
                  <a:lnTo>
                    <a:pt x="0" y="415"/>
                  </a:lnTo>
                  <a:lnTo>
                    <a:pt x="4633" y="415"/>
                  </a:lnTo>
                  <a:lnTo>
                    <a:pt x="46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387139" y="1966537"/>
              <a:ext cx="505646" cy="807347"/>
            </a:xfrm>
            <a:custGeom>
              <a:avLst/>
              <a:gdLst/>
              <a:ahLst/>
              <a:cxnLst/>
              <a:rect l="l" t="t" r="r" b="b"/>
              <a:pathLst>
                <a:path w="6476" h="10340" extrusionOk="0">
                  <a:moveTo>
                    <a:pt x="2034" y="3118"/>
                  </a:moveTo>
                  <a:lnTo>
                    <a:pt x="2034" y="3121"/>
                  </a:lnTo>
                  <a:lnTo>
                    <a:pt x="2304" y="3121"/>
                  </a:lnTo>
                  <a:lnTo>
                    <a:pt x="2304" y="6082"/>
                  </a:lnTo>
                  <a:lnTo>
                    <a:pt x="2034" y="6082"/>
                  </a:lnTo>
                  <a:cubicBezTo>
                    <a:pt x="1060" y="6082"/>
                    <a:pt x="268" y="5419"/>
                    <a:pt x="268" y="4598"/>
                  </a:cubicBezTo>
                  <a:cubicBezTo>
                    <a:pt x="268" y="3781"/>
                    <a:pt x="1060" y="3118"/>
                    <a:pt x="2034" y="3118"/>
                  </a:cubicBezTo>
                  <a:close/>
                  <a:moveTo>
                    <a:pt x="4445" y="6346"/>
                  </a:moveTo>
                  <a:cubicBezTo>
                    <a:pt x="5422" y="6346"/>
                    <a:pt x="6211" y="7139"/>
                    <a:pt x="6211" y="8113"/>
                  </a:cubicBezTo>
                  <a:lnTo>
                    <a:pt x="6211" y="8306"/>
                  </a:lnTo>
                  <a:cubicBezTo>
                    <a:pt x="6211" y="9280"/>
                    <a:pt x="5422" y="10072"/>
                    <a:pt x="4445" y="10072"/>
                  </a:cubicBezTo>
                  <a:lnTo>
                    <a:pt x="4341" y="10072"/>
                  </a:lnTo>
                  <a:cubicBezTo>
                    <a:pt x="3868" y="10072"/>
                    <a:pt x="3428" y="9888"/>
                    <a:pt x="3094" y="9553"/>
                  </a:cubicBezTo>
                  <a:cubicBezTo>
                    <a:pt x="2759" y="9218"/>
                    <a:pt x="2574" y="8773"/>
                    <a:pt x="2574" y="8306"/>
                  </a:cubicBezTo>
                  <a:lnTo>
                    <a:pt x="2574" y="6349"/>
                  </a:lnTo>
                  <a:lnTo>
                    <a:pt x="2574" y="6346"/>
                  </a:lnTo>
                  <a:close/>
                  <a:moveTo>
                    <a:pt x="2304" y="0"/>
                  </a:moveTo>
                  <a:lnTo>
                    <a:pt x="2304" y="2845"/>
                  </a:lnTo>
                  <a:lnTo>
                    <a:pt x="2034" y="2845"/>
                  </a:lnTo>
                  <a:cubicBezTo>
                    <a:pt x="913" y="2845"/>
                    <a:pt x="0" y="3631"/>
                    <a:pt x="0" y="4595"/>
                  </a:cubicBezTo>
                  <a:cubicBezTo>
                    <a:pt x="0" y="5560"/>
                    <a:pt x="913" y="6346"/>
                    <a:pt x="2034" y="6346"/>
                  </a:cubicBezTo>
                  <a:lnTo>
                    <a:pt x="2304" y="6346"/>
                  </a:lnTo>
                  <a:lnTo>
                    <a:pt x="2304" y="8300"/>
                  </a:lnTo>
                  <a:cubicBezTo>
                    <a:pt x="2304" y="8847"/>
                    <a:pt x="2519" y="9357"/>
                    <a:pt x="2903" y="9741"/>
                  </a:cubicBezTo>
                  <a:cubicBezTo>
                    <a:pt x="3287" y="10128"/>
                    <a:pt x="3797" y="10340"/>
                    <a:pt x="4338" y="10340"/>
                  </a:cubicBezTo>
                  <a:lnTo>
                    <a:pt x="4442" y="10340"/>
                  </a:lnTo>
                  <a:cubicBezTo>
                    <a:pt x="5563" y="10340"/>
                    <a:pt x="6476" y="9427"/>
                    <a:pt x="6472" y="8306"/>
                  </a:cubicBezTo>
                  <a:lnTo>
                    <a:pt x="6472" y="8113"/>
                  </a:lnTo>
                  <a:cubicBezTo>
                    <a:pt x="6472" y="6991"/>
                    <a:pt x="5557" y="6079"/>
                    <a:pt x="4439" y="6079"/>
                  </a:cubicBezTo>
                  <a:lnTo>
                    <a:pt x="2571" y="6079"/>
                  </a:lnTo>
                  <a:lnTo>
                    <a:pt x="2571" y="3118"/>
                  </a:lnTo>
                  <a:lnTo>
                    <a:pt x="6337" y="3118"/>
                  </a:lnTo>
                  <a:lnTo>
                    <a:pt x="6337" y="2845"/>
                  </a:lnTo>
                  <a:lnTo>
                    <a:pt x="2574" y="2845"/>
                  </a:lnTo>
                  <a:lnTo>
                    <a:pt x="25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674010" y="1966537"/>
              <a:ext cx="223465" cy="231273"/>
            </a:xfrm>
            <a:custGeom>
              <a:avLst/>
              <a:gdLst/>
              <a:ahLst/>
              <a:cxnLst/>
              <a:rect l="l" t="t" r="r" b="b"/>
              <a:pathLst>
                <a:path w="2862" h="2962" extrusionOk="0">
                  <a:moveTo>
                    <a:pt x="2104" y="0"/>
                  </a:moveTo>
                  <a:cubicBezTo>
                    <a:pt x="2104" y="0"/>
                    <a:pt x="1158" y="584"/>
                    <a:pt x="578" y="1256"/>
                  </a:cubicBezTo>
                  <a:cubicBezTo>
                    <a:pt x="0" y="1926"/>
                    <a:pt x="578" y="2961"/>
                    <a:pt x="578" y="2961"/>
                  </a:cubicBezTo>
                  <a:cubicBezTo>
                    <a:pt x="580" y="2961"/>
                    <a:pt x="582" y="2961"/>
                    <a:pt x="585" y="2961"/>
                  </a:cubicBezTo>
                  <a:cubicBezTo>
                    <a:pt x="2861" y="2961"/>
                    <a:pt x="2104" y="0"/>
                    <a:pt x="2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719062" y="1966537"/>
              <a:ext cx="178413" cy="231273"/>
            </a:xfrm>
            <a:custGeom>
              <a:avLst/>
              <a:gdLst/>
              <a:ahLst/>
              <a:cxnLst/>
              <a:rect l="l" t="t" r="r" b="b"/>
              <a:pathLst>
                <a:path w="2285" h="2962" extrusionOk="0">
                  <a:moveTo>
                    <a:pt x="1527" y="0"/>
                  </a:moveTo>
                  <a:lnTo>
                    <a:pt x="1" y="2961"/>
                  </a:lnTo>
                  <a:cubicBezTo>
                    <a:pt x="3" y="2961"/>
                    <a:pt x="5" y="2961"/>
                    <a:pt x="8" y="2961"/>
                  </a:cubicBezTo>
                  <a:cubicBezTo>
                    <a:pt x="2284" y="2961"/>
                    <a:pt x="1527" y="3"/>
                    <a:pt x="1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7"/>
          <p:cNvGrpSpPr/>
          <p:nvPr/>
        </p:nvGrpSpPr>
        <p:grpSpPr>
          <a:xfrm rot="914808">
            <a:off x="1694044" y="741640"/>
            <a:ext cx="1439462" cy="1086218"/>
            <a:chOff x="3262265" y="850500"/>
            <a:chExt cx="917242" cy="692139"/>
          </a:xfrm>
        </p:grpSpPr>
        <p:sp>
          <p:nvSpPr>
            <p:cNvPr id="364" name="Google Shape;364;p3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37"/>
          <p:cNvGrpSpPr/>
          <p:nvPr/>
        </p:nvGrpSpPr>
        <p:grpSpPr>
          <a:xfrm rot="-1098379">
            <a:off x="655152" y="1390503"/>
            <a:ext cx="621250" cy="1376918"/>
            <a:chOff x="193568" y="114250"/>
            <a:chExt cx="537852" cy="1192078"/>
          </a:xfrm>
        </p:grpSpPr>
        <p:grpSp>
          <p:nvGrpSpPr>
            <p:cNvPr id="382" name="Google Shape;382;p37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383" name="Google Shape;383;p37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7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5" name="Google Shape;385;p37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7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7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7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7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7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7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7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7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7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7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7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7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7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7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02;p37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403" name="Google Shape;403;p37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7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7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7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7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7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7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7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7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2" name="Google Shape;412;p37"/>
          <p:cNvGrpSpPr/>
          <p:nvPr/>
        </p:nvGrpSpPr>
        <p:grpSpPr>
          <a:xfrm rot="-1182931">
            <a:off x="7828905" y="371086"/>
            <a:ext cx="839843" cy="839641"/>
            <a:chOff x="-13250" y="2940250"/>
            <a:chExt cx="995857" cy="995617"/>
          </a:xfrm>
        </p:grpSpPr>
        <p:sp>
          <p:nvSpPr>
            <p:cNvPr id="413" name="Google Shape;413;p3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37"/>
          <p:cNvGrpSpPr/>
          <p:nvPr/>
        </p:nvGrpSpPr>
        <p:grpSpPr>
          <a:xfrm rot="880694">
            <a:off x="2157409" y="2654579"/>
            <a:ext cx="773047" cy="1192119"/>
            <a:chOff x="864725" y="114250"/>
            <a:chExt cx="773019" cy="1192075"/>
          </a:xfrm>
        </p:grpSpPr>
        <p:sp>
          <p:nvSpPr>
            <p:cNvPr id="434" name="Google Shape;434;p37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7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7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7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8"/>
          <p:cNvSpPr txBox="1">
            <a:spLocks noGrp="1"/>
          </p:cNvSpPr>
          <p:nvPr>
            <p:ph type="title"/>
          </p:nvPr>
        </p:nvSpPr>
        <p:spPr>
          <a:xfrm>
            <a:off x="720000" y="268096"/>
            <a:ext cx="7704000" cy="760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dk2"/>
                </a:solidFill>
              </a:rPr>
              <a:t>OBJECTIVES </a:t>
            </a:r>
            <a:endParaRPr sz="4400" b="1" dirty="0">
              <a:solidFill>
                <a:schemeClr val="dk2"/>
              </a:solidFill>
            </a:endParaRPr>
          </a:p>
        </p:txBody>
      </p:sp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505584" y="4346183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83475" y="4512956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52216AA-36EC-6ABB-D9D2-364085D0669E}"/>
              </a:ext>
            </a:extLst>
          </p:cNvPr>
          <p:cNvSpPr txBox="1"/>
          <p:nvPr/>
        </p:nvSpPr>
        <p:spPr>
          <a:xfrm>
            <a:off x="453491" y="2063548"/>
            <a:ext cx="8416086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continuous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properly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7" name="Google Shape;575;p39">
            <a:extLst>
              <a:ext uri="{FF2B5EF4-FFF2-40B4-BE49-F238E27FC236}">
                <a16:creationId xmlns:a16="http://schemas.microsoft.com/office/drawing/2014/main" id="{68F1ACB0-CD91-14F5-35F6-00CAF33C99E4}"/>
              </a:ext>
            </a:extLst>
          </p:cNvPr>
          <p:cNvGrpSpPr/>
          <p:nvPr/>
        </p:nvGrpSpPr>
        <p:grpSpPr>
          <a:xfrm rot="19789664">
            <a:off x="1292044" y="3064878"/>
            <a:ext cx="347837" cy="646898"/>
            <a:chOff x="155093" y="1497363"/>
            <a:chExt cx="673109" cy="1251832"/>
          </a:xfrm>
        </p:grpSpPr>
        <p:sp>
          <p:nvSpPr>
            <p:cNvPr id="8" name="Google Shape;576;p39">
              <a:extLst>
                <a:ext uri="{FF2B5EF4-FFF2-40B4-BE49-F238E27FC236}">
                  <a16:creationId xmlns:a16="http://schemas.microsoft.com/office/drawing/2014/main" id="{0907F541-EEA7-3A09-AE75-3B2060932DDA}"/>
                </a:ext>
              </a:extLst>
            </p:cNvPr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9" name="Google Shape;577;p39">
              <a:extLst>
                <a:ext uri="{FF2B5EF4-FFF2-40B4-BE49-F238E27FC236}">
                  <a16:creationId xmlns:a16="http://schemas.microsoft.com/office/drawing/2014/main" id="{C269E9DA-A2F3-115F-0400-643F76F32EC2}"/>
                </a:ext>
              </a:extLst>
            </p:cNvPr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0" name="Google Shape;578;p39">
              <a:extLst>
                <a:ext uri="{FF2B5EF4-FFF2-40B4-BE49-F238E27FC236}">
                  <a16:creationId xmlns:a16="http://schemas.microsoft.com/office/drawing/2014/main" id="{D18AEDCF-8935-5E69-8D30-6A2068E8A417}"/>
                </a:ext>
              </a:extLst>
            </p:cNvPr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1" name="Google Shape;579;p39">
              <a:extLst>
                <a:ext uri="{FF2B5EF4-FFF2-40B4-BE49-F238E27FC236}">
                  <a16:creationId xmlns:a16="http://schemas.microsoft.com/office/drawing/2014/main" id="{EF4F58EB-19E7-4A4C-06A9-1AEF65333256}"/>
                </a:ext>
              </a:extLst>
            </p:cNvPr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2" name="Google Shape;580;p39">
              <a:extLst>
                <a:ext uri="{FF2B5EF4-FFF2-40B4-BE49-F238E27FC236}">
                  <a16:creationId xmlns:a16="http://schemas.microsoft.com/office/drawing/2014/main" id="{0B223DC8-DD49-A7F6-FB6A-7BEC4D6D0FBF}"/>
                </a:ext>
              </a:extLst>
            </p:cNvPr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3" name="Google Shape;581;p39">
              <a:extLst>
                <a:ext uri="{FF2B5EF4-FFF2-40B4-BE49-F238E27FC236}">
                  <a16:creationId xmlns:a16="http://schemas.microsoft.com/office/drawing/2014/main" id="{C7BA0A9C-F9F9-7D11-939C-BA35817077B2}"/>
                </a:ext>
              </a:extLst>
            </p:cNvPr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" name="Google Shape;582;p39">
              <a:extLst>
                <a:ext uri="{FF2B5EF4-FFF2-40B4-BE49-F238E27FC236}">
                  <a16:creationId xmlns:a16="http://schemas.microsoft.com/office/drawing/2014/main" id="{34A75990-6731-3FB3-0AD4-2A9EB75728BF}"/>
                </a:ext>
              </a:extLst>
            </p:cNvPr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" name="Google Shape;583;p39">
              <a:extLst>
                <a:ext uri="{FF2B5EF4-FFF2-40B4-BE49-F238E27FC236}">
                  <a16:creationId xmlns:a16="http://schemas.microsoft.com/office/drawing/2014/main" id="{8B3CD595-42F9-7D36-648D-ABA2136D71DA}"/>
                </a:ext>
              </a:extLst>
            </p:cNvPr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6" name="Google Shape;584;p39">
              <a:extLst>
                <a:ext uri="{FF2B5EF4-FFF2-40B4-BE49-F238E27FC236}">
                  <a16:creationId xmlns:a16="http://schemas.microsoft.com/office/drawing/2014/main" id="{4044B443-D4CE-7133-FA81-594F7ADD6896}"/>
                </a:ext>
              </a:extLst>
            </p:cNvPr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7" name="Google Shape;585;p39">
              <a:extLst>
                <a:ext uri="{FF2B5EF4-FFF2-40B4-BE49-F238E27FC236}">
                  <a16:creationId xmlns:a16="http://schemas.microsoft.com/office/drawing/2014/main" id="{5C42D5A8-9A95-917D-1851-A83E1900A0F4}"/>
                </a:ext>
              </a:extLst>
            </p:cNvPr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8" name="Google Shape;586;p39">
              <a:extLst>
                <a:ext uri="{FF2B5EF4-FFF2-40B4-BE49-F238E27FC236}">
                  <a16:creationId xmlns:a16="http://schemas.microsoft.com/office/drawing/2014/main" id="{4D774070-18A1-B81B-9977-E40D5FE41D1A}"/>
                </a:ext>
              </a:extLst>
            </p:cNvPr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9" name="Google Shape;587;p39">
              <a:extLst>
                <a:ext uri="{FF2B5EF4-FFF2-40B4-BE49-F238E27FC236}">
                  <a16:creationId xmlns:a16="http://schemas.microsoft.com/office/drawing/2014/main" id="{0E5541F1-D1F4-1922-AC43-646F6628897C}"/>
                </a:ext>
              </a:extLst>
            </p:cNvPr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0" name="Google Shape;588;p39">
              <a:extLst>
                <a:ext uri="{FF2B5EF4-FFF2-40B4-BE49-F238E27FC236}">
                  <a16:creationId xmlns:a16="http://schemas.microsoft.com/office/drawing/2014/main" id="{71B5BB37-DF61-E292-8D76-B0B0A5D285EE}"/>
                </a:ext>
              </a:extLst>
            </p:cNvPr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1" name="Google Shape;589;p39">
              <a:extLst>
                <a:ext uri="{FF2B5EF4-FFF2-40B4-BE49-F238E27FC236}">
                  <a16:creationId xmlns:a16="http://schemas.microsoft.com/office/drawing/2014/main" id="{B766DC4B-78C6-8F72-7755-C5C55DF15F82}"/>
                </a:ext>
              </a:extLst>
            </p:cNvPr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2" name="Google Shape;590;p39">
              <a:extLst>
                <a:ext uri="{FF2B5EF4-FFF2-40B4-BE49-F238E27FC236}">
                  <a16:creationId xmlns:a16="http://schemas.microsoft.com/office/drawing/2014/main" id="{1096BEED-7806-1B78-C29D-C18F620B0DA0}"/>
                </a:ext>
              </a:extLst>
            </p:cNvPr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3" name="Google Shape;591;p39">
              <a:extLst>
                <a:ext uri="{FF2B5EF4-FFF2-40B4-BE49-F238E27FC236}">
                  <a16:creationId xmlns:a16="http://schemas.microsoft.com/office/drawing/2014/main" id="{6EDFC428-1B21-A2AA-1F64-47AB8FE0664F}"/>
                </a:ext>
              </a:extLst>
            </p:cNvPr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4" name="Google Shape;592;p39">
              <a:extLst>
                <a:ext uri="{FF2B5EF4-FFF2-40B4-BE49-F238E27FC236}">
                  <a16:creationId xmlns:a16="http://schemas.microsoft.com/office/drawing/2014/main" id="{3B9BE392-0BC4-E611-801F-6E7A94F1D038}"/>
                </a:ext>
              </a:extLst>
            </p:cNvPr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5" name="Google Shape;593;p39">
              <a:extLst>
                <a:ext uri="{FF2B5EF4-FFF2-40B4-BE49-F238E27FC236}">
                  <a16:creationId xmlns:a16="http://schemas.microsoft.com/office/drawing/2014/main" id="{3FA0984C-DFAD-FDAA-2E2A-C719291E41CA}"/>
                </a:ext>
              </a:extLst>
            </p:cNvPr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6" name="Google Shape;594;p39">
              <a:extLst>
                <a:ext uri="{FF2B5EF4-FFF2-40B4-BE49-F238E27FC236}">
                  <a16:creationId xmlns:a16="http://schemas.microsoft.com/office/drawing/2014/main" id="{D31D5069-991C-C193-9E36-89CA723257EA}"/>
                </a:ext>
              </a:extLst>
            </p:cNvPr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7" name="Google Shape;595;p39">
              <a:extLst>
                <a:ext uri="{FF2B5EF4-FFF2-40B4-BE49-F238E27FC236}">
                  <a16:creationId xmlns:a16="http://schemas.microsoft.com/office/drawing/2014/main" id="{D6708555-2B66-A6E3-EC44-FB0E4E2CF139}"/>
                </a:ext>
              </a:extLst>
            </p:cNvPr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28" name="Google Shape;596;p39">
              <a:extLst>
                <a:ext uri="{FF2B5EF4-FFF2-40B4-BE49-F238E27FC236}">
                  <a16:creationId xmlns:a16="http://schemas.microsoft.com/office/drawing/2014/main" id="{C69FDDAE-8AFD-6B0B-B611-741923C3EC11}"/>
                </a:ext>
              </a:extLst>
            </p:cNvPr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pic>
        <p:nvPicPr>
          <p:cNvPr id="1026" name="Picture 2" descr="Mục tiêu doanh nghiệp là gì? Cách xây dựng mục tiêu chính xác">
            <a:extLst>
              <a:ext uri="{FF2B5EF4-FFF2-40B4-BE49-F238E27FC236}">
                <a16:creationId xmlns:a16="http://schemas.microsoft.com/office/drawing/2014/main" id="{8627D505-E8F3-477D-A792-4F39C10C5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1" y="587357"/>
            <a:ext cx="1591802" cy="12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48"/>
          <p:cNvSpPr txBox="1">
            <a:spLocks noGrp="1"/>
          </p:cNvSpPr>
          <p:nvPr>
            <p:ph type="title"/>
          </p:nvPr>
        </p:nvSpPr>
        <p:spPr>
          <a:xfrm>
            <a:off x="711903" y="224541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PRESENT CONTINUOUS 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550" name="Google Shape;1550;p48"/>
          <p:cNvGrpSpPr/>
          <p:nvPr/>
        </p:nvGrpSpPr>
        <p:grpSpPr>
          <a:xfrm rot="1109529" flipH="1">
            <a:off x="575852" y="242835"/>
            <a:ext cx="318237" cy="594371"/>
            <a:chOff x="2777825" y="2491525"/>
            <a:chExt cx="133975" cy="250225"/>
          </a:xfrm>
        </p:grpSpPr>
        <p:sp>
          <p:nvSpPr>
            <p:cNvPr id="1551" name="Google Shape;1551;p48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8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8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8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8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8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8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8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8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8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8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8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8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8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8"/>
          <p:cNvGrpSpPr/>
          <p:nvPr/>
        </p:nvGrpSpPr>
        <p:grpSpPr>
          <a:xfrm rot="-623238" flipH="1">
            <a:off x="7892630" y="178038"/>
            <a:ext cx="724104" cy="723929"/>
            <a:chOff x="-13250" y="2940250"/>
            <a:chExt cx="995857" cy="995617"/>
          </a:xfrm>
        </p:grpSpPr>
        <p:sp>
          <p:nvSpPr>
            <p:cNvPr id="1576" name="Google Shape;1576;p48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8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8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8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8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8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8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8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8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8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8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8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8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8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8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8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8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7" name="Google Shape;1597;p48"/>
          <p:cNvGrpSpPr/>
          <p:nvPr/>
        </p:nvGrpSpPr>
        <p:grpSpPr>
          <a:xfrm rot="1072243" flipH="1">
            <a:off x="8216805" y="3997624"/>
            <a:ext cx="549024" cy="1021181"/>
            <a:chOff x="155093" y="1497363"/>
            <a:chExt cx="673109" cy="1251832"/>
          </a:xfrm>
        </p:grpSpPr>
        <p:sp>
          <p:nvSpPr>
            <p:cNvPr id="1598" name="Google Shape;1598;p48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8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8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8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8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8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8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8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8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8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8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8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8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8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8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8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8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8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8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8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8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D822E85-B86D-07E1-57AD-F1F80DA5467A}"/>
              </a:ext>
            </a:extLst>
          </p:cNvPr>
          <p:cNvSpPr txBox="1"/>
          <p:nvPr/>
        </p:nvSpPr>
        <p:spPr>
          <a:xfrm>
            <a:off x="1188667" y="1017081"/>
            <a:ext cx="537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 now.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9AC06-EABC-62BB-AD18-72CF9751CFF8}"/>
              </a:ext>
            </a:extLst>
          </p:cNvPr>
          <p:cNvSpPr txBox="1"/>
          <p:nvPr/>
        </p:nvSpPr>
        <p:spPr>
          <a:xfrm>
            <a:off x="4323683" y="1017080"/>
            <a:ext cx="1022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</a:t>
            </a:r>
            <a:endParaRPr lang="en-US" sz="2400" b="1" dirty="0">
              <a:highlight>
                <a:srgbClr val="FEA937"/>
              </a:highlight>
            </a:endParaRPr>
          </a:p>
        </p:txBody>
      </p:sp>
      <p:grpSp>
        <p:nvGrpSpPr>
          <p:cNvPr id="12" name="Google Shape;5347;p70">
            <a:extLst>
              <a:ext uri="{FF2B5EF4-FFF2-40B4-BE49-F238E27FC236}">
                <a16:creationId xmlns:a16="http://schemas.microsoft.com/office/drawing/2014/main" id="{2C23822F-6D04-F312-25AF-7EDE53F5940E}"/>
              </a:ext>
            </a:extLst>
          </p:cNvPr>
          <p:cNvGrpSpPr/>
          <p:nvPr/>
        </p:nvGrpSpPr>
        <p:grpSpPr>
          <a:xfrm>
            <a:off x="1203737" y="1690412"/>
            <a:ext cx="430197" cy="519335"/>
            <a:chOff x="7754377" y="1603562"/>
            <a:chExt cx="607234" cy="732989"/>
          </a:xfrm>
        </p:grpSpPr>
        <p:sp>
          <p:nvSpPr>
            <p:cNvPr id="13" name="Google Shape;5348;p70">
              <a:extLst>
                <a:ext uri="{FF2B5EF4-FFF2-40B4-BE49-F238E27FC236}">
                  <a16:creationId xmlns:a16="http://schemas.microsoft.com/office/drawing/2014/main" id="{D591461C-90D7-8AB8-A1C5-0210C17BE231}"/>
                </a:ext>
              </a:extLst>
            </p:cNvPr>
            <p:cNvSpPr/>
            <p:nvPr/>
          </p:nvSpPr>
          <p:spPr>
            <a:xfrm>
              <a:off x="7754447" y="1603758"/>
              <a:ext cx="607087" cy="732650"/>
            </a:xfrm>
            <a:custGeom>
              <a:avLst/>
              <a:gdLst/>
              <a:ahLst/>
              <a:cxnLst/>
              <a:rect l="l" t="t" r="r" b="b"/>
              <a:pathLst>
                <a:path w="12358" h="14914" extrusionOk="0">
                  <a:moveTo>
                    <a:pt x="6215" y="0"/>
                  </a:moveTo>
                  <a:cubicBezTo>
                    <a:pt x="5663" y="0"/>
                    <a:pt x="5148" y="76"/>
                    <a:pt x="4716" y="191"/>
                  </a:cubicBezTo>
                  <a:cubicBezTo>
                    <a:pt x="2688" y="728"/>
                    <a:pt x="953" y="2332"/>
                    <a:pt x="599" y="4396"/>
                  </a:cubicBezTo>
                  <a:cubicBezTo>
                    <a:pt x="1" y="7907"/>
                    <a:pt x="2504" y="9003"/>
                    <a:pt x="2995" y="9959"/>
                  </a:cubicBezTo>
                  <a:cubicBezTo>
                    <a:pt x="3287" y="10527"/>
                    <a:pt x="3429" y="10997"/>
                    <a:pt x="3496" y="11326"/>
                  </a:cubicBezTo>
                  <a:cubicBezTo>
                    <a:pt x="3462" y="11319"/>
                    <a:pt x="3429" y="11319"/>
                    <a:pt x="3398" y="11316"/>
                  </a:cubicBezTo>
                  <a:cubicBezTo>
                    <a:pt x="3321" y="11307"/>
                    <a:pt x="3278" y="11304"/>
                    <a:pt x="3278" y="11304"/>
                  </a:cubicBezTo>
                  <a:lnTo>
                    <a:pt x="3278" y="11304"/>
                  </a:lnTo>
                  <a:cubicBezTo>
                    <a:pt x="3260" y="11875"/>
                    <a:pt x="3327" y="12315"/>
                    <a:pt x="3441" y="12653"/>
                  </a:cubicBezTo>
                  <a:cubicBezTo>
                    <a:pt x="3548" y="12981"/>
                    <a:pt x="3754" y="13255"/>
                    <a:pt x="4024" y="13451"/>
                  </a:cubicBezTo>
                  <a:cubicBezTo>
                    <a:pt x="4055" y="13654"/>
                    <a:pt x="4218" y="14450"/>
                    <a:pt x="4857" y="14775"/>
                  </a:cubicBezTo>
                  <a:cubicBezTo>
                    <a:pt x="4872" y="14781"/>
                    <a:pt x="4881" y="14791"/>
                    <a:pt x="4897" y="14794"/>
                  </a:cubicBezTo>
                  <a:cubicBezTo>
                    <a:pt x="4940" y="14812"/>
                    <a:pt x="4986" y="14834"/>
                    <a:pt x="5035" y="14849"/>
                  </a:cubicBezTo>
                  <a:cubicBezTo>
                    <a:pt x="5164" y="14889"/>
                    <a:pt x="5308" y="14913"/>
                    <a:pt x="5465" y="14913"/>
                  </a:cubicBezTo>
                  <a:lnTo>
                    <a:pt x="5723" y="14913"/>
                  </a:lnTo>
                  <a:cubicBezTo>
                    <a:pt x="7065" y="14886"/>
                    <a:pt x="7354" y="14606"/>
                    <a:pt x="7790" y="13531"/>
                  </a:cubicBezTo>
                  <a:cubicBezTo>
                    <a:pt x="8561" y="12929"/>
                    <a:pt x="8417" y="11304"/>
                    <a:pt x="8417" y="11304"/>
                  </a:cubicBezTo>
                  <a:lnTo>
                    <a:pt x="8417" y="11304"/>
                  </a:lnTo>
                  <a:cubicBezTo>
                    <a:pt x="8331" y="11310"/>
                    <a:pt x="8248" y="11323"/>
                    <a:pt x="8162" y="11332"/>
                  </a:cubicBezTo>
                  <a:cubicBezTo>
                    <a:pt x="8208" y="10966"/>
                    <a:pt x="8343" y="10512"/>
                    <a:pt x="8681" y="10118"/>
                  </a:cubicBezTo>
                  <a:cubicBezTo>
                    <a:pt x="9581" y="9074"/>
                    <a:pt x="12358" y="7117"/>
                    <a:pt x="11182" y="3652"/>
                  </a:cubicBezTo>
                  <a:cubicBezTo>
                    <a:pt x="10212" y="805"/>
                    <a:pt x="8019" y="0"/>
                    <a:pt x="621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349;p70">
              <a:extLst>
                <a:ext uri="{FF2B5EF4-FFF2-40B4-BE49-F238E27FC236}">
                  <a16:creationId xmlns:a16="http://schemas.microsoft.com/office/drawing/2014/main" id="{E4F9C01D-A99E-42E1-6E38-D27097DFC225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350;p70">
              <a:extLst>
                <a:ext uri="{FF2B5EF4-FFF2-40B4-BE49-F238E27FC236}">
                  <a16:creationId xmlns:a16="http://schemas.microsoft.com/office/drawing/2014/main" id="{38627132-C746-2339-AD17-03B273B0A1C5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351;p70">
              <a:extLst>
                <a:ext uri="{FF2B5EF4-FFF2-40B4-BE49-F238E27FC236}">
                  <a16:creationId xmlns:a16="http://schemas.microsoft.com/office/drawing/2014/main" id="{281AB2A6-4599-389E-5512-322DBCC0512F}"/>
                </a:ext>
              </a:extLst>
            </p:cNvPr>
            <p:cNvSpPr/>
            <p:nvPr/>
          </p:nvSpPr>
          <p:spPr>
            <a:xfrm>
              <a:off x="7951415" y="2262274"/>
              <a:ext cx="125171" cy="74277"/>
            </a:xfrm>
            <a:custGeom>
              <a:avLst/>
              <a:gdLst/>
              <a:ahLst/>
              <a:cxnLst/>
              <a:rect l="l" t="t" r="r" b="b"/>
              <a:pathLst>
                <a:path w="2548" h="1512" extrusionOk="0">
                  <a:moveTo>
                    <a:pt x="1" y="0"/>
                  </a:moveTo>
                  <a:cubicBezTo>
                    <a:pt x="1" y="0"/>
                    <a:pt x="167" y="1508"/>
                    <a:pt x="1454" y="1511"/>
                  </a:cubicBezTo>
                  <a:cubicBezTo>
                    <a:pt x="1917" y="1511"/>
                    <a:pt x="2268" y="1490"/>
                    <a:pt x="2547" y="1432"/>
                  </a:cubicBezTo>
                  <a:cubicBezTo>
                    <a:pt x="1991" y="1284"/>
                    <a:pt x="1613" y="676"/>
                    <a:pt x="1444" y="114"/>
                  </a:cubicBezTo>
                  <a:cubicBezTo>
                    <a:pt x="1360" y="115"/>
                    <a:pt x="1277" y="116"/>
                    <a:pt x="1196" y="116"/>
                  </a:cubicBezTo>
                  <a:cubicBezTo>
                    <a:pt x="638" y="116"/>
                    <a:pt x="167" y="86"/>
                    <a:pt x="1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352;p70">
              <a:extLst>
                <a:ext uri="{FF2B5EF4-FFF2-40B4-BE49-F238E27FC236}">
                  <a16:creationId xmlns:a16="http://schemas.microsoft.com/office/drawing/2014/main" id="{93045543-C6C9-634F-9671-DF55BB247DBD}"/>
                </a:ext>
              </a:extLst>
            </p:cNvPr>
            <p:cNvSpPr/>
            <p:nvPr/>
          </p:nvSpPr>
          <p:spPr>
            <a:xfrm>
              <a:off x="7754377" y="1603562"/>
              <a:ext cx="607234" cy="607234"/>
            </a:xfrm>
            <a:custGeom>
              <a:avLst/>
              <a:gdLst/>
              <a:ahLst/>
              <a:cxnLst/>
              <a:rect l="l" t="t" r="r" b="b"/>
              <a:pathLst>
                <a:path w="12361" h="12361" extrusionOk="0">
                  <a:moveTo>
                    <a:pt x="6217" y="1"/>
                  </a:moveTo>
                  <a:cubicBezTo>
                    <a:pt x="5665" y="1"/>
                    <a:pt x="5149" y="76"/>
                    <a:pt x="4715" y="192"/>
                  </a:cubicBezTo>
                  <a:cubicBezTo>
                    <a:pt x="2688" y="729"/>
                    <a:pt x="952" y="2329"/>
                    <a:pt x="599" y="4397"/>
                  </a:cubicBezTo>
                  <a:cubicBezTo>
                    <a:pt x="0" y="7905"/>
                    <a:pt x="2504" y="9004"/>
                    <a:pt x="2995" y="9960"/>
                  </a:cubicBezTo>
                  <a:cubicBezTo>
                    <a:pt x="3597" y="11127"/>
                    <a:pt x="3563" y="11873"/>
                    <a:pt x="3563" y="11873"/>
                  </a:cubicBezTo>
                  <a:cubicBezTo>
                    <a:pt x="4121" y="12245"/>
                    <a:pt x="4906" y="12361"/>
                    <a:pt x="5670" y="12361"/>
                  </a:cubicBezTo>
                  <a:cubicBezTo>
                    <a:pt x="6948" y="12361"/>
                    <a:pt x="8168" y="12036"/>
                    <a:pt x="8168" y="12036"/>
                  </a:cubicBezTo>
                  <a:cubicBezTo>
                    <a:pt x="8168" y="12036"/>
                    <a:pt x="7962" y="10952"/>
                    <a:pt x="8681" y="10116"/>
                  </a:cubicBezTo>
                  <a:cubicBezTo>
                    <a:pt x="9584" y="9075"/>
                    <a:pt x="12361" y="7118"/>
                    <a:pt x="11181" y="3650"/>
                  </a:cubicBezTo>
                  <a:cubicBezTo>
                    <a:pt x="10215" y="805"/>
                    <a:pt x="8022" y="1"/>
                    <a:pt x="6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353;p70">
              <a:extLst>
                <a:ext uri="{FF2B5EF4-FFF2-40B4-BE49-F238E27FC236}">
                  <a16:creationId xmlns:a16="http://schemas.microsoft.com/office/drawing/2014/main" id="{A16C6469-CF3E-E8D7-5929-4DD5A7B8D8A9}"/>
                </a:ext>
              </a:extLst>
            </p:cNvPr>
            <p:cNvSpPr/>
            <p:nvPr/>
          </p:nvSpPr>
          <p:spPr>
            <a:xfrm>
              <a:off x="7775648" y="1790727"/>
              <a:ext cx="486534" cy="403267"/>
            </a:xfrm>
            <a:custGeom>
              <a:avLst/>
              <a:gdLst/>
              <a:ahLst/>
              <a:cxnLst/>
              <a:rect l="l" t="t" r="r" b="b"/>
              <a:pathLst>
                <a:path w="9904" h="8209" extrusionOk="0">
                  <a:moveTo>
                    <a:pt x="799" y="0"/>
                  </a:moveTo>
                  <a:cubicBezTo>
                    <a:pt x="688" y="277"/>
                    <a:pt x="605" y="562"/>
                    <a:pt x="553" y="860"/>
                  </a:cubicBezTo>
                  <a:cubicBezTo>
                    <a:pt x="0" y="4095"/>
                    <a:pt x="2310" y="5108"/>
                    <a:pt x="2765" y="5993"/>
                  </a:cubicBezTo>
                  <a:cubicBezTo>
                    <a:pt x="3324" y="7071"/>
                    <a:pt x="3287" y="7759"/>
                    <a:pt x="3287" y="7759"/>
                  </a:cubicBezTo>
                  <a:cubicBezTo>
                    <a:pt x="3804" y="8102"/>
                    <a:pt x="4532" y="8209"/>
                    <a:pt x="5239" y="8209"/>
                  </a:cubicBezTo>
                  <a:cubicBezTo>
                    <a:pt x="6417" y="8209"/>
                    <a:pt x="7538" y="7913"/>
                    <a:pt x="7538" y="7913"/>
                  </a:cubicBezTo>
                  <a:cubicBezTo>
                    <a:pt x="7538" y="7913"/>
                    <a:pt x="7351" y="6911"/>
                    <a:pt x="8011" y="6143"/>
                  </a:cubicBezTo>
                  <a:cubicBezTo>
                    <a:pt x="8429" y="5655"/>
                    <a:pt x="9292" y="4952"/>
                    <a:pt x="9903" y="3966"/>
                  </a:cubicBezTo>
                  <a:lnTo>
                    <a:pt x="9903" y="3966"/>
                  </a:lnTo>
                  <a:cubicBezTo>
                    <a:pt x="8990" y="4533"/>
                    <a:pt x="7863" y="4767"/>
                    <a:pt x="6748" y="4767"/>
                  </a:cubicBezTo>
                  <a:cubicBezTo>
                    <a:pt x="6342" y="4767"/>
                    <a:pt x="5937" y="4736"/>
                    <a:pt x="5545" y="4678"/>
                  </a:cubicBezTo>
                  <a:cubicBezTo>
                    <a:pt x="3302" y="4350"/>
                    <a:pt x="1392" y="2451"/>
                    <a:pt x="857" y="286"/>
                  </a:cubicBezTo>
                  <a:cubicBezTo>
                    <a:pt x="836" y="190"/>
                    <a:pt x="814" y="95"/>
                    <a:pt x="799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54;p70">
              <a:extLst>
                <a:ext uri="{FF2B5EF4-FFF2-40B4-BE49-F238E27FC236}">
                  <a16:creationId xmlns:a16="http://schemas.microsoft.com/office/drawing/2014/main" id="{FA2DCEE9-FDEF-3F9D-C13B-F1132B80D29D}"/>
                </a:ext>
              </a:extLst>
            </p:cNvPr>
            <p:cNvSpPr/>
            <p:nvPr/>
          </p:nvSpPr>
          <p:spPr>
            <a:xfrm>
              <a:off x="7951710" y="2262126"/>
              <a:ext cx="188100" cy="41904"/>
            </a:xfrm>
            <a:custGeom>
              <a:avLst/>
              <a:gdLst/>
              <a:ahLst/>
              <a:cxnLst/>
              <a:rect l="l" t="t" r="r" b="b"/>
              <a:pathLst>
                <a:path w="3829" h="853" extrusionOk="0">
                  <a:moveTo>
                    <a:pt x="3828" y="0"/>
                  </a:moveTo>
                  <a:cubicBezTo>
                    <a:pt x="3828" y="0"/>
                    <a:pt x="3828" y="0"/>
                    <a:pt x="3828" y="0"/>
                  </a:cubicBezTo>
                  <a:lnTo>
                    <a:pt x="3828" y="0"/>
                  </a:lnTo>
                  <a:cubicBezTo>
                    <a:pt x="3828" y="0"/>
                    <a:pt x="3828" y="0"/>
                    <a:pt x="3828" y="0"/>
                  </a:cubicBezTo>
                  <a:close/>
                  <a:moveTo>
                    <a:pt x="3828" y="0"/>
                  </a:moveTo>
                  <a:cubicBezTo>
                    <a:pt x="3826" y="2"/>
                    <a:pt x="2343" y="120"/>
                    <a:pt x="1210" y="120"/>
                  </a:cubicBezTo>
                  <a:cubicBezTo>
                    <a:pt x="644" y="120"/>
                    <a:pt x="165" y="91"/>
                    <a:pt x="1" y="3"/>
                  </a:cubicBezTo>
                  <a:lnTo>
                    <a:pt x="1" y="3"/>
                  </a:lnTo>
                  <a:cubicBezTo>
                    <a:pt x="1" y="3"/>
                    <a:pt x="35" y="298"/>
                    <a:pt x="179" y="627"/>
                  </a:cubicBezTo>
                  <a:cubicBezTo>
                    <a:pt x="422" y="638"/>
                    <a:pt x="1515" y="853"/>
                    <a:pt x="2897" y="853"/>
                  </a:cubicBezTo>
                  <a:cubicBezTo>
                    <a:pt x="3069" y="853"/>
                    <a:pt x="3246" y="849"/>
                    <a:pt x="3426" y="842"/>
                  </a:cubicBezTo>
                  <a:cubicBezTo>
                    <a:pt x="3518" y="670"/>
                    <a:pt x="3727" y="243"/>
                    <a:pt x="3828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55;p70">
              <a:extLst>
                <a:ext uri="{FF2B5EF4-FFF2-40B4-BE49-F238E27FC236}">
                  <a16:creationId xmlns:a16="http://schemas.microsoft.com/office/drawing/2014/main" id="{85048DF3-2DDE-D08B-379A-CD8069E6A734}"/>
                </a:ext>
              </a:extLst>
            </p:cNvPr>
            <p:cNvSpPr/>
            <p:nvPr/>
          </p:nvSpPr>
          <p:spPr>
            <a:xfrm>
              <a:off x="7914769" y="2159063"/>
              <a:ext cx="263507" cy="121683"/>
            </a:xfrm>
            <a:custGeom>
              <a:avLst/>
              <a:gdLst/>
              <a:ahLst/>
              <a:cxnLst/>
              <a:rect l="l" t="t" r="r" b="b"/>
              <a:pathLst>
                <a:path w="5364" h="2477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571"/>
                    <a:pt x="65" y="1011"/>
                    <a:pt x="172" y="1349"/>
                  </a:cubicBezTo>
                  <a:cubicBezTo>
                    <a:pt x="387" y="2003"/>
                    <a:pt x="1002" y="2445"/>
                    <a:pt x="1690" y="2464"/>
                  </a:cubicBezTo>
                  <a:cubicBezTo>
                    <a:pt x="1927" y="2471"/>
                    <a:pt x="2229" y="2476"/>
                    <a:pt x="2572" y="2476"/>
                  </a:cubicBezTo>
                  <a:cubicBezTo>
                    <a:pt x="2976" y="2476"/>
                    <a:pt x="3435" y="2468"/>
                    <a:pt x="3911" y="2445"/>
                  </a:cubicBezTo>
                  <a:cubicBezTo>
                    <a:pt x="5363" y="2372"/>
                    <a:pt x="5152" y="0"/>
                    <a:pt x="5152" y="0"/>
                  </a:cubicBezTo>
                  <a:lnTo>
                    <a:pt x="5152" y="0"/>
                  </a:lnTo>
                  <a:cubicBezTo>
                    <a:pt x="4290" y="94"/>
                    <a:pt x="3433" y="126"/>
                    <a:pt x="2672" y="126"/>
                  </a:cubicBezTo>
                  <a:cubicBezTo>
                    <a:pt x="1150" y="126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56;p70">
              <a:extLst>
                <a:ext uri="{FF2B5EF4-FFF2-40B4-BE49-F238E27FC236}">
                  <a16:creationId xmlns:a16="http://schemas.microsoft.com/office/drawing/2014/main" id="{38AE1861-6B2F-7AE3-A063-11C71D3C8DA4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57;p70">
              <a:extLst>
                <a:ext uri="{FF2B5EF4-FFF2-40B4-BE49-F238E27FC236}">
                  <a16:creationId xmlns:a16="http://schemas.microsoft.com/office/drawing/2014/main" id="{D0295AA1-FE8D-3B05-3476-0E79D5EB8061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58;p70">
              <a:extLst>
                <a:ext uri="{FF2B5EF4-FFF2-40B4-BE49-F238E27FC236}">
                  <a16:creationId xmlns:a16="http://schemas.microsoft.com/office/drawing/2014/main" id="{C1FAAC44-C62E-5F55-87FF-C1AF46DDDE90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359;p70">
              <a:extLst>
                <a:ext uri="{FF2B5EF4-FFF2-40B4-BE49-F238E27FC236}">
                  <a16:creationId xmlns:a16="http://schemas.microsoft.com/office/drawing/2014/main" id="{24C12499-EDDA-082B-8035-7D16A2FE4873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360;p70">
              <a:extLst>
                <a:ext uri="{FF2B5EF4-FFF2-40B4-BE49-F238E27FC236}">
                  <a16:creationId xmlns:a16="http://schemas.microsoft.com/office/drawing/2014/main" id="{D372452E-1FBD-36E9-19EC-179C4560CC98}"/>
                </a:ext>
              </a:extLst>
            </p:cNvPr>
            <p:cNvSpPr/>
            <p:nvPr/>
          </p:nvSpPr>
          <p:spPr>
            <a:xfrm>
              <a:off x="8131605" y="1686435"/>
              <a:ext cx="130574" cy="121732"/>
            </a:xfrm>
            <a:custGeom>
              <a:avLst/>
              <a:gdLst/>
              <a:ahLst/>
              <a:cxnLst/>
              <a:rect l="l" t="t" r="r" b="b"/>
              <a:pathLst>
                <a:path w="2658" h="2478" extrusionOk="0">
                  <a:moveTo>
                    <a:pt x="1143" y="0"/>
                  </a:moveTo>
                  <a:cubicBezTo>
                    <a:pt x="904" y="0"/>
                    <a:pt x="675" y="74"/>
                    <a:pt x="489" y="228"/>
                  </a:cubicBezTo>
                  <a:cubicBezTo>
                    <a:pt x="13" y="624"/>
                    <a:pt x="0" y="1401"/>
                    <a:pt x="464" y="1957"/>
                  </a:cubicBezTo>
                  <a:cubicBezTo>
                    <a:pt x="749" y="2296"/>
                    <a:pt x="1143" y="2478"/>
                    <a:pt x="1516" y="2478"/>
                  </a:cubicBezTo>
                  <a:cubicBezTo>
                    <a:pt x="1754" y="2478"/>
                    <a:pt x="1983" y="2404"/>
                    <a:pt x="2169" y="2249"/>
                  </a:cubicBezTo>
                  <a:cubicBezTo>
                    <a:pt x="2645" y="1853"/>
                    <a:pt x="2657" y="1079"/>
                    <a:pt x="2194" y="520"/>
                  </a:cubicBezTo>
                  <a:cubicBezTo>
                    <a:pt x="1911" y="181"/>
                    <a:pt x="1516" y="0"/>
                    <a:pt x="114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61;p70">
              <a:extLst>
                <a:ext uri="{FF2B5EF4-FFF2-40B4-BE49-F238E27FC236}">
                  <a16:creationId xmlns:a16="http://schemas.microsoft.com/office/drawing/2014/main" id="{DA5AADCB-57B6-0491-0E0A-A24CCC906916}"/>
                </a:ext>
              </a:extLst>
            </p:cNvPr>
            <p:cNvSpPr/>
            <p:nvPr/>
          </p:nvSpPr>
          <p:spPr>
            <a:xfrm>
              <a:off x="7901161" y="1731384"/>
              <a:ext cx="318772" cy="393147"/>
            </a:xfrm>
            <a:custGeom>
              <a:avLst/>
              <a:gdLst/>
              <a:ahLst/>
              <a:cxnLst/>
              <a:rect l="l" t="t" r="r" b="b"/>
              <a:pathLst>
                <a:path w="6489" h="8003" extrusionOk="0">
                  <a:moveTo>
                    <a:pt x="4338" y="1"/>
                  </a:moveTo>
                  <a:cubicBezTo>
                    <a:pt x="4338" y="1"/>
                    <a:pt x="3954" y="818"/>
                    <a:pt x="1340" y="2547"/>
                  </a:cubicBezTo>
                  <a:cubicBezTo>
                    <a:pt x="1" y="3435"/>
                    <a:pt x="102" y="4857"/>
                    <a:pt x="1039" y="5994"/>
                  </a:cubicBezTo>
                  <a:cubicBezTo>
                    <a:pt x="1730" y="6829"/>
                    <a:pt x="1868" y="7112"/>
                    <a:pt x="2166" y="8003"/>
                  </a:cubicBezTo>
                  <a:cubicBezTo>
                    <a:pt x="2166" y="8003"/>
                    <a:pt x="6488" y="6946"/>
                    <a:pt x="5361" y="3705"/>
                  </a:cubicBezTo>
                  <a:cubicBezTo>
                    <a:pt x="4584" y="1491"/>
                    <a:pt x="4353" y="818"/>
                    <a:pt x="4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62;p70">
              <a:extLst>
                <a:ext uri="{FF2B5EF4-FFF2-40B4-BE49-F238E27FC236}">
                  <a16:creationId xmlns:a16="http://schemas.microsoft.com/office/drawing/2014/main" id="{BA6A3B5C-6CAB-35A3-A39B-2BB88433071A}"/>
                </a:ext>
              </a:extLst>
            </p:cNvPr>
            <p:cNvSpPr/>
            <p:nvPr/>
          </p:nvSpPr>
          <p:spPr>
            <a:xfrm>
              <a:off x="7910544" y="1913833"/>
              <a:ext cx="224550" cy="210697"/>
            </a:xfrm>
            <a:custGeom>
              <a:avLst/>
              <a:gdLst/>
              <a:ahLst/>
              <a:cxnLst/>
              <a:rect l="l" t="t" r="r" b="b"/>
              <a:pathLst>
                <a:path w="4571" h="4289" extrusionOk="0">
                  <a:moveTo>
                    <a:pt x="221" y="1"/>
                  </a:moveTo>
                  <a:lnTo>
                    <a:pt x="221" y="1"/>
                  </a:lnTo>
                  <a:cubicBezTo>
                    <a:pt x="0" y="738"/>
                    <a:pt x="258" y="1567"/>
                    <a:pt x="848" y="2280"/>
                  </a:cubicBezTo>
                  <a:cubicBezTo>
                    <a:pt x="1539" y="3115"/>
                    <a:pt x="1677" y="3398"/>
                    <a:pt x="1975" y="4289"/>
                  </a:cubicBezTo>
                  <a:cubicBezTo>
                    <a:pt x="1975" y="4289"/>
                    <a:pt x="3573" y="3899"/>
                    <a:pt x="4571" y="2863"/>
                  </a:cubicBezTo>
                  <a:lnTo>
                    <a:pt x="4571" y="2863"/>
                  </a:lnTo>
                  <a:cubicBezTo>
                    <a:pt x="4488" y="2873"/>
                    <a:pt x="4408" y="2876"/>
                    <a:pt x="4325" y="2876"/>
                  </a:cubicBezTo>
                  <a:cubicBezTo>
                    <a:pt x="2467" y="2876"/>
                    <a:pt x="845" y="1665"/>
                    <a:pt x="221" y="1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63;p70">
              <a:extLst>
                <a:ext uri="{FF2B5EF4-FFF2-40B4-BE49-F238E27FC236}">
                  <a16:creationId xmlns:a16="http://schemas.microsoft.com/office/drawing/2014/main" id="{06C90071-71F5-86D3-89F3-6296374A1E1E}"/>
                </a:ext>
              </a:extLst>
            </p:cNvPr>
            <p:cNvSpPr/>
            <p:nvPr/>
          </p:nvSpPr>
          <p:spPr>
            <a:xfrm>
              <a:off x="7967725" y="1836413"/>
              <a:ext cx="169973" cy="272742"/>
            </a:xfrm>
            <a:custGeom>
              <a:avLst/>
              <a:gdLst/>
              <a:ahLst/>
              <a:cxnLst/>
              <a:rect l="l" t="t" r="r" b="b"/>
              <a:pathLst>
                <a:path w="3460" h="5552" extrusionOk="0">
                  <a:moveTo>
                    <a:pt x="2184" y="1"/>
                  </a:moveTo>
                  <a:cubicBezTo>
                    <a:pt x="2169" y="28"/>
                    <a:pt x="1856" y="560"/>
                    <a:pt x="1770" y="1841"/>
                  </a:cubicBezTo>
                  <a:cubicBezTo>
                    <a:pt x="1349" y="1319"/>
                    <a:pt x="934" y="766"/>
                    <a:pt x="934" y="766"/>
                  </a:cubicBezTo>
                  <a:lnTo>
                    <a:pt x="934" y="766"/>
                  </a:lnTo>
                  <a:cubicBezTo>
                    <a:pt x="950" y="799"/>
                    <a:pt x="1266" y="1589"/>
                    <a:pt x="1751" y="2191"/>
                  </a:cubicBezTo>
                  <a:cubicBezTo>
                    <a:pt x="1742" y="2391"/>
                    <a:pt x="1742" y="2606"/>
                    <a:pt x="1751" y="2836"/>
                  </a:cubicBezTo>
                  <a:cubicBezTo>
                    <a:pt x="1757" y="3171"/>
                    <a:pt x="1736" y="3472"/>
                    <a:pt x="1696" y="3754"/>
                  </a:cubicBezTo>
                  <a:cubicBezTo>
                    <a:pt x="1186" y="3509"/>
                    <a:pt x="1" y="2004"/>
                    <a:pt x="0" y="2004"/>
                  </a:cubicBezTo>
                  <a:lnTo>
                    <a:pt x="0" y="2004"/>
                  </a:lnTo>
                  <a:cubicBezTo>
                    <a:pt x="172" y="2317"/>
                    <a:pt x="999" y="3779"/>
                    <a:pt x="1656" y="3994"/>
                  </a:cubicBezTo>
                  <a:cubicBezTo>
                    <a:pt x="1466" y="4968"/>
                    <a:pt x="1066" y="5551"/>
                    <a:pt x="1066" y="5551"/>
                  </a:cubicBezTo>
                  <a:cubicBezTo>
                    <a:pt x="1389" y="5131"/>
                    <a:pt x="1742" y="4820"/>
                    <a:pt x="1899" y="4019"/>
                  </a:cubicBezTo>
                  <a:cubicBezTo>
                    <a:pt x="3017" y="3896"/>
                    <a:pt x="3444" y="3155"/>
                    <a:pt x="3459" y="3125"/>
                  </a:cubicBezTo>
                  <a:lnTo>
                    <a:pt x="3459" y="3125"/>
                  </a:lnTo>
                  <a:cubicBezTo>
                    <a:pt x="3459" y="3125"/>
                    <a:pt x="2903" y="3656"/>
                    <a:pt x="1942" y="3779"/>
                  </a:cubicBezTo>
                  <a:cubicBezTo>
                    <a:pt x="1979" y="3515"/>
                    <a:pt x="1994" y="3205"/>
                    <a:pt x="1985" y="2833"/>
                  </a:cubicBezTo>
                  <a:cubicBezTo>
                    <a:pt x="1982" y="2673"/>
                    <a:pt x="1982" y="2529"/>
                    <a:pt x="1979" y="2388"/>
                  </a:cubicBezTo>
                  <a:cubicBezTo>
                    <a:pt x="2065" y="2151"/>
                    <a:pt x="2645" y="1813"/>
                    <a:pt x="2992" y="1656"/>
                  </a:cubicBezTo>
                  <a:lnTo>
                    <a:pt x="2992" y="1656"/>
                  </a:lnTo>
                  <a:cubicBezTo>
                    <a:pt x="2992" y="1656"/>
                    <a:pt x="2341" y="1807"/>
                    <a:pt x="1982" y="2059"/>
                  </a:cubicBezTo>
                  <a:cubicBezTo>
                    <a:pt x="2003" y="661"/>
                    <a:pt x="2184" y="1"/>
                    <a:pt x="2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64;p70">
              <a:extLst>
                <a:ext uri="{FF2B5EF4-FFF2-40B4-BE49-F238E27FC236}">
                  <a16:creationId xmlns:a16="http://schemas.microsoft.com/office/drawing/2014/main" id="{6DC2E50F-4261-F1AA-0964-49D2D86EEE81}"/>
                </a:ext>
              </a:extLst>
            </p:cNvPr>
            <p:cNvSpPr/>
            <p:nvPr/>
          </p:nvSpPr>
          <p:spPr>
            <a:xfrm>
              <a:off x="7920320" y="2159800"/>
              <a:ext cx="231231" cy="120897"/>
            </a:xfrm>
            <a:custGeom>
              <a:avLst/>
              <a:gdLst/>
              <a:ahLst/>
              <a:cxnLst/>
              <a:rect l="l" t="t" r="r" b="b"/>
              <a:pathLst>
                <a:path w="4707" h="2461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566"/>
                    <a:pt x="65" y="1002"/>
                    <a:pt x="176" y="1337"/>
                  </a:cubicBezTo>
                  <a:cubicBezTo>
                    <a:pt x="397" y="1988"/>
                    <a:pt x="1008" y="2430"/>
                    <a:pt x="1693" y="2449"/>
                  </a:cubicBezTo>
                  <a:cubicBezTo>
                    <a:pt x="1930" y="2458"/>
                    <a:pt x="2225" y="2461"/>
                    <a:pt x="2563" y="2461"/>
                  </a:cubicBezTo>
                  <a:cubicBezTo>
                    <a:pt x="2944" y="2461"/>
                    <a:pt x="3364" y="2449"/>
                    <a:pt x="3798" y="2430"/>
                  </a:cubicBezTo>
                  <a:cubicBezTo>
                    <a:pt x="4240" y="2409"/>
                    <a:pt x="4523" y="2172"/>
                    <a:pt x="4707" y="1862"/>
                  </a:cubicBezTo>
                  <a:lnTo>
                    <a:pt x="4707" y="1862"/>
                  </a:lnTo>
                  <a:cubicBezTo>
                    <a:pt x="4335" y="2157"/>
                    <a:pt x="3860" y="2342"/>
                    <a:pt x="3403" y="2342"/>
                  </a:cubicBezTo>
                  <a:cubicBezTo>
                    <a:pt x="3385" y="2342"/>
                    <a:pt x="3367" y="2342"/>
                    <a:pt x="3349" y="2341"/>
                  </a:cubicBezTo>
                  <a:cubicBezTo>
                    <a:pt x="3325" y="2342"/>
                    <a:pt x="3301" y="2343"/>
                    <a:pt x="3277" y="2343"/>
                  </a:cubicBezTo>
                  <a:cubicBezTo>
                    <a:pt x="3094" y="2343"/>
                    <a:pt x="2916" y="2311"/>
                    <a:pt x="2750" y="2246"/>
                  </a:cubicBezTo>
                  <a:cubicBezTo>
                    <a:pt x="1810" y="1880"/>
                    <a:pt x="1374" y="1017"/>
                    <a:pt x="1202" y="80"/>
                  </a:cubicBezTo>
                  <a:cubicBezTo>
                    <a:pt x="631" y="53"/>
                    <a:pt x="207" y="16"/>
                    <a:pt x="16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14AA1BD-8D04-3167-1BD0-434FBBB120C3}"/>
              </a:ext>
            </a:extLst>
          </p:cNvPr>
          <p:cNvSpPr txBox="1"/>
          <p:nvPr/>
        </p:nvSpPr>
        <p:spPr>
          <a:xfrm>
            <a:off x="1707730" y="1573010"/>
            <a:ext cx="5370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express an action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happening now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moment of speaking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ECE7C-EDC3-CB76-872D-92AE5252E662}"/>
              </a:ext>
            </a:extLst>
          </p:cNvPr>
          <p:cNvSpPr txBox="1"/>
          <p:nvPr/>
        </p:nvSpPr>
        <p:spPr>
          <a:xfrm>
            <a:off x="1188667" y="2565649"/>
            <a:ext cx="770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Scientists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looking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new energy source to replace coal. </a:t>
            </a:r>
            <a:endParaRPr lang="en-US" sz="2400" dirty="0"/>
          </a:p>
        </p:txBody>
      </p:sp>
      <p:grpSp>
        <p:nvGrpSpPr>
          <p:cNvPr id="32" name="Google Shape;5347;p70">
            <a:extLst>
              <a:ext uri="{FF2B5EF4-FFF2-40B4-BE49-F238E27FC236}">
                <a16:creationId xmlns:a16="http://schemas.microsoft.com/office/drawing/2014/main" id="{A7CD6B2C-92D2-F5DB-2E92-2A92CA825F10}"/>
              </a:ext>
            </a:extLst>
          </p:cNvPr>
          <p:cNvGrpSpPr/>
          <p:nvPr/>
        </p:nvGrpSpPr>
        <p:grpSpPr>
          <a:xfrm>
            <a:off x="1188667" y="3453410"/>
            <a:ext cx="430197" cy="519335"/>
            <a:chOff x="7754377" y="1603562"/>
            <a:chExt cx="607234" cy="732989"/>
          </a:xfrm>
        </p:grpSpPr>
        <p:sp>
          <p:nvSpPr>
            <p:cNvPr id="33" name="Google Shape;5348;p70">
              <a:extLst>
                <a:ext uri="{FF2B5EF4-FFF2-40B4-BE49-F238E27FC236}">
                  <a16:creationId xmlns:a16="http://schemas.microsoft.com/office/drawing/2014/main" id="{D28ADED6-0A9F-03DE-EFB1-367BE177DF31}"/>
                </a:ext>
              </a:extLst>
            </p:cNvPr>
            <p:cNvSpPr/>
            <p:nvPr/>
          </p:nvSpPr>
          <p:spPr>
            <a:xfrm>
              <a:off x="7754447" y="1603758"/>
              <a:ext cx="607087" cy="732650"/>
            </a:xfrm>
            <a:custGeom>
              <a:avLst/>
              <a:gdLst/>
              <a:ahLst/>
              <a:cxnLst/>
              <a:rect l="l" t="t" r="r" b="b"/>
              <a:pathLst>
                <a:path w="12358" h="14914" extrusionOk="0">
                  <a:moveTo>
                    <a:pt x="6215" y="0"/>
                  </a:moveTo>
                  <a:cubicBezTo>
                    <a:pt x="5663" y="0"/>
                    <a:pt x="5148" y="76"/>
                    <a:pt x="4716" y="191"/>
                  </a:cubicBezTo>
                  <a:cubicBezTo>
                    <a:pt x="2688" y="728"/>
                    <a:pt x="953" y="2332"/>
                    <a:pt x="599" y="4396"/>
                  </a:cubicBezTo>
                  <a:cubicBezTo>
                    <a:pt x="1" y="7907"/>
                    <a:pt x="2504" y="9003"/>
                    <a:pt x="2995" y="9959"/>
                  </a:cubicBezTo>
                  <a:cubicBezTo>
                    <a:pt x="3287" y="10527"/>
                    <a:pt x="3429" y="10997"/>
                    <a:pt x="3496" y="11326"/>
                  </a:cubicBezTo>
                  <a:cubicBezTo>
                    <a:pt x="3462" y="11319"/>
                    <a:pt x="3429" y="11319"/>
                    <a:pt x="3398" y="11316"/>
                  </a:cubicBezTo>
                  <a:cubicBezTo>
                    <a:pt x="3321" y="11307"/>
                    <a:pt x="3278" y="11304"/>
                    <a:pt x="3278" y="11304"/>
                  </a:cubicBezTo>
                  <a:lnTo>
                    <a:pt x="3278" y="11304"/>
                  </a:lnTo>
                  <a:cubicBezTo>
                    <a:pt x="3260" y="11875"/>
                    <a:pt x="3327" y="12315"/>
                    <a:pt x="3441" y="12653"/>
                  </a:cubicBezTo>
                  <a:cubicBezTo>
                    <a:pt x="3548" y="12981"/>
                    <a:pt x="3754" y="13255"/>
                    <a:pt x="4024" y="13451"/>
                  </a:cubicBezTo>
                  <a:cubicBezTo>
                    <a:pt x="4055" y="13654"/>
                    <a:pt x="4218" y="14450"/>
                    <a:pt x="4857" y="14775"/>
                  </a:cubicBezTo>
                  <a:cubicBezTo>
                    <a:pt x="4872" y="14781"/>
                    <a:pt x="4881" y="14791"/>
                    <a:pt x="4897" y="14794"/>
                  </a:cubicBezTo>
                  <a:cubicBezTo>
                    <a:pt x="4940" y="14812"/>
                    <a:pt x="4986" y="14834"/>
                    <a:pt x="5035" y="14849"/>
                  </a:cubicBezTo>
                  <a:cubicBezTo>
                    <a:pt x="5164" y="14889"/>
                    <a:pt x="5308" y="14913"/>
                    <a:pt x="5465" y="14913"/>
                  </a:cubicBezTo>
                  <a:lnTo>
                    <a:pt x="5723" y="14913"/>
                  </a:lnTo>
                  <a:cubicBezTo>
                    <a:pt x="7065" y="14886"/>
                    <a:pt x="7354" y="14606"/>
                    <a:pt x="7790" y="13531"/>
                  </a:cubicBezTo>
                  <a:cubicBezTo>
                    <a:pt x="8561" y="12929"/>
                    <a:pt x="8417" y="11304"/>
                    <a:pt x="8417" y="11304"/>
                  </a:cubicBezTo>
                  <a:lnTo>
                    <a:pt x="8417" y="11304"/>
                  </a:lnTo>
                  <a:cubicBezTo>
                    <a:pt x="8331" y="11310"/>
                    <a:pt x="8248" y="11323"/>
                    <a:pt x="8162" y="11332"/>
                  </a:cubicBezTo>
                  <a:cubicBezTo>
                    <a:pt x="8208" y="10966"/>
                    <a:pt x="8343" y="10512"/>
                    <a:pt x="8681" y="10118"/>
                  </a:cubicBezTo>
                  <a:cubicBezTo>
                    <a:pt x="9581" y="9074"/>
                    <a:pt x="12358" y="7117"/>
                    <a:pt x="11182" y="3652"/>
                  </a:cubicBezTo>
                  <a:cubicBezTo>
                    <a:pt x="10212" y="805"/>
                    <a:pt x="8019" y="0"/>
                    <a:pt x="621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49;p70">
              <a:extLst>
                <a:ext uri="{FF2B5EF4-FFF2-40B4-BE49-F238E27FC236}">
                  <a16:creationId xmlns:a16="http://schemas.microsoft.com/office/drawing/2014/main" id="{D5334F40-09E7-EBFA-84F2-88E00A14B46F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50;p70">
              <a:extLst>
                <a:ext uri="{FF2B5EF4-FFF2-40B4-BE49-F238E27FC236}">
                  <a16:creationId xmlns:a16="http://schemas.microsoft.com/office/drawing/2014/main" id="{6E89C715-D3EC-38E5-ED80-9936676F96DB}"/>
                </a:ext>
              </a:extLst>
            </p:cNvPr>
            <p:cNvSpPr/>
            <p:nvPr/>
          </p:nvSpPr>
          <p:spPr>
            <a:xfrm>
              <a:off x="7951710" y="2262274"/>
              <a:ext cx="188100" cy="74277"/>
            </a:xfrm>
            <a:custGeom>
              <a:avLst/>
              <a:gdLst/>
              <a:ahLst/>
              <a:cxnLst/>
              <a:rect l="l" t="t" r="r" b="b"/>
              <a:pathLst>
                <a:path w="3829" h="1512" extrusionOk="0">
                  <a:moveTo>
                    <a:pt x="3828" y="0"/>
                  </a:moveTo>
                  <a:cubicBezTo>
                    <a:pt x="3828" y="0"/>
                    <a:pt x="2347" y="118"/>
                    <a:pt x="1213" y="118"/>
                  </a:cubicBezTo>
                  <a:cubicBezTo>
                    <a:pt x="646" y="118"/>
                    <a:pt x="166" y="88"/>
                    <a:pt x="1" y="0"/>
                  </a:cubicBezTo>
                  <a:lnTo>
                    <a:pt x="1" y="0"/>
                  </a:lnTo>
                  <a:cubicBezTo>
                    <a:pt x="1" y="0"/>
                    <a:pt x="164" y="1508"/>
                    <a:pt x="1451" y="1511"/>
                  </a:cubicBezTo>
                  <a:cubicBezTo>
                    <a:pt x="3073" y="1511"/>
                    <a:pt x="3334" y="1250"/>
                    <a:pt x="38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51;p70">
              <a:extLst>
                <a:ext uri="{FF2B5EF4-FFF2-40B4-BE49-F238E27FC236}">
                  <a16:creationId xmlns:a16="http://schemas.microsoft.com/office/drawing/2014/main" id="{EBD294B1-DDB7-6623-6891-AE4B9E311529}"/>
                </a:ext>
              </a:extLst>
            </p:cNvPr>
            <p:cNvSpPr/>
            <p:nvPr/>
          </p:nvSpPr>
          <p:spPr>
            <a:xfrm>
              <a:off x="7951415" y="2262274"/>
              <a:ext cx="125171" cy="74277"/>
            </a:xfrm>
            <a:custGeom>
              <a:avLst/>
              <a:gdLst/>
              <a:ahLst/>
              <a:cxnLst/>
              <a:rect l="l" t="t" r="r" b="b"/>
              <a:pathLst>
                <a:path w="2548" h="1512" extrusionOk="0">
                  <a:moveTo>
                    <a:pt x="1" y="0"/>
                  </a:moveTo>
                  <a:cubicBezTo>
                    <a:pt x="1" y="0"/>
                    <a:pt x="167" y="1508"/>
                    <a:pt x="1454" y="1511"/>
                  </a:cubicBezTo>
                  <a:cubicBezTo>
                    <a:pt x="1917" y="1511"/>
                    <a:pt x="2268" y="1490"/>
                    <a:pt x="2547" y="1432"/>
                  </a:cubicBezTo>
                  <a:cubicBezTo>
                    <a:pt x="1991" y="1284"/>
                    <a:pt x="1613" y="676"/>
                    <a:pt x="1444" y="114"/>
                  </a:cubicBezTo>
                  <a:cubicBezTo>
                    <a:pt x="1360" y="115"/>
                    <a:pt x="1277" y="116"/>
                    <a:pt x="1196" y="116"/>
                  </a:cubicBezTo>
                  <a:cubicBezTo>
                    <a:pt x="638" y="116"/>
                    <a:pt x="167" y="86"/>
                    <a:pt x="1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52;p70">
              <a:extLst>
                <a:ext uri="{FF2B5EF4-FFF2-40B4-BE49-F238E27FC236}">
                  <a16:creationId xmlns:a16="http://schemas.microsoft.com/office/drawing/2014/main" id="{2C96910C-F2D1-5B68-2E28-75AC8CE072F7}"/>
                </a:ext>
              </a:extLst>
            </p:cNvPr>
            <p:cNvSpPr/>
            <p:nvPr/>
          </p:nvSpPr>
          <p:spPr>
            <a:xfrm>
              <a:off x="7754377" y="1603562"/>
              <a:ext cx="607234" cy="607234"/>
            </a:xfrm>
            <a:custGeom>
              <a:avLst/>
              <a:gdLst/>
              <a:ahLst/>
              <a:cxnLst/>
              <a:rect l="l" t="t" r="r" b="b"/>
              <a:pathLst>
                <a:path w="12361" h="12361" extrusionOk="0">
                  <a:moveTo>
                    <a:pt x="6217" y="1"/>
                  </a:moveTo>
                  <a:cubicBezTo>
                    <a:pt x="5665" y="1"/>
                    <a:pt x="5149" y="76"/>
                    <a:pt x="4715" y="192"/>
                  </a:cubicBezTo>
                  <a:cubicBezTo>
                    <a:pt x="2688" y="729"/>
                    <a:pt x="952" y="2329"/>
                    <a:pt x="599" y="4397"/>
                  </a:cubicBezTo>
                  <a:cubicBezTo>
                    <a:pt x="0" y="7905"/>
                    <a:pt x="2504" y="9004"/>
                    <a:pt x="2995" y="9960"/>
                  </a:cubicBezTo>
                  <a:cubicBezTo>
                    <a:pt x="3597" y="11127"/>
                    <a:pt x="3563" y="11873"/>
                    <a:pt x="3563" y="11873"/>
                  </a:cubicBezTo>
                  <a:cubicBezTo>
                    <a:pt x="4121" y="12245"/>
                    <a:pt x="4906" y="12361"/>
                    <a:pt x="5670" y="12361"/>
                  </a:cubicBezTo>
                  <a:cubicBezTo>
                    <a:pt x="6948" y="12361"/>
                    <a:pt x="8168" y="12036"/>
                    <a:pt x="8168" y="12036"/>
                  </a:cubicBezTo>
                  <a:cubicBezTo>
                    <a:pt x="8168" y="12036"/>
                    <a:pt x="7962" y="10952"/>
                    <a:pt x="8681" y="10116"/>
                  </a:cubicBezTo>
                  <a:cubicBezTo>
                    <a:pt x="9584" y="9075"/>
                    <a:pt x="12361" y="7118"/>
                    <a:pt x="11181" y="3650"/>
                  </a:cubicBezTo>
                  <a:cubicBezTo>
                    <a:pt x="10215" y="805"/>
                    <a:pt x="8022" y="1"/>
                    <a:pt x="62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53;p70">
              <a:extLst>
                <a:ext uri="{FF2B5EF4-FFF2-40B4-BE49-F238E27FC236}">
                  <a16:creationId xmlns:a16="http://schemas.microsoft.com/office/drawing/2014/main" id="{7E748275-AE44-DD60-B102-E16C4095585B}"/>
                </a:ext>
              </a:extLst>
            </p:cNvPr>
            <p:cNvSpPr/>
            <p:nvPr/>
          </p:nvSpPr>
          <p:spPr>
            <a:xfrm>
              <a:off x="7775648" y="1790727"/>
              <a:ext cx="486534" cy="403267"/>
            </a:xfrm>
            <a:custGeom>
              <a:avLst/>
              <a:gdLst/>
              <a:ahLst/>
              <a:cxnLst/>
              <a:rect l="l" t="t" r="r" b="b"/>
              <a:pathLst>
                <a:path w="9904" h="8209" extrusionOk="0">
                  <a:moveTo>
                    <a:pt x="799" y="0"/>
                  </a:moveTo>
                  <a:cubicBezTo>
                    <a:pt x="688" y="277"/>
                    <a:pt x="605" y="562"/>
                    <a:pt x="553" y="860"/>
                  </a:cubicBezTo>
                  <a:cubicBezTo>
                    <a:pt x="0" y="4095"/>
                    <a:pt x="2310" y="5108"/>
                    <a:pt x="2765" y="5993"/>
                  </a:cubicBezTo>
                  <a:cubicBezTo>
                    <a:pt x="3324" y="7071"/>
                    <a:pt x="3287" y="7759"/>
                    <a:pt x="3287" y="7759"/>
                  </a:cubicBezTo>
                  <a:cubicBezTo>
                    <a:pt x="3804" y="8102"/>
                    <a:pt x="4532" y="8209"/>
                    <a:pt x="5239" y="8209"/>
                  </a:cubicBezTo>
                  <a:cubicBezTo>
                    <a:pt x="6417" y="8209"/>
                    <a:pt x="7538" y="7913"/>
                    <a:pt x="7538" y="7913"/>
                  </a:cubicBezTo>
                  <a:cubicBezTo>
                    <a:pt x="7538" y="7913"/>
                    <a:pt x="7351" y="6911"/>
                    <a:pt x="8011" y="6143"/>
                  </a:cubicBezTo>
                  <a:cubicBezTo>
                    <a:pt x="8429" y="5655"/>
                    <a:pt x="9292" y="4952"/>
                    <a:pt x="9903" y="3966"/>
                  </a:cubicBezTo>
                  <a:lnTo>
                    <a:pt x="9903" y="3966"/>
                  </a:lnTo>
                  <a:cubicBezTo>
                    <a:pt x="8990" y="4533"/>
                    <a:pt x="7863" y="4767"/>
                    <a:pt x="6748" y="4767"/>
                  </a:cubicBezTo>
                  <a:cubicBezTo>
                    <a:pt x="6342" y="4767"/>
                    <a:pt x="5937" y="4736"/>
                    <a:pt x="5545" y="4678"/>
                  </a:cubicBezTo>
                  <a:cubicBezTo>
                    <a:pt x="3302" y="4350"/>
                    <a:pt x="1392" y="2451"/>
                    <a:pt x="857" y="286"/>
                  </a:cubicBezTo>
                  <a:cubicBezTo>
                    <a:pt x="836" y="190"/>
                    <a:pt x="814" y="95"/>
                    <a:pt x="799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54;p70">
              <a:extLst>
                <a:ext uri="{FF2B5EF4-FFF2-40B4-BE49-F238E27FC236}">
                  <a16:creationId xmlns:a16="http://schemas.microsoft.com/office/drawing/2014/main" id="{86119320-1413-4D54-C5E3-A13C34041C42}"/>
                </a:ext>
              </a:extLst>
            </p:cNvPr>
            <p:cNvSpPr/>
            <p:nvPr/>
          </p:nvSpPr>
          <p:spPr>
            <a:xfrm>
              <a:off x="7951710" y="2262126"/>
              <a:ext cx="188100" cy="41904"/>
            </a:xfrm>
            <a:custGeom>
              <a:avLst/>
              <a:gdLst/>
              <a:ahLst/>
              <a:cxnLst/>
              <a:rect l="l" t="t" r="r" b="b"/>
              <a:pathLst>
                <a:path w="3829" h="853" extrusionOk="0">
                  <a:moveTo>
                    <a:pt x="3828" y="0"/>
                  </a:moveTo>
                  <a:cubicBezTo>
                    <a:pt x="3828" y="0"/>
                    <a:pt x="3828" y="0"/>
                    <a:pt x="3828" y="0"/>
                  </a:cubicBezTo>
                  <a:lnTo>
                    <a:pt x="3828" y="0"/>
                  </a:lnTo>
                  <a:cubicBezTo>
                    <a:pt x="3828" y="0"/>
                    <a:pt x="3828" y="0"/>
                    <a:pt x="3828" y="0"/>
                  </a:cubicBezTo>
                  <a:close/>
                  <a:moveTo>
                    <a:pt x="3828" y="0"/>
                  </a:moveTo>
                  <a:cubicBezTo>
                    <a:pt x="3826" y="2"/>
                    <a:pt x="2343" y="120"/>
                    <a:pt x="1210" y="120"/>
                  </a:cubicBezTo>
                  <a:cubicBezTo>
                    <a:pt x="644" y="120"/>
                    <a:pt x="165" y="91"/>
                    <a:pt x="1" y="3"/>
                  </a:cubicBezTo>
                  <a:lnTo>
                    <a:pt x="1" y="3"/>
                  </a:lnTo>
                  <a:cubicBezTo>
                    <a:pt x="1" y="3"/>
                    <a:pt x="35" y="298"/>
                    <a:pt x="179" y="627"/>
                  </a:cubicBezTo>
                  <a:cubicBezTo>
                    <a:pt x="422" y="638"/>
                    <a:pt x="1515" y="853"/>
                    <a:pt x="2897" y="853"/>
                  </a:cubicBezTo>
                  <a:cubicBezTo>
                    <a:pt x="3069" y="853"/>
                    <a:pt x="3246" y="849"/>
                    <a:pt x="3426" y="842"/>
                  </a:cubicBezTo>
                  <a:cubicBezTo>
                    <a:pt x="3518" y="670"/>
                    <a:pt x="3727" y="243"/>
                    <a:pt x="3828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55;p70">
              <a:extLst>
                <a:ext uri="{FF2B5EF4-FFF2-40B4-BE49-F238E27FC236}">
                  <a16:creationId xmlns:a16="http://schemas.microsoft.com/office/drawing/2014/main" id="{38954BA3-AA70-F4E3-68B1-AB00D8CC3135}"/>
                </a:ext>
              </a:extLst>
            </p:cNvPr>
            <p:cNvSpPr/>
            <p:nvPr/>
          </p:nvSpPr>
          <p:spPr>
            <a:xfrm>
              <a:off x="7914769" y="2159063"/>
              <a:ext cx="263507" cy="121683"/>
            </a:xfrm>
            <a:custGeom>
              <a:avLst/>
              <a:gdLst/>
              <a:ahLst/>
              <a:cxnLst/>
              <a:rect l="l" t="t" r="r" b="b"/>
              <a:pathLst>
                <a:path w="5364" h="2477" extrusionOk="0">
                  <a:moveTo>
                    <a:pt x="16" y="0"/>
                  </a:moveTo>
                  <a:lnTo>
                    <a:pt x="16" y="0"/>
                  </a:lnTo>
                  <a:cubicBezTo>
                    <a:pt x="0" y="571"/>
                    <a:pt x="65" y="1011"/>
                    <a:pt x="172" y="1349"/>
                  </a:cubicBezTo>
                  <a:cubicBezTo>
                    <a:pt x="387" y="2003"/>
                    <a:pt x="1002" y="2445"/>
                    <a:pt x="1690" y="2464"/>
                  </a:cubicBezTo>
                  <a:cubicBezTo>
                    <a:pt x="1927" y="2471"/>
                    <a:pt x="2229" y="2476"/>
                    <a:pt x="2572" y="2476"/>
                  </a:cubicBezTo>
                  <a:cubicBezTo>
                    <a:pt x="2976" y="2476"/>
                    <a:pt x="3435" y="2468"/>
                    <a:pt x="3911" y="2445"/>
                  </a:cubicBezTo>
                  <a:cubicBezTo>
                    <a:pt x="5363" y="2372"/>
                    <a:pt x="5152" y="0"/>
                    <a:pt x="5152" y="0"/>
                  </a:cubicBezTo>
                  <a:lnTo>
                    <a:pt x="5152" y="0"/>
                  </a:lnTo>
                  <a:cubicBezTo>
                    <a:pt x="4290" y="94"/>
                    <a:pt x="3433" y="126"/>
                    <a:pt x="2672" y="126"/>
                  </a:cubicBezTo>
                  <a:cubicBezTo>
                    <a:pt x="1150" y="126"/>
                    <a:pt x="16" y="0"/>
                    <a:pt x="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56;p70">
              <a:extLst>
                <a:ext uri="{FF2B5EF4-FFF2-40B4-BE49-F238E27FC236}">
                  <a16:creationId xmlns:a16="http://schemas.microsoft.com/office/drawing/2014/main" id="{22B91E80-9D11-7F6D-8634-5A4CC1155DA8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57;p70">
              <a:extLst>
                <a:ext uri="{FF2B5EF4-FFF2-40B4-BE49-F238E27FC236}">
                  <a16:creationId xmlns:a16="http://schemas.microsoft.com/office/drawing/2014/main" id="{B89C269E-D7F8-C8C4-C800-A6D59E76229B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rgbClr val="A6B0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58;p70">
              <a:extLst>
                <a:ext uri="{FF2B5EF4-FFF2-40B4-BE49-F238E27FC236}">
                  <a16:creationId xmlns:a16="http://schemas.microsoft.com/office/drawing/2014/main" id="{7C4DED76-2B02-B775-6D84-57E657A31F14}"/>
                </a:ext>
              </a:extLst>
            </p:cNvPr>
            <p:cNvSpPr/>
            <p:nvPr/>
          </p:nvSpPr>
          <p:spPr>
            <a:xfrm>
              <a:off x="7937071" y="2217276"/>
              <a:ext cx="216150" cy="40528"/>
            </a:xfrm>
            <a:custGeom>
              <a:avLst/>
              <a:gdLst/>
              <a:ahLst/>
              <a:cxnLst/>
              <a:rect l="l" t="t" r="r" b="b"/>
              <a:pathLst>
                <a:path w="4400" h="825" extrusionOk="0">
                  <a:moveTo>
                    <a:pt x="4400" y="1"/>
                  </a:moveTo>
                  <a:lnTo>
                    <a:pt x="4400" y="1"/>
                  </a:lnTo>
                  <a:cubicBezTo>
                    <a:pt x="3978" y="289"/>
                    <a:pt x="3251" y="379"/>
                    <a:pt x="2508" y="379"/>
                  </a:cubicBezTo>
                  <a:cubicBezTo>
                    <a:pt x="1279" y="379"/>
                    <a:pt x="7" y="133"/>
                    <a:pt x="7" y="133"/>
                  </a:cubicBezTo>
                  <a:lnTo>
                    <a:pt x="7" y="139"/>
                  </a:lnTo>
                  <a:cubicBezTo>
                    <a:pt x="1" y="372"/>
                    <a:pt x="179" y="569"/>
                    <a:pt x="409" y="615"/>
                  </a:cubicBezTo>
                  <a:cubicBezTo>
                    <a:pt x="1185" y="765"/>
                    <a:pt x="1810" y="824"/>
                    <a:pt x="2315" y="824"/>
                  </a:cubicBezTo>
                  <a:cubicBezTo>
                    <a:pt x="4199" y="824"/>
                    <a:pt x="4400" y="1"/>
                    <a:pt x="44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59;p70">
              <a:extLst>
                <a:ext uri="{FF2B5EF4-FFF2-40B4-BE49-F238E27FC236}">
                  <a16:creationId xmlns:a16="http://schemas.microsoft.com/office/drawing/2014/main" id="{75936C3A-9C64-5F52-BAD8-206B12A3CCC2}"/>
                </a:ext>
              </a:extLst>
            </p:cNvPr>
            <p:cNvSpPr/>
            <p:nvPr/>
          </p:nvSpPr>
          <p:spPr>
            <a:xfrm>
              <a:off x="7930734" y="2172621"/>
              <a:ext cx="216003" cy="40528"/>
            </a:xfrm>
            <a:custGeom>
              <a:avLst/>
              <a:gdLst/>
              <a:ahLst/>
              <a:cxnLst/>
              <a:rect l="l" t="t" r="r" b="b"/>
              <a:pathLst>
                <a:path w="4397" h="8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2" y="824"/>
                    <a:pt x="2085" y="824"/>
                  </a:cubicBezTo>
                  <a:cubicBezTo>
                    <a:pt x="2590" y="824"/>
                    <a:pt x="3216" y="765"/>
                    <a:pt x="3991" y="615"/>
                  </a:cubicBezTo>
                  <a:cubicBezTo>
                    <a:pt x="4221" y="569"/>
                    <a:pt x="4397" y="372"/>
                    <a:pt x="4393" y="139"/>
                  </a:cubicBezTo>
                  <a:lnTo>
                    <a:pt x="4393" y="130"/>
                  </a:lnTo>
                  <a:cubicBezTo>
                    <a:pt x="4393" y="130"/>
                    <a:pt x="3115" y="378"/>
                    <a:pt x="1884" y="378"/>
                  </a:cubicBezTo>
                  <a:cubicBezTo>
                    <a:pt x="1143" y="378"/>
                    <a:pt x="420" y="28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60;p70">
              <a:extLst>
                <a:ext uri="{FF2B5EF4-FFF2-40B4-BE49-F238E27FC236}">
                  <a16:creationId xmlns:a16="http://schemas.microsoft.com/office/drawing/2014/main" id="{B1534634-D4F9-00DF-8E3D-71DF8A647461}"/>
                </a:ext>
              </a:extLst>
            </p:cNvPr>
            <p:cNvSpPr/>
            <p:nvPr/>
          </p:nvSpPr>
          <p:spPr>
            <a:xfrm>
              <a:off x="8131605" y="1686435"/>
              <a:ext cx="130574" cy="121732"/>
            </a:xfrm>
            <a:custGeom>
              <a:avLst/>
              <a:gdLst/>
              <a:ahLst/>
              <a:cxnLst/>
              <a:rect l="l" t="t" r="r" b="b"/>
              <a:pathLst>
                <a:path w="2658" h="2478" extrusionOk="0">
                  <a:moveTo>
                    <a:pt x="1143" y="0"/>
                  </a:moveTo>
                  <a:cubicBezTo>
                    <a:pt x="904" y="0"/>
                    <a:pt x="675" y="74"/>
                    <a:pt x="489" y="228"/>
                  </a:cubicBezTo>
                  <a:cubicBezTo>
                    <a:pt x="13" y="624"/>
                    <a:pt x="0" y="1401"/>
                    <a:pt x="464" y="1957"/>
                  </a:cubicBezTo>
                  <a:cubicBezTo>
                    <a:pt x="749" y="2296"/>
                    <a:pt x="1143" y="2478"/>
                    <a:pt x="1516" y="2478"/>
                  </a:cubicBezTo>
                  <a:cubicBezTo>
                    <a:pt x="1754" y="2478"/>
                    <a:pt x="1983" y="2404"/>
                    <a:pt x="2169" y="2249"/>
                  </a:cubicBezTo>
                  <a:cubicBezTo>
                    <a:pt x="2645" y="1853"/>
                    <a:pt x="2657" y="1079"/>
                    <a:pt x="2194" y="520"/>
                  </a:cubicBezTo>
                  <a:cubicBezTo>
                    <a:pt x="1911" y="181"/>
                    <a:pt x="1516" y="0"/>
                    <a:pt x="1143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61;p70">
              <a:extLst>
                <a:ext uri="{FF2B5EF4-FFF2-40B4-BE49-F238E27FC236}">
                  <a16:creationId xmlns:a16="http://schemas.microsoft.com/office/drawing/2014/main" id="{38046BF1-23BC-3120-02E9-8FBE10BC5669}"/>
                </a:ext>
              </a:extLst>
            </p:cNvPr>
            <p:cNvSpPr/>
            <p:nvPr/>
          </p:nvSpPr>
          <p:spPr>
            <a:xfrm>
              <a:off x="7901161" y="1731384"/>
              <a:ext cx="318772" cy="393147"/>
            </a:xfrm>
            <a:custGeom>
              <a:avLst/>
              <a:gdLst/>
              <a:ahLst/>
              <a:cxnLst/>
              <a:rect l="l" t="t" r="r" b="b"/>
              <a:pathLst>
                <a:path w="6489" h="8003" extrusionOk="0">
                  <a:moveTo>
                    <a:pt x="4338" y="1"/>
                  </a:moveTo>
                  <a:cubicBezTo>
                    <a:pt x="4338" y="1"/>
                    <a:pt x="3954" y="818"/>
                    <a:pt x="1340" y="2547"/>
                  </a:cubicBezTo>
                  <a:cubicBezTo>
                    <a:pt x="1" y="3435"/>
                    <a:pt x="102" y="4857"/>
                    <a:pt x="1039" y="5994"/>
                  </a:cubicBezTo>
                  <a:cubicBezTo>
                    <a:pt x="1730" y="6829"/>
                    <a:pt x="1868" y="7112"/>
                    <a:pt x="2166" y="8003"/>
                  </a:cubicBezTo>
                  <a:cubicBezTo>
                    <a:pt x="2166" y="8003"/>
                    <a:pt x="6488" y="6946"/>
                    <a:pt x="5361" y="3705"/>
                  </a:cubicBezTo>
                  <a:cubicBezTo>
                    <a:pt x="4584" y="1491"/>
                    <a:pt x="4353" y="818"/>
                    <a:pt x="4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62;p70">
              <a:extLst>
                <a:ext uri="{FF2B5EF4-FFF2-40B4-BE49-F238E27FC236}">
                  <a16:creationId xmlns:a16="http://schemas.microsoft.com/office/drawing/2014/main" id="{7E794CC8-C2E5-7E43-73FF-9C20A9E7C542}"/>
                </a:ext>
              </a:extLst>
            </p:cNvPr>
            <p:cNvSpPr/>
            <p:nvPr/>
          </p:nvSpPr>
          <p:spPr>
            <a:xfrm>
              <a:off x="7910544" y="1913833"/>
              <a:ext cx="224550" cy="210697"/>
            </a:xfrm>
            <a:custGeom>
              <a:avLst/>
              <a:gdLst/>
              <a:ahLst/>
              <a:cxnLst/>
              <a:rect l="l" t="t" r="r" b="b"/>
              <a:pathLst>
                <a:path w="4571" h="4289" extrusionOk="0">
                  <a:moveTo>
                    <a:pt x="221" y="1"/>
                  </a:moveTo>
                  <a:lnTo>
                    <a:pt x="221" y="1"/>
                  </a:lnTo>
                  <a:cubicBezTo>
                    <a:pt x="0" y="738"/>
                    <a:pt x="258" y="1567"/>
                    <a:pt x="848" y="2280"/>
                  </a:cubicBezTo>
                  <a:cubicBezTo>
                    <a:pt x="1539" y="3115"/>
                    <a:pt x="1677" y="3398"/>
                    <a:pt x="1975" y="4289"/>
                  </a:cubicBezTo>
                  <a:cubicBezTo>
                    <a:pt x="1975" y="4289"/>
                    <a:pt x="3573" y="3899"/>
                    <a:pt x="4571" y="2863"/>
                  </a:cubicBezTo>
                  <a:lnTo>
                    <a:pt x="4571" y="2863"/>
                  </a:lnTo>
                  <a:cubicBezTo>
                    <a:pt x="4488" y="2873"/>
                    <a:pt x="4408" y="2876"/>
                    <a:pt x="4325" y="2876"/>
                  </a:cubicBezTo>
                  <a:cubicBezTo>
                    <a:pt x="2467" y="2876"/>
                    <a:pt x="845" y="1665"/>
                    <a:pt x="221" y="1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3;p70">
              <a:extLst>
                <a:ext uri="{FF2B5EF4-FFF2-40B4-BE49-F238E27FC236}">
                  <a16:creationId xmlns:a16="http://schemas.microsoft.com/office/drawing/2014/main" id="{01D736A1-EBF8-CC24-CBFF-2197E462A0F4}"/>
                </a:ext>
              </a:extLst>
            </p:cNvPr>
            <p:cNvSpPr/>
            <p:nvPr/>
          </p:nvSpPr>
          <p:spPr>
            <a:xfrm>
              <a:off x="7967725" y="1836413"/>
              <a:ext cx="169973" cy="272742"/>
            </a:xfrm>
            <a:custGeom>
              <a:avLst/>
              <a:gdLst/>
              <a:ahLst/>
              <a:cxnLst/>
              <a:rect l="l" t="t" r="r" b="b"/>
              <a:pathLst>
                <a:path w="3460" h="5552" extrusionOk="0">
                  <a:moveTo>
                    <a:pt x="2184" y="1"/>
                  </a:moveTo>
                  <a:cubicBezTo>
                    <a:pt x="2169" y="28"/>
                    <a:pt x="1856" y="560"/>
                    <a:pt x="1770" y="1841"/>
                  </a:cubicBezTo>
                  <a:cubicBezTo>
                    <a:pt x="1349" y="1319"/>
                    <a:pt x="934" y="766"/>
                    <a:pt x="934" y="766"/>
                  </a:cubicBezTo>
                  <a:lnTo>
                    <a:pt x="934" y="766"/>
                  </a:lnTo>
                  <a:cubicBezTo>
                    <a:pt x="950" y="799"/>
                    <a:pt x="1266" y="1589"/>
                    <a:pt x="1751" y="2191"/>
                  </a:cubicBezTo>
                  <a:cubicBezTo>
                    <a:pt x="1742" y="2391"/>
                    <a:pt x="1742" y="2606"/>
                    <a:pt x="1751" y="2836"/>
                  </a:cubicBezTo>
                  <a:cubicBezTo>
                    <a:pt x="1757" y="3171"/>
                    <a:pt x="1736" y="3472"/>
                    <a:pt x="1696" y="3754"/>
                  </a:cubicBezTo>
                  <a:cubicBezTo>
                    <a:pt x="1186" y="3509"/>
                    <a:pt x="1" y="2004"/>
                    <a:pt x="0" y="2004"/>
                  </a:cubicBezTo>
                  <a:lnTo>
                    <a:pt x="0" y="2004"/>
                  </a:lnTo>
                  <a:cubicBezTo>
                    <a:pt x="172" y="2317"/>
                    <a:pt x="999" y="3779"/>
                    <a:pt x="1656" y="3994"/>
                  </a:cubicBezTo>
                  <a:cubicBezTo>
                    <a:pt x="1466" y="4968"/>
                    <a:pt x="1066" y="5551"/>
                    <a:pt x="1066" y="5551"/>
                  </a:cubicBezTo>
                  <a:cubicBezTo>
                    <a:pt x="1389" y="5131"/>
                    <a:pt x="1742" y="4820"/>
                    <a:pt x="1899" y="4019"/>
                  </a:cubicBezTo>
                  <a:cubicBezTo>
                    <a:pt x="3017" y="3896"/>
                    <a:pt x="3444" y="3155"/>
                    <a:pt x="3459" y="3125"/>
                  </a:cubicBezTo>
                  <a:lnTo>
                    <a:pt x="3459" y="3125"/>
                  </a:lnTo>
                  <a:cubicBezTo>
                    <a:pt x="3459" y="3125"/>
                    <a:pt x="2903" y="3656"/>
                    <a:pt x="1942" y="3779"/>
                  </a:cubicBezTo>
                  <a:cubicBezTo>
                    <a:pt x="1979" y="3515"/>
                    <a:pt x="1994" y="3205"/>
                    <a:pt x="1985" y="2833"/>
                  </a:cubicBezTo>
                  <a:cubicBezTo>
                    <a:pt x="1982" y="2673"/>
                    <a:pt x="1982" y="2529"/>
                    <a:pt x="1979" y="2388"/>
                  </a:cubicBezTo>
                  <a:cubicBezTo>
                    <a:pt x="2065" y="2151"/>
                    <a:pt x="2645" y="1813"/>
                    <a:pt x="2992" y="1656"/>
                  </a:cubicBezTo>
                  <a:lnTo>
                    <a:pt x="2992" y="1656"/>
                  </a:lnTo>
                  <a:cubicBezTo>
                    <a:pt x="2992" y="1656"/>
                    <a:pt x="2341" y="1807"/>
                    <a:pt x="1982" y="2059"/>
                  </a:cubicBezTo>
                  <a:cubicBezTo>
                    <a:pt x="2003" y="661"/>
                    <a:pt x="2184" y="1"/>
                    <a:pt x="2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64;p70">
              <a:extLst>
                <a:ext uri="{FF2B5EF4-FFF2-40B4-BE49-F238E27FC236}">
                  <a16:creationId xmlns:a16="http://schemas.microsoft.com/office/drawing/2014/main" id="{E62570CC-D967-5C36-D51C-7C899218D946}"/>
                </a:ext>
              </a:extLst>
            </p:cNvPr>
            <p:cNvSpPr/>
            <p:nvPr/>
          </p:nvSpPr>
          <p:spPr>
            <a:xfrm>
              <a:off x="7920320" y="2159800"/>
              <a:ext cx="231231" cy="120897"/>
            </a:xfrm>
            <a:custGeom>
              <a:avLst/>
              <a:gdLst/>
              <a:ahLst/>
              <a:cxnLst/>
              <a:rect l="l" t="t" r="r" b="b"/>
              <a:pathLst>
                <a:path w="4707" h="2461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566"/>
                    <a:pt x="65" y="1002"/>
                    <a:pt x="176" y="1337"/>
                  </a:cubicBezTo>
                  <a:cubicBezTo>
                    <a:pt x="397" y="1988"/>
                    <a:pt x="1008" y="2430"/>
                    <a:pt x="1693" y="2449"/>
                  </a:cubicBezTo>
                  <a:cubicBezTo>
                    <a:pt x="1930" y="2458"/>
                    <a:pt x="2225" y="2461"/>
                    <a:pt x="2563" y="2461"/>
                  </a:cubicBezTo>
                  <a:cubicBezTo>
                    <a:pt x="2944" y="2461"/>
                    <a:pt x="3364" y="2449"/>
                    <a:pt x="3798" y="2430"/>
                  </a:cubicBezTo>
                  <a:cubicBezTo>
                    <a:pt x="4240" y="2409"/>
                    <a:pt x="4523" y="2172"/>
                    <a:pt x="4707" y="1862"/>
                  </a:cubicBezTo>
                  <a:lnTo>
                    <a:pt x="4707" y="1862"/>
                  </a:lnTo>
                  <a:cubicBezTo>
                    <a:pt x="4335" y="2157"/>
                    <a:pt x="3860" y="2342"/>
                    <a:pt x="3403" y="2342"/>
                  </a:cubicBezTo>
                  <a:cubicBezTo>
                    <a:pt x="3385" y="2342"/>
                    <a:pt x="3367" y="2342"/>
                    <a:pt x="3349" y="2341"/>
                  </a:cubicBezTo>
                  <a:cubicBezTo>
                    <a:pt x="3325" y="2342"/>
                    <a:pt x="3301" y="2343"/>
                    <a:pt x="3277" y="2343"/>
                  </a:cubicBezTo>
                  <a:cubicBezTo>
                    <a:pt x="3094" y="2343"/>
                    <a:pt x="2916" y="2311"/>
                    <a:pt x="2750" y="2246"/>
                  </a:cubicBezTo>
                  <a:cubicBezTo>
                    <a:pt x="1810" y="1880"/>
                    <a:pt x="1374" y="1017"/>
                    <a:pt x="1202" y="80"/>
                  </a:cubicBezTo>
                  <a:cubicBezTo>
                    <a:pt x="631" y="53"/>
                    <a:pt x="207" y="16"/>
                    <a:pt x="16" y="0"/>
                  </a:cubicBezTo>
                  <a:close/>
                </a:path>
              </a:pathLst>
            </a:custGeom>
            <a:solidFill>
              <a:srgbClr val="2C3A4C">
                <a:alpha val="23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63359A61-62F6-FE47-A9DC-E68055072186}"/>
              </a:ext>
            </a:extLst>
          </p:cNvPr>
          <p:cNvSpPr txBox="1"/>
          <p:nvPr/>
        </p:nvSpPr>
        <p:spPr>
          <a:xfrm>
            <a:off x="1707730" y="3513259"/>
            <a:ext cx="5980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express an action </a:t>
            </a:r>
            <a:r>
              <a:rPr lang="en-US" sz="24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happening around now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E25454D-B9A5-DDC7-A321-376865266D3D}"/>
              </a:ext>
            </a:extLst>
          </p:cNvPr>
          <p:cNvSpPr txBox="1"/>
          <p:nvPr/>
        </p:nvSpPr>
        <p:spPr>
          <a:xfrm>
            <a:off x="1105231" y="4154608"/>
            <a:ext cx="627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Hints: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now, now, at the moment, today, nowadays, this week/ month,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0" grpId="0"/>
      <p:bldP spid="31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3"/>
          <p:cNvSpPr txBox="1">
            <a:spLocks noGrp="1"/>
          </p:cNvSpPr>
          <p:nvPr>
            <p:ph type="title" idx="6"/>
          </p:nvPr>
        </p:nvSpPr>
        <p:spPr>
          <a:xfrm>
            <a:off x="725244" y="31679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12" name="Google Shape;1012;p43"/>
          <p:cNvGrpSpPr/>
          <p:nvPr/>
        </p:nvGrpSpPr>
        <p:grpSpPr>
          <a:xfrm rot="-1076310">
            <a:off x="7847528" y="156348"/>
            <a:ext cx="1048076" cy="528943"/>
            <a:chOff x="3074383" y="127425"/>
            <a:chExt cx="1048062" cy="528936"/>
          </a:xfrm>
        </p:grpSpPr>
        <p:sp>
          <p:nvSpPr>
            <p:cNvPr id="1013" name="Google Shape;1013;p43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3"/>
          <p:cNvGrpSpPr/>
          <p:nvPr/>
        </p:nvGrpSpPr>
        <p:grpSpPr>
          <a:xfrm rot="-1118640">
            <a:off x="472030" y="206187"/>
            <a:ext cx="387186" cy="741133"/>
            <a:chOff x="6692313" y="4433554"/>
            <a:chExt cx="421445" cy="806710"/>
          </a:xfrm>
        </p:grpSpPr>
        <p:sp>
          <p:nvSpPr>
            <p:cNvPr id="1018" name="Google Shape;1018;p4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3"/>
          <p:cNvGrpSpPr/>
          <p:nvPr/>
        </p:nvGrpSpPr>
        <p:grpSpPr>
          <a:xfrm rot="579060">
            <a:off x="167245" y="4187827"/>
            <a:ext cx="741652" cy="762100"/>
            <a:chOff x="7944696" y="6611375"/>
            <a:chExt cx="1076496" cy="1106175"/>
          </a:xfrm>
        </p:grpSpPr>
        <p:grpSp>
          <p:nvGrpSpPr>
            <p:cNvPr id="1026" name="Google Shape;1026;p43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1027" name="Google Shape;1027;p43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4" name="Google Shape;1054;p43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5" name="Google Shape;1055;p43"/>
          <p:cNvGrpSpPr/>
          <p:nvPr/>
        </p:nvGrpSpPr>
        <p:grpSpPr>
          <a:xfrm rot="-1790324">
            <a:off x="8424150" y="4169726"/>
            <a:ext cx="493696" cy="764674"/>
            <a:chOff x="7976860" y="5825328"/>
            <a:chExt cx="490209" cy="759310"/>
          </a:xfrm>
        </p:grpSpPr>
        <p:sp>
          <p:nvSpPr>
            <p:cNvPr id="1056" name="Google Shape;1056;p43"/>
            <p:cNvSpPr/>
            <p:nvPr/>
          </p:nvSpPr>
          <p:spPr>
            <a:xfrm>
              <a:off x="7976860" y="5825502"/>
              <a:ext cx="489298" cy="758974"/>
            </a:xfrm>
            <a:custGeom>
              <a:avLst/>
              <a:gdLst/>
              <a:ahLst/>
              <a:cxnLst/>
              <a:rect l="l" t="t" r="r" b="b"/>
              <a:pathLst>
                <a:path w="8446" h="13101" extrusionOk="0">
                  <a:moveTo>
                    <a:pt x="5997" y="0"/>
                  </a:moveTo>
                  <a:cubicBezTo>
                    <a:pt x="5954" y="0"/>
                    <a:pt x="5911" y="10"/>
                    <a:pt x="5871" y="30"/>
                  </a:cubicBezTo>
                  <a:cubicBezTo>
                    <a:pt x="5865" y="33"/>
                    <a:pt x="5856" y="37"/>
                    <a:pt x="5853" y="43"/>
                  </a:cubicBezTo>
                  <a:cubicBezTo>
                    <a:pt x="5846" y="46"/>
                    <a:pt x="5837" y="52"/>
                    <a:pt x="5834" y="58"/>
                  </a:cubicBezTo>
                  <a:lnTo>
                    <a:pt x="5816" y="73"/>
                  </a:lnTo>
                  <a:lnTo>
                    <a:pt x="5201" y="571"/>
                  </a:lnTo>
                  <a:lnTo>
                    <a:pt x="4424" y="1201"/>
                  </a:lnTo>
                  <a:lnTo>
                    <a:pt x="3552" y="123"/>
                  </a:lnTo>
                  <a:lnTo>
                    <a:pt x="3257" y="365"/>
                  </a:lnTo>
                  <a:lnTo>
                    <a:pt x="3475" y="632"/>
                  </a:lnTo>
                  <a:lnTo>
                    <a:pt x="2151" y="1708"/>
                  </a:lnTo>
                  <a:lnTo>
                    <a:pt x="2062" y="1781"/>
                  </a:lnTo>
                  <a:cubicBezTo>
                    <a:pt x="2354" y="2141"/>
                    <a:pt x="2283" y="2678"/>
                    <a:pt x="1905" y="2985"/>
                  </a:cubicBezTo>
                  <a:lnTo>
                    <a:pt x="1838" y="3041"/>
                  </a:lnTo>
                  <a:cubicBezTo>
                    <a:pt x="1429" y="3369"/>
                    <a:pt x="1353" y="3947"/>
                    <a:pt x="1669" y="4334"/>
                  </a:cubicBezTo>
                  <a:lnTo>
                    <a:pt x="1700" y="4374"/>
                  </a:lnTo>
                  <a:lnTo>
                    <a:pt x="1518" y="4518"/>
                  </a:lnTo>
                  <a:lnTo>
                    <a:pt x="1663" y="4699"/>
                  </a:lnTo>
                  <a:lnTo>
                    <a:pt x="1503" y="4828"/>
                  </a:lnTo>
                  <a:lnTo>
                    <a:pt x="1356" y="4650"/>
                  </a:lnTo>
                  <a:lnTo>
                    <a:pt x="1208" y="4773"/>
                  </a:lnTo>
                  <a:lnTo>
                    <a:pt x="1353" y="4951"/>
                  </a:lnTo>
                  <a:lnTo>
                    <a:pt x="1193" y="5083"/>
                  </a:lnTo>
                  <a:lnTo>
                    <a:pt x="1045" y="4902"/>
                  </a:lnTo>
                  <a:lnTo>
                    <a:pt x="889" y="5028"/>
                  </a:lnTo>
                  <a:lnTo>
                    <a:pt x="1116" y="5311"/>
                  </a:lnTo>
                  <a:cubicBezTo>
                    <a:pt x="689" y="5762"/>
                    <a:pt x="271" y="6441"/>
                    <a:pt x="170" y="7415"/>
                  </a:cubicBezTo>
                  <a:cubicBezTo>
                    <a:pt x="1" y="9046"/>
                    <a:pt x="812" y="11012"/>
                    <a:pt x="2520" y="13101"/>
                  </a:cubicBezTo>
                  <a:lnTo>
                    <a:pt x="2876" y="12809"/>
                  </a:lnTo>
                  <a:cubicBezTo>
                    <a:pt x="2821" y="12738"/>
                    <a:pt x="2766" y="12671"/>
                    <a:pt x="2713" y="12600"/>
                  </a:cubicBezTo>
                  <a:cubicBezTo>
                    <a:pt x="2704" y="12591"/>
                    <a:pt x="2689" y="12566"/>
                    <a:pt x="2670" y="12538"/>
                  </a:cubicBezTo>
                  <a:cubicBezTo>
                    <a:pt x="2661" y="12523"/>
                    <a:pt x="2652" y="12505"/>
                    <a:pt x="2640" y="12477"/>
                  </a:cubicBezTo>
                  <a:cubicBezTo>
                    <a:pt x="2627" y="12446"/>
                    <a:pt x="2612" y="12412"/>
                    <a:pt x="2600" y="12366"/>
                  </a:cubicBezTo>
                  <a:cubicBezTo>
                    <a:pt x="2569" y="12268"/>
                    <a:pt x="2547" y="12130"/>
                    <a:pt x="2538" y="11964"/>
                  </a:cubicBezTo>
                  <a:cubicBezTo>
                    <a:pt x="2807" y="11026"/>
                    <a:pt x="3317" y="10384"/>
                    <a:pt x="4395" y="10384"/>
                  </a:cubicBezTo>
                  <a:cubicBezTo>
                    <a:pt x="4486" y="10384"/>
                    <a:pt x="4580" y="10388"/>
                    <a:pt x="4679" y="10397"/>
                  </a:cubicBezTo>
                  <a:cubicBezTo>
                    <a:pt x="4787" y="10407"/>
                    <a:pt x="4892" y="10412"/>
                    <a:pt x="4995" y="10412"/>
                  </a:cubicBezTo>
                  <a:cubicBezTo>
                    <a:pt x="7452" y="10412"/>
                    <a:pt x="8445" y="7670"/>
                    <a:pt x="8445" y="7670"/>
                  </a:cubicBezTo>
                  <a:lnTo>
                    <a:pt x="8445" y="7670"/>
                  </a:lnTo>
                  <a:cubicBezTo>
                    <a:pt x="8416" y="7674"/>
                    <a:pt x="8386" y="7676"/>
                    <a:pt x="8354" y="7676"/>
                  </a:cubicBezTo>
                  <a:cubicBezTo>
                    <a:pt x="7687" y="7676"/>
                    <a:pt x="6372" y="6795"/>
                    <a:pt x="5120" y="6795"/>
                  </a:cubicBezTo>
                  <a:cubicBezTo>
                    <a:pt x="5037" y="6795"/>
                    <a:pt x="4955" y="6798"/>
                    <a:pt x="4873" y="6807"/>
                  </a:cubicBezTo>
                  <a:cubicBezTo>
                    <a:pt x="2535" y="7037"/>
                    <a:pt x="1641" y="9848"/>
                    <a:pt x="2087" y="11746"/>
                  </a:cubicBezTo>
                  <a:cubicBezTo>
                    <a:pt x="1002" y="10158"/>
                    <a:pt x="505" y="8693"/>
                    <a:pt x="637" y="7461"/>
                  </a:cubicBezTo>
                  <a:cubicBezTo>
                    <a:pt x="720" y="6641"/>
                    <a:pt x="1058" y="6066"/>
                    <a:pt x="1414" y="5670"/>
                  </a:cubicBezTo>
                  <a:lnTo>
                    <a:pt x="1589" y="5882"/>
                  </a:lnTo>
                  <a:lnTo>
                    <a:pt x="1746" y="5756"/>
                  </a:lnTo>
                  <a:lnTo>
                    <a:pt x="1598" y="5575"/>
                  </a:lnTo>
                  <a:lnTo>
                    <a:pt x="1761" y="5443"/>
                  </a:lnTo>
                  <a:lnTo>
                    <a:pt x="1905" y="5624"/>
                  </a:lnTo>
                  <a:lnTo>
                    <a:pt x="2056" y="5501"/>
                  </a:lnTo>
                  <a:lnTo>
                    <a:pt x="1912" y="5320"/>
                  </a:lnTo>
                  <a:lnTo>
                    <a:pt x="2071" y="5191"/>
                  </a:lnTo>
                  <a:lnTo>
                    <a:pt x="2219" y="5372"/>
                  </a:lnTo>
                  <a:lnTo>
                    <a:pt x="2397" y="5225"/>
                  </a:lnTo>
                  <a:lnTo>
                    <a:pt x="2428" y="5265"/>
                  </a:lnTo>
                  <a:cubicBezTo>
                    <a:pt x="2602" y="5476"/>
                    <a:pt x="2856" y="5585"/>
                    <a:pt x="3117" y="5585"/>
                  </a:cubicBezTo>
                  <a:cubicBezTo>
                    <a:pt x="3330" y="5585"/>
                    <a:pt x="3548" y="5512"/>
                    <a:pt x="3730" y="5363"/>
                  </a:cubicBezTo>
                  <a:lnTo>
                    <a:pt x="3795" y="5311"/>
                  </a:lnTo>
                  <a:cubicBezTo>
                    <a:pt x="3966" y="5173"/>
                    <a:pt x="4169" y="5105"/>
                    <a:pt x="4368" y="5105"/>
                  </a:cubicBezTo>
                  <a:cubicBezTo>
                    <a:pt x="4611" y="5105"/>
                    <a:pt x="4847" y="5206"/>
                    <a:pt x="5008" y="5406"/>
                  </a:cubicBezTo>
                  <a:lnTo>
                    <a:pt x="6421" y="4260"/>
                  </a:lnTo>
                  <a:lnTo>
                    <a:pt x="6642" y="4530"/>
                  </a:lnTo>
                  <a:lnTo>
                    <a:pt x="6937" y="4288"/>
                  </a:lnTo>
                  <a:lnTo>
                    <a:pt x="6065" y="3213"/>
                  </a:lnTo>
                  <a:lnTo>
                    <a:pt x="7133" y="2350"/>
                  </a:lnTo>
                  <a:lnTo>
                    <a:pt x="7459" y="2070"/>
                  </a:lnTo>
                  <a:cubicBezTo>
                    <a:pt x="7502" y="2036"/>
                    <a:pt x="7527" y="1993"/>
                    <a:pt x="7542" y="1944"/>
                  </a:cubicBezTo>
                  <a:lnTo>
                    <a:pt x="7542" y="1938"/>
                  </a:lnTo>
                  <a:cubicBezTo>
                    <a:pt x="7542" y="1935"/>
                    <a:pt x="7548" y="1932"/>
                    <a:pt x="7548" y="1926"/>
                  </a:cubicBezTo>
                  <a:cubicBezTo>
                    <a:pt x="7551" y="1916"/>
                    <a:pt x="7554" y="1901"/>
                    <a:pt x="7554" y="1889"/>
                  </a:cubicBezTo>
                  <a:cubicBezTo>
                    <a:pt x="7564" y="1815"/>
                    <a:pt x="7539" y="1747"/>
                    <a:pt x="7496" y="1692"/>
                  </a:cubicBezTo>
                  <a:lnTo>
                    <a:pt x="7462" y="1649"/>
                  </a:lnTo>
                  <a:cubicBezTo>
                    <a:pt x="7408" y="1585"/>
                    <a:pt x="7332" y="1550"/>
                    <a:pt x="7254" y="1550"/>
                  </a:cubicBezTo>
                  <a:cubicBezTo>
                    <a:pt x="7221" y="1550"/>
                    <a:pt x="7187" y="1556"/>
                    <a:pt x="7155" y="1569"/>
                  </a:cubicBezTo>
                  <a:cubicBezTo>
                    <a:pt x="7127" y="1582"/>
                    <a:pt x="7106" y="1594"/>
                    <a:pt x="7081" y="1612"/>
                  </a:cubicBezTo>
                  <a:lnTo>
                    <a:pt x="6525" y="2064"/>
                  </a:lnTo>
                  <a:lnTo>
                    <a:pt x="5668" y="2755"/>
                  </a:lnTo>
                  <a:lnTo>
                    <a:pt x="4787" y="1665"/>
                  </a:lnTo>
                  <a:lnTo>
                    <a:pt x="6200" y="522"/>
                  </a:lnTo>
                  <a:cubicBezTo>
                    <a:pt x="6273" y="463"/>
                    <a:pt x="6307" y="374"/>
                    <a:pt x="6298" y="288"/>
                  </a:cubicBezTo>
                  <a:cubicBezTo>
                    <a:pt x="6295" y="233"/>
                    <a:pt x="6276" y="184"/>
                    <a:pt x="6240" y="141"/>
                  </a:cubicBezTo>
                  <a:lnTo>
                    <a:pt x="6206" y="98"/>
                  </a:lnTo>
                  <a:cubicBezTo>
                    <a:pt x="6154" y="34"/>
                    <a:pt x="6076" y="0"/>
                    <a:pt x="599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7978006" y="6113879"/>
              <a:ext cx="166614" cy="470759"/>
            </a:xfrm>
            <a:custGeom>
              <a:avLst/>
              <a:gdLst/>
              <a:ahLst/>
              <a:cxnLst/>
              <a:rect l="l" t="t" r="r" b="b"/>
              <a:pathLst>
                <a:path w="2876" h="8126" extrusionOk="0">
                  <a:moveTo>
                    <a:pt x="1478" y="1"/>
                  </a:moveTo>
                  <a:cubicBezTo>
                    <a:pt x="952" y="425"/>
                    <a:pt x="298" y="1193"/>
                    <a:pt x="169" y="2440"/>
                  </a:cubicBezTo>
                  <a:cubicBezTo>
                    <a:pt x="0" y="4071"/>
                    <a:pt x="808" y="6037"/>
                    <a:pt x="2519" y="8126"/>
                  </a:cubicBezTo>
                  <a:lnTo>
                    <a:pt x="2875" y="7837"/>
                  </a:lnTo>
                  <a:cubicBezTo>
                    <a:pt x="1250" y="5846"/>
                    <a:pt x="470" y="3997"/>
                    <a:pt x="630" y="2489"/>
                  </a:cubicBezTo>
                  <a:cubicBezTo>
                    <a:pt x="740" y="1395"/>
                    <a:pt x="1309" y="732"/>
                    <a:pt x="1766" y="363"/>
                  </a:cubicBezTo>
                  <a:lnTo>
                    <a:pt x="1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8029564" y="6024724"/>
              <a:ext cx="154216" cy="142108"/>
            </a:xfrm>
            <a:custGeom>
              <a:avLst/>
              <a:gdLst/>
              <a:ahLst/>
              <a:cxnLst/>
              <a:rect l="l" t="t" r="r" b="b"/>
              <a:pathLst>
                <a:path w="2662" h="2453" extrusionOk="0">
                  <a:moveTo>
                    <a:pt x="1967" y="1"/>
                  </a:moveTo>
                  <a:lnTo>
                    <a:pt x="631" y="1082"/>
                  </a:lnTo>
                  <a:lnTo>
                    <a:pt x="775" y="1263"/>
                  </a:lnTo>
                  <a:lnTo>
                    <a:pt x="615" y="1396"/>
                  </a:lnTo>
                  <a:lnTo>
                    <a:pt x="468" y="1214"/>
                  </a:lnTo>
                  <a:lnTo>
                    <a:pt x="317" y="1337"/>
                  </a:lnTo>
                  <a:lnTo>
                    <a:pt x="465" y="1518"/>
                  </a:lnTo>
                  <a:lnTo>
                    <a:pt x="299" y="1647"/>
                  </a:lnTo>
                  <a:lnTo>
                    <a:pt x="155" y="1466"/>
                  </a:lnTo>
                  <a:lnTo>
                    <a:pt x="1" y="1595"/>
                  </a:lnTo>
                  <a:lnTo>
                    <a:pt x="692" y="2452"/>
                  </a:lnTo>
                  <a:lnTo>
                    <a:pt x="849" y="2323"/>
                  </a:lnTo>
                  <a:lnTo>
                    <a:pt x="701" y="2145"/>
                  </a:lnTo>
                  <a:lnTo>
                    <a:pt x="864" y="2010"/>
                  </a:lnTo>
                  <a:lnTo>
                    <a:pt x="1008" y="2191"/>
                  </a:lnTo>
                  <a:lnTo>
                    <a:pt x="1159" y="2068"/>
                  </a:lnTo>
                  <a:lnTo>
                    <a:pt x="1015" y="1887"/>
                  </a:lnTo>
                  <a:lnTo>
                    <a:pt x="1177" y="1755"/>
                  </a:lnTo>
                  <a:lnTo>
                    <a:pt x="1325" y="1936"/>
                  </a:lnTo>
                  <a:lnTo>
                    <a:pt x="2661" y="852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8056444" y="5848385"/>
              <a:ext cx="310576" cy="300670"/>
            </a:xfrm>
            <a:custGeom>
              <a:avLst/>
              <a:gdLst/>
              <a:ahLst/>
              <a:cxnLst/>
              <a:rect l="l" t="t" r="r" b="b"/>
              <a:pathLst>
                <a:path w="5361" h="5190" extrusionOk="0">
                  <a:moveTo>
                    <a:pt x="2418" y="1"/>
                  </a:moveTo>
                  <a:lnTo>
                    <a:pt x="710" y="1386"/>
                  </a:lnTo>
                  <a:cubicBezTo>
                    <a:pt x="1002" y="1746"/>
                    <a:pt x="928" y="2283"/>
                    <a:pt x="554" y="2590"/>
                  </a:cubicBezTo>
                  <a:lnTo>
                    <a:pt x="483" y="2646"/>
                  </a:lnTo>
                  <a:cubicBezTo>
                    <a:pt x="78" y="2974"/>
                    <a:pt x="1" y="3552"/>
                    <a:pt x="314" y="3939"/>
                  </a:cubicBezTo>
                  <a:lnTo>
                    <a:pt x="1067" y="4870"/>
                  </a:lnTo>
                  <a:cubicBezTo>
                    <a:pt x="1241" y="5081"/>
                    <a:pt x="1495" y="5190"/>
                    <a:pt x="1756" y="5190"/>
                  </a:cubicBezTo>
                  <a:cubicBezTo>
                    <a:pt x="1969" y="5190"/>
                    <a:pt x="2187" y="5117"/>
                    <a:pt x="2369" y="4968"/>
                  </a:cubicBezTo>
                  <a:lnTo>
                    <a:pt x="2434" y="4916"/>
                  </a:lnTo>
                  <a:cubicBezTo>
                    <a:pt x="2604" y="4778"/>
                    <a:pt x="2807" y="4711"/>
                    <a:pt x="3005" y="4711"/>
                  </a:cubicBezTo>
                  <a:cubicBezTo>
                    <a:pt x="3249" y="4711"/>
                    <a:pt x="3486" y="4813"/>
                    <a:pt x="3647" y="5011"/>
                  </a:cubicBezTo>
                  <a:lnTo>
                    <a:pt x="5361" y="3629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8102731" y="5847863"/>
              <a:ext cx="264462" cy="286418"/>
            </a:xfrm>
            <a:custGeom>
              <a:avLst/>
              <a:gdLst/>
              <a:ahLst/>
              <a:cxnLst/>
              <a:rect l="l" t="t" r="r" b="b"/>
              <a:pathLst>
                <a:path w="4565" h="4944" extrusionOk="0">
                  <a:moveTo>
                    <a:pt x="1625" y="1"/>
                  </a:moveTo>
                  <a:lnTo>
                    <a:pt x="0" y="1315"/>
                  </a:lnTo>
                  <a:lnTo>
                    <a:pt x="2943" y="4943"/>
                  </a:lnTo>
                  <a:lnTo>
                    <a:pt x="4565" y="3628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8230873" y="5825328"/>
              <a:ext cx="115170" cy="99818"/>
            </a:xfrm>
            <a:custGeom>
              <a:avLst/>
              <a:gdLst/>
              <a:ahLst/>
              <a:cxnLst/>
              <a:rect l="l" t="t" r="r" b="b"/>
              <a:pathLst>
                <a:path w="1988" h="1723" extrusionOk="0">
                  <a:moveTo>
                    <a:pt x="1647" y="1"/>
                  </a:moveTo>
                  <a:cubicBezTo>
                    <a:pt x="1585" y="1"/>
                    <a:pt x="1527" y="22"/>
                    <a:pt x="1481" y="61"/>
                  </a:cubicBezTo>
                  <a:lnTo>
                    <a:pt x="0" y="1262"/>
                  </a:lnTo>
                  <a:lnTo>
                    <a:pt x="372" y="1723"/>
                  </a:lnTo>
                  <a:lnTo>
                    <a:pt x="1858" y="525"/>
                  </a:lnTo>
                  <a:cubicBezTo>
                    <a:pt x="1972" y="430"/>
                    <a:pt x="1987" y="261"/>
                    <a:pt x="1895" y="144"/>
                  </a:cubicBezTo>
                  <a:lnTo>
                    <a:pt x="1862" y="104"/>
                  </a:lnTo>
                  <a:cubicBezTo>
                    <a:pt x="1819" y="46"/>
                    <a:pt x="1754" y="9"/>
                    <a:pt x="1680" y="3"/>
                  </a:cubicBezTo>
                  <a:cubicBezTo>
                    <a:pt x="1669" y="1"/>
                    <a:pt x="1658" y="1"/>
                    <a:pt x="1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8187946" y="5953412"/>
              <a:ext cx="179069" cy="181387"/>
            </a:xfrm>
            <a:custGeom>
              <a:avLst/>
              <a:gdLst/>
              <a:ahLst/>
              <a:cxnLst/>
              <a:rect l="l" t="t" r="r" b="b"/>
              <a:pathLst>
                <a:path w="3091" h="3131" extrusionOk="0">
                  <a:moveTo>
                    <a:pt x="1623" y="0"/>
                  </a:moveTo>
                  <a:lnTo>
                    <a:pt x="1" y="1315"/>
                  </a:lnTo>
                  <a:lnTo>
                    <a:pt x="1469" y="3130"/>
                  </a:lnTo>
                  <a:lnTo>
                    <a:pt x="3091" y="181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8303286" y="5915236"/>
              <a:ext cx="113779" cy="99818"/>
            </a:xfrm>
            <a:custGeom>
              <a:avLst/>
              <a:gdLst/>
              <a:ahLst/>
              <a:cxnLst/>
              <a:rect l="l" t="t" r="r" b="b"/>
              <a:pathLst>
                <a:path w="1964" h="1723" extrusionOk="0">
                  <a:moveTo>
                    <a:pt x="1654" y="0"/>
                  </a:moveTo>
                  <a:cubicBezTo>
                    <a:pt x="1594" y="0"/>
                    <a:pt x="1534" y="20"/>
                    <a:pt x="1484" y="60"/>
                  </a:cubicBezTo>
                  <a:lnTo>
                    <a:pt x="0" y="1261"/>
                  </a:lnTo>
                  <a:lnTo>
                    <a:pt x="378" y="1722"/>
                  </a:lnTo>
                  <a:lnTo>
                    <a:pt x="1856" y="518"/>
                  </a:lnTo>
                  <a:cubicBezTo>
                    <a:pt x="1914" y="472"/>
                    <a:pt x="1948" y="410"/>
                    <a:pt x="1957" y="337"/>
                  </a:cubicBezTo>
                  <a:cubicBezTo>
                    <a:pt x="1963" y="266"/>
                    <a:pt x="1945" y="195"/>
                    <a:pt x="1899" y="140"/>
                  </a:cubicBezTo>
                  <a:lnTo>
                    <a:pt x="1865" y="97"/>
                  </a:lnTo>
                  <a:cubicBezTo>
                    <a:pt x="1809" y="33"/>
                    <a:pt x="173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8166975" y="5832743"/>
              <a:ext cx="212902" cy="255424"/>
            </a:xfrm>
            <a:custGeom>
              <a:avLst/>
              <a:gdLst/>
              <a:ahLst/>
              <a:cxnLst/>
              <a:rect l="l" t="t" r="r" b="b"/>
              <a:pathLst>
                <a:path w="3675" h="4409" extrusionOk="0">
                  <a:moveTo>
                    <a:pt x="295" y="1"/>
                  </a:moveTo>
                  <a:lnTo>
                    <a:pt x="0" y="240"/>
                  </a:lnTo>
                  <a:lnTo>
                    <a:pt x="3376" y="4409"/>
                  </a:lnTo>
                  <a:lnTo>
                    <a:pt x="3674" y="416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8279418" y="5825502"/>
              <a:ext cx="66449" cy="59960"/>
            </a:xfrm>
            <a:custGeom>
              <a:avLst/>
              <a:gdLst/>
              <a:ahLst/>
              <a:cxnLst/>
              <a:rect l="l" t="t" r="r" b="b"/>
              <a:pathLst>
                <a:path w="1147" h="1035" extrusionOk="0">
                  <a:moveTo>
                    <a:pt x="809" y="0"/>
                  </a:moveTo>
                  <a:cubicBezTo>
                    <a:pt x="749" y="0"/>
                    <a:pt x="689" y="20"/>
                    <a:pt x="640" y="61"/>
                  </a:cubicBezTo>
                  <a:lnTo>
                    <a:pt x="1" y="574"/>
                  </a:lnTo>
                  <a:lnTo>
                    <a:pt x="378" y="1035"/>
                  </a:lnTo>
                  <a:lnTo>
                    <a:pt x="1014" y="522"/>
                  </a:lnTo>
                  <a:cubicBezTo>
                    <a:pt x="1128" y="427"/>
                    <a:pt x="1146" y="258"/>
                    <a:pt x="1054" y="141"/>
                  </a:cubicBezTo>
                  <a:lnTo>
                    <a:pt x="1020" y="101"/>
                  </a:lnTo>
                  <a:cubicBezTo>
                    <a:pt x="968" y="35"/>
                    <a:pt x="889" y="0"/>
                    <a:pt x="809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8352179" y="5915352"/>
              <a:ext cx="66622" cy="60018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812" y="0"/>
                  </a:moveTo>
                  <a:cubicBezTo>
                    <a:pt x="753" y="0"/>
                    <a:pt x="692" y="20"/>
                    <a:pt x="640" y="61"/>
                  </a:cubicBezTo>
                  <a:lnTo>
                    <a:pt x="1" y="574"/>
                  </a:lnTo>
                  <a:lnTo>
                    <a:pt x="379" y="1035"/>
                  </a:lnTo>
                  <a:lnTo>
                    <a:pt x="1015" y="522"/>
                  </a:lnTo>
                  <a:cubicBezTo>
                    <a:pt x="1131" y="427"/>
                    <a:pt x="1150" y="258"/>
                    <a:pt x="1055" y="141"/>
                  </a:cubicBezTo>
                  <a:lnTo>
                    <a:pt x="1021" y="98"/>
                  </a:lnTo>
                  <a:cubicBezTo>
                    <a:pt x="967" y="34"/>
                    <a:pt x="890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8058414" y="6219602"/>
              <a:ext cx="408656" cy="334792"/>
            </a:xfrm>
            <a:custGeom>
              <a:avLst/>
              <a:gdLst/>
              <a:ahLst/>
              <a:cxnLst/>
              <a:rect l="l" t="t" r="r" b="b"/>
              <a:pathLst>
                <a:path w="7054" h="5779" extrusionOk="0">
                  <a:moveTo>
                    <a:pt x="3732" y="1"/>
                  </a:moveTo>
                  <a:cubicBezTo>
                    <a:pt x="3649" y="1"/>
                    <a:pt x="3566" y="5"/>
                    <a:pt x="3484" y="13"/>
                  </a:cubicBezTo>
                  <a:cubicBezTo>
                    <a:pt x="769" y="280"/>
                    <a:pt x="1" y="4018"/>
                    <a:pt x="1011" y="5778"/>
                  </a:cubicBezTo>
                  <a:cubicBezTo>
                    <a:pt x="1238" y="4514"/>
                    <a:pt x="1710" y="3590"/>
                    <a:pt x="3011" y="3590"/>
                  </a:cubicBezTo>
                  <a:cubicBezTo>
                    <a:pt x="3100" y="3590"/>
                    <a:pt x="3193" y="3595"/>
                    <a:pt x="3290" y="3604"/>
                  </a:cubicBezTo>
                  <a:cubicBezTo>
                    <a:pt x="3398" y="3614"/>
                    <a:pt x="3503" y="3618"/>
                    <a:pt x="3606" y="3618"/>
                  </a:cubicBezTo>
                  <a:cubicBezTo>
                    <a:pt x="6060" y="3618"/>
                    <a:pt x="7053" y="876"/>
                    <a:pt x="7053" y="876"/>
                  </a:cubicBezTo>
                  <a:lnTo>
                    <a:pt x="7053" y="876"/>
                  </a:lnTo>
                  <a:cubicBezTo>
                    <a:pt x="7025" y="880"/>
                    <a:pt x="6996" y="882"/>
                    <a:pt x="6965" y="882"/>
                  </a:cubicBezTo>
                  <a:cubicBezTo>
                    <a:pt x="6301" y="882"/>
                    <a:pt x="4985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8099892" y="6284252"/>
              <a:ext cx="292038" cy="286882"/>
            </a:xfrm>
            <a:custGeom>
              <a:avLst/>
              <a:gdLst/>
              <a:ahLst/>
              <a:cxnLst/>
              <a:rect l="l" t="t" r="r" b="b"/>
              <a:pathLst>
                <a:path w="5041" h="4952" extrusionOk="0">
                  <a:moveTo>
                    <a:pt x="3458" y="1"/>
                  </a:moveTo>
                  <a:cubicBezTo>
                    <a:pt x="3160" y="1"/>
                    <a:pt x="2836" y="42"/>
                    <a:pt x="2510" y="150"/>
                  </a:cubicBezTo>
                  <a:cubicBezTo>
                    <a:pt x="2396" y="190"/>
                    <a:pt x="2279" y="233"/>
                    <a:pt x="2166" y="288"/>
                  </a:cubicBezTo>
                  <a:cubicBezTo>
                    <a:pt x="2104" y="316"/>
                    <a:pt x="2049" y="344"/>
                    <a:pt x="1997" y="374"/>
                  </a:cubicBezTo>
                  <a:cubicBezTo>
                    <a:pt x="1942" y="402"/>
                    <a:pt x="1883" y="442"/>
                    <a:pt x="1831" y="473"/>
                  </a:cubicBezTo>
                  <a:cubicBezTo>
                    <a:pt x="1613" y="611"/>
                    <a:pt x="1416" y="789"/>
                    <a:pt x="1238" y="986"/>
                  </a:cubicBezTo>
                  <a:cubicBezTo>
                    <a:pt x="885" y="1376"/>
                    <a:pt x="621" y="1833"/>
                    <a:pt x="430" y="2282"/>
                  </a:cubicBezTo>
                  <a:cubicBezTo>
                    <a:pt x="234" y="2733"/>
                    <a:pt x="114" y="3176"/>
                    <a:pt x="56" y="3572"/>
                  </a:cubicBezTo>
                  <a:cubicBezTo>
                    <a:pt x="0" y="3965"/>
                    <a:pt x="6" y="4309"/>
                    <a:pt x="68" y="4564"/>
                  </a:cubicBezTo>
                  <a:cubicBezTo>
                    <a:pt x="80" y="4626"/>
                    <a:pt x="102" y="4681"/>
                    <a:pt x="117" y="4733"/>
                  </a:cubicBezTo>
                  <a:cubicBezTo>
                    <a:pt x="132" y="4782"/>
                    <a:pt x="160" y="4831"/>
                    <a:pt x="178" y="4871"/>
                  </a:cubicBezTo>
                  <a:lnTo>
                    <a:pt x="225" y="4951"/>
                  </a:lnTo>
                  <a:lnTo>
                    <a:pt x="618" y="4709"/>
                  </a:lnTo>
                  <a:cubicBezTo>
                    <a:pt x="618" y="4709"/>
                    <a:pt x="602" y="4687"/>
                    <a:pt x="569" y="4635"/>
                  </a:cubicBezTo>
                  <a:cubicBezTo>
                    <a:pt x="559" y="4616"/>
                    <a:pt x="547" y="4598"/>
                    <a:pt x="538" y="4573"/>
                  </a:cubicBezTo>
                  <a:cubicBezTo>
                    <a:pt x="526" y="4543"/>
                    <a:pt x="510" y="4509"/>
                    <a:pt x="498" y="4463"/>
                  </a:cubicBezTo>
                  <a:cubicBezTo>
                    <a:pt x="446" y="4288"/>
                    <a:pt x="415" y="3987"/>
                    <a:pt x="449" y="3627"/>
                  </a:cubicBezTo>
                  <a:cubicBezTo>
                    <a:pt x="479" y="3265"/>
                    <a:pt x="569" y="2838"/>
                    <a:pt x="725" y="2405"/>
                  </a:cubicBezTo>
                  <a:cubicBezTo>
                    <a:pt x="882" y="1972"/>
                    <a:pt x="1109" y="1526"/>
                    <a:pt x="1416" y="1142"/>
                  </a:cubicBezTo>
                  <a:cubicBezTo>
                    <a:pt x="1570" y="955"/>
                    <a:pt x="1742" y="777"/>
                    <a:pt x="1939" y="635"/>
                  </a:cubicBezTo>
                  <a:cubicBezTo>
                    <a:pt x="1991" y="602"/>
                    <a:pt x="2034" y="565"/>
                    <a:pt x="2089" y="534"/>
                  </a:cubicBezTo>
                  <a:cubicBezTo>
                    <a:pt x="2141" y="500"/>
                    <a:pt x="2197" y="470"/>
                    <a:pt x="2246" y="442"/>
                  </a:cubicBezTo>
                  <a:cubicBezTo>
                    <a:pt x="2350" y="387"/>
                    <a:pt x="2458" y="334"/>
                    <a:pt x="2565" y="294"/>
                  </a:cubicBezTo>
                  <a:cubicBezTo>
                    <a:pt x="2931" y="145"/>
                    <a:pt x="3308" y="90"/>
                    <a:pt x="3643" y="90"/>
                  </a:cubicBezTo>
                  <a:cubicBezTo>
                    <a:pt x="3702" y="90"/>
                    <a:pt x="3760" y="92"/>
                    <a:pt x="3815" y="95"/>
                  </a:cubicBezTo>
                  <a:cubicBezTo>
                    <a:pt x="4193" y="113"/>
                    <a:pt x="4503" y="187"/>
                    <a:pt x="4715" y="248"/>
                  </a:cubicBezTo>
                  <a:cubicBezTo>
                    <a:pt x="4924" y="313"/>
                    <a:pt x="5041" y="365"/>
                    <a:pt x="5041" y="365"/>
                  </a:cubicBezTo>
                  <a:cubicBezTo>
                    <a:pt x="5041" y="365"/>
                    <a:pt x="4930" y="304"/>
                    <a:pt x="4718" y="227"/>
                  </a:cubicBezTo>
                  <a:cubicBezTo>
                    <a:pt x="4510" y="150"/>
                    <a:pt x="4202" y="58"/>
                    <a:pt x="3818" y="21"/>
                  </a:cubicBezTo>
                  <a:cubicBezTo>
                    <a:pt x="3704" y="8"/>
                    <a:pt x="3584" y="1"/>
                    <a:pt x="3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4906A-7E1B-3E8D-3C15-B5453F3C29FA}"/>
              </a:ext>
            </a:extLst>
          </p:cNvPr>
          <p:cNvSpPr txBox="1"/>
          <p:nvPr/>
        </p:nvSpPr>
        <p:spPr>
          <a:xfrm>
            <a:off x="1188667" y="1136346"/>
            <a:ext cx="5370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 now. 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CF9443-3A39-FC5B-69C1-EF22705B6DB5}"/>
              </a:ext>
            </a:extLst>
          </p:cNvPr>
          <p:cNvSpPr txBox="1"/>
          <p:nvPr/>
        </p:nvSpPr>
        <p:spPr>
          <a:xfrm>
            <a:off x="1188667" y="1678823"/>
            <a:ext cx="770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Scientists </a:t>
            </a:r>
            <a:r>
              <a:rPr lang="en-US" sz="24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looking 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 new energy source to replace coal. </a:t>
            </a:r>
            <a:endParaRPr lang="en-US" sz="2400" dirty="0"/>
          </a:p>
        </p:txBody>
      </p:sp>
      <p:sp>
        <p:nvSpPr>
          <p:cNvPr id="18" name="Google Shape;1548;p48">
            <a:extLst>
              <a:ext uri="{FF2B5EF4-FFF2-40B4-BE49-F238E27FC236}">
                <a16:creationId xmlns:a16="http://schemas.microsoft.com/office/drawing/2014/main" id="{4A2D1447-26DF-36B2-121E-8EF7C5CD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88667" y="2589727"/>
            <a:ext cx="1846076" cy="489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POSITIVE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" name="Google Shape;246;p10">
            <a:extLst>
              <a:ext uri="{FF2B5EF4-FFF2-40B4-BE49-F238E27FC236}">
                <a16:creationId xmlns:a16="http://schemas.microsoft.com/office/drawing/2014/main" id="{64F5E3B2-2BF5-2434-BF30-DA4716C3CEC0}"/>
              </a:ext>
            </a:extLst>
          </p:cNvPr>
          <p:cNvSpPr/>
          <p:nvPr/>
        </p:nvSpPr>
        <p:spPr>
          <a:xfrm>
            <a:off x="3353909" y="2605335"/>
            <a:ext cx="4542482" cy="489102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 + be + V-ING</a:t>
            </a:r>
            <a:endParaRPr sz="800" b="1" dirty="0">
              <a:ln w="0"/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Google Shape;250;p10">
            <a:extLst>
              <a:ext uri="{FF2B5EF4-FFF2-40B4-BE49-F238E27FC236}">
                <a16:creationId xmlns:a16="http://schemas.microsoft.com/office/drawing/2014/main" id="{1CCFF8A9-3EDC-1A7F-787C-3362869E17EA}"/>
              </a:ext>
            </a:extLst>
          </p:cNvPr>
          <p:cNvSpPr/>
          <p:nvPr/>
        </p:nvSpPr>
        <p:spPr>
          <a:xfrm>
            <a:off x="3353908" y="3246829"/>
            <a:ext cx="4608032" cy="1438555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 + </a:t>
            </a:r>
            <a:r>
              <a:rPr lang="en-US" sz="28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am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 b="1" dirty="0">
              <a:ln w="0"/>
              <a:solidFill>
                <a:schemeClr val="tx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He/ She/ It + </a:t>
            </a:r>
            <a:r>
              <a:rPr lang="en-US" sz="28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800" b="1" dirty="0">
              <a:ln w="0"/>
              <a:solidFill>
                <a:schemeClr val="tx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You/ We/ They + </a:t>
            </a:r>
            <a:r>
              <a:rPr lang="en-US" sz="28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b="1" dirty="0">
              <a:ln w="0"/>
              <a:solidFill>
                <a:schemeClr val="tx1">
                  <a:lumMod val="75000"/>
                </a:schemeClr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3"/>
          <p:cNvSpPr txBox="1">
            <a:spLocks noGrp="1"/>
          </p:cNvSpPr>
          <p:nvPr>
            <p:ph type="title" idx="6"/>
          </p:nvPr>
        </p:nvSpPr>
        <p:spPr>
          <a:xfrm>
            <a:off x="725244" y="31679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12" name="Google Shape;1012;p43"/>
          <p:cNvGrpSpPr/>
          <p:nvPr/>
        </p:nvGrpSpPr>
        <p:grpSpPr>
          <a:xfrm rot="-1076310">
            <a:off x="7847528" y="156348"/>
            <a:ext cx="1048076" cy="528943"/>
            <a:chOff x="3074383" y="127425"/>
            <a:chExt cx="1048062" cy="528936"/>
          </a:xfrm>
        </p:grpSpPr>
        <p:sp>
          <p:nvSpPr>
            <p:cNvPr id="1013" name="Google Shape;1013;p43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3"/>
          <p:cNvGrpSpPr/>
          <p:nvPr/>
        </p:nvGrpSpPr>
        <p:grpSpPr>
          <a:xfrm rot="-1118640">
            <a:off x="472030" y="206187"/>
            <a:ext cx="387186" cy="741133"/>
            <a:chOff x="6692313" y="4433554"/>
            <a:chExt cx="421445" cy="806710"/>
          </a:xfrm>
        </p:grpSpPr>
        <p:sp>
          <p:nvSpPr>
            <p:cNvPr id="1018" name="Google Shape;1018;p4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3"/>
          <p:cNvGrpSpPr/>
          <p:nvPr/>
        </p:nvGrpSpPr>
        <p:grpSpPr>
          <a:xfrm rot="579060">
            <a:off x="167245" y="4187827"/>
            <a:ext cx="741652" cy="762100"/>
            <a:chOff x="7944696" y="6611375"/>
            <a:chExt cx="1076496" cy="1106175"/>
          </a:xfrm>
        </p:grpSpPr>
        <p:grpSp>
          <p:nvGrpSpPr>
            <p:cNvPr id="1026" name="Google Shape;1026;p43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1027" name="Google Shape;1027;p43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4" name="Google Shape;1054;p43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4906A-7E1B-3E8D-3C15-B5453F3C29FA}"/>
              </a:ext>
            </a:extLst>
          </p:cNvPr>
          <p:cNvSpPr txBox="1"/>
          <p:nvPr/>
        </p:nvSpPr>
        <p:spPr>
          <a:xfrm>
            <a:off x="1188666" y="1136346"/>
            <a:ext cx="68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is riding her bike.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walking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now. </a:t>
            </a:r>
          </a:p>
        </p:txBody>
      </p:sp>
      <p:sp>
        <p:nvSpPr>
          <p:cNvPr id="18" name="Google Shape;1548;p48">
            <a:extLst>
              <a:ext uri="{FF2B5EF4-FFF2-40B4-BE49-F238E27FC236}">
                <a16:creationId xmlns:a16="http://schemas.microsoft.com/office/drawing/2014/main" id="{4A2D1447-26DF-36B2-121E-8EF7C5CD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2943" y="2365310"/>
            <a:ext cx="1949862" cy="489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NEGATIVE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" name="Google Shape;246;p10">
            <a:extLst>
              <a:ext uri="{FF2B5EF4-FFF2-40B4-BE49-F238E27FC236}">
                <a16:creationId xmlns:a16="http://schemas.microsoft.com/office/drawing/2014/main" id="{64F5E3B2-2BF5-2434-BF30-DA4716C3CEC0}"/>
              </a:ext>
            </a:extLst>
          </p:cNvPr>
          <p:cNvSpPr/>
          <p:nvPr/>
        </p:nvSpPr>
        <p:spPr>
          <a:xfrm>
            <a:off x="3368186" y="2379168"/>
            <a:ext cx="4542482" cy="489102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 + be </a:t>
            </a:r>
            <a:r>
              <a:rPr lang="en-US" sz="32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+ V-ING</a:t>
            </a:r>
            <a:endParaRPr sz="800" b="1" dirty="0">
              <a:ln w="0"/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Google Shape;250;p10">
            <a:extLst>
              <a:ext uri="{FF2B5EF4-FFF2-40B4-BE49-F238E27FC236}">
                <a16:creationId xmlns:a16="http://schemas.microsoft.com/office/drawing/2014/main" id="{1CCFF8A9-3EDC-1A7F-787C-3362869E17EA}"/>
              </a:ext>
            </a:extLst>
          </p:cNvPr>
          <p:cNvSpPr/>
          <p:nvPr/>
        </p:nvSpPr>
        <p:spPr>
          <a:xfrm>
            <a:off x="3368184" y="3020662"/>
            <a:ext cx="5009115" cy="1438555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 + </a:t>
            </a:r>
            <a:r>
              <a:rPr lang="en-US" sz="28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am not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He/ She/ It + </a:t>
            </a:r>
            <a:r>
              <a:rPr lang="en-US" sz="28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 not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You/ We/ They + </a:t>
            </a:r>
            <a:r>
              <a:rPr lang="en-US" sz="2800" b="1" u="sng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 not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V-</a:t>
            </a:r>
            <a:r>
              <a:rPr lang="en-US" sz="2800" b="1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8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46FB2-31D9-05C6-DC50-8034791E20E4}"/>
              </a:ext>
            </a:extLst>
          </p:cNvPr>
          <p:cNvSpPr txBox="1"/>
          <p:nvPr/>
        </p:nvSpPr>
        <p:spPr>
          <a:xfrm>
            <a:off x="1188666" y="1645712"/>
            <a:ext cx="68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isn’t walking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now. </a:t>
            </a:r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(is not = isn’t) </a:t>
            </a:r>
          </a:p>
        </p:txBody>
      </p:sp>
    </p:spTree>
    <p:extLst>
      <p:ext uri="{BB962C8B-B14F-4D97-AF65-F5344CB8AC3E}">
        <p14:creationId xmlns:p14="http://schemas.microsoft.com/office/powerpoint/2010/main" val="5679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8" grpId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43"/>
          <p:cNvSpPr txBox="1">
            <a:spLocks noGrp="1"/>
          </p:cNvSpPr>
          <p:nvPr>
            <p:ph type="title" idx="6"/>
          </p:nvPr>
        </p:nvSpPr>
        <p:spPr>
          <a:xfrm>
            <a:off x="725244" y="316790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1012" name="Google Shape;1012;p43"/>
          <p:cNvGrpSpPr/>
          <p:nvPr/>
        </p:nvGrpSpPr>
        <p:grpSpPr>
          <a:xfrm rot="-1076310">
            <a:off x="7847528" y="156348"/>
            <a:ext cx="1048076" cy="528943"/>
            <a:chOff x="3074383" y="127425"/>
            <a:chExt cx="1048062" cy="528936"/>
          </a:xfrm>
        </p:grpSpPr>
        <p:sp>
          <p:nvSpPr>
            <p:cNvPr id="1013" name="Google Shape;1013;p43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7" name="Google Shape;1017;p43"/>
          <p:cNvGrpSpPr/>
          <p:nvPr/>
        </p:nvGrpSpPr>
        <p:grpSpPr>
          <a:xfrm rot="-1118640">
            <a:off x="472030" y="206187"/>
            <a:ext cx="387186" cy="741133"/>
            <a:chOff x="6692313" y="4433554"/>
            <a:chExt cx="421445" cy="806710"/>
          </a:xfrm>
        </p:grpSpPr>
        <p:sp>
          <p:nvSpPr>
            <p:cNvPr id="1018" name="Google Shape;1018;p43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43"/>
          <p:cNvGrpSpPr/>
          <p:nvPr/>
        </p:nvGrpSpPr>
        <p:grpSpPr>
          <a:xfrm rot="579060">
            <a:off x="167245" y="4187827"/>
            <a:ext cx="741652" cy="762100"/>
            <a:chOff x="7944696" y="6611375"/>
            <a:chExt cx="1076496" cy="1106175"/>
          </a:xfrm>
        </p:grpSpPr>
        <p:grpSp>
          <p:nvGrpSpPr>
            <p:cNvPr id="1026" name="Google Shape;1026;p43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1027" name="Google Shape;1027;p43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3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3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3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3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3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3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3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3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3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3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3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3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3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3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3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3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3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3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3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3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3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3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3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43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43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43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4" name="Google Shape;1054;p43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F4906A-7E1B-3E8D-3C15-B5453F3C29FA}"/>
              </a:ext>
            </a:extLst>
          </p:cNvPr>
          <p:cNvSpPr txBox="1"/>
          <p:nvPr/>
        </p:nvSpPr>
        <p:spPr>
          <a:xfrm>
            <a:off x="1188666" y="1136346"/>
            <a:ext cx="68782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you looking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new apartment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" name="Google Shape;1548;p48">
            <a:extLst>
              <a:ext uri="{FF2B5EF4-FFF2-40B4-BE49-F238E27FC236}">
                <a16:creationId xmlns:a16="http://schemas.microsoft.com/office/drawing/2014/main" id="{4A2D1447-26DF-36B2-121E-8EF7C5CDB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6666" y="1883098"/>
            <a:ext cx="2070487" cy="4891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2"/>
                </a:solidFill>
              </a:rPr>
              <a:t>QUESTION</a:t>
            </a:r>
            <a:endParaRPr sz="2400" b="1" dirty="0">
              <a:solidFill>
                <a:schemeClr val="dk2"/>
              </a:solidFill>
            </a:endParaRPr>
          </a:p>
        </p:txBody>
      </p:sp>
      <p:sp>
        <p:nvSpPr>
          <p:cNvPr id="19" name="Google Shape;246;p10">
            <a:extLst>
              <a:ext uri="{FF2B5EF4-FFF2-40B4-BE49-F238E27FC236}">
                <a16:creationId xmlns:a16="http://schemas.microsoft.com/office/drawing/2014/main" id="{64F5E3B2-2BF5-2434-BF30-DA4716C3CEC0}"/>
              </a:ext>
            </a:extLst>
          </p:cNvPr>
          <p:cNvSpPr/>
          <p:nvPr/>
        </p:nvSpPr>
        <p:spPr>
          <a:xfrm>
            <a:off x="3717257" y="1907322"/>
            <a:ext cx="4542482" cy="489102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Be + S + V-ING</a:t>
            </a:r>
            <a:r>
              <a:rPr lang="en-US" sz="32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</p:txBody>
      </p:sp>
      <p:sp>
        <p:nvSpPr>
          <p:cNvPr id="20" name="Google Shape;250;p10">
            <a:extLst>
              <a:ext uri="{FF2B5EF4-FFF2-40B4-BE49-F238E27FC236}">
                <a16:creationId xmlns:a16="http://schemas.microsoft.com/office/drawing/2014/main" id="{1CCFF8A9-3EDC-1A7F-787C-3362869E17EA}"/>
              </a:ext>
            </a:extLst>
          </p:cNvPr>
          <p:cNvSpPr/>
          <p:nvPr/>
        </p:nvSpPr>
        <p:spPr>
          <a:xfrm>
            <a:off x="3022169" y="2536577"/>
            <a:ext cx="5951794" cy="2137027"/>
          </a:xfrm>
          <a:prstGeom prst="roundRect">
            <a:avLst>
              <a:gd name="adj" fmla="val 16667"/>
            </a:avLst>
          </a:prstGeom>
          <a:solidFill>
            <a:schemeClr val="accent6">
              <a:lumMod val="95000"/>
            </a:schemeClr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Am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V-</a:t>
            </a:r>
            <a:r>
              <a:rPr lang="en-US" sz="2000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 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Yes,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am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./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am not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he/ she/ it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+ V-</a:t>
            </a:r>
            <a:r>
              <a:rPr lang="en-US" sz="2000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-   Yes,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he/ she/ it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 No,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he/ she/ it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isn’t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you/ we/ they 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+ V-</a:t>
            </a:r>
            <a:r>
              <a:rPr lang="en-US" sz="2000" dirty="0" err="1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ing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r>
              <a:rPr lang="en-US" sz="2000" dirty="0">
                <a:ln w="0"/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-   Yes,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you/ we/ they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./ No,</a:t>
            </a:r>
            <a:r>
              <a:rPr lang="en-US" sz="2000" b="1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ln w="0"/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you/ we/ they </a:t>
            </a:r>
            <a:r>
              <a:rPr lang="en-US" sz="2000" b="1" dirty="0">
                <a:ln w="0"/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aren’t</a:t>
            </a:r>
            <a:r>
              <a:rPr lang="en-US" sz="2000" dirty="0">
                <a:ln w="0"/>
                <a:solidFill>
                  <a:schemeClr val="tx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04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53"/>
          <p:cNvSpPr txBox="1"/>
          <p:nvPr/>
        </p:nvSpPr>
        <p:spPr>
          <a:xfrm flipH="1">
            <a:off x="-4041475" y="1016550"/>
            <a:ext cx="21753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150,000,00$</a:t>
            </a:r>
            <a:endParaRPr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207" name="Google Shape;2207;p53"/>
          <p:cNvSpPr txBox="1"/>
          <p:nvPr/>
        </p:nvSpPr>
        <p:spPr>
          <a:xfrm flipH="1">
            <a:off x="-4030225" y="1420900"/>
            <a:ext cx="274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Gross revenues in 2021</a:t>
            </a:r>
            <a:endParaRPr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215" name="Google Shape;2215;p53"/>
          <p:cNvGrpSpPr/>
          <p:nvPr/>
        </p:nvGrpSpPr>
        <p:grpSpPr>
          <a:xfrm rot="-1109563">
            <a:off x="8380198" y="349761"/>
            <a:ext cx="336179" cy="627882"/>
            <a:chOff x="2777825" y="2491525"/>
            <a:chExt cx="133975" cy="250225"/>
          </a:xfrm>
        </p:grpSpPr>
        <p:sp>
          <p:nvSpPr>
            <p:cNvPr id="2216" name="Google Shape;2216;p53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53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53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53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3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3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3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3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3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3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53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53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53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3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3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3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3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3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3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53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53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3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3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3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0" name="Google Shape;2240;p53"/>
          <p:cNvGrpSpPr/>
          <p:nvPr/>
        </p:nvGrpSpPr>
        <p:grpSpPr>
          <a:xfrm rot="455830">
            <a:off x="8391272" y="4020309"/>
            <a:ext cx="540605" cy="826015"/>
            <a:chOff x="7425079" y="1535350"/>
            <a:chExt cx="1795775" cy="2743848"/>
          </a:xfrm>
        </p:grpSpPr>
        <p:sp>
          <p:nvSpPr>
            <p:cNvPr id="2241" name="Google Shape;2241;p53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3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3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3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53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53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4" name="Google Shape;2274;p53"/>
          <p:cNvGrpSpPr/>
          <p:nvPr/>
        </p:nvGrpSpPr>
        <p:grpSpPr>
          <a:xfrm rot="623295">
            <a:off x="184485" y="114416"/>
            <a:ext cx="764908" cy="764723"/>
            <a:chOff x="-13250" y="2940250"/>
            <a:chExt cx="995857" cy="995617"/>
          </a:xfrm>
        </p:grpSpPr>
        <p:sp>
          <p:nvSpPr>
            <p:cNvPr id="2275" name="Google Shape;2275;p53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3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3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3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3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3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3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3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3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3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3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3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3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3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3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3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3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3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3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3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548;p48">
            <a:extLst>
              <a:ext uri="{FF2B5EF4-FFF2-40B4-BE49-F238E27FC236}">
                <a16:creationId xmlns:a16="http://schemas.microsoft.com/office/drawing/2014/main" id="{0B997B16-A308-A948-D51E-92096C1E2B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349" y="137337"/>
            <a:ext cx="7199572" cy="72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2. (P.107)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sentences, using the present continuous form of the verbs in brackets.</a:t>
            </a: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2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Hộp Văn bản 19">
            <a:extLst>
              <a:ext uri="{FF2B5EF4-FFF2-40B4-BE49-F238E27FC236}">
                <a16:creationId xmlns:a16="http://schemas.microsoft.com/office/drawing/2014/main" id="{20C8CCFF-53B1-AFE2-E3E8-31C6B2623D21}"/>
              </a:ext>
            </a:extLst>
          </p:cNvPr>
          <p:cNvSpPr txBox="1"/>
          <p:nvPr/>
        </p:nvSpPr>
        <p:spPr>
          <a:xfrm>
            <a:off x="412418" y="920906"/>
            <a:ext cx="8316139" cy="369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Mai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(talk)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about types of energy sources now.</a:t>
            </a: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(use)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solar energy to replace energy from coal today.</a:t>
            </a: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Keep quiet! The students of Class 7C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(take)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a test.</a:t>
            </a: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Scientists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(develop)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new energy sources to protect the environment.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We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(reduce)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____________ the use of nuclear energy nowadays.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792B46-C645-5A29-6470-E8CC1F6CF265}"/>
              </a:ext>
            </a:extLst>
          </p:cNvPr>
          <p:cNvSpPr txBox="1"/>
          <p:nvPr/>
        </p:nvSpPr>
        <p:spPr>
          <a:xfrm>
            <a:off x="6462585" y="1147869"/>
            <a:ext cx="892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51D891-558D-D150-6D44-91B9F07C4D15}"/>
              </a:ext>
            </a:extLst>
          </p:cNvPr>
          <p:cNvSpPr txBox="1"/>
          <p:nvPr/>
        </p:nvSpPr>
        <p:spPr>
          <a:xfrm>
            <a:off x="7446833" y="1752791"/>
            <a:ext cx="892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today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4401D-47F3-D513-C7EE-4177897E376E}"/>
              </a:ext>
            </a:extLst>
          </p:cNvPr>
          <p:cNvSpPr txBox="1"/>
          <p:nvPr/>
        </p:nvSpPr>
        <p:spPr>
          <a:xfrm>
            <a:off x="676661" y="2363744"/>
            <a:ext cx="1544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quiet! 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6C721-BCAD-6B52-B184-CC0D5BD7E327}"/>
              </a:ext>
            </a:extLst>
          </p:cNvPr>
          <p:cNvSpPr txBox="1"/>
          <p:nvPr/>
        </p:nvSpPr>
        <p:spPr>
          <a:xfrm>
            <a:off x="6261534" y="4190761"/>
            <a:ext cx="1544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nowadays </a:t>
            </a:r>
            <a:endParaRPr lang="en-US" sz="2000" b="1" dirty="0">
              <a:highlight>
                <a:srgbClr val="FEA937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8E252-2901-EAE8-B13C-90071FCFAA20}"/>
              </a:ext>
            </a:extLst>
          </p:cNvPr>
          <p:cNvSpPr txBox="1"/>
          <p:nvPr/>
        </p:nvSpPr>
        <p:spPr>
          <a:xfrm>
            <a:off x="2027582" y="1104954"/>
            <a:ext cx="113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talking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AF843-CC53-9EA2-0364-D7BCED0F81D9}"/>
              </a:ext>
            </a:extLst>
          </p:cNvPr>
          <p:cNvSpPr txBox="1"/>
          <p:nvPr/>
        </p:nvSpPr>
        <p:spPr>
          <a:xfrm>
            <a:off x="1932166" y="1720453"/>
            <a:ext cx="1152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using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AD4D04-1F13-1448-9D33-C32896A2929F}"/>
              </a:ext>
            </a:extLst>
          </p:cNvPr>
          <p:cNvSpPr txBox="1"/>
          <p:nvPr/>
        </p:nvSpPr>
        <p:spPr>
          <a:xfrm>
            <a:off x="5360503" y="2355779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taking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788892-9823-6E5A-1634-FBE1CF0C5173}"/>
              </a:ext>
            </a:extLst>
          </p:cNvPr>
          <p:cNvSpPr txBox="1"/>
          <p:nvPr/>
        </p:nvSpPr>
        <p:spPr>
          <a:xfrm>
            <a:off x="2721995" y="2970361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developing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56A408-9090-0267-A78D-3735101984DA}"/>
              </a:ext>
            </a:extLst>
          </p:cNvPr>
          <p:cNvSpPr txBox="1"/>
          <p:nvPr/>
        </p:nvSpPr>
        <p:spPr>
          <a:xfrm>
            <a:off x="2090251" y="4159519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reducing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ED0DB6-8E1D-406B-1932-E3A7ACB4184D}"/>
              </a:ext>
            </a:extLst>
          </p:cNvPr>
          <p:cNvSpPr txBox="1"/>
          <p:nvPr/>
        </p:nvSpPr>
        <p:spPr>
          <a:xfrm>
            <a:off x="2090251" y="3538672"/>
            <a:ext cx="3652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happening around now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2000" dirty="0">
              <a:solidFill>
                <a:schemeClr val="tx1">
                  <a:lumMod val="75000"/>
                </a:schemeClr>
              </a:solidFill>
              <a:highlight>
                <a:srgbClr val="FEA937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0"/>
          <p:cNvSpPr/>
          <p:nvPr/>
        </p:nvSpPr>
        <p:spPr>
          <a:xfrm>
            <a:off x="970749" y="792550"/>
            <a:ext cx="2815571" cy="1371000"/>
          </a:xfrm>
          <a:prstGeom prst="roundRect">
            <a:avLst>
              <a:gd name="adj" fmla="val 11881"/>
            </a:avLst>
          </a:prstGeom>
          <a:solidFill>
            <a:schemeClr val="dk2"/>
          </a:solidFill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0"/>
          <p:cNvSpPr txBox="1">
            <a:spLocks noGrp="1"/>
          </p:cNvSpPr>
          <p:nvPr>
            <p:ph type="title"/>
          </p:nvPr>
        </p:nvSpPr>
        <p:spPr>
          <a:xfrm>
            <a:off x="851050" y="2477087"/>
            <a:ext cx="4633800" cy="95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tx1">
                    <a:lumMod val="75000"/>
                  </a:schemeClr>
                </a:solidFill>
              </a:rPr>
              <a:t>TYPHOON</a:t>
            </a:r>
            <a:endParaRPr sz="6000" i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24" name="Google Shape;624;p40"/>
          <p:cNvSpPr txBox="1">
            <a:spLocks noGrp="1"/>
          </p:cNvSpPr>
          <p:nvPr>
            <p:ph type="title" idx="2"/>
          </p:nvPr>
        </p:nvSpPr>
        <p:spPr>
          <a:xfrm>
            <a:off x="987681" y="981646"/>
            <a:ext cx="2758362" cy="10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625" name="Google Shape;625;p40"/>
          <p:cNvSpPr txBox="1">
            <a:spLocks noGrp="1"/>
          </p:cNvSpPr>
          <p:nvPr>
            <p:ph type="subTitle" idx="1"/>
          </p:nvPr>
        </p:nvSpPr>
        <p:spPr>
          <a:xfrm>
            <a:off x="851050" y="3572075"/>
            <a:ext cx="4633800" cy="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3. (P108)</a:t>
            </a:r>
            <a:endParaRPr sz="2000" dirty="0"/>
          </a:p>
        </p:txBody>
      </p:sp>
      <p:grpSp>
        <p:nvGrpSpPr>
          <p:cNvPr id="626" name="Google Shape;626;p40"/>
          <p:cNvGrpSpPr/>
          <p:nvPr/>
        </p:nvGrpSpPr>
        <p:grpSpPr>
          <a:xfrm rot="-1076310">
            <a:off x="4472503" y="194209"/>
            <a:ext cx="1048076" cy="528943"/>
            <a:chOff x="3074383" y="127425"/>
            <a:chExt cx="1048062" cy="528936"/>
          </a:xfrm>
        </p:grpSpPr>
        <p:sp>
          <p:nvSpPr>
            <p:cNvPr id="627" name="Google Shape;627;p40"/>
            <p:cNvSpPr/>
            <p:nvPr/>
          </p:nvSpPr>
          <p:spPr>
            <a:xfrm>
              <a:off x="3075463" y="127425"/>
              <a:ext cx="1046983" cy="528759"/>
            </a:xfrm>
            <a:custGeom>
              <a:avLst/>
              <a:gdLst/>
              <a:ahLst/>
              <a:cxnLst/>
              <a:rect l="l" t="t" r="r" b="b"/>
              <a:pathLst>
                <a:path w="17690" h="8934" extrusionOk="0">
                  <a:moveTo>
                    <a:pt x="9062" y="1"/>
                  </a:moveTo>
                  <a:cubicBezTo>
                    <a:pt x="7228" y="1"/>
                    <a:pt x="5649" y="1110"/>
                    <a:pt x="4961" y="2692"/>
                  </a:cubicBezTo>
                  <a:cubicBezTo>
                    <a:pt x="3588" y="2704"/>
                    <a:pt x="2427" y="3598"/>
                    <a:pt x="2021" y="4839"/>
                  </a:cubicBezTo>
                  <a:cubicBezTo>
                    <a:pt x="1987" y="4906"/>
                    <a:pt x="1951" y="4977"/>
                    <a:pt x="1920" y="5048"/>
                  </a:cubicBezTo>
                  <a:cubicBezTo>
                    <a:pt x="860" y="5054"/>
                    <a:pt x="6" y="5914"/>
                    <a:pt x="6" y="6977"/>
                  </a:cubicBezTo>
                  <a:cubicBezTo>
                    <a:pt x="0" y="8046"/>
                    <a:pt x="869" y="8909"/>
                    <a:pt x="1935" y="8909"/>
                  </a:cubicBezTo>
                  <a:lnTo>
                    <a:pt x="4614" y="8909"/>
                  </a:lnTo>
                  <a:cubicBezTo>
                    <a:pt x="4737" y="8924"/>
                    <a:pt x="4859" y="8933"/>
                    <a:pt x="4985" y="8933"/>
                  </a:cubicBezTo>
                  <a:lnTo>
                    <a:pt x="13792" y="8933"/>
                  </a:lnTo>
                  <a:cubicBezTo>
                    <a:pt x="13909" y="8933"/>
                    <a:pt x="14022" y="8924"/>
                    <a:pt x="14136" y="8912"/>
                  </a:cubicBezTo>
                  <a:lnTo>
                    <a:pt x="16342" y="8912"/>
                  </a:lnTo>
                  <a:cubicBezTo>
                    <a:pt x="17088" y="8912"/>
                    <a:pt x="17690" y="8310"/>
                    <a:pt x="17690" y="7566"/>
                  </a:cubicBezTo>
                  <a:cubicBezTo>
                    <a:pt x="17690" y="6943"/>
                    <a:pt x="17269" y="6418"/>
                    <a:pt x="16695" y="6264"/>
                  </a:cubicBezTo>
                  <a:cubicBezTo>
                    <a:pt x="16704" y="6184"/>
                    <a:pt x="16707" y="6101"/>
                    <a:pt x="16707" y="6018"/>
                  </a:cubicBezTo>
                  <a:cubicBezTo>
                    <a:pt x="16707" y="4409"/>
                    <a:pt x="15402" y="3103"/>
                    <a:pt x="13792" y="3103"/>
                  </a:cubicBezTo>
                  <a:cubicBezTo>
                    <a:pt x="13635" y="3103"/>
                    <a:pt x="13482" y="3116"/>
                    <a:pt x="13328" y="3140"/>
                  </a:cubicBezTo>
                  <a:cubicBezTo>
                    <a:pt x="12763" y="1322"/>
                    <a:pt x="11067" y="1"/>
                    <a:pt x="906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0"/>
            <p:cNvSpPr/>
            <p:nvPr/>
          </p:nvSpPr>
          <p:spPr>
            <a:xfrm>
              <a:off x="3074383" y="327408"/>
              <a:ext cx="543851" cy="327293"/>
            </a:xfrm>
            <a:custGeom>
              <a:avLst/>
              <a:gdLst/>
              <a:ahLst/>
              <a:cxnLst/>
              <a:rect l="l" t="t" r="r" b="b"/>
              <a:pathLst>
                <a:path w="9189" h="5530" extrusionOk="0">
                  <a:moveTo>
                    <a:pt x="4455" y="1"/>
                  </a:moveTo>
                  <a:cubicBezTo>
                    <a:pt x="3318" y="1"/>
                    <a:pt x="2341" y="689"/>
                    <a:pt x="1917" y="1669"/>
                  </a:cubicBezTo>
                  <a:cubicBezTo>
                    <a:pt x="858" y="1675"/>
                    <a:pt x="1" y="2535"/>
                    <a:pt x="1" y="3598"/>
                  </a:cubicBezTo>
                  <a:cubicBezTo>
                    <a:pt x="1" y="4667"/>
                    <a:pt x="864" y="5530"/>
                    <a:pt x="1933" y="5530"/>
                  </a:cubicBezTo>
                  <a:lnTo>
                    <a:pt x="7385" y="5530"/>
                  </a:lnTo>
                  <a:cubicBezTo>
                    <a:pt x="8383" y="5530"/>
                    <a:pt x="9188" y="4725"/>
                    <a:pt x="9188" y="3727"/>
                  </a:cubicBezTo>
                  <a:cubicBezTo>
                    <a:pt x="9188" y="2731"/>
                    <a:pt x="8383" y="1921"/>
                    <a:pt x="7385" y="1921"/>
                  </a:cubicBezTo>
                  <a:cubicBezTo>
                    <a:pt x="7287" y="1921"/>
                    <a:pt x="7191" y="1930"/>
                    <a:pt x="7096" y="1945"/>
                  </a:cubicBezTo>
                  <a:cubicBezTo>
                    <a:pt x="6746" y="818"/>
                    <a:pt x="5696" y="1"/>
                    <a:pt x="44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0"/>
            <p:cNvSpPr/>
            <p:nvPr/>
          </p:nvSpPr>
          <p:spPr>
            <a:xfrm>
              <a:off x="3184583" y="127425"/>
              <a:ext cx="878661" cy="528936"/>
            </a:xfrm>
            <a:custGeom>
              <a:avLst/>
              <a:gdLst/>
              <a:ahLst/>
              <a:cxnLst/>
              <a:rect l="l" t="t" r="r" b="b"/>
              <a:pathLst>
                <a:path w="14846" h="8937" extrusionOk="0">
                  <a:moveTo>
                    <a:pt x="7200" y="1"/>
                  </a:moveTo>
                  <a:cubicBezTo>
                    <a:pt x="5363" y="1"/>
                    <a:pt x="3788" y="1110"/>
                    <a:pt x="3099" y="2692"/>
                  </a:cubicBezTo>
                  <a:cubicBezTo>
                    <a:pt x="1385" y="2704"/>
                    <a:pt x="0" y="4098"/>
                    <a:pt x="0" y="5816"/>
                  </a:cubicBezTo>
                  <a:cubicBezTo>
                    <a:pt x="0" y="7539"/>
                    <a:pt x="1398" y="8936"/>
                    <a:pt x="3121" y="8936"/>
                  </a:cubicBezTo>
                  <a:lnTo>
                    <a:pt x="11931" y="8936"/>
                  </a:lnTo>
                  <a:cubicBezTo>
                    <a:pt x="13540" y="8936"/>
                    <a:pt x="14846" y="7631"/>
                    <a:pt x="14846" y="6021"/>
                  </a:cubicBezTo>
                  <a:cubicBezTo>
                    <a:pt x="14846" y="4412"/>
                    <a:pt x="13540" y="3103"/>
                    <a:pt x="11931" y="3103"/>
                  </a:cubicBezTo>
                  <a:cubicBezTo>
                    <a:pt x="11774" y="3103"/>
                    <a:pt x="11620" y="3116"/>
                    <a:pt x="11467" y="3143"/>
                  </a:cubicBezTo>
                  <a:cubicBezTo>
                    <a:pt x="10902" y="1322"/>
                    <a:pt x="9203" y="1"/>
                    <a:pt x="7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0"/>
            <p:cNvSpPr/>
            <p:nvPr/>
          </p:nvSpPr>
          <p:spPr>
            <a:xfrm>
              <a:off x="3458724" y="311961"/>
              <a:ext cx="663050" cy="342918"/>
            </a:xfrm>
            <a:custGeom>
              <a:avLst/>
              <a:gdLst/>
              <a:ahLst/>
              <a:cxnLst/>
              <a:rect l="l" t="t" r="r" b="b"/>
              <a:pathLst>
                <a:path w="11203" h="5794" extrusionOk="0">
                  <a:moveTo>
                    <a:pt x="4663" y="1"/>
                  </a:moveTo>
                  <a:cubicBezTo>
                    <a:pt x="3474" y="1"/>
                    <a:pt x="2451" y="719"/>
                    <a:pt x="2006" y="1748"/>
                  </a:cubicBezTo>
                  <a:cubicBezTo>
                    <a:pt x="897" y="1755"/>
                    <a:pt x="0" y="2658"/>
                    <a:pt x="0" y="3773"/>
                  </a:cubicBezTo>
                  <a:cubicBezTo>
                    <a:pt x="0" y="4888"/>
                    <a:pt x="906" y="5794"/>
                    <a:pt x="2021" y="5794"/>
                  </a:cubicBezTo>
                  <a:lnTo>
                    <a:pt x="9854" y="5794"/>
                  </a:lnTo>
                  <a:cubicBezTo>
                    <a:pt x="10601" y="5794"/>
                    <a:pt x="11203" y="5192"/>
                    <a:pt x="11203" y="4448"/>
                  </a:cubicBezTo>
                  <a:cubicBezTo>
                    <a:pt x="11203" y="3702"/>
                    <a:pt x="10598" y="3097"/>
                    <a:pt x="9851" y="3097"/>
                  </a:cubicBezTo>
                  <a:cubicBezTo>
                    <a:pt x="9820" y="3097"/>
                    <a:pt x="9790" y="3097"/>
                    <a:pt x="9759" y="3100"/>
                  </a:cubicBezTo>
                  <a:cubicBezTo>
                    <a:pt x="9495" y="2261"/>
                    <a:pt x="8712" y="1659"/>
                    <a:pt x="7790" y="1659"/>
                  </a:cubicBezTo>
                  <a:cubicBezTo>
                    <a:pt x="7624" y="1659"/>
                    <a:pt x="7464" y="1678"/>
                    <a:pt x="7311" y="1718"/>
                  </a:cubicBezTo>
                  <a:cubicBezTo>
                    <a:pt x="6856" y="707"/>
                    <a:pt x="5843" y="1"/>
                    <a:pt x="46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40"/>
          <p:cNvGrpSpPr/>
          <p:nvPr/>
        </p:nvGrpSpPr>
        <p:grpSpPr>
          <a:xfrm rot="-1118640">
            <a:off x="295030" y="172998"/>
            <a:ext cx="387186" cy="741133"/>
            <a:chOff x="6692313" y="4433554"/>
            <a:chExt cx="421445" cy="806710"/>
          </a:xfrm>
        </p:grpSpPr>
        <p:sp>
          <p:nvSpPr>
            <p:cNvPr id="632" name="Google Shape;632;p40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0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0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0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0"/>
          <p:cNvGrpSpPr/>
          <p:nvPr/>
        </p:nvGrpSpPr>
        <p:grpSpPr>
          <a:xfrm rot="579092">
            <a:off x="5552623" y="843041"/>
            <a:ext cx="1747122" cy="1795183"/>
            <a:chOff x="7944696" y="6611375"/>
            <a:chExt cx="1076496" cy="1106175"/>
          </a:xfrm>
        </p:grpSpPr>
        <p:grpSp>
          <p:nvGrpSpPr>
            <p:cNvPr id="639" name="Google Shape;639;p40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640" name="Google Shape;640;p40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40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0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0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0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0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0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0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0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0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0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0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0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0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0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0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0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0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0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0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0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0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0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0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0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0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0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7" name="Google Shape;667;p40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8" name="Google Shape;668;p40"/>
          <p:cNvGrpSpPr/>
          <p:nvPr/>
        </p:nvGrpSpPr>
        <p:grpSpPr>
          <a:xfrm rot="1379457">
            <a:off x="7779775" y="240771"/>
            <a:ext cx="995893" cy="995653"/>
            <a:chOff x="-13250" y="2940250"/>
            <a:chExt cx="995857" cy="995617"/>
          </a:xfrm>
        </p:grpSpPr>
        <p:sp>
          <p:nvSpPr>
            <p:cNvPr id="669" name="Google Shape;669;p40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689" name="Google Shape;689;p40"/>
          <p:cNvCxnSpPr/>
          <p:nvPr/>
        </p:nvCxnSpPr>
        <p:spPr>
          <a:xfrm>
            <a:off x="970800" y="3454175"/>
            <a:ext cx="44736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91" name="Google Shape;691;p40"/>
          <p:cNvGrpSpPr/>
          <p:nvPr/>
        </p:nvGrpSpPr>
        <p:grpSpPr>
          <a:xfrm rot="-856607">
            <a:off x="7410442" y="3154912"/>
            <a:ext cx="1220077" cy="1334085"/>
            <a:chOff x="2242618" y="1437700"/>
            <a:chExt cx="733314" cy="801837"/>
          </a:xfrm>
        </p:grpSpPr>
        <p:sp>
          <p:nvSpPr>
            <p:cNvPr id="692" name="Google Shape;692;p40"/>
            <p:cNvSpPr/>
            <p:nvPr/>
          </p:nvSpPr>
          <p:spPr>
            <a:xfrm>
              <a:off x="2242750" y="1437700"/>
              <a:ext cx="733183" cy="801397"/>
            </a:xfrm>
            <a:custGeom>
              <a:avLst/>
              <a:gdLst/>
              <a:ahLst/>
              <a:cxnLst/>
              <a:rect l="l" t="t" r="r" b="b"/>
              <a:pathLst>
                <a:path w="12365" h="13516" extrusionOk="0">
                  <a:moveTo>
                    <a:pt x="6651" y="615"/>
                  </a:moveTo>
                  <a:lnTo>
                    <a:pt x="6651" y="2879"/>
                  </a:lnTo>
                  <a:lnTo>
                    <a:pt x="2498" y="2879"/>
                  </a:lnTo>
                  <a:lnTo>
                    <a:pt x="2498" y="615"/>
                  </a:lnTo>
                  <a:close/>
                  <a:moveTo>
                    <a:pt x="2495" y="0"/>
                  </a:moveTo>
                  <a:lnTo>
                    <a:pt x="1881" y="615"/>
                  </a:lnTo>
                  <a:lnTo>
                    <a:pt x="1881" y="2879"/>
                  </a:lnTo>
                  <a:lnTo>
                    <a:pt x="1" y="2879"/>
                  </a:lnTo>
                  <a:lnTo>
                    <a:pt x="1" y="10604"/>
                  </a:lnTo>
                  <a:lnTo>
                    <a:pt x="1" y="13516"/>
                  </a:lnTo>
                  <a:lnTo>
                    <a:pt x="11704" y="13516"/>
                  </a:lnTo>
                  <a:cubicBezTo>
                    <a:pt x="12066" y="13516"/>
                    <a:pt x="12364" y="13221"/>
                    <a:pt x="12364" y="12856"/>
                  </a:cubicBezTo>
                  <a:lnTo>
                    <a:pt x="12364" y="9673"/>
                  </a:lnTo>
                  <a:lnTo>
                    <a:pt x="12364" y="5530"/>
                  </a:lnTo>
                  <a:lnTo>
                    <a:pt x="12364" y="3146"/>
                  </a:lnTo>
                  <a:cubicBezTo>
                    <a:pt x="12364" y="2562"/>
                    <a:pt x="11888" y="2086"/>
                    <a:pt x="11305" y="2086"/>
                  </a:cubicBezTo>
                  <a:lnTo>
                    <a:pt x="11044" y="2086"/>
                  </a:lnTo>
                  <a:lnTo>
                    <a:pt x="11044" y="1312"/>
                  </a:lnTo>
                  <a:lnTo>
                    <a:pt x="11421" y="1312"/>
                  </a:lnTo>
                  <a:lnTo>
                    <a:pt x="11421" y="790"/>
                  </a:lnTo>
                  <a:lnTo>
                    <a:pt x="9142" y="790"/>
                  </a:lnTo>
                  <a:lnTo>
                    <a:pt x="9142" y="1312"/>
                  </a:lnTo>
                  <a:lnTo>
                    <a:pt x="9523" y="1312"/>
                  </a:lnTo>
                  <a:lnTo>
                    <a:pt x="9523" y="2086"/>
                  </a:lnTo>
                  <a:lnTo>
                    <a:pt x="9216" y="2086"/>
                  </a:lnTo>
                  <a:cubicBezTo>
                    <a:pt x="8731" y="2086"/>
                    <a:pt x="8328" y="2424"/>
                    <a:pt x="8227" y="2879"/>
                  </a:cubicBezTo>
                  <a:lnTo>
                    <a:pt x="7265" y="2879"/>
                  </a:lnTo>
                  <a:lnTo>
                    <a:pt x="7265" y="615"/>
                  </a:lnTo>
                  <a:lnTo>
                    <a:pt x="6630" y="0"/>
                  </a:ln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2354100" y="1474099"/>
              <a:ext cx="36466" cy="152074"/>
            </a:xfrm>
            <a:custGeom>
              <a:avLst/>
              <a:gdLst/>
              <a:ahLst/>
              <a:cxnLst/>
              <a:rect l="l" t="t" r="r" b="b"/>
              <a:pathLst>
                <a:path w="615" h="2262" extrusionOk="0">
                  <a:moveTo>
                    <a:pt x="0" y="1"/>
                  </a:moveTo>
                  <a:lnTo>
                    <a:pt x="0" y="2262"/>
                  </a:lnTo>
                  <a:lnTo>
                    <a:pt x="615" y="2262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2636934" y="1474099"/>
              <a:ext cx="36466" cy="152074"/>
            </a:xfrm>
            <a:custGeom>
              <a:avLst/>
              <a:gdLst/>
              <a:ahLst/>
              <a:cxnLst/>
              <a:rect l="l" t="t" r="r" b="b"/>
              <a:pathLst>
                <a:path w="615" h="2262" extrusionOk="0">
                  <a:moveTo>
                    <a:pt x="1" y="1"/>
                  </a:moveTo>
                  <a:lnTo>
                    <a:pt x="1" y="2262"/>
                  </a:lnTo>
                  <a:lnTo>
                    <a:pt x="615" y="2262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2354272" y="1437700"/>
              <a:ext cx="319126" cy="36465"/>
            </a:xfrm>
            <a:custGeom>
              <a:avLst/>
              <a:gdLst/>
              <a:ahLst/>
              <a:cxnLst/>
              <a:rect l="l" t="t" r="r" b="b"/>
              <a:pathLst>
                <a:path w="5382" h="615" extrusionOk="0">
                  <a:moveTo>
                    <a:pt x="615" y="0"/>
                  </a:moveTo>
                  <a:lnTo>
                    <a:pt x="0" y="615"/>
                  </a:lnTo>
                  <a:lnTo>
                    <a:pt x="5382" y="615"/>
                  </a:lnTo>
                  <a:lnTo>
                    <a:pt x="47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2242618" y="1608351"/>
              <a:ext cx="111534" cy="631169"/>
            </a:xfrm>
            <a:custGeom>
              <a:avLst/>
              <a:gdLst/>
              <a:ahLst/>
              <a:cxnLst/>
              <a:rect l="l" t="t" r="r" b="b"/>
              <a:pathLst>
                <a:path w="1881" h="10645" extrusionOk="0">
                  <a:moveTo>
                    <a:pt x="0" y="1"/>
                  </a:moveTo>
                  <a:lnTo>
                    <a:pt x="0" y="10644"/>
                  </a:lnTo>
                  <a:lnTo>
                    <a:pt x="1880" y="10644"/>
                  </a:lnTo>
                  <a:lnTo>
                    <a:pt x="18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2354094" y="1608351"/>
              <a:ext cx="159800" cy="631169"/>
            </a:xfrm>
            <a:custGeom>
              <a:avLst/>
              <a:gdLst/>
              <a:ahLst/>
              <a:cxnLst/>
              <a:rect l="l" t="t" r="r" b="b"/>
              <a:pathLst>
                <a:path w="2695" h="10645" extrusionOk="0">
                  <a:moveTo>
                    <a:pt x="0" y="1"/>
                  </a:moveTo>
                  <a:lnTo>
                    <a:pt x="0" y="10644"/>
                  </a:lnTo>
                  <a:lnTo>
                    <a:pt x="2694" y="10644"/>
                  </a:lnTo>
                  <a:lnTo>
                    <a:pt x="26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2673342" y="1608351"/>
              <a:ext cx="111712" cy="631169"/>
            </a:xfrm>
            <a:custGeom>
              <a:avLst/>
              <a:gdLst/>
              <a:ahLst/>
              <a:cxnLst/>
              <a:rect l="l" t="t" r="r" b="b"/>
              <a:pathLst>
                <a:path w="1884" h="10645" extrusionOk="0">
                  <a:moveTo>
                    <a:pt x="1" y="1"/>
                  </a:moveTo>
                  <a:lnTo>
                    <a:pt x="1" y="10644"/>
                  </a:lnTo>
                  <a:lnTo>
                    <a:pt x="1884" y="10644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2513422" y="1608351"/>
              <a:ext cx="159800" cy="631169"/>
            </a:xfrm>
            <a:custGeom>
              <a:avLst/>
              <a:gdLst/>
              <a:ahLst/>
              <a:cxnLst/>
              <a:rect l="l" t="t" r="r" b="b"/>
              <a:pathLst>
                <a:path w="2695" h="10645" extrusionOk="0">
                  <a:moveTo>
                    <a:pt x="1" y="1"/>
                  </a:moveTo>
                  <a:lnTo>
                    <a:pt x="1" y="10644"/>
                  </a:lnTo>
                  <a:lnTo>
                    <a:pt x="2695" y="10644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2242618" y="2066640"/>
              <a:ext cx="542075" cy="172897"/>
            </a:xfrm>
            <a:custGeom>
              <a:avLst/>
              <a:gdLst/>
              <a:ahLst/>
              <a:cxnLst/>
              <a:rect l="l" t="t" r="r" b="b"/>
              <a:pathLst>
                <a:path w="9142" h="2916" extrusionOk="0">
                  <a:moveTo>
                    <a:pt x="0" y="0"/>
                  </a:moveTo>
                  <a:lnTo>
                    <a:pt x="0" y="2915"/>
                  </a:lnTo>
                  <a:lnTo>
                    <a:pt x="9142" y="2915"/>
                  </a:lnTo>
                  <a:lnTo>
                    <a:pt x="9142" y="0"/>
                  </a:lnTo>
                  <a:close/>
                </a:path>
              </a:pathLst>
            </a:custGeom>
            <a:solidFill>
              <a:srgbClr val="394A66">
                <a:alpha val="20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2390146" y="1922554"/>
              <a:ext cx="108035" cy="64332"/>
            </a:xfrm>
            <a:custGeom>
              <a:avLst/>
              <a:gdLst/>
              <a:ahLst/>
              <a:cxnLst/>
              <a:rect l="l" t="t" r="r" b="b"/>
              <a:pathLst>
                <a:path w="1822" h="1085" extrusionOk="0">
                  <a:moveTo>
                    <a:pt x="0" y="0"/>
                  </a:moveTo>
                  <a:lnTo>
                    <a:pt x="649" y="1085"/>
                  </a:lnTo>
                  <a:lnTo>
                    <a:pt x="1822" y="1085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2390146" y="1859346"/>
              <a:ext cx="90010" cy="63265"/>
            </a:xfrm>
            <a:custGeom>
              <a:avLst/>
              <a:gdLst/>
              <a:ahLst/>
              <a:cxnLst/>
              <a:rect l="l" t="t" r="r" b="b"/>
              <a:pathLst>
                <a:path w="1518" h="1067" extrusionOk="0">
                  <a:moveTo>
                    <a:pt x="602" y="0"/>
                  </a:moveTo>
                  <a:lnTo>
                    <a:pt x="0" y="1066"/>
                  </a:lnTo>
                  <a:lnTo>
                    <a:pt x="1244" y="1066"/>
                  </a:lnTo>
                  <a:lnTo>
                    <a:pt x="1518" y="612"/>
                  </a:lnTo>
                  <a:lnTo>
                    <a:pt x="6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2529313" y="1922554"/>
              <a:ext cx="107680" cy="64332"/>
            </a:xfrm>
            <a:custGeom>
              <a:avLst/>
              <a:gdLst/>
              <a:ahLst/>
              <a:cxnLst/>
              <a:rect l="l" t="t" r="r" b="b"/>
              <a:pathLst>
                <a:path w="1816" h="1085" extrusionOk="0">
                  <a:moveTo>
                    <a:pt x="0" y="0"/>
                  </a:moveTo>
                  <a:lnTo>
                    <a:pt x="0" y="1085"/>
                  </a:lnTo>
                  <a:lnTo>
                    <a:pt x="1167" y="1085"/>
                  </a:lnTo>
                  <a:lnTo>
                    <a:pt x="18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2547339" y="1859346"/>
              <a:ext cx="89654" cy="63265"/>
            </a:xfrm>
            <a:custGeom>
              <a:avLst/>
              <a:gdLst/>
              <a:ahLst/>
              <a:cxnLst/>
              <a:rect l="l" t="t" r="r" b="b"/>
              <a:pathLst>
                <a:path w="1512" h="1067" extrusionOk="0">
                  <a:moveTo>
                    <a:pt x="913" y="0"/>
                  </a:moveTo>
                  <a:lnTo>
                    <a:pt x="0" y="612"/>
                  </a:lnTo>
                  <a:lnTo>
                    <a:pt x="268" y="1066"/>
                  </a:lnTo>
                  <a:lnTo>
                    <a:pt x="1512" y="106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2476302" y="1773368"/>
              <a:ext cx="111712" cy="96410"/>
            </a:xfrm>
            <a:custGeom>
              <a:avLst/>
              <a:gdLst/>
              <a:ahLst/>
              <a:cxnLst/>
              <a:rect l="l" t="t" r="r" b="b"/>
              <a:pathLst>
                <a:path w="1884" h="1626" extrusionOk="0">
                  <a:moveTo>
                    <a:pt x="1266" y="1"/>
                  </a:moveTo>
                  <a:lnTo>
                    <a:pt x="0" y="4"/>
                  </a:lnTo>
                  <a:lnTo>
                    <a:pt x="974" y="1626"/>
                  </a:lnTo>
                  <a:lnTo>
                    <a:pt x="1883" y="1030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440784" y="1773546"/>
              <a:ext cx="73467" cy="96232"/>
            </a:xfrm>
            <a:custGeom>
              <a:avLst/>
              <a:gdLst/>
              <a:ahLst/>
              <a:cxnLst/>
              <a:rect l="l" t="t" r="r" b="b"/>
              <a:pathLst>
                <a:path w="1239" h="1623" extrusionOk="0">
                  <a:moveTo>
                    <a:pt x="599" y="1"/>
                  </a:moveTo>
                  <a:lnTo>
                    <a:pt x="0" y="1030"/>
                  </a:lnTo>
                  <a:lnTo>
                    <a:pt x="894" y="1623"/>
                  </a:lnTo>
                  <a:lnTo>
                    <a:pt x="1238" y="107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524569" y="1829283"/>
              <a:ext cx="68723" cy="41979"/>
            </a:xfrm>
            <a:custGeom>
              <a:avLst/>
              <a:gdLst/>
              <a:ahLst/>
              <a:cxnLst/>
              <a:rect l="l" t="t" r="r" b="b"/>
              <a:pathLst>
                <a:path w="1159" h="708" extrusionOk="0">
                  <a:moveTo>
                    <a:pt x="1158" y="1"/>
                  </a:moveTo>
                  <a:lnTo>
                    <a:pt x="0" y="707"/>
                  </a:lnTo>
                  <a:lnTo>
                    <a:pt x="777" y="655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2417659" y="1857863"/>
              <a:ext cx="67418" cy="44173"/>
            </a:xfrm>
            <a:custGeom>
              <a:avLst/>
              <a:gdLst/>
              <a:ahLst/>
              <a:cxnLst/>
              <a:rect l="l" t="t" r="r" b="b"/>
              <a:pathLst>
                <a:path w="1137" h="745" extrusionOk="0">
                  <a:moveTo>
                    <a:pt x="0" y="1"/>
                  </a:moveTo>
                  <a:lnTo>
                    <a:pt x="1137" y="744"/>
                  </a:lnTo>
                  <a:lnTo>
                    <a:pt x="777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2510160" y="1914549"/>
              <a:ext cx="21939" cy="80519"/>
            </a:xfrm>
            <a:custGeom>
              <a:avLst/>
              <a:gdLst/>
              <a:ahLst/>
              <a:cxnLst/>
              <a:rect l="l" t="t" r="r" b="b"/>
              <a:pathLst>
                <a:path w="370" h="1358" extrusionOk="0">
                  <a:moveTo>
                    <a:pt x="369" y="0"/>
                  </a:moveTo>
                  <a:lnTo>
                    <a:pt x="1" y="682"/>
                  </a:lnTo>
                  <a:lnTo>
                    <a:pt x="351" y="1358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2729080" y="1561389"/>
              <a:ext cx="123571" cy="678128"/>
            </a:xfrm>
            <a:custGeom>
              <a:avLst/>
              <a:gdLst/>
              <a:ahLst/>
              <a:cxnLst/>
              <a:rect l="l" t="t" r="r" b="b"/>
              <a:pathLst>
                <a:path w="2084" h="11437" extrusionOk="0">
                  <a:moveTo>
                    <a:pt x="1015" y="0"/>
                  </a:moveTo>
                  <a:cubicBezTo>
                    <a:pt x="455" y="0"/>
                    <a:pt x="1" y="455"/>
                    <a:pt x="1" y="1014"/>
                  </a:cubicBezTo>
                  <a:lnTo>
                    <a:pt x="1" y="10776"/>
                  </a:lnTo>
                  <a:cubicBezTo>
                    <a:pt x="1" y="11138"/>
                    <a:pt x="299" y="11436"/>
                    <a:pt x="661" y="11436"/>
                  </a:cubicBezTo>
                  <a:lnTo>
                    <a:pt x="2083" y="11436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2852593" y="1561389"/>
              <a:ext cx="123334" cy="678128"/>
            </a:xfrm>
            <a:custGeom>
              <a:avLst/>
              <a:gdLst/>
              <a:ahLst/>
              <a:cxnLst/>
              <a:rect l="l" t="t" r="r" b="b"/>
              <a:pathLst>
                <a:path w="2080" h="11437" extrusionOk="0">
                  <a:moveTo>
                    <a:pt x="0" y="0"/>
                  </a:moveTo>
                  <a:lnTo>
                    <a:pt x="0" y="11436"/>
                  </a:lnTo>
                  <a:lnTo>
                    <a:pt x="1420" y="11436"/>
                  </a:lnTo>
                  <a:cubicBezTo>
                    <a:pt x="1785" y="11436"/>
                    <a:pt x="2080" y="11138"/>
                    <a:pt x="2080" y="10776"/>
                  </a:cubicBezTo>
                  <a:lnTo>
                    <a:pt x="2080" y="1060"/>
                  </a:lnTo>
                  <a:cubicBezTo>
                    <a:pt x="2080" y="476"/>
                    <a:pt x="1604" y="0"/>
                    <a:pt x="1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2807409" y="1515258"/>
              <a:ext cx="45242" cy="134475"/>
            </a:xfrm>
            <a:custGeom>
              <a:avLst/>
              <a:gdLst/>
              <a:ahLst/>
              <a:cxnLst/>
              <a:rect l="l" t="t" r="r" b="b"/>
              <a:pathLst>
                <a:path w="763" h="2268" extrusionOk="0">
                  <a:moveTo>
                    <a:pt x="1" y="1"/>
                  </a:moveTo>
                  <a:lnTo>
                    <a:pt x="1" y="2268"/>
                  </a:lnTo>
                  <a:lnTo>
                    <a:pt x="762" y="2268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2852593" y="1515258"/>
              <a:ext cx="45064" cy="134475"/>
            </a:xfrm>
            <a:custGeom>
              <a:avLst/>
              <a:gdLst/>
              <a:ahLst/>
              <a:cxnLst/>
              <a:rect l="l" t="t" r="r" b="b"/>
              <a:pathLst>
                <a:path w="760" h="2268" extrusionOk="0">
                  <a:moveTo>
                    <a:pt x="0" y="1"/>
                  </a:moveTo>
                  <a:lnTo>
                    <a:pt x="0" y="2268"/>
                  </a:lnTo>
                  <a:lnTo>
                    <a:pt x="759" y="2268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2784648" y="1484300"/>
              <a:ext cx="136024" cy="31024"/>
            </a:xfrm>
            <a:custGeom>
              <a:avLst/>
              <a:gdLst/>
              <a:ahLst/>
              <a:cxnLst/>
              <a:rect l="l" t="t" r="r" b="b"/>
              <a:pathLst>
                <a:path w="1144" h="523" extrusionOk="0">
                  <a:moveTo>
                    <a:pt x="1" y="1"/>
                  </a:moveTo>
                  <a:lnTo>
                    <a:pt x="1" y="523"/>
                  </a:lnTo>
                  <a:lnTo>
                    <a:pt x="1143" y="523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2852593" y="1484306"/>
              <a:ext cx="67656" cy="31010"/>
            </a:xfrm>
            <a:custGeom>
              <a:avLst/>
              <a:gdLst/>
              <a:ahLst/>
              <a:cxnLst/>
              <a:rect l="l" t="t" r="r" b="b"/>
              <a:pathLst>
                <a:path w="1141" h="523" extrusionOk="0">
                  <a:moveTo>
                    <a:pt x="0" y="1"/>
                  </a:moveTo>
                  <a:lnTo>
                    <a:pt x="0" y="523"/>
                  </a:lnTo>
                  <a:lnTo>
                    <a:pt x="1140" y="523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2729080" y="1765719"/>
              <a:ext cx="123571" cy="245767"/>
            </a:xfrm>
            <a:custGeom>
              <a:avLst/>
              <a:gdLst/>
              <a:ahLst/>
              <a:cxnLst/>
              <a:rect l="l" t="t" r="r" b="b"/>
              <a:pathLst>
                <a:path w="2084" h="4145" extrusionOk="0">
                  <a:moveTo>
                    <a:pt x="1" y="1"/>
                  </a:moveTo>
                  <a:lnTo>
                    <a:pt x="1" y="4144"/>
                  </a:lnTo>
                  <a:lnTo>
                    <a:pt x="2083" y="4144"/>
                  </a:lnTo>
                  <a:lnTo>
                    <a:pt x="2083" y="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2852593" y="1765719"/>
              <a:ext cx="123334" cy="245767"/>
            </a:xfrm>
            <a:custGeom>
              <a:avLst/>
              <a:gdLst/>
              <a:ahLst/>
              <a:cxnLst/>
              <a:rect l="l" t="t" r="r" b="b"/>
              <a:pathLst>
                <a:path w="2080" h="4145" extrusionOk="0">
                  <a:moveTo>
                    <a:pt x="0" y="1"/>
                  </a:moveTo>
                  <a:lnTo>
                    <a:pt x="0" y="4144"/>
                  </a:lnTo>
                  <a:lnTo>
                    <a:pt x="2080" y="4144"/>
                  </a:lnTo>
                  <a:lnTo>
                    <a:pt x="2080" y="1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40"/>
          <p:cNvGrpSpPr/>
          <p:nvPr/>
        </p:nvGrpSpPr>
        <p:grpSpPr>
          <a:xfrm rot="-1790172">
            <a:off x="6044683" y="3439931"/>
            <a:ext cx="763017" cy="1181773"/>
            <a:chOff x="7976860" y="5825328"/>
            <a:chExt cx="490209" cy="759310"/>
          </a:xfrm>
        </p:grpSpPr>
        <p:sp>
          <p:nvSpPr>
            <p:cNvPr id="719" name="Google Shape;719;p40"/>
            <p:cNvSpPr/>
            <p:nvPr/>
          </p:nvSpPr>
          <p:spPr>
            <a:xfrm>
              <a:off x="7976860" y="5825502"/>
              <a:ext cx="489298" cy="758974"/>
            </a:xfrm>
            <a:custGeom>
              <a:avLst/>
              <a:gdLst/>
              <a:ahLst/>
              <a:cxnLst/>
              <a:rect l="l" t="t" r="r" b="b"/>
              <a:pathLst>
                <a:path w="8446" h="13101" extrusionOk="0">
                  <a:moveTo>
                    <a:pt x="5997" y="0"/>
                  </a:moveTo>
                  <a:cubicBezTo>
                    <a:pt x="5954" y="0"/>
                    <a:pt x="5911" y="10"/>
                    <a:pt x="5871" y="30"/>
                  </a:cubicBezTo>
                  <a:cubicBezTo>
                    <a:pt x="5865" y="33"/>
                    <a:pt x="5856" y="37"/>
                    <a:pt x="5853" y="43"/>
                  </a:cubicBezTo>
                  <a:cubicBezTo>
                    <a:pt x="5846" y="46"/>
                    <a:pt x="5837" y="52"/>
                    <a:pt x="5834" y="58"/>
                  </a:cubicBezTo>
                  <a:lnTo>
                    <a:pt x="5816" y="73"/>
                  </a:lnTo>
                  <a:lnTo>
                    <a:pt x="5201" y="571"/>
                  </a:lnTo>
                  <a:lnTo>
                    <a:pt x="4424" y="1201"/>
                  </a:lnTo>
                  <a:lnTo>
                    <a:pt x="3552" y="123"/>
                  </a:lnTo>
                  <a:lnTo>
                    <a:pt x="3257" y="365"/>
                  </a:lnTo>
                  <a:lnTo>
                    <a:pt x="3475" y="632"/>
                  </a:lnTo>
                  <a:lnTo>
                    <a:pt x="2151" y="1708"/>
                  </a:lnTo>
                  <a:lnTo>
                    <a:pt x="2062" y="1781"/>
                  </a:lnTo>
                  <a:cubicBezTo>
                    <a:pt x="2354" y="2141"/>
                    <a:pt x="2283" y="2678"/>
                    <a:pt x="1905" y="2985"/>
                  </a:cubicBezTo>
                  <a:lnTo>
                    <a:pt x="1838" y="3041"/>
                  </a:lnTo>
                  <a:cubicBezTo>
                    <a:pt x="1429" y="3369"/>
                    <a:pt x="1353" y="3947"/>
                    <a:pt x="1669" y="4334"/>
                  </a:cubicBezTo>
                  <a:lnTo>
                    <a:pt x="1700" y="4374"/>
                  </a:lnTo>
                  <a:lnTo>
                    <a:pt x="1518" y="4518"/>
                  </a:lnTo>
                  <a:lnTo>
                    <a:pt x="1663" y="4699"/>
                  </a:lnTo>
                  <a:lnTo>
                    <a:pt x="1503" y="4828"/>
                  </a:lnTo>
                  <a:lnTo>
                    <a:pt x="1356" y="4650"/>
                  </a:lnTo>
                  <a:lnTo>
                    <a:pt x="1208" y="4773"/>
                  </a:lnTo>
                  <a:lnTo>
                    <a:pt x="1353" y="4951"/>
                  </a:lnTo>
                  <a:lnTo>
                    <a:pt x="1193" y="5083"/>
                  </a:lnTo>
                  <a:lnTo>
                    <a:pt x="1045" y="4902"/>
                  </a:lnTo>
                  <a:lnTo>
                    <a:pt x="889" y="5028"/>
                  </a:lnTo>
                  <a:lnTo>
                    <a:pt x="1116" y="5311"/>
                  </a:lnTo>
                  <a:cubicBezTo>
                    <a:pt x="689" y="5762"/>
                    <a:pt x="271" y="6441"/>
                    <a:pt x="170" y="7415"/>
                  </a:cubicBezTo>
                  <a:cubicBezTo>
                    <a:pt x="1" y="9046"/>
                    <a:pt x="812" y="11012"/>
                    <a:pt x="2520" y="13101"/>
                  </a:cubicBezTo>
                  <a:lnTo>
                    <a:pt x="2876" y="12809"/>
                  </a:lnTo>
                  <a:cubicBezTo>
                    <a:pt x="2821" y="12738"/>
                    <a:pt x="2766" y="12671"/>
                    <a:pt x="2713" y="12600"/>
                  </a:cubicBezTo>
                  <a:cubicBezTo>
                    <a:pt x="2704" y="12591"/>
                    <a:pt x="2689" y="12566"/>
                    <a:pt x="2670" y="12538"/>
                  </a:cubicBezTo>
                  <a:cubicBezTo>
                    <a:pt x="2661" y="12523"/>
                    <a:pt x="2652" y="12505"/>
                    <a:pt x="2640" y="12477"/>
                  </a:cubicBezTo>
                  <a:cubicBezTo>
                    <a:pt x="2627" y="12446"/>
                    <a:pt x="2612" y="12412"/>
                    <a:pt x="2600" y="12366"/>
                  </a:cubicBezTo>
                  <a:cubicBezTo>
                    <a:pt x="2569" y="12268"/>
                    <a:pt x="2547" y="12130"/>
                    <a:pt x="2538" y="11964"/>
                  </a:cubicBezTo>
                  <a:cubicBezTo>
                    <a:pt x="2807" y="11026"/>
                    <a:pt x="3317" y="10384"/>
                    <a:pt x="4395" y="10384"/>
                  </a:cubicBezTo>
                  <a:cubicBezTo>
                    <a:pt x="4486" y="10384"/>
                    <a:pt x="4580" y="10388"/>
                    <a:pt x="4679" y="10397"/>
                  </a:cubicBezTo>
                  <a:cubicBezTo>
                    <a:pt x="4787" y="10407"/>
                    <a:pt x="4892" y="10412"/>
                    <a:pt x="4995" y="10412"/>
                  </a:cubicBezTo>
                  <a:cubicBezTo>
                    <a:pt x="7452" y="10412"/>
                    <a:pt x="8445" y="7670"/>
                    <a:pt x="8445" y="7670"/>
                  </a:cubicBezTo>
                  <a:lnTo>
                    <a:pt x="8445" y="7670"/>
                  </a:lnTo>
                  <a:cubicBezTo>
                    <a:pt x="8416" y="7674"/>
                    <a:pt x="8386" y="7676"/>
                    <a:pt x="8354" y="7676"/>
                  </a:cubicBezTo>
                  <a:cubicBezTo>
                    <a:pt x="7687" y="7676"/>
                    <a:pt x="6372" y="6795"/>
                    <a:pt x="5120" y="6795"/>
                  </a:cubicBezTo>
                  <a:cubicBezTo>
                    <a:pt x="5037" y="6795"/>
                    <a:pt x="4955" y="6798"/>
                    <a:pt x="4873" y="6807"/>
                  </a:cubicBezTo>
                  <a:cubicBezTo>
                    <a:pt x="2535" y="7037"/>
                    <a:pt x="1641" y="9848"/>
                    <a:pt x="2087" y="11746"/>
                  </a:cubicBezTo>
                  <a:cubicBezTo>
                    <a:pt x="1002" y="10158"/>
                    <a:pt x="505" y="8693"/>
                    <a:pt x="637" y="7461"/>
                  </a:cubicBezTo>
                  <a:cubicBezTo>
                    <a:pt x="720" y="6641"/>
                    <a:pt x="1058" y="6066"/>
                    <a:pt x="1414" y="5670"/>
                  </a:cubicBezTo>
                  <a:lnTo>
                    <a:pt x="1589" y="5882"/>
                  </a:lnTo>
                  <a:lnTo>
                    <a:pt x="1746" y="5756"/>
                  </a:lnTo>
                  <a:lnTo>
                    <a:pt x="1598" y="5575"/>
                  </a:lnTo>
                  <a:lnTo>
                    <a:pt x="1761" y="5443"/>
                  </a:lnTo>
                  <a:lnTo>
                    <a:pt x="1905" y="5624"/>
                  </a:lnTo>
                  <a:lnTo>
                    <a:pt x="2056" y="5501"/>
                  </a:lnTo>
                  <a:lnTo>
                    <a:pt x="1912" y="5320"/>
                  </a:lnTo>
                  <a:lnTo>
                    <a:pt x="2071" y="5191"/>
                  </a:lnTo>
                  <a:lnTo>
                    <a:pt x="2219" y="5372"/>
                  </a:lnTo>
                  <a:lnTo>
                    <a:pt x="2397" y="5225"/>
                  </a:lnTo>
                  <a:lnTo>
                    <a:pt x="2428" y="5265"/>
                  </a:lnTo>
                  <a:cubicBezTo>
                    <a:pt x="2602" y="5476"/>
                    <a:pt x="2856" y="5585"/>
                    <a:pt x="3117" y="5585"/>
                  </a:cubicBezTo>
                  <a:cubicBezTo>
                    <a:pt x="3330" y="5585"/>
                    <a:pt x="3548" y="5512"/>
                    <a:pt x="3730" y="5363"/>
                  </a:cubicBezTo>
                  <a:lnTo>
                    <a:pt x="3795" y="5311"/>
                  </a:lnTo>
                  <a:cubicBezTo>
                    <a:pt x="3966" y="5173"/>
                    <a:pt x="4169" y="5105"/>
                    <a:pt x="4368" y="5105"/>
                  </a:cubicBezTo>
                  <a:cubicBezTo>
                    <a:pt x="4611" y="5105"/>
                    <a:pt x="4847" y="5206"/>
                    <a:pt x="5008" y="5406"/>
                  </a:cubicBezTo>
                  <a:lnTo>
                    <a:pt x="6421" y="4260"/>
                  </a:lnTo>
                  <a:lnTo>
                    <a:pt x="6642" y="4530"/>
                  </a:lnTo>
                  <a:lnTo>
                    <a:pt x="6937" y="4288"/>
                  </a:lnTo>
                  <a:lnTo>
                    <a:pt x="6065" y="3213"/>
                  </a:lnTo>
                  <a:lnTo>
                    <a:pt x="7133" y="2350"/>
                  </a:lnTo>
                  <a:lnTo>
                    <a:pt x="7459" y="2070"/>
                  </a:lnTo>
                  <a:cubicBezTo>
                    <a:pt x="7502" y="2036"/>
                    <a:pt x="7527" y="1993"/>
                    <a:pt x="7542" y="1944"/>
                  </a:cubicBezTo>
                  <a:lnTo>
                    <a:pt x="7542" y="1938"/>
                  </a:lnTo>
                  <a:cubicBezTo>
                    <a:pt x="7542" y="1935"/>
                    <a:pt x="7548" y="1932"/>
                    <a:pt x="7548" y="1926"/>
                  </a:cubicBezTo>
                  <a:cubicBezTo>
                    <a:pt x="7551" y="1916"/>
                    <a:pt x="7554" y="1901"/>
                    <a:pt x="7554" y="1889"/>
                  </a:cubicBezTo>
                  <a:cubicBezTo>
                    <a:pt x="7564" y="1815"/>
                    <a:pt x="7539" y="1747"/>
                    <a:pt x="7496" y="1692"/>
                  </a:cubicBezTo>
                  <a:lnTo>
                    <a:pt x="7462" y="1649"/>
                  </a:lnTo>
                  <a:cubicBezTo>
                    <a:pt x="7408" y="1585"/>
                    <a:pt x="7332" y="1550"/>
                    <a:pt x="7254" y="1550"/>
                  </a:cubicBezTo>
                  <a:cubicBezTo>
                    <a:pt x="7221" y="1550"/>
                    <a:pt x="7187" y="1556"/>
                    <a:pt x="7155" y="1569"/>
                  </a:cubicBezTo>
                  <a:cubicBezTo>
                    <a:pt x="7127" y="1582"/>
                    <a:pt x="7106" y="1594"/>
                    <a:pt x="7081" y="1612"/>
                  </a:cubicBezTo>
                  <a:lnTo>
                    <a:pt x="6525" y="2064"/>
                  </a:lnTo>
                  <a:lnTo>
                    <a:pt x="5668" y="2755"/>
                  </a:lnTo>
                  <a:lnTo>
                    <a:pt x="4787" y="1665"/>
                  </a:lnTo>
                  <a:lnTo>
                    <a:pt x="6200" y="522"/>
                  </a:lnTo>
                  <a:cubicBezTo>
                    <a:pt x="6273" y="463"/>
                    <a:pt x="6307" y="374"/>
                    <a:pt x="6298" y="288"/>
                  </a:cubicBezTo>
                  <a:cubicBezTo>
                    <a:pt x="6295" y="233"/>
                    <a:pt x="6276" y="184"/>
                    <a:pt x="6240" y="141"/>
                  </a:cubicBezTo>
                  <a:lnTo>
                    <a:pt x="6206" y="98"/>
                  </a:lnTo>
                  <a:cubicBezTo>
                    <a:pt x="6154" y="34"/>
                    <a:pt x="6076" y="0"/>
                    <a:pt x="599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7978006" y="6113879"/>
              <a:ext cx="166614" cy="470759"/>
            </a:xfrm>
            <a:custGeom>
              <a:avLst/>
              <a:gdLst/>
              <a:ahLst/>
              <a:cxnLst/>
              <a:rect l="l" t="t" r="r" b="b"/>
              <a:pathLst>
                <a:path w="2876" h="8126" extrusionOk="0">
                  <a:moveTo>
                    <a:pt x="1478" y="1"/>
                  </a:moveTo>
                  <a:cubicBezTo>
                    <a:pt x="952" y="425"/>
                    <a:pt x="298" y="1193"/>
                    <a:pt x="169" y="2440"/>
                  </a:cubicBezTo>
                  <a:cubicBezTo>
                    <a:pt x="0" y="4071"/>
                    <a:pt x="808" y="6037"/>
                    <a:pt x="2519" y="8126"/>
                  </a:cubicBezTo>
                  <a:lnTo>
                    <a:pt x="2875" y="7837"/>
                  </a:lnTo>
                  <a:cubicBezTo>
                    <a:pt x="1250" y="5846"/>
                    <a:pt x="470" y="3997"/>
                    <a:pt x="630" y="2489"/>
                  </a:cubicBezTo>
                  <a:cubicBezTo>
                    <a:pt x="740" y="1395"/>
                    <a:pt x="1309" y="732"/>
                    <a:pt x="1766" y="363"/>
                  </a:cubicBezTo>
                  <a:lnTo>
                    <a:pt x="1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8029564" y="6024724"/>
              <a:ext cx="154216" cy="142108"/>
            </a:xfrm>
            <a:custGeom>
              <a:avLst/>
              <a:gdLst/>
              <a:ahLst/>
              <a:cxnLst/>
              <a:rect l="l" t="t" r="r" b="b"/>
              <a:pathLst>
                <a:path w="2662" h="2453" extrusionOk="0">
                  <a:moveTo>
                    <a:pt x="1967" y="1"/>
                  </a:moveTo>
                  <a:lnTo>
                    <a:pt x="631" y="1082"/>
                  </a:lnTo>
                  <a:lnTo>
                    <a:pt x="775" y="1263"/>
                  </a:lnTo>
                  <a:lnTo>
                    <a:pt x="615" y="1396"/>
                  </a:lnTo>
                  <a:lnTo>
                    <a:pt x="468" y="1214"/>
                  </a:lnTo>
                  <a:lnTo>
                    <a:pt x="317" y="1337"/>
                  </a:lnTo>
                  <a:lnTo>
                    <a:pt x="465" y="1518"/>
                  </a:lnTo>
                  <a:lnTo>
                    <a:pt x="299" y="1647"/>
                  </a:lnTo>
                  <a:lnTo>
                    <a:pt x="155" y="1466"/>
                  </a:lnTo>
                  <a:lnTo>
                    <a:pt x="1" y="1595"/>
                  </a:lnTo>
                  <a:lnTo>
                    <a:pt x="692" y="2452"/>
                  </a:lnTo>
                  <a:lnTo>
                    <a:pt x="849" y="2323"/>
                  </a:lnTo>
                  <a:lnTo>
                    <a:pt x="701" y="2145"/>
                  </a:lnTo>
                  <a:lnTo>
                    <a:pt x="864" y="2010"/>
                  </a:lnTo>
                  <a:lnTo>
                    <a:pt x="1008" y="2191"/>
                  </a:lnTo>
                  <a:lnTo>
                    <a:pt x="1159" y="2068"/>
                  </a:lnTo>
                  <a:lnTo>
                    <a:pt x="1015" y="1887"/>
                  </a:lnTo>
                  <a:lnTo>
                    <a:pt x="1177" y="1755"/>
                  </a:lnTo>
                  <a:lnTo>
                    <a:pt x="1325" y="1936"/>
                  </a:lnTo>
                  <a:lnTo>
                    <a:pt x="2661" y="852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8056444" y="5848385"/>
              <a:ext cx="310576" cy="300670"/>
            </a:xfrm>
            <a:custGeom>
              <a:avLst/>
              <a:gdLst/>
              <a:ahLst/>
              <a:cxnLst/>
              <a:rect l="l" t="t" r="r" b="b"/>
              <a:pathLst>
                <a:path w="5361" h="5190" extrusionOk="0">
                  <a:moveTo>
                    <a:pt x="2418" y="1"/>
                  </a:moveTo>
                  <a:lnTo>
                    <a:pt x="710" y="1386"/>
                  </a:lnTo>
                  <a:cubicBezTo>
                    <a:pt x="1002" y="1746"/>
                    <a:pt x="928" y="2283"/>
                    <a:pt x="554" y="2590"/>
                  </a:cubicBezTo>
                  <a:lnTo>
                    <a:pt x="483" y="2646"/>
                  </a:lnTo>
                  <a:cubicBezTo>
                    <a:pt x="78" y="2974"/>
                    <a:pt x="1" y="3552"/>
                    <a:pt x="314" y="3939"/>
                  </a:cubicBezTo>
                  <a:lnTo>
                    <a:pt x="1067" y="4870"/>
                  </a:lnTo>
                  <a:cubicBezTo>
                    <a:pt x="1241" y="5081"/>
                    <a:pt x="1495" y="5190"/>
                    <a:pt x="1756" y="5190"/>
                  </a:cubicBezTo>
                  <a:cubicBezTo>
                    <a:pt x="1969" y="5190"/>
                    <a:pt x="2187" y="5117"/>
                    <a:pt x="2369" y="4968"/>
                  </a:cubicBezTo>
                  <a:lnTo>
                    <a:pt x="2434" y="4916"/>
                  </a:lnTo>
                  <a:cubicBezTo>
                    <a:pt x="2604" y="4778"/>
                    <a:pt x="2807" y="4711"/>
                    <a:pt x="3005" y="4711"/>
                  </a:cubicBezTo>
                  <a:cubicBezTo>
                    <a:pt x="3249" y="4711"/>
                    <a:pt x="3486" y="4813"/>
                    <a:pt x="3647" y="5011"/>
                  </a:cubicBezTo>
                  <a:lnTo>
                    <a:pt x="5361" y="3629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8102731" y="5847863"/>
              <a:ext cx="264462" cy="286418"/>
            </a:xfrm>
            <a:custGeom>
              <a:avLst/>
              <a:gdLst/>
              <a:ahLst/>
              <a:cxnLst/>
              <a:rect l="l" t="t" r="r" b="b"/>
              <a:pathLst>
                <a:path w="4565" h="4944" extrusionOk="0">
                  <a:moveTo>
                    <a:pt x="1625" y="1"/>
                  </a:moveTo>
                  <a:lnTo>
                    <a:pt x="0" y="1315"/>
                  </a:lnTo>
                  <a:lnTo>
                    <a:pt x="2943" y="4943"/>
                  </a:lnTo>
                  <a:lnTo>
                    <a:pt x="4565" y="3628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8230873" y="5825328"/>
              <a:ext cx="115170" cy="99818"/>
            </a:xfrm>
            <a:custGeom>
              <a:avLst/>
              <a:gdLst/>
              <a:ahLst/>
              <a:cxnLst/>
              <a:rect l="l" t="t" r="r" b="b"/>
              <a:pathLst>
                <a:path w="1988" h="1723" extrusionOk="0">
                  <a:moveTo>
                    <a:pt x="1647" y="1"/>
                  </a:moveTo>
                  <a:cubicBezTo>
                    <a:pt x="1585" y="1"/>
                    <a:pt x="1527" y="22"/>
                    <a:pt x="1481" y="61"/>
                  </a:cubicBezTo>
                  <a:lnTo>
                    <a:pt x="0" y="1262"/>
                  </a:lnTo>
                  <a:lnTo>
                    <a:pt x="372" y="1723"/>
                  </a:lnTo>
                  <a:lnTo>
                    <a:pt x="1858" y="525"/>
                  </a:lnTo>
                  <a:cubicBezTo>
                    <a:pt x="1972" y="430"/>
                    <a:pt x="1987" y="261"/>
                    <a:pt x="1895" y="144"/>
                  </a:cubicBezTo>
                  <a:lnTo>
                    <a:pt x="1862" y="104"/>
                  </a:lnTo>
                  <a:cubicBezTo>
                    <a:pt x="1819" y="46"/>
                    <a:pt x="1754" y="9"/>
                    <a:pt x="1680" y="3"/>
                  </a:cubicBezTo>
                  <a:cubicBezTo>
                    <a:pt x="1669" y="1"/>
                    <a:pt x="1658" y="1"/>
                    <a:pt x="1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8187946" y="5953412"/>
              <a:ext cx="179069" cy="181387"/>
            </a:xfrm>
            <a:custGeom>
              <a:avLst/>
              <a:gdLst/>
              <a:ahLst/>
              <a:cxnLst/>
              <a:rect l="l" t="t" r="r" b="b"/>
              <a:pathLst>
                <a:path w="3091" h="3131" extrusionOk="0">
                  <a:moveTo>
                    <a:pt x="1623" y="0"/>
                  </a:moveTo>
                  <a:lnTo>
                    <a:pt x="1" y="1315"/>
                  </a:lnTo>
                  <a:lnTo>
                    <a:pt x="1469" y="3130"/>
                  </a:lnTo>
                  <a:lnTo>
                    <a:pt x="3091" y="181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8303286" y="5915236"/>
              <a:ext cx="113779" cy="99818"/>
            </a:xfrm>
            <a:custGeom>
              <a:avLst/>
              <a:gdLst/>
              <a:ahLst/>
              <a:cxnLst/>
              <a:rect l="l" t="t" r="r" b="b"/>
              <a:pathLst>
                <a:path w="1964" h="1723" extrusionOk="0">
                  <a:moveTo>
                    <a:pt x="1654" y="0"/>
                  </a:moveTo>
                  <a:cubicBezTo>
                    <a:pt x="1594" y="0"/>
                    <a:pt x="1534" y="20"/>
                    <a:pt x="1484" y="60"/>
                  </a:cubicBezTo>
                  <a:lnTo>
                    <a:pt x="0" y="1261"/>
                  </a:lnTo>
                  <a:lnTo>
                    <a:pt x="378" y="1722"/>
                  </a:lnTo>
                  <a:lnTo>
                    <a:pt x="1856" y="518"/>
                  </a:lnTo>
                  <a:cubicBezTo>
                    <a:pt x="1914" y="472"/>
                    <a:pt x="1948" y="410"/>
                    <a:pt x="1957" y="337"/>
                  </a:cubicBezTo>
                  <a:cubicBezTo>
                    <a:pt x="1963" y="266"/>
                    <a:pt x="1945" y="195"/>
                    <a:pt x="1899" y="140"/>
                  </a:cubicBezTo>
                  <a:lnTo>
                    <a:pt x="1865" y="97"/>
                  </a:lnTo>
                  <a:cubicBezTo>
                    <a:pt x="1809" y="33"/>
                    <a:pt x="173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8166975" y="5832743"/>
              <a:ext cx="212902" cy="255424"/>
            </a:xfrm>
            <a:custGeom>
              <a:avLst/>
              <a:gdLst/>
              <a:ahLst/>
              <a:cxnLst/>
              <a:rect l="l" t="t" r="r" b="b"/>
              <a:pathLst>
                <a:path w="3675" h="4409" extrusionOk="0">
                  <a:moveTo>
                    <a:pt x="295" y="1"/>
                  </a:moveTo>
                  <a:lnTo>
                    <a:pt x="0" y="240"/>
                  </a:lnTo>
                  <a:lnTo>
                    <a:pt x="3376" y="4409"/>
                  </a:lnTo>
                  <a:lnTo>
                    <a:pt x="3674" y="416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8279418" y="5825502"/>
              <a:ext cx="66449" cy="59960"/>
            </a:xfrm>
            <a:custGeom>
              <a:avLst/>
              <a:gdLst/>
              <a:ahLst/>
              <a:cxnLst/>
              <a:rect l="l" t="t" r="r" b="b"/>
              <a:pathLst>
                <a:path w="1147" h="1035" extrusionOk="0">
                  <a:moveTo>
                    <a:pt x="809" y="0"/>
                  </a:moveTo>
                  <a:cubicBezTo>
                    <a:pt x="749" y="0"/>
                    <a:pt x="689" y="20"/>
                    <a:pt x="640" y="61"/>
                  </a:cubicBezTo>
                  <a:lnTo>
                    <a:pt x="1" y="574"/>
                  </a:lnTo>
                  <a:lnTo>
                    <a:pt x="378" y="1035"/>
                  </a:lnTo>
                  <a:lnTo>
                    <a:pt x="1014" y="522"/>
                  </a:lnTo>
                  <a:cubicBezTo>
                    <a:pt x="1128" y="427"/>
                    <a:pt x="1146" y="258"/>
                    <a:pt x="1054" y="141"/>
                  </a:cubicBezTo>
                  <a:lnTo>
                    <a:pt x="1020" y="101"/>
                  </a:lnTo>
                  <a:cubicBezTo>
                    <a:pt x="968" y="35"/>
                    <a:pt x="889" y="0"/>
                    <a:pt x="809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8352179" y="5915352"/>
              <a:ext cx="66622" cy="60018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812" y="0"/>
                  </a:moveTo>
                  <a:cubicBezTo>
                    <a:pt x="753" y="0"/>
                    <a:pt x="692" y="20"/>
                    <a:pt x="640" y="61"/>
                  </a:cubicBezTo>
                  <a:lnTo>
                    <a:pt x="1" y="574"/>
                  </a:lnTo>
                  <a:lnTo>
                    <a:pt x="379" y="1035"/>
                  </a:lnTo>
                  <a:lnTo>
                    <a:pt x="1015" y="522"/>
                  </a:lnTo>
                  <a:cubicBezTo>
                    <a:pt x="1131" y="427"/>
                    <a:pt x="1150" y="258"/>
                    <a:pt x="1055" y="141"/>
                  </a:cubicBezTo>
                  <a:lnTo>
                    <a:pt x="1021" y="98"/>
                  </a:lnTo>
                  <a:cubicBezTo>
                    <a:pt x="967" y="34"/>
                    <a:pt x="890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8058414" y="6219602"/>
              <a:ext cx="408656" cy="334792"/>
            </a:xfrm>
            <a:custGeom>
              <a:avLst/>
              <a:gdLst/>
              <a:ahLst/>
              <a:cxnLst/>
              <a:rect l="l" t="t" r="r" b="b"/>
              <a:pathLst>
                <a:path w="7054" h="5779" extrusionOk="0">
                  <a:moveTo>
                    <a:pt x="3732" y="1"/>
                  </a:moveTo>
                  <a:cubicBezTo>
                    <a:pt x="3649" y="1"/>
                    <a:pt x="3566" y="5"/>
                    <a:pt x="3484" y="13"/>
                  </a:cubicBezTo>
                  <a:cubicBezTo>
                    <a:pt x="769" y="280"/>
                    <a:pt x="1" y="4018"/>
                    <a:pt x="1011" y="5778"/>
                  </a:cubicBezTo>
                  <a:cubicBezTo>
                    <a:pt x="1238" y="4514"/>
                    <a:pt x="1710" y="3590"/>
                    <a:pt x="3011" y="3590"/>
                  </a:cubicBezTo>
                  <a:cubicBezTo>
                    <a:pt x="3100" y="3590"/>
                    <a:pt x="3193" y="3595"/>
                    <a:pt x="3290" y="3604"/>
                  </a:cubicBezTo>
                  <a:cubicBezTo>
                    <a:pt x="3398" y="3614"/>
                    <a:pt x="3503" y="3618"/>
                    <a:pt x="3606" y="3618"/>
                  </a:cubicBezTo>
                  <a:cubicBezTo>
                    <a:pt x="6060" y="3618"/>
                    <a:pt x="7053" y="876"/>
                    <a:pt x="7053" y="876"/>
                  </a:cubicBezTo>
                  <a:lnTo>
                    <a:pt x="7053" y="876"/>
                  </a:lnTo>
                  <a:cubicBezTo>
                    <a:pt x="7025" y="880"/>
                    <a:pt x="6996" y="882"/>
                    <a:pt x="6965" y="882"/>
                  </a:cubicBezTo>
                  <a:cubicBezTo>
                    <a:pt x="6301" y="882"/>
                    <a:pt x="4985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8099892" y="6284252"/>
              <a:ext cx="292038" cy="286882"/>
            </a:xfrm>
            <a:custGeom>
              <a:avLst/>
              <a:gdLst/>
              <a:ahLst/>
              <a:cxnLst/>
              <a:rect l="l" t="t" r="r" b="b"/>
              <a:pathLst>
                <a:path w="5041" h="4952" extrusionOk="0">
                  <a:moveTo>
                    <a:pt x="3458" y="1"/>
                  </a:moveTo>
                  <a:cubicBezTo>
                    <a:pt x="3160" y="1"/>
                    <a:pt x="2836" y="42"/>
                    <a:pt x="2510" y="150"/>
                  </a:cubicBezTo>
                  <a:cubicBezTo>
                    <a:pt x="2396" y="190"/>
                    <a:pt x="2279" y="233"/>
                    <a:pt x="2166" y="288"/>
                  </a:cubicBezTo>
                  <a:cubicBezTo>
                    <a:pt x="2104" y="316"/>
                    <a:pt x="2049" y="344"/>
                    <a:pt x="1997" y="374"/>
                  </a:cubicBezTo>
                  <a:cubicBezTo>
                    <a:pt x="1942" y="402"/>
                    <a:pt x="1883" y="442"/>
                    <a:pt x="1831" y="473"/>
                  </a:cubicBezTo>
                  <a:cubicBezTo>
                    <a:pt x="1613" y="611"/>
                    <a:pt x="1416" y="789"/>
                    <a:pt x="1238" y="986"/>
                  </a:cubicBezTo>
                  <a:cubicBezTo>
                    <a:pt x="885" y="1376"/>
                    <a:pt x="621" y="1833"/>
                    <a:pt x="430" y="2282"/>
                  </a:cubicBezTo>
                  <a:cubicBezTo>
                    <a:pt x="234" y="2733"/>
                    <a:pt x="114" y="3176"/>
                    <a:pt x="56" y="3572"/>
                  </a:cubicBezTo>
                  <a:cubicBezTo>
                    <a:pt x="0" y="3965"/>
                    <a:pt x="6" y="4309"/>
                    <a:pt x="68" y="4564"/>
                  </a:cubicBezTo>
                  <a:cubicBezTo>
                    <a:pt x="80" y="4626"/>
                    <a:pt x="102" y="4681"/>
                    <a:pt x="117" y="4733"/>
                  </a:cubicBezTo>
                  <a:cubicBezTo>
                    <a:pt x="132" y="4782"/>
                    <a:pt x="160" y="4831"/>
                    <a:pt x="178" y="4871"/>
                  </a:cubicBezTo>
                  <a:lnTo>
                    <a:pt x="225" y="4951"/>
                  </a:lnTo>
                  <a:lnTo>
                    <a:pt x="618" y="4709"/>
                  </a:lnTo>
                  <a:cubicBezTo>
                    <a:pt x="618" y="4709"/>
                    <a:pt x="602" y="4687"/>
                    <a:pt x="569" y="4635"/>
                  </a:cubicBezTo>
                  <a:cubicBezTo>
                    <a:pt x="559" y="4616"/>
                    <a:pt x="547" y="4598"/>
                    <a:pt x="538" y="4573"/>
                  </a:cubicBezTo>
                  <a:cubicBezTo>
                    <a:pt x="526" y="4543"/>
                    <a:pt x="510" y="4509"/>
                    <a:pt x="498" y="4463"/>
                  </a:cubicBezTo>
                  <a:cubicBezTo>
                    <a:pt x="446" y="4288"/>
                    <a:pt x="415" y="3987"/>
                    <a:pt x="449" y="3627"/>
                  </a:cubicBezTo>
                  <a:cubicBezTo>
                    <a:pt x="479" y="3265"/>
                    <a:pt x="569" y="2838"/>
                    <a:pt x="725" y="2405"/>
                  </a:cubicBezTo>
                  <a:cubicBezTo>
                    <a:pt x="882" y="1972"/>
                    <a:pt x="1109" y="1526"/>
                    <a:pt x="1416" y="1142"/>
                  </a:cubicBezTo>
                  <a:cubicBezTo>
                    <a:pt x="1570" y="955"/>
                    <a:pt x="1742" y="777"/>
                    <a:pt x="1939" y="635"/>
                  </a:cubicBezTo>
                  <a:cubicBezTo>
                    <a:pt x="1991" y="602"/>
                    <a:pt x="2034" y="565"/>
                    <a:pt x="2089" y="534"/>
                  </a:cubicBezTo>
                  <a:cubicBezTo>
                    <a:pt x="2141" y="500"/>
                    <a:pt x="2197" y="470"/>
                    <a:pt x="2246" y="442"/>
                  </a:cubicBezTo>
                  <a:cubicBezTo>
                    <a:pt x="2350" y="387"/>
                    <a:pt x="2458" y="334"/>
                    <a:pt x="2565" y="294"/>
                  </a:cubicBezTo>
                  <a:cubicBezTo>
                    <a:pt x="2931" y="145"/>
                    <a:pt x="3308" y="90"/>
                    <a:pt x="3643" y="90"/>
                  </a:cubicBezTo>
                  <a:cubicBezTo>
                    <a:pt x="3702" y="90"/>
                    <a:pt x="3760" y="92"/>
                    <a:pt x="3815" y="95"/>
                  </a:cubicBezTo>
                  <a:cubicBezTo>
                    <a:pt x="4193" y="113"/>
                    <a:pt x="4503" y="187"/>
                    <a:pt x="4715" y="248"/>
                  </a:cubicBezTo>
                  <a:cubicBezTo>
                    <a:pt x="4924" y="313"/>
                    <a:pt x="5041" y="365"/>
                    <a:pt x="5041" y="365"/>
                  </a:cubicBezTo>
                  <a:cubicBezTo>
                    <a:pt x="5041" y="365"/>
                    <a:pt x="4930" y="304"/>
                    <a:pt x="4718" y="227"/>
                  </a:cubicBezTo>
                  <a:cubicBezTo>
                    <a:pt x="4510" y="150"/>
                    <a:pt x="4202" y="58"/>
                    <a:pt x="3818" y="21"/>
                  </a:cubicBezTo>
                  <a:cubicBezTo>
                    <a:pt x="3704" y="8"/>
                    <a:pt x="3584" y="1"/>
                    <a:pt x="3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5A1AA44-B757-CCC5-F1F7-FC4720581449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ENERGY SOURCES - ENERGY SOURCES - ENERGY SOURCES - ENERGY SOURCES - ENERGY SOURCES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3" y="1014324"/>
            <a:ext cx="3639852" cy="2183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19854" cy="1687027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985917" y="3121972"/>
            <a:ext cx="1404464" cy="1404464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941260" y="4648699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3846498" y="3016759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6816652" y="2974934"/>
            <a:ext cx="1404464" cy="1404464"/>
          </a:xfrm>
          <a:prstGeom prst="snip2DiagRect">
            <a:avLst/>
          </a:prstGeom>
          <a:solidFill>
            <a:schemeClr val="accent5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6770116" y="452643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3271553" y="4543486"/>
            <a:ext cx="29198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64" y="3093590"/>
            <a:ext cx="1072139" cy="1241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7005702" y="3104463"/>
            <a:ext cx="1035375" cy="1210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3661420" y="216891"/>
            <a:ext cx="5257854" cy="2183912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71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rgbClr val="202640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54"/>
          <p:cNvSpPr txBox="1">
            <a:spLocks noGrp="1"/>
          </p:cNvSpPr>
          <p:nvPr>
            <p:ph type="title"/>
          </p:nvPr>
        </p:nvSpPr>
        <p:spPr>
          <a:xfrm>
            <a:off x="979500" y="1285275"/>
            <a:ext cx="71850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HIDDEN  </a:t>
            </a:r>
            <a:r>
              <a:rPr lang="en" dirty="0">
                <a:solidFill>
                  <a:schemeClr val="dk2"/>
                </a:solidFill>
              </a:rPr>
              <a:t>PICTURES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2306" name="Google Shape;2306;p54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ENERGY SOURCES - ENERGY SOURCES </a:t>
            </a:r>
            <a:endParaRPr dirty="0"/>
          </a:p>
        </p:txBody>
      </p:sp>
      <p:grpSp>
        <p:nvGrpSpPr>
          <p:cNvPr id="2308" name="Google Shape;2308;p54"/>
          <p:cNvGrpSpPr/>
          <p:nvPr/>
        </p:nvGrpSpPr>
        <p:grpSpPr>
          <a:xfrm rot="-827877">
            <a:off x="4339396" y="277953"/>
            <a:ext cx="465203" cy="839416"/>
            <a:chOff x="3891725" y="1820500"/>
            <a:chExt cx="228575" cy="412463"/>
          </a:xfrm>
        </p:grpSpPr>
        <p:grpSp>
          <p:nvGrpSpPr>
            <p:cNvPr id="2309" name="Google Shape;2309;p54"/>
            <p:cNvGrpSpPr/>
            <p:nvPr/>
          </p:nvGrpSpPr>
          <p:grpSpPr>
            <a:xfrm>
              <a:off x="3891725" y="1820500"/>
              <a:ext cx="228575" cy="412463"/>
              <a:chOff x="3891725" y="1820500"/>
              <a:chExt cx="228575" cy="412463"/>
            </a:xfrm>
          </p:grpSpPr>
          <p:sp>
            <p:nvSpPr>
              <p:cNvPr id="2310" name="Google Shape;2310;p54"/>
              <p:cNvSpPr/>
              <p:nvPr/>
            </p:nvSpPr>
            <p:spPr>
              <a:xfrm>
                <a:off x="3891725" y="1820500"/>
                <a:ext cx="202825" cy="213450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8538" extrusionOk="0">
                    <a:moveTo>
                      <a:pt x="0" y="1"/>
                    </a:moveTo>
                    <a:lnTo>
                      <a:pt x="0" y="784"/>
                    </a:lnTo>
                    <a:lnTo>
                      <a:pt x="2402" y="784"/>
                    </a:lnTo>
                    <a:lnTo>
                      <a:pt x="2402" y="2670"/>
                    </a:lnTo>
                    <a:lnTo>
                      <a:pt x="679" y="2670"/>
                    </a:lnTo>
                    <a:lnTo>
                      <a:pt x="679" y="3908"/>
                    </a:lnTo>
                    <a:lnTo>
                      <a:pt x="679" y="5143"/>
                    </a:lnTo>
                    <a:lnTo>
                      <a:pt x="5099" y="5143"/>
                    </a:lnTo>
                    <a:cubicBezTo>
                      <a:pt x="5225" y="5143"/>
                      <a:pt x="5333" y="5247"/>
                      <a:pt x="5333" y="5376"/>
                    </a:cubicBezTo>
                    <a:lnTo>
                      <a:pt x="5333" y="7754"/>
                    </a:lnTo>
                    <a:lnTo>
                      <a:pt x="5026" y="7754"/>
                    </a:lnTo>
                    <a:lnTo>
                      <a:pt x="5026" y="8537"/>
                    </a:lnTo>
                    <a:lnTo>
                      <a:pt x="8113" y="8537"/>
                    </a:lnTo>
                    <a:lnTo>
                      <a:pt x="8113" y="7754"/>
                    </a:lnTo>
                    <a:lnTo>
                      <a:pt x="7802" y="7754"/>
                    </a:lnTo>
                    <a:lnTo>
                      <a:pt x="7802" y="3948"/>
                    </a:lnTo>
                    <a:cubicBezTo>
                      <a:pt x="7802" y="3242"/>
                      <a:pt x="7231" y="2670"/>
                      <a:pt x="6525" y="2670"/>
                    </a:cubicBezTo>
                    <a:lnTo>
                      <a:pt x="2759" y="2670"/>
                    </a:lnTo>
                    <a:lnTo>
                      <a:pt x="2759" y="784"/>
                    </a:lnTo>
                    <a:lnTo>
                      <a:pt x="5161" y="784"/>
                    </a:lnTo>
                    <a:lnTo>
                      <a:pt x="5161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54"/>
              <p:cNvSpPr/>
              <p:nvPr/>
            </p:nvSpPr>
            <p:spPr>
              <a:xfrm>
                <a:off x="3990775" y="2138413"/>
                <a:ext cx="12942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3782" extrusionOk="0">
                    <a:moveTo>
                      <a:pt x="2590" y="1"/>
                    </a:moveTo>
                    <a:cubicBezTo>
                      <a:pt x="2590" y="1"/>
                      <a:pt x="1" y="3782"/>
                      <a:pt x="2590" y="3782"/>
                    </a:cubicBezTo>
                    <a:cubicBezTo>
                      <a:pt x="5177" y="3782"/>
                      <a:pt x="2590" y="1"/>
                      <a:pt x="25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54"/>
              <p:cNvSpPr/>
              <p:nvPr/>
            </p:nvSpPr>
            <p:spPr>
              <a:xfrm>
                <a:off x="3951850" y="1840100"/>
                <a:ext cx="8875" cy="5300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2120" extrusionOk="0">
                    <a:moveTo>
                      <a:pt x="1" y="0"/>
                    </a:moveTo>
                    <a:lnTo>
                      <a:pt x="1" y="2120"/>
                    </a:lnTo>
                    <a:lnTo>
                      <a:pt x="354" y="2120"/>
                    </a:lnTo>
                    <a:lnTo>
                      <a:pt x="3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54"/>
              <p:cNvSpPr/>
              <p:nvPr/>
            </p:nvSpPr>
            <p:spPr>
              <a:xfrm>
                <a:off x="3908775" y="1887250"/>
                <a:ext cx="178200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7128" h="5084" extrusionOk="0">
                    <a:moveTo>
                      <a:pt x="1" y="0"/>
                    </a:moveTo>
                    <a:lnTo>
                      <a:pt x="1" y="1238"/>
                    </a:lnTo>
                    <a:lnTo>
                      <a:pt x="5668" y="1238"/>
                    </a:lnTo>
                    <a:cubicBezTo>
                      <a:pt x="5791" y="1238"/>
                      <a:pt x="5889" y="1336"/>
                      <a:pt x="5889" y="1459"/>
                    </a:cubicBezTo>
                    <a:lnTo>
                      <a:pt x="5889" y="5084"/>
                    </a:lnTo>
                    <a:lnTo>
                      <a:pt x="7127" y="5084"/>
                    </a:lnTo>
                    <a:lnTo>
                      <a:pt x="7127" y="1278"/>
                    </a:lnTo>
                    <a:lnTo>
                      <a:pt x="7124" y="1278"/>
                    </a:lnTo>
                    <a:cubicBezTo>
                      <a:pt x="7124" y="572"/>
                      <a:pt x="6550" y="0"/>
                      <a:pt x="58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54"/>
              <p:cNvSpPr/>
              <p:nvPr/>
            </p:nvSpPr>
            <p:spPr>
              <a:xfrm>
                <a:off x="3908700" y="1918200"/>
                <a:ext cx="147250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3846" extrusionOk="0">
                    <a:moveTo>
                      <a:pt x="1" y="0"/>
                    </a:moveTo>
                    <a:lnTo>
                      <a:pt x="1" y="1235"/>
                    </a:lnTo>
                    <a:lnTo>
                      <a:pt x="4418" y="1235"/>
                    </a:lnTo>
                    <a:cubicBezTo>
                      <a:pt x="4544" y="1235"/>
                      <a:pt x="4651" y="1339"/>
                      <a:pt x="4651" y="1468"/>
                    </a:cubicBezTo>
                    <a:lnTo>
                      <a:pt x="4651" y="3846"/>
                    </a:lnTo>
                    <a:lnTo>
                      <a:pt x="5889" y="3846"/>
                    </a:lnTo>
                    <a:lnTo>
                      <a:pt x="5889" y="221"/>
                    </a:lnTo>
                    <a:cubicBezTo>
                      <a:pt x="5889" y="98"/>
                      <a:pt x="5791" y="0"/>
                      <a:pt x="56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54"/>
              <p:cNvSpPr/>
              <p:nvPr/>
            </p:nvSpPr>
            <p:spPr>
              <a:xfrm>
                <a:off x="4017225" y="2014350"/>
                <a:ext cx="386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784" extrusionOk="0">
                    <a:moveTo>
                      <a:pt x="0" y="0"/>
                    </a:moveTo>
                    <a:lnTo>
                      <a:pt x="0" y="783"/>
                    </a:lnTo>
                    <a:lnTo>
                      <a:pt x="1545" y="783"/>
                    </a:lnTo>
                    <a:lnTo>
                      <a:pt x="15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54"/>
              <p:cNvSpPr/>
              <p:nvPr/>
            </p:nvSpPr>
            <p:spPr>
              <a:xfrm>
                <a:off x="4055925" y="2014350"/>
                <a:ext cx="38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784" extrusionOk="0">
                    <a:moveTo>
                      <a:pt x="0" y="0"/>
                    </a:moveTo>
                    <a:lnTo>
                      <a:pt x="0" y="783"/>
                    </a:lnTo>
                    <a:lnTo>
                      <a:pt x="1542" y="783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54"/>
              <p:cNvSpPr/>
              <p:nvPr/>
            </p:nvSpPr>
            <p:spPr>
              <a:xfrm>
                <a:off x="3990875" y="2138413"/>
                <a:ext cx="6467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3782" extrusionOk="0">
                    <a:moveTo>
                      <a:pt x="2587" y="1"/>
                    </a:moveTo>
                    <a:cubicBezTo>
                      <a:pt x="2587" y="1"/>
                      <a:pt x="0" y="3782"/>
                      <a:pt x="2587" y="3782"/>
                    </a:cubicBezTo>
                    <a:lnTo>
                      <a:pt x="258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4"/>
              <p:cNvSpPr/>
              <p:nvPr/>
            </p:nvSpPr>
            <p:spPr>
              <a:xfrm>
                <a:off x="4055525" y="2138413"/>
                <a:ext cx="64775" cy="94550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3782" extrusionOk="0">
                    <a:moveTo>
                      <a:pt x="1" y="1"/>
                    </a:moveTo>
                    <a:lnTo>
                      <a:pt x="1" y="3782"/>
                    </a:lnTo>
                    <a:cubicBezTo>
                      <a:pt x="2590" y="378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9" name="Google Shape;2319;p54"/>
            <p:cNvSpPr/>
            <p:nvPr/>
          </p:nvSpPr>
          <p:spPr>
            <a:xfrm>
              <a:off x="3891725" y="1820500"/>
              <a:ext cx="64550" cy="19625"/>
            </a:xfrm>
            <a:custGeom>
              <a:avLst/>
              <a:gdLst/>
              <a:ahLst/>
              <a:cxnLst/>
              <a:rect l="l" t="t" r="r" b="b"/>
              <a:pathLst>
                <a:path w="2582" h="785" extrusionOk="0">
                  <a:moveTo>
                    <a:pt x="1" y="1"/>
                  </a:moveTo>
                  <a:lnTo>
                    <a:pt x="1" y="784"/>
                  </a:lnTo>
                  <a:lnTo>
                    <a:pt x="2581" y="784"/>
                  </a:lnTo>
                  <a:lnTo>
                    <a:pt x="25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4"/>
            <p:cNvSpPr/>
            <p:nvPr/>
          </p:nvSpPr>
          <p:spPr>
            <a:xfrm>
              <a:off x="3956325" y="1820500"/>
              <a:ext cx="64525" cy="19625"/>
            </a:xfrm>
            <a:custGeom>
              <a:avLst/>
              <a:gdLst/>
              <a:ahLst/>
              <a:cxnLst/>
              <a:rect l="l" t="t" r="r" b="b"/>
              <a:pathLst>
                <a:path w="2581" h="785" extrusionOk="0">
                  <a:moveTo>
                    <a:pt x="0" y="1"/>
                  </a:moveTo>
                  <a:lnTo>
                    <a:pt x="0" y="784"/>
                  </a:lnTo>
                  <a:lnTo>
                    <a:pt x="2580" y="784"/>
                  </a:lnTo>
                  <a:lnTo>
                    <a:pt x="25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1" name="Google Shape;2321;p54"/>
          <p:cNvGrpSpPr/>
          <p:nvPr/>
        </p:nvGrpSpPr>
        <p:grpSpPr>
          <a:xfrm rot="1016838">
            <a:off x="7604247" y="3711630"/>
            <a:ext cx="773040" cy="1192108"/>
            <a:chOff x="864725" y="114250"/>
            <a:chExt cx="773019" cy="1192075"/>
          </a:xfrm>
        </p:grpSpPr>
        <p:sp>
          <p:nvSpPr>
            <p:cNvPr id="2322" name="Google Shape;2322;p54"/>
            <p:cNvSpPr/>
            <p:nvPr/>
          </p:nvSpPr>
          <p:spPr>
            <a:xfrm>
              <a:off x="869225" y="114250"/>
              <a:ext cx="768519" cy="995634"/>
            </a:xfrm>
            <a:custGeom>
              <a:avLst/>
              <a:gdLst/>
              <a:ahLst/>
              <a:cxnLst/>
              <a:rect l="l" t="t" r="r" b="b"/>
              <a:pathLst>
                <a:path w="7158" h="9124" extrusionOk="0">
                  <a:moveTo>
                    <a:pt x="3579" y="1"/>
                  </a:moveTo>
                  <a:cubicBezTo>
                    <a:pt x="1600" y="1"/>
                    <a:pt x="0" y="1601"/>
                    <a:pt x="0" y="3580"/>
                  </a:cubicBezTo>
                  <a:cubicBezTo>
                    <a:pt x="3" y="4827"/>
                    <a:pt x="639" y="5926"/>
                    <a:pt x="1607" y="6565"/>
                  </a:cubicBezTo>
                  <a:cubicBezTo>
                    <a:pt x="1791" y="6688"/>
                    <a:pt x="1905" y="6897"/>
                    <a:pt x="1905" y="7115"/>
                  </a:cubicBezTo>
                  <a:lnTo>
                    <a:pt x="1905" y="7739"/>
                  </a:lnTo>
                  <a:cubicBezTo>
                    <a:pt x="1905" y="7923"/>
                    <a:pt x="1981" y="8083"/>
                    <a:pt x="2107" y="8199"/>
                  </a:cubicBezTo>
                  <a:cubicBezTo>
                    <a:pt x="1991" y="8230"/>
                    <a:pt x="1905" y="8338"/>
                    <a:pt x="1905" y="8464"/>
                  </a:cubicBezTo>
                  <a:lnTo>
                    <a:pt x="1905" y="8851"/>
                  </a:lnTo>
                  <a:cubicBezTo>
                    <a:pt x="1905" y="9001"/>
                    <a:pt x="2027" y="9124"/>
                    <a:pt x="2175" y="9124"/>
                  </a:cubicBezTo>
                  <a:lnTo>
                    <a:pt x="4982" y="9124"/>
                  </a:lnTo>
                  <a:cubicBezTo>
                    <a:pt x="5133" y="9124"/>
                    <a:pt x="5256" y="9001"/>
                    <a:pt x="5256" y="8851"/>
                  </a:cubicBezTo>
                  <a:lnTo>
                    <a:pt x="5256" y="8464"/>
                  </a:lnTo>
                  <a:cubicBezTo>
                    <a:pt x="5256" y="8338"/>
                    <a:pt x="5170" y="8233"/>
                    <a:pt x="5053" y="8199"/>
                  </a:cubicBezTo>
                  <a:cubicBezTo>
                    <a:pt x="5176" y="8083"/>
                    <a:pt x="5256" y="7917"/>
                    <a:pt x="5256" y="7739"/>
                  </a:cubicBezTo>
                  <a:lnTo>
                    <a:pt x="5256" y="7115"/>
                  </a:lnTo>
                  <a:cubicBezTo>
                    <a:pt x="5256" y="6894"/>
                    <a:pt x="5366" y="6685"/>
                    <a:pt x="5551" y="6565"/>
                  </a:cubicBezTo>
                  <a:cubicBezTo>
                    <a:pt x="6518" y="5926"/>
                    <a:pt x="7157" y="4827"/>
                    <a:pt x="7157" y="3580"/>
                  </a:cubicBezTo>
                  <a:cubicBezTo>
                    <a:pt x="7157" y="1601"/>
                    <a:pt x="5554" y="1"/>
                    <a:pt x="357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4"/>
            <p:cNvSpPr/>
            <p:nvPr/>
          </p:nvSpPr>
          <p:spPr>
            <a:xfrm>
              <a:off x="1073975" y="1178573"/>
              <a:ext cx="359574" cy="127101"/>
            </a:xfrm>
            <a:custGeom>
              <a:avLst/>
              <a:gdLst/>
              <a:ahLst/>
              <a:cxnLst/>
              <a:rect l="l" t="t" r="r" b="b"/>
              <a:pathLst>
                <a:path w="3349" h="902" extrusionOk="0">
                  <a:moveTo>
                    <a:pt x="246" y="1"/>
                  </a:moveTo>
                  <a:cubicBezTo>
                    <a:pt x="108" y="16"/>
                    <a:pt x="1" y="130"/>
                    <a:pt x="1" y="271"/>
                  </a:cubicBezTo>
                  <a:cubicBezTo>
                    <a:pt x="1" y="621"/>
                    <a:pt x="280" y="901"/>
                    <a:pt x="630" y="901"/>
                  </a:cubicBezTo>
                  <a:lnTo>
                    <a:pt x="2719" y="901"/>
                  </a:lnTo>
                  <a:cubicBezTo>
                    <a:pt x="3069" y="901"/>
                    <a:pt x="3349" y="621"/>
                    <a:pt x="3349" y="271"/>
                  </a:cubicBezTo>
                  <a:cubicBezTo>
                    <a:pt x="3349" y="124"/>
                    <a:pt x="3226" y="1"/>
                    <a:pt x="307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4"/>
            <p:cNvSpPr/>
            <p:nvPr/>
          </p:nvSpPr>
          <p:spPr>
            <a:xfrm>
              <a:off x="864725" y="114250"/>
              <a:ext cx="768519" cy="898538"/>
            </a:xfrm>
            <a:custGeom>
              <a:avLst/>
              <a:gdLst/>
              <a:ahLst/>
              <a:cxnLst/>
              <a:rect l="l" t="t" r="r" b="b"/>
              <a:pathLst>
                <a:path w="7158" h="8369" extrusionOk="0">
                  <a:moveTo>
                    <a:pt x="3579" y="1"/>
                  </a:moveTo>
                  <a:cubicBezTo>
                    <a:pt x="1604" y="1"/>
                    <a:pt x="1" y="1601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4624" y="8368"/>
                  </a:lnTo>
                  <a:cubicBezTo>
                    <a:pt x="4974" y="8368"/>
                    <a:pt x="5253" y="8086"/>
                    <a:pt x="5253" y="7739"/>
                  </a:cubicBezTo>
                  <a:lnTo>
                    <a:pt x="5253" y="7115"/>
                  </a:lnTo>
                  <a:cubicBezTo>
                    <a:pt x="5253" y="6894"/>
                    <a:pt x="5367" y="6685"/>
                    <a:pt x="5551" y="6565"/>
                  </a:cubicBezTo>
                  <a:cubicBezTo>
                    <a:pt x="6519" y="5926"/>
                    <a:pt x="7158" y="4827"/>
                    <a:pt x="7158" y="3580"/>
                  </a:cubicBezTo>
                  <a:cubicBezTo>
                    <a:pt x="7158" y="1601"/>
                    <a:pt x="5557" y="1"/>
                    <a:pt x="35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4"/>
            <p:cNvSpPr/>
            <p:nvPr/>
          </p:nvSpPr>
          <p:spPr>
            <a:xfrm>
              <a:off x="864725" y="114250"/>
              <a:ext cx="384367" cy="898538"/>
            </a:xfrm>
            <a:custGeom>
              <a:avLst/>
              <a:gdLst/>
              <a:ahLst/>
              <a:cxnLst/>
              <a:rect l="l" t="t" r="r" b="b"/>
              <a:pathLst>
                <a:path w="3580" h="8369" extrusionOk="0">
                  <a:moveTo>
                    <a:pt x="3576" y="1"/>
                  </a:moveTo>
                  <a:lnTo>
                    <a:pt x="3576" y="1"/>
                  </a:lnTo>
                  <a:lnTo>
                    <a:pt x="3576" y="1"/>
                  </a:lnTo>
                  <a:cubicBezTo>
                    <a:pt x="3577" y="1"/>
                    <a:pt x="3578" y="1"/>
                    <a:pt x="3579" y="1"/>
                  </a:cubicBezTo>
                  <a:close/>
                  <a:moveTo>
                    <a:pt x="3576" y="1"/>
                  </a:moveTo>
                  <a:cubicBezTo>
                    <a:pt x="1602" y="3"/>
                    <a:pt x="1" y="1603"/>
                    <a:pt x="1" y="3580"/>
                  </a:cubicBezTo>
                  <a:cubicBezTo>
                    <a:pt x="1" y="4827"/>
                    <a:pt x="640" y="5926"/>
                    <a:pt x="1607" y="6565"/>
                  </a:cubicBezTo>
                  <a:cubicBezTo>
                    <a:pt x="1791" y="6688"/>
                    <a:pt x="1902" y="6897"/>
                    <a:pt x="1902" y="7115"/>
                  </a:cubicBezTo>
                  <a:lnTo>
                    <a:pt x="1902" y="7739"/>
                  </a:lnTo>
                  <a:cubicBezTo>
                    <a:pt x="1902" y="8086"/>
                    <a:pt x="2182" y="8368"/>
                    <a:pt x="2532" y="8368"/>
                  </a:cubicBezTo>
                  <a:lnTo>
                    <a:pt x="3576" y="8368"/>
                  </a:lnTo>
                  <a:lnTo>
                    <a:pt x="3576" y="7158"/>
                  </a:lnTo>
                  <a:lnTo>
                    <a:pt x="3576" y="6574"/>
                  </a:lnTo>
                  <a:lnTo>
                    <a:pt x="3576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4"/>
            <p:cNvSpPr/>
            <p:nvPr/>
          </p:nvSpPr>
          <p:spPr>
            <a:xfrm>
              <a:off x="1125300" y="434198"/>
              <a:ext cx="138608" cy="573973"/>
            </a:xfrm>
            <a:custGeom>
              <a:avLst/>
              <a:gdLst/>
              <a:ahLst/>
              <a:cxnLst/>
              <a:rect l="l" t="t" r="r" b="b"/>
              <a:pathLst>
                <a:path w="1291" h="5346" extrusionOk="0">
                  <a:moveTo>
                    <a:pt x="158" y="1"/>
                  </a:moveTo>
                  <a:cubicBezTo>
                    <a:pt x="114" y="1"/>
                    <a:pt x="71" y="23"/>
                    <a:pt x="43" y="62"/>
                  </a:cubicBezTo>
                  <a:cubicBezTo>
                    <a:pt x="0" y="126"/>
                    <a:pt x="22" y="206"/>
                    <a:pt x="83" y="249"/>
                  </a:cubicBezTo>
                  <a:lnTo>
                    <a:pt x="1020" y="861"/>
                  </a:lnTo>
                  <a:lnTo>
                    <a:pt x="1020" y="5210"/>
                  </a:lnTo>
                  <a:cubicBezTo>
                    <a:pt x="1020" y="5284"/>
                    <a:pt x="1082" y="5345"/>
                    <a:pt x="1152" y="5345"/>
                  </a:cubicBezTo>
                  <a:cubicBezTo>
                    <a:pt x="1226" y="5345"/>
                    <a:pt x="1287" y="5284"/>
                    <a:pt x="1290" y="5210"/>
                  </a:cubicBezTo>
                  <a:lnTo>
                    <a:pt x="1290" y="787"/>
                  </a:lnTo>
                  <a:cubicBezTo>
                    <a:pt x="1290" y="741"/>
                    <a:pt x="1269" y="698"/>
                    <a:pt x="1229" y="673"/>
                  </a:cubicBezTo>
                  <a:lnTo>
                    <a:pt x="231" y="22"/>
                  </a:lnTo>
                  <a:cubicBezTo>
                    <a:pt x="208" y="8"/>
                    <a:pt x="182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4"/>
            <p:cNvSpPr/>
            <p:nvPr/>
          </p:nvSpPr>
          <p:spPr>
            <a:xfrm>
              <a:off x="1068933" y="1209267"/>
              <a:ext cx="359887" cy="97058"/>
            </a:xfrm>
            <a:custGeom>
              <a:avLst/>
              <a:gdLst/>
              <a:ahLst/>
              <a:cxnLst/>
              <a:rect l="l" t="t" r="r" b="b"/>
              <a:pathLst>
                <a:path w="3352" h="904" extrusionOk="0">
                  <a:moveTo>
                    <a:pt x="3080" y="0"/>
                  </a:moveTo>
                  <a:cubicBezTo>
                    <a:pt x="3079" y="0"/>
                    <a:pt x="3077" y="0"/>
                    <a:pt x="3075" y="0"/>
                  </a:cubicBezTo>
                  <a:lnTo>
                    <a:pt x="273" y="0"/>
                  </a:lnTo>
                  <a:cubicBezTo>
                    <a:pt x="123" y="0"/>
                    <a:pt x="0" y="123"/>
                    <a:pt x="0" y="273"/>
                  </a:cubicBezTo>
                  <a:cubicBezTo>
                    <a:pt x="0" y="621"/>
                    <a:pt x="280" y="903"/>
                    <a:pt x="630" y="903"/>
                  </a:cubicBezTo>
                  <a:lnTo>
                    <a:pt x="2722" y="903"/>
                  </a:lnTo>
                  <a:cubicBezTo>
                    <a:pt x="3072" y="903"/>
                    <a:pt x="3351" y="621"/>
                    <a:pt x="3351" y="273"/>
                  </a:cubicBezTo>
                  <a:cubicBezTo>
                    <a:pt x="3351" y="122"/>
                    <a:pt x="3231" y="0"/>
                    <a:pt x="3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4"/>
            <p:cNvSpPr/>
            <p:nvPr/>
          </p:nvSpPr>
          <p:spPr>
            <a:xfrm>
              <a:off x="1069256" y="1101043"/>
              <a:ext cx="359565" cy="100386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1"/>
                    <a:pt x="30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4"/>
            <p:cNvSpPr/>
            <p:nvPr/>
          </p:nvSpPr>
          <p:spPr>
            <a:xfrm>
              <a:off x="1069256" y="993570"/>
              <a:ext cx="359565" cy="100279"/>
            </a:xfrm>
            <a:custGeom>
              <a:avLst/>
              <a:gdLst/>
              <a:ahLst/>
              <a:cxnLst/>
              <a:rect l="l" t="t" r="r" b="b"/>
              <a:pathLst>
                <a:path w="3349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3078" y="934"/>
                  </a:lnTo>
                  <a:cubicBezTo>
                    <a:pt x="3225" y="934"/>
                    <a:pt x="3348" y="811"/>
                    <a:pt x="3348" y="661"/>
                  </a:cubicBezTo>
                  <a:lnTo>
                    <a:pt x="3348" y="274"/>
                  </a:lnTo>
                  <a:cubicBezTo>
                    <a:pt x="3348" y="123"/>
                    <a:pt x="3225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4"/>
            <p:cNvSpPr/>
            <p:nvPr/>
          </p:nvSpPr>
          <p:spPr>
            <a:xfrm>
              <a:off x="1069256" y="993570"/>
              <a:ext cx="179836" cy="100279"/>
            </a:xfrm>
            <a:custGeom>
              <a:avLst/>
              <a:gdLst/>
              <a:ahLst/>
              <a:cxnLst/>
              <a:rect l="l" t="t" r="r" b="b"/>
              <a:pathLst>
                <a:path w="1675" h="934" extrusionOk="0">
                  <a:moveTo>
                    <a:pt x="274" y="0"/>
                  </a:moveTo>
                  <a:cubicBezTo>
                    <a:pt x="123" y="0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4"/>
            <p:cNvSpPr/>
            <p:nvPr/>
          </p:nvSpPr>
          <p:spPr>
            <a:xfrm>
              <a:off x="1069256" y="1101043"/>
              <a:ext cx="179836" cy="100386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3" y="1"/>
                    <a:pt x="0" y="123"/>
                    <a:pt x="0" y="274"/>
                  </a:cubicBezTo>
                  <a:lnTo>
                    <a:pt x="0" y="661"/>
                  </a:lnTo>
                  <a:cubicBezTo>
                    <a:pt x="0" y="811"/>
                    <a:pt x="123" y="934"/>
                    <a:pt x="274" y="934"/>
                  </a:cubicBezTo>
                  <a:lnTo>
                    <a:pt x="1674" y="934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4"/>
            <p:cNvSpPr/>
            <p:nvPr/>
          </p:nvSpPr>
          <p:spPr>
            <a:xfrm>
              <a:off x="1069256" y="1208837"/>
              <a:ext cx="179836" cy="96843"/>
            </a:xfrm>
            <a:custGeom>
              <a:avLst/>
              <a:gdLst/>
              <a:ahLst/>
              <a:cxnLst/>
              <a:rect l="l" t="t" r="r" b="b"/>
              <a:pathLst>
                <a:path w="1675" h="902" extrusionOk="0">
                  <a:moveTo>
                    <a:pt x="274" y="1"/>
                  </a:moveTo>
                  <a:cubicBezTo>
                    <a:pt x="123" y="1"/>
                    <a:pt x="0" y="124"/>
                    <a:pt x="0" y="271"/>
                  </a:cubicBezTo>
                  <a:cubicBezTo>
                    <a:pt x="0" y="621"/>
                    <a:pt x="283" y="901"/>
                    <a:pt x="630" y="901"/>
                  </a:cubicBezTo>
                  <a:lnTo>
                    <a:pt x="1674" y="901"/>
                  </a:lnTo>
                  <a:lnTo>
                    <a:pt x="16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4"/>
            <p:cNvSpPr/>
            <p:nvPr/>
          </p:nvSpPr>
          <p:spPr>
            <a:xfrm>
              <a:off x="1011493" y="355070"/>
              <a:ext cx="250805" cy="186922"/>
            </a:xfrm>
            <a:custGeom>
              <a:avLst/>
              <a:gdLst/>
              <a:ahLst/>
              <a:cxnLst/>
              <a:rect l="l" t="t" r="r" b="b"/>
              <a:pathLst>
                <a:path w="2336" h="174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0" y="1740"/>
                    <a:pt x="1608" y="1740"/>
                  </a:cubicBezTo>
                  <a:cubicBezTo>
                    <a:pt x="1826" y="1740"/>
                    <a:pt x="2068" y="1675"/>
                    <a:pt x="2335" y="1521"/>
                  </a:cubicBezTo>
                  <a:cubicBezTo>
                    <a:pt x="2335" y="1521"/>
                    <a:pt x="2329" y="529"/>
                    <a:pt x="1629" y="280"/>
                  </a:cubicBezTo>
                  <a:cubicBezTo>
                    <a:pt x="928" y="3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4"/>
            <p:cNvSpPr/>
            <p:nvPr/>
          </p:nvSpPr>
          <p:spPr>
            <a:xfrm>
              <a:off x="1011493" y="355392"/>
              <a:ext cx="250805" cy="186600"/>
            </a:xfrm>
            <a:custGeom>
              <a:avLst/>
              <a:gdLst/>
              <a:ahLst/>
              <a:cxnLst/>
              <a:rect l="l" t="t" r="r" b="b"/>
              <a:pathLst>
                <a:path w="2336" h="1738" extrusionOk="0">
                  <a:moveTo>
                    <a:pt x="1" y="0"/>
                  </a:moveTo>
                  <a:cubicBezTo>
                    <a:pt x="1" y="1"/>
                    <a:pt x="480" y="1737"/>
                    <a:pt x="1608" y="1737"/>
                  </a:cubicBezTo>
                  <a:cubicBezTo>
                    <a:pt x="1825" y="1737"/>
                    <a:pt x="2068" y="1672"/>
                    <a:pt x="2335" y="15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4"/>
            <p:cNvSpPr/>
            <p:nvPr/>
          </p:nvSpPr>
          <p:spPr>
            <a:xfrm>
              <a:off x="1248985" y="602439"/>
              <a:ext cx="250697" cy="186708"/>
            </a:xfrm>
            <a:custGeom>
              <a:avLst/>
              <a:gdLst/>
              <a:ahLst/>
              <a:cxnLst/>
              <a:rect l="l" t="t" r="r" b="b"/>
              <a:pathLst>
                <a:path w="2335" h="1739" extrusionOk="0">
                  <a:moveTo>
                    <a:pt x="2335" y="0"/>
                  </a:moveTo>
                  <a:cubicBezTo>
                    <a:pt x="2335" y="0"/>
                    <a:pt x="1410" y="34"/>
                    <a:pt x="707" y="280"/>
                  </a:cubicBezTo>
                  <a:cubicBezTo>
                    <a:pt x="9" y="528"/>
                    <a:pt x="0" y="1521"/>
                    <a:pt x="0" y="1521"/>
                  </a:cubicBezTo>
                  <a:cubicBezTo>
                    <a:pt x="268" y="1674"/>
                    <a:pt x="509" y="1739"/>
                    <a:pt x="727" y="1739"/>
                  </a:cubicBezTo>
                  <a:cubicBezTo>
                    <a:pt x="1857" y="1739"/>
                    <a:pt x="2335" y="0"/>
                    <a:pt x="2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4"/>
            <p:cNvSpPr/>
            <p:nvPr/>
          </p:nvSpPr>
          <p:spPr>
            <a:xfrm>
              <a:off x="1248985" y="602761"/>
              <a:ext cx="250697" cy="186386"/>
            </a:xfrm>
            <a:custGeom>
              <a:avLst/>
              <a:gdLst/>
              <a:ahLst/>
              <a:cxnLst/>
              <a:rect l="l" t="t" r="r" b="b"/>
              <a:pathLst>
                <a:path w="2335" h="1736" extrusionOk="0">
                  <a:moveTo>
                    <a:pt x="2335" y="0"/>
                  </a:moveTo>
                  <a:cubicBezTo>
                    <a:pt x="2335" y="0"/>
                    <a:pt x="2335" y="0"/>
                    <a:pt x="2335" y="0"/>
                  </a:cubicBezTo>
                  <a:lnTo>
                    <a:pt x="2335" y="0"/>
                  </a:lnTo>
                  <a:lnTo>
                    <a:pt x="2335" y="0"/>
                  </a:lnTo>
                  <a:cubicBezTo>
                    <a:pt x="2335" y="0"/>
                    <a:pt x="2335" y="0"/>
                    <a:pt x="2335" y="0"/>
                  </a:cubicBezTo>
                  <a:close/>
                  <a:moveTo>
                    <a:pt x="2335" y="0"/>
                  </a:moveTo>
                  <a:lnTo>
                    <a:pt x="0" y="1518"/>
                  </a:lnTo>
                  <a:cubicBezTo>
                    <a:pt x="268" y="1671"/>
                    <a:pt x="509" y="1736"/>
                    <a:pt x="727" y="1736"/>
                  </a:cubicBezTo>
                  <a:cubicBezTo>
                    <a:pt x="1855" y="1736"/>
                    <a:pt x="2333" y="4"/>
                    <a:pt x="2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7" name="Google Shape;2337;p54"/>
          <p:cNvGrpSpPr/>
          <p:nvPr/>
        </p:nvGrpSpPr>
        <p:grpSpPr>
          <a:xfrm rot="1252135">
            <a:off x="380140" y="205930"/>
            <a:ext cx="1342785" cy="1013249"/>
            <a:chOff x="3262265" y="850500"/>
            <a:chExt cx="917242" cy="692139"/>
          </a:xfrm>
        </p:grpSpPr>
        <p:sp>
          <p:nvSpPr>
            <p:cNvPr id="2338" name="Google Shape;2338;p54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4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4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4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4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4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4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4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4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4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4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4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4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4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4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4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4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54"/>
          <p:cNvGrpSpPr/>
          <p:nvPr/>
        </p:nvGrpSpPr>
        <p:grpSpPr>
          <a:xfrm rot="4362759">
            <a:off x="4423400" y="4350389"/>
            <a:ext cx="297198" cy="596254"/>
            <a:chOff x="9042999" y="5684848"/>
            <a:chExt cx="376455" cy="755266"/>
          </a:xfrm>
        </p:grpSpPr>
        <p:sp>
          <p:nvSpPr>
            <p:cNvPr id="2356" name="Google Shape;2356;p54"/>
            <p:cNvSpPr/>
            <p:nvPr/>
          </p:nvSpPr>
          <p:spPr>
            <a:xfrm>
              <a:off x="9043009" y="5684848"/>
              <a:ext cx="376445" cy="755266"/>
            </a:xfrm>
            <a:custGeom>
              <a:avLst/>
              <a:gdLst/>
              <a:ahLst/>
              <a:cxnLst/>
              <a:rect l="l" t="t" r="r" b="b"/>
              <a:pathLst>
                <a:path w="6498" h="13037" extrusionOk="0">
                  <a:moveTo>
                    <a:pt x="2851" y="12042"/>
                  </a:moveTo>
                  <a:cubicBezTo>
                    <a:pt x="2854" y="12257"/>
                    <a:pt x="2885" y="12429"/>
                    <a:pt x="2913" y="12537"/>
                  </a:cubicBezTo>
                  <a:cubicBezTo>
                    <a:pt x="2728" y="12596"/>
                    <a:pt x="2542" y="12630"/>
                    <a:pt x="2361" y="12630"/>
                  </a:cubicBezTo>
                  <a:cubicBezTo>
                    <a:pt x="2289" y="12630"/>
                    <a:pt x="2218" y="12625"/>
                    <a:pt x="2148" y="12613"/>
                  </a:cubicBezTo>
                  <a:cubicBezTo>
                    <a:pt x="1660" y="12561"/>
                    <a:pt x="1334" y="12334"/>
                    <a:pt x="1042" y="12042"/>
                  </a:cubicBezTo>
                  <a:close/>
                  <a:moveTo>
                    <a:pt x="922" y="1"/>
                  </a:moveTo>
                  <a:lnTo>
                    <a:pt x="922" y="972"/>
                  </a:lnTo>
                  <a:lnTo>
                    <a:pt x="1" y="972"/>
                  </a:lnTo>
                  <a:lnTo>
                    <a:pt x="1" y="12042"/>
                  </a:lnTo>
                  <a:lnTo>
                    <a:pt x="584" y="12042"/>
                  </a:lnTo>
                  <a:lnTo>
                    <a:pt x="677" y="12153"/>
                  </a:lnTo>
                  <a:cubicBezTo>
                    <a:pt x="1135" y="12712"/>
                    <a:pt x="1660" y="12968"/>
                    <a:pt x="2251" y="12968"/>
                  </a:cubicBezTo>
                  <a:cubicBezTo>
                    <a:pt x="2546" y="12968"/>
                    <a:pt x="2858" y="12904"/>
                    <a:pt x="3186" y="12782"/>
                  </a:cubicBezTo>
                  <a:cubicBezTo>
                    <a:pt x="3583" y="12963"/>
                    <a:pt x="3944" y="13036"/>
                    <a:pt x="4263" y="13036"/>
                  </a:cubicBezTo>
                  <a:cubicBezTo>
                    <a:pt x="5026" y="13036"/>
                    <a:pt x="5557" y="12618"/>
                    <a:pt x="5806" y="12242"/>
                  </a:cubicBezTo>
                  <a:cubicBezTo>
                    <a:pt x="6497" y="11201"/>
                    <a:pt x="6172" y="8931"/>
                    <a:pt x="6172" y="8930"/>
                  </a:cubicBezTo>
                  <a:lnTo>
                    <a:pt x="6172" y="8930"/>
                  </a:lnTo>
                  <a:cubicBezTo>
                    <a:pt x="5941" y="9155"/>
                    <a:pt x="5385" y="9373"/>
                    <a:pt x="4817" y="9615"/>
                  </a:cubicBezTo>
                  <a:lnTo>
                    <a:pt x="4817" y="972"/>
                  </a:lnTo>
                  <a:lnTo>
                    <a:pt x="3896" y="972"/>
                  </a:lnTo>
                  <a:lnTo>
                    <a:pt x="3896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4"/>
            <p:cNvSpPr/>
            <p:nvPr/>
          </p:nvSpPr>
          <p:spPr>
            <a:xfrm>
              <a:off x="9042999" y="5740924"/>
              <a:ext cx="279061" cy="641602"/>
            </a:xfrm>
            <a:custGeom>
              <a:avLst/>
              <a:gdLst/>
              <a:ahLst/>
              <a:cxnLst/>
              <a:rect l="l" t="t" r="r" b="b"/>
              <a:pathLst>
                <a:path w="4817" h="11075" extrusionOk="0">
                  <a:moveTo>
                    <a:pt x="4310" y="510"/>
                  </a:moveTo>
                  <a:lnTo>
                    <a:pt x="4310" y="10567"/>
                  </a:lnTo>
                  <a:lnTo>
                    <a:pt x="507" y="10567"/>
                  </a:lnTo>
                  <a:lnTo>
                    <a:pt x="507" y="510"/>
                  </a:lnTo>
                  <a:close/>
                  <a:moveTo>
                    <a:pt x="0" y="1"/>
                  </a:moveTo>
                  <a:lnTo>
                    <a:pt x="0" y="4"/>
                  </a:lnTo>
                  <a:lnTo>
                    <a:pt x="0" y="11074"/>
                  </a:lnTo>
                  <a:lnTo>
                    <a:pt x="4817" y="11074"/>
                  </a:lnTo>
                  <a:lnTo>
                    <a:pt x="48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4"/>
            <p:cNvSpPr/>
            <p:nvPr/>
          </p:nvSpPr>
          <p:spPr>
            <a:xfrm>
              <a:off x="9096527" y="5684848"/>
              <a:ext cx="172175" cy="56310"/>
            </a:xfrm>
            <a:custGeom>
              <a:avLst/>
              <a:gdLst/>
              <a:ahLst/>
              <a:cxnLst/>
              <a:rect l="l" t="t" r="r" b="b"/>
              <a:pathLst>
                <a:path w="2972" h="972" extrusionOk="0">
                  <a:moveTo>
                    <a:pt x="1" y="1"/>
                  </a:moveTo>
                  <a:lnTo>
                    <a:pt x="1" y="972"/>
                  </a:lnTo>
                  <a:lnTo>
                    <a:pt x="2971" y="97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4"/>
            <p:cNvSpPr/>
            <p:nvPr/>
          </p:nvSpPr>
          <p:spPr>
            <a:xfrm>
              <a:off x="9096527" y="6269769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1"/>
                  </a:moveTo>
                  <a:lnTo>
                    <a:pt x="1" y="996"/>
                  </a:lnTo>
                  <a:lnTo>
                    <a:pt x="2971" y="996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4"/>
            <p:cNvSpPr/>
            <p:nvPr/>
          </p:nvSpPr>
          <p:spPr>
            <a:xfrm>
              <a:off x="9096527" y="6191332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0"/>
                  </a:moveTo>
                  <a:lnTo>
                    <a:pt x="1" y="995"/>
                  </a:lnTo>
                  <a:lnTo>
                    <a:pt x="2971" y="995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4"/>
            <p:cNvSpPr/>
            <p:nvPr/>
          </p:nvSpPr>
          <p:spPr>
            <a:xfrm>
              <a:off x="9096527" y="6112836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0"/>
                  </a:moveTo>
                  <a:lnTo>
                    <a:pt x="1" y="996"/>
                  </a:lnTo>
                  <a:lnTo>
                    <a:pt x="2971" y="996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54"/>
            <p:cNvSpPr/>
            <p:nvPr/>
          </p:nvSpPr>
          <p:spPr>
            <a:xfrm>
              <a:off x="9096527" y="6033993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1"/>
                  </a:moveTo>
                  <a:lnTo>
                    <a:pt x="1" y="996"/>
                  </a:lnTo>
                  <a:lnTo>
                    <a:pt x="2971" y="996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54"/>
            <p:cNvSpPr/>
            <p:nvPr/>
          </p:nvSpPr>
          <p:spPr>
            <a:xfrm>
              <a:off x="9096527" y="5955556"/>
              <a:ext cx="172175" cy="57701"/>
            </a:xfrm>
            <a:custGeom>
              <a:avLst/>
              <a:gdLst/>
              <a:ahLst/>
              <a:cxnLst/>
              <a:rect l="l" t="t" r="r" b="b"/>
              <a:pathLst>
                <a:path w="2972" h="996" extrusionOk="0">
                  <a:moveTo>
                    <a:pt x="1" y="0"/>
                  </a:moveTo>
                  <a:lnTo>
                    <a:pt x="1" y="995"/>
                  </a:lnTo>
                  <a:lnTo>
                    <a:pt x="2971" y="995"/>
                  </a:lnTo>
                  <a:lnTo>
                    <a:pt x="29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54"/>
            <p:cNvSpPr/>
            <p:nvPr/>
          </p:nvSpPr>
          <p:spPr>
            <a:xfrm>
              <a:off x="9182496" y="6269769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1"/>
                  </a:moveTo>
                  <a:lnTo>
                    <a:pt x="1" y="996"/>
                  </a:lnTo>
                  <a:lnTo>
                    <a:pt x="1487" y="996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4"/>
            <p:cNvSpPr/>
            <p:nvPr/>
          </p:nvSpPr>
          <p:spPr>
            <a:xfrm>
              <a:off x="9182496" y="6191332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0"/>
                  </a:moveTo>
                  <a:lnTo>
                    <a:pt x="1" y="995"/>
                  </a:lnTo>
                  <a:lnTo>
                    <a:pt x="1487" y="995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4"/>
            <p:cNvSpPr/>
            <p:nvPr/>
          </p:nvSpPr>
          <p:spPr>
            <a:xfrm>
              <a:off x="9182496" y="6112836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0"/>
                  </a:moveTo>
                  <a:lnTo>
                    <a:pt x="1" y="996"/>
                  </a:lnTo>
                  <a:lnTo>
                    <a:pt x="1487" y="996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4"/>
            <p:cNvSpPr/>
            <p:nvPr/>
          </p:nvSpPr>
          <p:spPr>
            <a:xfrm>
              <a:off x="9182496" y="6033993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1"/>
                  </a:moveTo>
                  <a:lnTo>
                    <a:pt x="1" y="996"/>
                  </a:lnTo>
                  <a:lnTo>
                    <a:pt x="1487" y="996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4"/>
            <p:cNvSpPr/>
            <p:nvPr/>
          </p:nvSpPr>
          <p:spPr>
            <a:xfrm>
              <a:off x="9182496" y="5955556"/>
              <a:ext cx="86204" cy="57701"/>
            </a:xfrm>
            <a:custGeom>
              <a:avLst/>
              <a:gdLst/>
              <a:ahLst/>
              <a:cxnLst/>
              <a:rect l="l" t="t" r="r" b="b"/>
              <a:pathLst>
                <a:path w="1488" h="996" extrusionOk="0">
                  <a:moveTo>
                    <a:pt x="1" y="0"/>
                  </a:moveTo>
                  <a:lnTo>
                    <a:pt x="1" y="995"/>
                  </a:lnTo>
                  <a:lnTo>
                    <a:pt x="1487" y="995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4"/>
            <p:cNvSpPr/>
            <p:nvPr/>
          </p:nvSpPr>
          <p:spPr>
            <a:xfrm>
              <a:off x="9189100" y="6201991"/>
              <a:ext cx="230282" cy="237813"/>
            </a:xfrm>
            <a:custGeom>
              <a:avLst/>
              <a:gdLst/>
              <a:ahLst/>
              <a:cxnLst/>
              <a:rect l="l" t="t" r="r" b="b"/>
              <a:pathLst>
                <a:path w="3975" h="4105" extrusionOk="0">
                  <a:moveTo>
                    <a:pt x="3646" y="0"/>
                  </a:moveTo>
                  <a:lnTo>
                    <a:pt x="3646" y="0"/>
                  </a:lnTo>
                  <a:cubicBezTo>
                    <a:pt x="3210" y="440"/>
                    <a:pt x="1542" y="839"/>
                    <a:pt x="956" y="1453"/>
                  </a:cubicBezTo>
                  <a:cubicBezTo>
                    <a:pt x="0" y="2452"/>
                    <a:pt x="421" y="3733"/>
                    <a:pt x="421" y="3733"/>
                  </a:cubicBezTo>
                  <a:cubicBezTo>
                    <a:pt x="915" y="4000"/>
                    <a:pt x="1356" y="4105"/>
                    <a:pt x="1738" y="4105"/>
                  </a:cubicBezTo>
                  <a:cubicBezTo>
                    <a:pt x="2502" y="4105"/>
                    <a:pt x="3032" y="3686"/>
                    <a:pt x="3284" y="3312"/>
                  </a:cubicBezTo>
                  <a:cubicBezTo>
                    <a:pt x="3975" y="2270"/>
                    <a:pt x="3646" y="1"/>
                    <a:pt x="36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4"/>
            <p:cNvSpPr/>
            <p:nvPr/>
          </p:nvSpPr>
          <p:spPr>
            <a:xfrm>
              <a:off x="9076773" y="6298618"/>
              <a:ext cx="282131" cy="137474"/>
            </a:xfrm>
            <a:custGeom>
              <a:avLst/>
              <a:gdLst/>
              <a:ahLst/>
              <a:cxnLst/>
              <a:rect l="l" t="t" r="r" b="b"/>
              <a:pathLst>
                <a:path w="4870" h="2373" extrusionOk="0">
                  <a:moveTo>
                    <a:pt x="4870" y="0"/>
                  </a:moveTo>
                  <a:lnTo>
                    <a:pt x="4870" y="0"/>
                  </a:lnTo>
                  <a:cubicBezTo>
                    <a:pt x="4366" y="538"/>
                    <a:pt x="4430" y="483"/>
                    <a:pt x="4231" y="676"/>
                  </a:cubicBezTo>
                  <a:cubicBezTo>
                    <a:pt x="4172" y="731"/>
                    <a:pt x="4086" y="817"/>
                    <a:pt x="3948" y="950"/>
                  </a:cubicBezTo>
                  <a:cubicBezTo>
                    <a:pt x="3844" y="1060"/>
                    <a:pt x="3616" y="1257"/>
                    <a:pt x="3328" y="1447"/>
                  </a:cubicBezTo>
                  <a:cubicBezTo>
                    <a:pt x="2893" y="1743"/>
                    <a:pt x="2312" y="2034"/>
                    <a:pt x="1772" y="2034"/>
                  </a:cubicBezTo>
                  <a:cubicBezTo>
                    <a:pt x="1701" y="2034"/>
                    <a:pt x="1631" y="2029"/>
                    <a:pt x="1561" y="2018"/>
                  </a:cubicBezTo>
                  <a:cubicBezTo>
                    <a:pt x="1076" y="1966"/>
                    <a:pt x="747" y="1736"/>
                    <a:pt x="456" y="1447"/>
                  </a:cubicBezTo>
                  <a:lnTo>
                    <a:pt x="1" y="1447"/>
                  </a:lnTo>
                  <a:lnTo>
                    <a:pt x="93" y="1558"/>
                  </a:lnTo>
                  <a:cubicBezTo>
                    <a:pt x="553" y="2117"/>
                    <a:pt x="1076" y="2373"/>
                    <a:pt x="1665" y="2373"/>
                  </a:cubicBezTo>
                  <a:cubicBezTo>
                    <a:pt x="1962" y="2373"/>
                    <a:pt x="2275" y="2308"/>
                    <a:pt x="2606" y="2184"/>
                  </a:cubicBezTo>
                  <a:cubicBezTo>
                    <a:pt x="3014" y="2015"/>
                    <a:pt x="3374" y="1757"/>
                    <a:pt x="3696" y="1447"/>
                  </a:cubicBezTo>
                  <a:cubicBezTo>
                    <a:pt x="3890" y="1263"/>
                    <a:pt x="4071" y="1066"/>
                    <a:pt x="4234" y="860"/>
                  </a:cubicBezTo>
                  <a:cubicBezTo>
                    <a:pt x="4470" y="575"/>
                    <a:pt x="4676" y="280"/>
                    <a:pt x="4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1" name="Google Shape;2371;p54"/>
          <p:cNvGrpSpPr/>
          <p:nvPr/>
        </p:nvGrpSpPr>
        <p:grpSpPr>
          <a:xfrm rot="-1194397">
            <a:off x="694544" y="4080677"/>
            <a:ext cx="364899" cy="808863"/>
            <a:chOff x="193568" y="114250"/>
            <a:chExt cx="537852" cy="1192078"/>
          </a:xfrm>
        </p:grpSpPr>
        <p:grpSp>
          <p:nvGrpSpPr>
            <p:cNvPr id="2372" name="Google Shape;2372;p54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2373" name="Google Shape;2373;p54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54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5" name="Google Shape;2375;p54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4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4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4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4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4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4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4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4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4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4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4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4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4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4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4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4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54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2393" name="Google Shape;2393;p54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54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54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54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54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54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54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54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54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2" name="Google Shape;2402;p54"/>
          <p:cNvGrpSpPr/>
          <p:nvPr/>
        </p:nvGrpSpPr>
        <p:grpSpPr>
          <a:xfrm rot="-915533">
            <a:off x="8012359" y="209479"/>
            <a:ext cx="448346" cy="833822"/>
            <a:chOff x="155093" y="1497363"/>
            <a:chExt cx="673109" cy="1251832"/>
          </a:xfrm>
        </p:grpSpPr>
        <p:sp>
          <p:nvSpPr>
            <p:cNvPr id="2403" name="Google Shape;2403;p54"/>
            <p:cNvSpPr/>
            <p:nvPr/>
          </p:nvSpPr>
          <p:spPr>
            <a:xfrm>
              <a:off x="158225" y="1497598"/>
              <a:ext cx="664876" cy="1251597"/>
            </a:xfrm>
            <a:custGeom>
              <a:avLst/>
              <a:gdLst/>
              <a:ahLst/>
              <a:cxnLst/>
              <a:rect l="l" t="t" r="r" b="b"/>
              <a:pathLst>
                <a:path w="8473" h="15950" extrusionOk="0">
                  <a:moveTo>
                    <a:pt x="4550" y="1"/>
                  </a:moveTo>
                  <a:cubicBezTo>
                    <a:pt x="4258" y="422"/>
                    <a:pt x="4037" y="800"/>
                    <a:pt x="3874" y="1150"/>
                  </a:cubicBezTo>
                  <a:cubicBezTo>
                    <a:pt x="3392" y="846"/>
                    <a:pt x="2900" y="640"/>
                    <a:pt x="2611" y="569"/>
                  </a:cubicBezTo>
                  <a:lnTo>
                    <a:pt x="2611" y="569"/>
                  </a:lnTo>
                  <a:cubicBezTo>
                    <a:pt x="2611" y="4071"/>
                    <a:pt x="3975" y="4369"/>
                    <a:pt x="4414" y="4375"/>
                  </a:cubicBezTo>
                  <a:lnTo>
                    <a:pt x="4414" y="9287"/>
                  </a:lnTo>
                  <a:lnTo>
                    <a:pt x="4414" y="9781"/>
                  </a:lnTo>
                  <a:cubicBezTo>
                    <a:pt x="4236" y="9563"/>
                    <a:pt x="3969" y="9422"/>
                    <a:pt x="3677" y="9422"/>
                  </a:cubicBezTo>
                  <a:cubicBezTo>
                    <a:pt x="3263" y="9422"/>
                    <a:pt x="2925" y="9041"/>
                    <a:pt x="2925" y="8577"/>
                  </a:cubicBezTo>
                  <a:lnTo>
                    <a:pt x="2925" y="7938"/>
                  </a:lnTo>
                  <a:cubicBezTo>
                    <a:pt x="2980" y="7837"/>
                    <a:pt x="3653" y="6562"/>
                    <a:pt x="2922" y="5717"/>
                  </a:cubicBezTo>
                  <a:cubicBezTo>
                    <a:pt x="2163" y="4842"/>
                    <a:pt x="937" y="4083"/>
                    <a:pt x="937" y="4083"/>
                  </a:cubicBezTo>
                  <a:lnTo>
                    <a:pt x="937" y="4083"/>
                  </a:lnTo>
                  <a:cubicBezTo>
                    <a:pt x="937" y="4083"/>
                    <a:pt x="1" y="7739"/>
                    <a:pt x="2688" y="7932"/>
                  </a:cubicBezTo>
                  <a:lnTo>
                    <a:pt x="2688" y="8568"/>
                  </a:lnTo>
                  <a:cubicBezTo>
                    <a:pt x="2688" y="9167"/>
                    <a:pt x="3134" y="9655"/>
                    <a:pt x="3683" y="9655"/>
                  </a:cubicBezTo>
                  <a:cubicBezTo>
                    <a:pt x="4049" y="9655"/>
                    <a:pt x="4350" y="9947"/>
                    <a:pt x="4421" y="10334"/>
                  </a:cubicBezTo>
                  <a:lnTo>
                    <a:pt x="4421" y="10749"/>
                  </a:lnTo>
                  <a:lnTo>
                    <a:pt x="4421" y="11314"/>
                  </a:lnTo>
                  <a:lnTo>
                    <a:pt x="1026" y="11314"/>
                  </a:lnTo>
                  <a:lnTo>
                    <a:pt x="1026" y="12300"/>
                  </a:lnTo>
                  <a:lnTo>
                    <a:pt x="1429" y="12300"/>
                  </a:lnTo>
                  <a:lnTo>
                    <a:pt x="1536" y="12727"/>
                  </a:lnTo>
                  <a:lnTo>
                    <a:pt x="2335" y="15949"/>
                  </a:lnTo>
                  <a:lnTo>
                    <a:pt x="6774" y="15949"/>
                  </a:lnTo>
                  <a:lnTo>
                    <a:pt x="7640" y="12494"/>
                  </a:lnTo>
                  <a:lnTo>
                    <a:pt x="7692" y="12300"/>
                  </a:lnTo>
                  <a:lnTo>
                    <a:pt x="8070" y="12300"/>
                  </a:lnTo>
                  <a:lnTo>
                    <a:pt x="8070" y="11314"/>
                  </a:lnTo>
                  <a:lnTo>
                    <a:pt x="4688" y="11314"/>
                  </a:lnTo>
                  <a:lnTo>
                    <a:pt x="4688" y="10749"/>
                  </a:lnTo>
                  <a:lnTo>
                    <a:pt x="4688" y="9284"/>
                  </a:lnTo>
                  <a:cubicBezTo>
                    <a:pt x="4688" y="8761"/>
                    <a:pt x="5109" y="8334"/>
                    <a:pt x="5625" y="8334"/>
                  </a:cubicBezTo>
                  <a:cubicBezTo>
                    <a:pt x="6291" y="8334"/>
                    <a:pt x="6832" y="7788"/>
                    <a:pt x="6832" y="7112"/>
                  </a:cubicBezTo>
                  <a:lnTo>
                    <a:pt x="6832" y="6989"/>
                  </a:lnTo>
                  <a:cubicBezTo>
                    <a:pt x="8472" y="6789"/>
                    <a:pt x="7879" y="4492"/>
                    <a:pt x="7879" y="4492"/>
                  </a:cubicBezTo>
                  <a:lnTo>
                    <a:pt x="7879" y="4492"/>
                  </a:lnTo>
                  <a:cubicBezTo>
                    <a:pt x="7879" y="4492"/>
                    <a:pt x="7081" y="4986"/>
                    <a:pt x="6586" y="5558"/>
                  </a:cubicBezTo>
                  <a:cubicBezTo>
                    <a:pt x="6159" y="6049"/>
                    <a:pt x="6466" y="6768"/>
                    <a:pt x="6559" y="6958"/>
                  </a:cubicBezTo>
                  <a:lnTo>
                    <a:pt x="6559" y="7118"/>
                  </a:lnTo>
                  <a:cubicBezTo>
                    <a:pt x="6559" y="7640"/>
                    <a:pt x="6141" y="8064"/>
                    <a:pt x="5622" y="8064"/>
                  </a:cubicBezTo>
                  <a:cubicBezTo>
                    <a:pt x="5247" y="8064"/>
                    <a:pt x="4909" y="8242"/>
                    <a:pt x="4685" y="8516"/>
                  </a:cubicBezTo>
                  <a:lnTo>
                    <a:pt x="4685" y="4369"/>
                  </a:lnTo>
                  <a:cubicBezTo>
                    <a:pt x="5164" y="4341"/>
                    <a:pt x="6442" y="3957"/>
                    <a:pt x="6442" y="566"/>
                  </a:cubicBezTo>
                  <a:lnTo>
                    <a:pt x="6442" y="566"/>
                  </a:lnTo>
                  <a:cubicBezTo>
                    <a:pt x="6175" y="631"/>
                    <a:pt x="5729" y="815"/>
                    <a:pt x="5275" y="1088"/>
                  </a:cubicBezTo>
                  <a:cubicBezTo>
                    <a:pt x="5103" y="753"/>
                    <a:pt x="4866" y="394"/>
                    <a:pt x="455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4"/>
            <p:cNvSpPr/>
            <p:nvPr/>
          </p:nvSpPr>
          <p:spPr>
            <a:xfrm>
              <a:off x="328667" y="1497363"/>
              <a:ext cx="387406" cy="342365"/>
            </a:xfrm>
            <a:custGeom>
              <a:avLst/>
              <a:gdLst/>
              <a:ahLst/>
              <a:cxnLst/>
              <a:rect l="l" t="t" r="r" b="b"/>
              <a:pathLst>
                <a:path w="4937" h="4363" extrusionOk="0">
                  <a:moveTo>
                    <a:pt x="2393" y="1"/>
                  </a:moveTo>
                  <a:cubicBezTo>
                    <a:pt x="0" y="3423"/>
                    <a:pt x="2393" y="4363"/>
                    <a:pt x="2393" y="4363"/>
                  </a:cubicBezTo>
                  <a:cubicBezTo>
                    <a:pt x="2393" y="4363"/>
                    <a:pt x="4937" y="3149"/>
                    <a:pt x="23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4"/>
            <p:cNvSpPr/>
            <p:nvPr/>
          </p:nvSpPr>
          <p:spPr>
            <a:xfrm>
              <a:off x="505614" y="1943302"/>
              <a:ext cx="189505" cy="485494"/>
            </a:xfrm>
            <a:custGeom>
              <a:avLst/>
              <a:gdLst/>
              <a:ahLst/>
              <a:cxnLst/>
              <a:rect l="l" t="t" r="r" b="b"/>
              <a:pathLst>
                <a:path w="2415" h="6187" extrusionOk="0">
                  <a:moveTo>
                    <a:pt x="2144" y="1"/>
                  </a:moveTo>
                  <a:lnTo>
                    <a:pt x="2144" y="1432"/>
                  </a:lnTo>
                  <a:cubicBezTo>
                    <a:pt x="2144" y="1954"/>
                    <a:pt x="1720" y="2381"/>
                    <a:pt x="1207" y="2381"/>
                  </a:cubicBezTo>
                  <a:cubicBezTo>
                    <a:pt x="541" y="2381"/>
                    <a:pt x="0" y="2931"/>
                    <a:pt x="0" y="3604"/>
                  </a:cubicBezTo>
                  <a:lnTo>
                    <a:pt x="0" y="6187"/>
                  </a:lnTo>
                  <a:lnTo>
                    <a:pt x="273" y="6187"/>
                  </a:lnTo>
                  <a:lnTo>
                    <a:pt x="273" y="3604"/>
                  </a:lnTo>
                  <a:cubicBezTo>
                    <a:pt x="273" y="3081"/>
                    <a:pt x="694" y="2654"/>
                    <a:pt x="1210" y="2654"/>
                  </a:cubicBezTo>
                  <a:cubicBezTo>
                    <a:pt x="1874" y="2654"/>
                    <a:pt x="2414" y="2105"/>
                    <a:pt x="2414" y="1432"/>
                  </a:cubicBezTo>
                  <a:lnTo>
                    <a:pt x="24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4"/>
            <p:cNvSpPr/>
            <p:nvPr/>
          </p:nvSpPr>
          <p:spPr>
            <a:xfrm>
              <a:off x="505850" y="1751680"/>
              <a:ext cx="21501" cy="589388"/>
            </a:xfrm>
            <a:custGeom>
              <a:avLst/>
              <a:gdLst/>
              <a:ahLst/>
              <a:cxnLst/>
              <a:rect l="l" t="t" r="r" b="b"/>
              <a:pathLst>
                <a:path w="274" h="7511" extrusionOk="0">
                  <a:moveTo>
                    <a:pt x="0" y="0"/>
                  </a:moveTo>
                  <a:lnTo>
                    <a:pt x="0" y="7511"/>
                  </a:lnTo>
                  <a:lnTo>
                    <a:pt x="274" y="751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4"/>
            <p:cNvSpPr/>
            <p:nvPr/>
          </p:nvSpPr>
          <p:spPr>
            <a:xfrm>
              <a:off x="636971" y="1849531"/>
              <a:ext cx="191231" cy="197509"/>
            </a:xfrm>
            <a:custGeom>
              <a:avLst/>
              <a:gdLst/>
              <a:ahLst/>
              <a:cxnLst/>
              <a:rect l="l" t="t" r="r" b="b"/>
              <a:pathLst>
                <a:path w="2437" h="2517" extrusionOk="0">
                  <a:moveTo>
                    <a:pt x="1791" y="1"/>
                  </a:moveTo>
                  <a:cubicBezTo>
                    <a:pt x="1791" y="1"/>
                    <a:pt x="992" y="498"/>
                    <a:pt x="495" y="1070"/>
                  </a:cubicBezTo>
                  <a:cubicBezTo>
                    <a:pt x="0" y="1638"/>
                    <a:pt x="495" y="2516"/>
                    <a:pt x="495" y="2516"/>
                  </a:cubicBezTo>
                  <a:cubicBezTo>
                    <a:pt x="498" y="2516"/>
                    <a:pt x="502" y="2516"/>
                    <a:pt x="505" y="2516"/>
                  </a:cubicBezTo>
                  <a:cubicBezTo>
                    <a:pt x="2437" y="2516"/>
                    <a:pt x="1791" y="1"/>
                    <a:pt x="1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54"/>
            <p:cNvSpPr/>
            <p:nvPr/>
          </p:nvSpPr>
          <p:spPr>
            <a:xfrm>
              <a:off x="370098" y="2003330"/>
              <a:ext cx="156077" cy="514449"/>
            </a:xfrm>
            <a:custGeom>
              <a:avLst/>
              <a:gdLst/>
              <a:ahLst/>
              <a:cxnLst/>
              <a:rect l="l" t="t" r="r" b="b"/>
              <a:pathLst>
                <a:path w="1989" h="6556" extrusionOk="0">
                  <a:moveTo>
                    <a:pt x="1" y="0"/>
                  </a:moveTo>
                  <a:lnTo>
                    <a:pt x="1" y="2126"/>
                  </a:lnTo>
                  <a:cubicBezTo>
                    <a:pt x="1" y="2725"/>
                    <a:pt x="446" y="3213"/>
                    <a:pt x="993" y="3213"/>
                  </a:cubicBezTo>
                  <a:cubicBezTo>
                    <a:pt x="1408" y="3213"/>
                    <a:pt x="1746" y="3594"/>
                    <a:pt x="1746" y="4058"/>
                  </a:cubicBezTo>
                  <a:lnTo>
                    <a:pt x="1746" y="6555"/>
                  </a:lnTo>
                  <a:lnTo>
                    <a:pt x="1988" y="6555"/>
                  </a:lnTo>
                  <a:lnTo>
                    <a:pt x="1988" y="4058"/>
                  </a:lnTo>
                  <a:cubicBezTo>
                    <a:pt x="1988" y="3459"/>
                    <a:pt x="1543" y="2971"/>
                    <a:pt x="993" y="2971"/>
                  </a:cubicBezTo>
                  <a:cubicBezTo>
                    <a:pt x="578" y="2971"/>
                    <a:pt x="240" y="2593"/>
                    <a:pt x="240" y="2126"/>
                  </a:cubicBezTo>
                  <a:lnTo>
                    <a:pt x="2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54"/>
            <p:cNvSpPr/>
            <p:nvPr/>
          </p:nvSpPr>
          <p:spPr>
            <a:xfrm>
              <a:off x="155093" y="1817751"/>
              <a:ext cx="293478" cy="302816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993" y="0"/>
                  </a:moveTo>
                  <a:lnTo>
                    <a:pt x="993" y="0"/>
                  </a:lnTo>
                  <a:cubicBezTo>
                    <a:pt x="993" y="0"/>
                    <a:pt x="1" y="3858"/>
                    <a:pt x="2963" y="3858"/>
                  </a:cubicBezTo>
                  <a:cubicBezTo>
                    <a:pt x="2968" y="3858"/>
                    <a:pt x="2973" y="3858"/>
                    <a:pt x="2977" y="3858"/>
                  </a:cubicBezTo>
                  <a:cubicBezTo>
                    <a:pt x="2977" y="3858"/>
                    <a:pt x="3739" y="2510"/>
                    <a:pt x="2977" y="1634"/>
                  </a:cubicBezTo>
                  <a:cubicBezTo>
                    <a:pt x="2219" y="759"/>
                    <a:pt x="993" y="0"/>
                    <a:pt x="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4"/>
            <p:cNvSpPr/>
            <p:nvPr/>
          </p:nvSpPr>
          <p:spPr>
            <a:xfrm>
              <a:off x="364370" y="1541776"/>
              <a:ext cx="328318" cy="298657"/>
            </a:xfrm>
            <a:custGeom>
              <a:avLst/>
              <a:gdLst/>
              <a:ahLst/>
              <a:cxnLst/>
              <a:rect l="l" t="t" r="r" b="b"/>
              <a:pathLst>
                <a:path w="4184" h="3806" extrusionOk="0">
                  <a:moveTo>
                    <a:pt x="0" y="0"/>
                  </a:moveTo>
                  <a:cubicBezTo>
                    <a:pt x="0" y="3535"/>
                    <a:pt x="1390" y="3806"/>
                    <a:pt x="1816" y="3806"/>
                  </a:cubicBezTo>
                  <a:cubicBezTo>
                    <a:pt x="1893" y="3806"/>
                    <a:pt x="1938" y="3797"/>
                    <a:pt x="1938" y="3797"/>
                  </a:cubicBezTo>
                  <a:cubicBezTo>
                    <a:pt x="4184" y="2012"/>
                    <a:pt x="971" y="23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4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4"/>
            <p:cNvSpPr/>
            <p:nvPr/>
          </p:nvSpPr>
          <p:spPr>
            <a:xfrm>
              <a:off x="155172" y="1817751"/>
              <a:ext cx="233605" cy="302816"/>
            </a:xfrm>
            <a:custGeom>
              <a:avLst/>
              <a:gdLst/>
              <a:ahLst/>
              <a:cxnLst/>
              <a:rect l="l" t="t" r="r" b="b"/>
              <a:pathLst>
                <a:path w="2977" h="3859" extrusionOk="0">
                  <a:moveTo>
                    <a:pt x="992" y="0"/>
                  </a:moveTo>
                  <a:cubicBezTo>
                    <a:pt x="992" y="0"/>
                    <a:pt x="0" y="3858"/>
                    <a:pt x="2962" y="3858"/>
                  </a:cubicBezTo>
                  <a:cubicBezTo>
                    <a:pt x="2967" y="3858"/>
                    <a:pt x="2972" y="3858"/>
                    <a:pt x="2976" y="3858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4"/>
            <p:cNvSpPr/>
            <p:nvPr/>
          </p:nvSpPr>
          <p:spPr>
            <a:xfrm>
              <a:off x="675735" y="1849531"/>
              <a:ext cx="152467" cy="197509"/>
            </a:xfrm>
            <a:custGeom>
              <a:avLst/>
              <a:gdLst/>
              <a:ahLst/>
              <a:cxnLst/>
              <a:rect l="l" t="t" r="r" b="b"/>
              <a:pathLst>
                <a:path w="1943" h="2517" extrusionOk="0">
                  <a:moveTo>
                    <a:pt x="1297" y="1"/>
                  </a:moveTo>
                  <a:lnTo>
                    <a:pt x="1" y="2516"/>
                  </a:lnTo>
                  <a:cubicBezTo>
                    <a:pt x="4" y="2516"/>
                    <a:pt x="8" y="2516"/>
                    <a:pt x="11" y="2516"/>
                  </a:cubicBezTo>
                  <a:cubicBezTo>
                    <a:pt x="1943" y="2516"/>
                    <a:pt x="129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4"/>
            <p:cNvSpPr/>
            <p:nvPr/>
          </p:nvSpPr>
          <p:spPr>
            <a:xfrm>
              <a:off x="265264" y="2438362"/>
              <a:ext cx="146425" cy="310349"/>
            </a:xfrm>
            <a:custGeom>
              <a:avLst/>
              <a:gdLst/>
              <a:ahLst/>
              <a:cxnLst/>
              <a:rect l="l" t="t" r="r" b="b"/>
              <a:pathLst>
                <a:path w="1866" h="3955" extrusionOk="0">
                  <a:moveTo>
                    <a:pt x="1" y="1"/>
                  </a:moveTo>
                  <a:lnTo>
                    <a:pt x="984" y="3954"/>
                  </a:lnTo>
                  <a:lnTo>
                    <a:pt x="1865" y="3954"/>
                  </a:lnTo>
                  <a:lnTo>
                    <a:pt x="18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4"/>
            <p:cNvSpPr/>
            <p:nvPr/>
          </p:nvSpPr>
          <p:spPr>
            <a:xfrm>
              <a:off x="621277" y="2438362"/>
              <a:ext cx="147367" cy="310349"/>
            </a:xfrm>
            <a:custGeom>
              <a:avLst/>
              <a:gdLst/>
              <a:ahLst/>
              <a:cxnLst/>
              <a:rect l="l" t="t" r="r" b="b"/>
              <a:pathLst>
                <a:path w="1878" h="3955" extrusionOk="0">
                  <a:moveTo>
                    <a:pt x="1" y="1"/>
                  </a:moveTo>
                  <a:lnTo>
                    <a:pt x="1" y="3954"/>
                  </a:lnTo>
                  <a:lnTo>
                    <a:pt x="885" y="3954"/>
                  </a:lnTo>
                  <a:lnTo>
                    <a:pt x="18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4"/>
            <p:cNvSpPr/>
            <p:nvPr/>
          </p:nvSpPr>
          <p:spPr>
            <a:xfrm>
              <a:off x="364370" y="2438362"/>
              <a:ext cx="152153" cy="310349"/>
            </a:xfrm>
            <a:custGeom>
              <a:avLst/>
              <a:gdLst/>
              <a:ahLst/>
              <a:cxnLst/>
              <a:rect l="l" t="t" r="r" b="b"/>
              <a:pathLst>
                <a:path w="1939" h="3955" extrusionOk="0">
                  <a:moveTo>
                    <a:pt x="0" y="1"/>
                  </a:moveTo>
                  <a:lnTo>
                    <a:pt x="157" y="3954"/>
                  </a:lnTo>
                  <a:lnTo>
                    <a:pt x="1938" y="3954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4"/>
            <p:cNvSpPr/>
            <p:nvPr/>
          </p:nvSpPr>
          <p:spPr>
            <a:xfrm>
              <a:off x="516443" y="2438362"/>
              <a:ext cx="150976" cy="310349"/>
            </a:xfrm>
            <a:custGeom>
              <a:avLst/>
              <a:gdLst/>
              <a:ahLst/>
              <a:cxnLst/>
              <a:rect l="l" t="t" r="r" b="b"/>
              <a:pathLst>
                <a:path w="1924" h="3955" extrusionOk="0">
                  <a:moveTo>
                    <a:pt x="0" y="1"/>
                  </a:moveTo>
                  <a:lnTo>
                    <a:pt x="0" y="3954"/>
                  </a:lnTo>
                  <a:lnTo>
                    <a:pt x="1782" y="3954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54"/>
            <p:cNvSpPr/>
            <p:nvPr/>
          </p:nvSpPr>
          <p:spPr>
            <a:xfrm>
              <a:off x="239447" y="2385082"/>
              <a:ext cx="126415" cy="77528"/>
            </a:xfrm>
            <a:custGeom>
              <a:avLst/>
              <a:gdLst/>
              <a:ahLst/>
              <a:cxnLst/>
              <a:rect l="l" t="t" r="r" b="b"/>
              <a:pathLst>
                <a:path w="1611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11" y="987"/>
                  </a:lnTo>
                  <a:lnTo>
                    <a:pt x="1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54"/>
            <p:cNvSpPr/>
            <p:nvPr/>
          </p:nvSpPr>
          <p:spPr>
            <a:xfrm>
              <a:off x="662709" y="2385082"/>
              <a:ext cx="129789" cy="77528"/>
            </a:xfrm>
            <a:custGeom>
              <a:avLst/>
              <a:gdLst/>
              <a:ahLst/>
              <a:cxnLst/>
              <a:rect l="l" t="t" r="r" b="b"/>
              <a:pathLst>
                <a:path w="1654" h="988" extrusionOk="0">
                  <a:moveTo>
                    <a:pt x="1" y="1"/>
                  </a:moveTo>
                  <a:lnTo>
                    <a:pt x="1" y="987"/>
                  </a:lnTo>
                  <a:lnTo>
                    <a:pt x="1653" y="987"/>
                  </a:lnTo>
                  <a:lnTo>
                    <a:pt x="16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54"/>
            <p:cNvSpPr/>
            <p:nvPr/>
          </p:nvSpPr>
          <p:spPr>
            <a:xfrm>
              <a:off x="364370" y="2385082"/>
              <a:ext cx="152153" cy="77528"/>
            </a:xfrm>
            <a:custGeom>
              <a:avLst/>
              <a:gdLst/>
              <a:ahLst/>
              <a:cxnLst/>
              <a:rect l="l" t="t" r="r" b="b"/>
              <a:pathLst>
                <a:path w="1939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38" y="987"/>
                  </a:lnTo>
                  <a:lnTo>
                    <a:pt x="19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54"/>
            <p:cNvSpPr/>
            <p:nvPr/>
          </p:nvSpPr>
          <p:spPr>
            <a:xfrm>
              <a:off x="516443" y="2385082"/>
              <a:ext cx="150976" cy="77528"/>
            </a:xfrm>
            <a:custGeom>
              <a:avLst/>
              <a:gdLst/>
              <a:ahLst/>
              <a:cxnLst/>
              <a:rect l="l" t="t" r="r" b="b"/>
              <a:pathLst>
                <a:path w="1924" h="988" extrusionOk="0">
                  <a:moveTo>
                    <a:pt x="0" y="1"/>
                  </a:moveTo>
                  <a:lnTo>
                    <a:pt x="0" y="987"/>
                  </a:lnTo>
                  <a:lnTo>
                    <a:pt x="1923" y="987"/>
                  </a:lnTo>
                  <a:lnTo>
                    <a:pt x="1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54"/>
            <p:cNvSpPr/>
            <p:nvPr/>
          </p:nvSpPr>
          <p:spPr>
            <a:xfrm>
              <a:off x="271306" y="2462531"/>
              <a:ext cx="491301" cy="33507"/>
            </a:xfrm>
            <a:custGeom>
              <a:avLst/>
              <a:gdLst/>
              <a:ahLst/>
              <a:cxnLst/>
              <a:rect l="l" t="t" r="r" b="b"/>
              <a:pathLst>
                <a:path w="6261" h="427" extrusionOk="0">
                  <a:moveTo>
                    <a:pt x="0" y="0"/>
                  </a:moveTo>
                  <a:lnTo>
                    <a:pt x="108" y="427"/>
                  </a:lnTo>
                  <a:lnTo>
                    <a:pt x="6153" y="427"/>
                  </a:lnTo>
                  <a:lnTo>
                    <a:pt x="6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54"/>
            <p:cNvSpPr/>
            <p:nvPr/>
          </p:nvSpPr>
          <p:spPr>
            <a:xfrm>
              <a:off x="336827" y="1541776"/>
              <a:ext cx="328632" cy="298657"/>
            </a:xfrm>
            <a:custGeom>
              <a:avLst/>
              <a:gdLst/>
              <a:ahLst/>
              <a:cxnLst/>
              <a:rect l="l" t="t" r="r" b="b"/>
              <a:pathLst>
                <a:path w="4188" h="3806" extrusionOk="0">
                  <a:moveTo>
                    <a:pt x="4188" y="0"/>
                  </a:moveTo>
                  <a:lnTo>
                    <a:pt x="4188" y="0"/>
                  </a:lnTo>
                  <a:cubicBezTo>
                    <a:pt x="3214" y="233"/>
                    <a:pt x="1" y="2012"/>
                    <a:pt x="2246" y="3797"/>
                  </a:cubicBezTo>
                  <a:cubicBezTo>
                    <a:pt x="2246" y="3797"/>
                    <a:pt x="2292" y="3806"/>
                    <a:pt x="2369" y="3806"/>
                  </a:cubicBezTo>
                  <a:cubicBezTo>
                    <a:pt x="2796" y="3806"/>
                    <a:pt x="4188" y="3535"/>
                    <a:pt x="4188" y="0"/>
                  </a:cubicBez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424" name="Google Shape;2424;p54"/>
          <p:cNvCxnSpPr/>
          <p:nvPr/>
        </p:nvCxnSpPr>
        <p:spPr>
          <a:xfrm>
            <a:off x="2335050" y="3858225"/>
            <a:ext cx="4473900" cy="0"/>
          </a:xfrm>
          <a:prstGeom prst="straightConnector1">
            <a:avLst/>
          </a:prstGeom>
          <a:noFill/>
          <a:ln w="19050" cap="flat" cmpd="sng">
            <a:solidFill>
              <a:srgbClr val="376D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6A502A00-66C8-F481-560F-093264E1F5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ENERGY SOURCES - ENERGY SOURCES </a:t>
            </a:r>
          </a:p>
        </p:txBody>
      </p:sp>
    </p:spTree>
    <p:extLst>
      <p:ext uri="{BB962C8B-B14F-4D97-AF65-F5344CB8AC3E}">
        <p14:creationId xmlns:p14="http://schemas.microsoft.com/office/powerpoint/2010/main" val="364442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491542" y="1517369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3859569" y="1517369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6138111" y="1551401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491542" y="3021907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3859569" y="3021907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6138111" y="3055939"/>
            <a:ext cx="1566174" cy="1026114"/>
          </a:xfrm>
          <a:prstGeom prst="rect">
            <a:avLst/>
          </a:prstGeom>
          <a:solidFill>
            <a:schemeClr val="accent5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10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65" y="3088286"/>
            <a:ext cx="723581" cy="8376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6591298" y="1597576"/>
            <a:ext cx="771293" cy="901590"/>
          </a:xfrm>
          <a:prstGeom prst="rect">
            <a:avLst/>
          </a:prstGeom>
        </p:spPr>
      </p:pic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491542" y="1517369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3859569" y="1517369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2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6138111" y="1553385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3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491542" y="3021907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4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3859568" y="3021907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5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6138111" y="3055939"/>
            <a:ext cx="1566174" cy="1026114"/>
          </a:xfrm>
          <a:prstGeom prst="rect">
            <a:avLst/>
          </a:prstGeom>
          <a:solidFill>
            <a:srgbClr val="C9E0E6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ngolin" pitchFamily="2" charset="77"/>
                <a:ea typeface="+mn-ea"/>
                <a:cs typeface="+mn-cs"/>
                <a:sym typeface="Arial"/>
              </a:rPr>
              <a:t>6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ngolin" pitchFamily="2" charset="77"/>
              <a:ea typeface="+mn-ea"/>
              <a:cs typeface="+mn-cs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800" y="348360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/>
              <a:t>PICK A BOX</a:t>
            </a:r>
            <a:endParaRPr sz="3500" dirty="0"/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85" y="118913"/>
            <a:ext cx="1489375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2947191-D35B-2EE2-0E7A-B2A08DC78AF8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667;p7">
            <a:extLst>
              <a:ext uri="{FF2B5EF4-FFF2-40B4-BE49-F238E27FC236}">
                <a16:creationId xmlns:a16="http://schemas.microsoft.com/office/drawing/2014/main" id="{EF1E59CB-DAD0-09DE-4271-0C3D0B586F43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1. Are you still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work / working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on your project now?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BBD1F4-0F37-11D3-BD64-8CF19487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27" y="929214"/>
            <a:ext cx="4319780" cy="287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9BC4333-1FD8-806C-2D03-DB9C2468FF4A}"/>
              </a:ext>
            </a:extLst>
          </p:cNvPr>
          <p:cNvSpPr/>
          <p:nvPr/>
        </p:nvSpPr>
        <p:spPr>
          <a:xfrm>
            <a:off x="4665817" y="3907936"/>
            <a:ext cx="1347525" cy="6431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2A32F-B005-BC28-B4AB-BFB5550E2F9C}"/>
              </a:ext>
            </a:extLst>
          </p:cNvPr>
          <p:cNvSpPr txBox="1"/>
          <p:nvPr/>
        </p:nvSpPr>
        <p:spPr>
          <a:xfrm>
            <a:off x="1783261" y="3946682"/>
            <a:ext cx="892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CAC42-E2B1-47F1-7E22-4D97817813E2}"/>
              </a:ext>
            </a:extLst>
          </p:cNvPr>
          <p:cNvSpPr txBox="1"/>
          <p:nvPr/>
        </p:nvSpPr>
        <p:spPr>
          <a:xfrm>
            <a:off x="1425845" y="4377529"/>
            <a:ext cx="8923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CE9B77-EFD4-C903-4DFE-B317443878FD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5" name="Google Shape;667;p7">
            <a:extLst>
              <a:ext uri="{FF2B5EF4-FFF2-40B4-BE49-F238E27FC236}">
                <a16:creationId xmlns:a16="http://schemas.microsoft.com/office/drawing/2014/main" id="{773C92BD-306C-7E53-DBEC-203F64AF3AC2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2. Nam and Lan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 / are doing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quite well at school this year.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C50983-C1BC-D3D2-870F-3098EAE35313}"/>
              </a:ext>
            </a:extLst>
          </p:cNvPr>
          <p:cNvSpPr/>
          <p:nvPr/>
        </p:nvSpPr>
        <p:spPr>
          <a:xfrm>
            <a:off x="4503085" y="3900672"/>
            <a:ext cx="1510257" cy="64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961069-A7E8-06C6-9876-A2BADC631F4B}"/>
              </a:ext>
            </a:extLst>
          </p:cNvPr>
          <p:cNvSpPr txBox="1"/>
          <p:nvPr/>
        </p:nvSpPr>
        <p:spPr>
          <a:xfrm>
            <a:off x="2452606" y="4369780"/>
            <a:ext cx="1615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year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25345E4-15A7-5655-EB98-C4B50F6D4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74" y="929214"/>
            <a:ext cx="4189251" cy="27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F5654B-E893-2D0C-A583-6F26D0B094B6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5" name="Google Shape;667;p7">
            <a:extLst>
              <a:ext uri="{FF2B5EF4-FFF2-40B4-BE49-F238E27FC236}">
                <a16:creationId xmlns:a16="http://schemas.microsoft.com/office/drawing/2014/main" id="{E084B4D3-6483-ED07-1CB3-5373F3429043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Does she study / Is she studying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at the school library at the moment?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33CF3-73F4-A402-6D9B-969D711F53C7}"/>
              </a:ext>
            </a:extLst>
          </p:cNvPr>
          <p:cNvSpPr txBox="1"/>
          <p:nvPr/>
        </p:nvSpPr>
        <p:spPr>
          <a:xfrm>
            <a:off x="3440624" y="4361865"/>
            <a:ext cx="299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moment 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D3B17A6-51F3-6BD8-4EA7-480432B9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668" y="886390"/>
            <a:ext cx="4220833" cy="292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A855D13-4665-E159-0859-8788BF562E34}"/>
              </a:ext>
            </a:extLst>
          </p:cNvPr>
          <p:cNvSpPr/>
          <p:nvPr/>
        </p:nvSpPr>
        <p:spPr>
          <a:xfrm>
            <a:off x="4303655" y="3903858"/>
            <a:ext cx="2309846" cy="629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80B209-0674-112D-0BC7-AA0E226A5633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11" name="Google Shape;667;p7">
            <a:extLst>
              <a:ext uri="{FF2B5EF4-FFF2-40B4-BE49-F238E27FC236}">
                <a16:creationId xmlns:a16="http://schemas.microsoft.com/office/drawing/2014/main" id="{8478CB46-2A2E-F55E-2F8E-50AF79541C15}"/>
              </a:ext>
            </a:extLst>
          </p:cNvPr>
          <p:cNvSpPr/>
          <p:nvPr/>
        </p:nvSpPr>
        <p:spPr>
          <a:xfrm>
            <a:off x="1425845" y="3946682"/>
            <a:ext cx="69974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studies / is studying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for her exam, so she can’t come to the party right now.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A485E-C630-4AEA-2EB2-C2CDD6613BC6}"/>
              </a:ext>
            </a:extLst>
          </p:cNvPr>
          <p:cNvSpPr txBox="1"/>
          <p:nvPr/>
        </p:nvSpPr>
        <p:spPr>
          <a:xfrm>
            <a:off x="5488072" y="4369437"/>
            <a:ext cx="2998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now</a:t>
            </a:r>
            <a:endParaRPr lang="en-US" sz="28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CD1139B-B0C1-65CC-3E73-CDFA43612A58}"/>
              </a:ext>
            </a:extLst>
          </p:cNvPr>
          <p:cNvSpPr/>
          <p:nvPr/>
        </p:nvSpPr>
        <p:spPr>
          <a:xfrm>
            <a:off x="3769664" y="3884202"/>
            <a:ext cx="1781472" cy="629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57D683-8008-6A95-D320-7B128E26B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08" y="929214"/>
            <a:ext cx="4251782" cy="28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D6366D-8906-B8A1-1617-5A6E45938929}"/>
              </a:ext>
            </a:extLst>
          </p:cNvPr>
          <p:cNvSpPr txBox="1">
            <a:spLocks/>
          </p:cNvSpPr>
          <p:nvPr/>
        </p:nvSpPr>
        <p:spPr>
          <a:xfrm>
            <a:off x="1899955" y="227377"/>
            <a:ext cx="5344089" cy="563037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ibre Baskerville"/>
              <a:buNone/>
              <a:defRPr sz="2800" b="1" i="0" u="none" strike="noStrike" cap="none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47A"/>
              </a:buClr>
              <a:buSzPts val="2800"/>
              <a:buFont typeface="Libre Baskerville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39447A"/>
                </a:solidFill>
                <a:effectLst/>
                <a:uLnTx/>
                <a:uFillTx/>
                <a:latin typeface="Libre Baskerville"/>
                <a:sym typeface="Libre Baskerville"/>
              </a:rPr>
              <a:t>Circle the correct answer</a:t>
            </a:r>
            <a:endParaRPr kumimoji="0" lang="en-VN" b="1" i="0" u="none" strike="noStrike" kern="0" cap="none" spc="0" normalizeH="0" baseline="0" noProof="0" dirty="0">
              <a:ln>
                <a:noFill/>
              </a:ln>
              <a:solidFill>
                <a:srgbClr val="39447A"/>
              </a:solidFill>
              <a:effectLst/>
              <a:uLnTx/>
              <a:uFillTx/>
              <a:latin typeface="Libre Baskerville"/>
              <a:sym typeface="Libre Baskerville"/>
            </a:endParaRPr>
          </a:p>
        </p:txBody>
      </p:sp>
      <p:sp>
        <p:nvSpPr>
          <p:cNvPr id="4" name="Google Shape;667;p7">
            <a:extLst>
              <a:ext uri="{FF2B5EF4-FFF2-40B4-BE49-F238E27FC236}">
                <a16:creationId xmlns:a16="http://schemas.microsoft.com/office/drawing/2014/main" id="{9B5E8156-988F-8902-33A9-139305D4409C}"/>
              </a:ext>
            </a:extLst>
          </p:cNvPr>
          <p:cNvSpPr/>
          <p:nvPr/>
        </p:nvSpPr>
        <p:spPr>
          <a:xfrm>
            <a:off x="1403806" y="3926988"/>
            <a:ext cx="742071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5. We </a:t>
            </a: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have / are having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24182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English three times a week.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0DB43-6870-6C01-7483-808B0D425B57}"/>
              </a:ext>
            </a:extLst>
          </p:cNvPr>
          <p:cNvSpPr txBox="1"/>
          <p:nvPr/>
        </p:nvSpPr>
        <p:spPr>
          <a:xfrm>
            <a:off x="5768859" y="3912263"/>
            <a:ext cx="299892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>
                    <a:lumMod val="10000"/>
                  </a:schemeClr>
                </a:solidFill>
                <a:highlight>
                  <a:srgbClr val="FEA937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times a week</a:t>
            </a:r>
            <a:endParaRPr lang="en-US" sz="2600" dirty="0">
              <a:solidFill>
                <a:schemeClr val="bg1">
                  <a:lumMod val="10000"/>
                </a:schemeClr>
              </a:solidFill>
              <a:highlight>
                <a:srgbClr val="FEA937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D1D8F4-D4EC-0C09-26EE-1EA929F5981F}"/>
              </a:ext>
            </a:extLst>
          </p:cNvPr>
          <p:cNvSpPr/>
          <p:nvPr/>
        </p:nvSpPr>
        <p:spPr>
          <a:xfrm>
            <a:off x="2298288" y="3915231"/>
            <a:ext cx="785874" cy="531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BE4A966-7B5B-8405-4DEA-EB5975D5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9" y="917998"/>
            <a:ext cx="4019520" cy="284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376D00"/>
          </a:fgClr>
          <a:bgClr>
            <a:schemeClr val="accent5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50"/>
          <p:cNvSpPr txBox="1">
            <a:spLocks noGrp="1"/>
          </p:cNvSpPr>
          <p:nvPr>
            <p:ph type="subTitle" idx="13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PLANS - OUR PLANS - OUR PLANS - OUR PLANS - OUR PLANS - OUR PLANS</a:t>
            </a:r>
            <a:endParaRPr/>
          </a:p>
        </p:txBody>
      </p:sp>
      <p:grpSp>
        <p:nvGrpSpPr>
          <p:cNvPr id="1832" name="Google Shape;1832;p50"/>
          <p:cNvGrpSpPr/>
          <p:nvPr/>
        </p:nvGrpSpPr>
        <p:grpSpPr>
          <a:xfrm rot="696813">
            <a:off x="267565" y="4272997"/>
            <a:ext cx="784152" cy="591711"/>
            <a:chOff x="3262265" y="850500"/>
            <a:chExt cx="917242" cy="692139"/>
          </a:xfrm>
        </p:grpSpPr>
        <p:sp>
          <p:nvSpPr>
            <p:cNvPr id="1833" name="Google Shape;1833;p50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0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0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0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0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0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0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5" name="Google Shape;1885;p50"/>
          <p:cNvGrpSpPr/>
          <p:nvPr/>
        </p:nvGrpSpPr>
        <p:grpSpPr>
          <a:xfrm rot="-1913237">
            <a:off x="8286292" y="4254267"/>
            <a:ext cx="449634" cy="629214"/>
            <a:chOff x="7877949" y="4508284"/>
            <a:chExt cx="560451" cy="784290"/>
          </a:xfrm>
        </p:grpSpPr>
        <p:sp>
          <p:nvSpPr>
            <p:cNvPr id="1886" name="Google Shape;1886;p50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0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0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0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0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0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0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0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0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0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0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0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0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0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0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0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50"/>
          <p:cNvGrpSpPr/>
          <p:nvPr/>
        </p:nvGrpSpPr>
        <p:grpSpPr>
          <a:xfrm rot="1069909">
            <a:off x="8463213" y="218888"/>
            <a:ext cx="368425" cy="705223"/>
            <a:chOff x="6692313" y="4433554"/>
            <a:chExt cx="421445" cy="806710"/>
          </a:xfrm>
        </p:grpSpPr>
        <p:sp>
          <p:nvSpPr>
            <p:cNvPr id="1903" name="Google Shape;1903;p50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0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0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0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0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0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9" name="Google Shape;1909;p50"/>
          <p:cNvGrpSpPr/>
          <p:nvPr/>
        </p:nvGrpSpPr>
        <p:grpSpPr>
          <a:xfrm rot="-1468991">
            <a:off x="364154" y="217891"/>
            <a:ext cx="357550" cy="792463"/>
            <a:chOff x="193568" y="114250"/>
            <a:chExt cx="537852" cy="1192078"/>
          </a:xfrm>
        </p:grpSpPr>
        <p:grpSp>
          <p:nvGrpSpPr>
            <p:cNvPr id="1910" name="Google Shape;1910;p50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1911" name="Google Shape;1911;p50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50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13" name="Google Shape;1913;p50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0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0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0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0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0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0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0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0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0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0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0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0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0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0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0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0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0" name="Google Shape;1930;p50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1931" name="Google Shape;1931;p50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50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50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50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50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50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50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50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50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1548;p48">
            <a:extLst>
              <a:ext uri="{FF2B5EF4-FFF2-40B4-BE49-F238E27FC236}">
                <a16:creationId xmlns:a16="http://schemas.microsoft.com/office/drawing/2014/main" id="{22A5EFFB-C641-B0EC-8D5A-B0B507A891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4349" y="137337"/>
            <a:ext cx="7199572" cy="72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(P.108)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sentences about what the people are doing or not doing, using the suggestions.</a:t>
            </a: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2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A6BC118D-5319-4680-5A9B-5E40692BCDDC}"/>
              </a:ext>
            </a:extLst>
          </p:cNvPr>
          <p:cNvSpPr txBox="1"/>
          <p:nvPr/>
        </p:nvSpPr>
        <p:spPr>
          <a:xfrm>
            <a:off x="1038316" y="842049"/>
            <a:ext cx="6936397" cy="3230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 students / do the project / now.</a:t>
            </a:r>
          </a:p>
          <a:p>
            <a:pPr>
              <a:lnSpc>
                <a:spcPct val="114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Mrs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 Lien / teach us about solar energy / at the moment.</a:t>
            </a:r>
          </a:p>
          <a:p>
            <a:pPr>
              <a:lnSpc>
                <a:spcPct val="114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They / learn about energy / this month.</a:t>
            </a:r>
            <a:r>
              <a:rPr lang="vi-VN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endParaRPr lang="vi-VN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0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She / not swim / in the swimming pool / right now.</a:t>
            </a:r>
          </a:p>
          <a:p>
            <a:pPr>
              <a:lnSpc>
                <a:spcPct val="114000"/>
              </a:lnSpc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5.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Nowadays, people in Iceland / not use energy from coal.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F82E0F-E86C-6824-2DD4-AE3A9FF0C4A9}"/>
              </a:ext>
            </a:extLst>
          </p:cNvPr>
          <p:cNvSpPr txBox="1"/>
          <p:nvPr/>
        </p:nvSpPr>
        <p:spPr>
          <a:xfrm>
            <a:off x="1314659" y="1198380"/>
            <a:ext cx="4503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students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doing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project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B2083B-E35D-FBFE-9AA2-1D6855B85A7F}"/>
              </a:ext>
            </a:extLst>
          </p:cNvPr>
          <p:cNvSpPr txBox="1"/>
          <p:nvPr/>
        </p:nvSpPr>
        <p:spPr>
          <a:xfrm>
            <a:off x="1314659" y="1933007"/>
            <a:ext cx="6426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Lien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teaching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 about solar energy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the moment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C8F5F7-E581-C8B4-CF97-03E1A5D6B7C5}"/>
              </a:ext>
            </a:extLst>
          </p:cNvPr>
          <p:cNvSpPr txBox="1"/>
          <p:nvPr/>
        </p:nvSpPr>
        <p:spPr>
          <a:xfrm>
            <a:off x="1314659" y="2602475"/>
            <a:ext cx="4911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learning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about energy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month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EA38C2-BC50-D473-99D4-96094F80C3BE}"/>
              </a:ext>
            </a:extLst>
          </p:cNvPr>
          <p:cNvSpPr txBox="1"/>
          <p:nvPr/>
        </p:nvSpPr>
        <p:spPr>
          <a:xfrm>
            <a:off x="1314659" y="3301511"/>
            <a:ext cx="5809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isn’t swimming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swimming pool </a:t>
            </a:r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now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F54800-9FD1-453C-8E30-A2D31725772A}"/>
              </a:ext>
            </a:extLst>
          </p:cNvPr>
          <p:cNvSpPr txBox="1"/>
          <p:nvPr/>
        </p:nvSpPr>
        <p:spPr>
          <a:xfrm>
            <a:off x="1314659" y="3997692"/>
            <a:ext cx="6465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Nowadays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people in Iceland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aren’t using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energy from coal.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9" name="Google Shape;2439;p55"/>
          <p:cNvGrpSpPr/>
          <p:nvPr/>
        </p:nvGrpSpPr>
        <p:grpSpPr>
          <a:xfrm rot="1544089">
            <a:off x="8128806" y="4116642"/>
            <a:ext cx="560442" cy="784279"/>
            <a:chOff x="7877949" y="4508284"/>
            <a:chExt cx="560451" cy="784290"/>
          </a:xfrm>
        </p:grpSpPr>
        <p:sp>
          <p:nvSpPr>
            <p:cNvPr id="2440" name="Google Shape;2440;p55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5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5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5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5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55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55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5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5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5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5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5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5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5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5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5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3" name="Google Shape;2473;p55"/>
          <p:cNvGrpSpPr/>
          <p:nvPr/>
        </p:nvGrpSpPr>
        <p:grpSpPr>
          <a:xfrm rot="819274">
            <a:off x="432947" y="283166"/>
            <a:ext cx="454309" cy="1006917"/>
            <a:chOff x="193568" y="114250"/>
            <a:chExt cx="537852" cy="1192078"/>
          </a:xfrm>
        </p:grpSpPr>
        <p:grpSp>
          <p:nvGrpSpPr>
            <p:cNvPr id="2474" name="Google Shape;2474;p55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2475" name="Google Shape;2475;p55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55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77" name="Google Shape;2477;p55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5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55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55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55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55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55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55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55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55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55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55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55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55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55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55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55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4" name="Google Shape;2494;p55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2495" name="Google Shape;2495;p55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55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55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55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55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55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55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55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55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4" name="Google Shape;2504;p55"/>
          <p:cNvGrpSpPr/>
          <p:nvPr/>
        </p:nvGrpSpPr>
        <p:grpSpPr>
          <a:xfrm rot="-918028">
            <a:off x="8182786" y="207300"/>
            <a:ext cx="696930" cy="911041"/>
            <a:chOff x="1968388" y="143775"/>
            <a:chExt cx="861389" cy="1126024"/>
          </a:xfrm>
        </p:grpSpPr>
        <p:sp>
          <p:nvSpPr>
            <p:cNvPr id="2505" name="Google Shape;2505;p55"/>
            <p:cNvSpPr/>
            <p:nvPr/>
          </p:nvSpPr>
          <p:spPr>
            <a:xfrm>
              <a:off x="1968388" y="143775"/>
              <a:ext cx="855043" cy="1126024"/>
            </a:xfrm>
            <a:custGeom>
              <a:avLst/>
              <a:gdLst/>
              <a:ahLst/>
              <a:cxnLst/>
              <a:rect l="l" t="t" r="r" b="b"/>
              <a:pathLst>
                <a:path w="10378" h="13667" extrusionOk="0">
                  <a:moveTo>
                    <a:pt x="1426" y="3045"/>
                  </a:moveTo>
                  <a:lnTo>
                    <a:pt x="1426" y="4848"/>
                  </a:lnTo>
                  <a:lnTo>
                    <a:pt x="1116" y="4848"/>
                  </a:lnTo>
                  <a:lnTo>
                    <a:pt x="1116" y="3045"/>
                  </a:lnTo>
                  <a:close/>
                  <a:moveTo>
                    <a:pt x="843" y="5204"/>
                  </a:moveTo>
                  <a:lnTo>
                    <a:pt x="843" y="11421"/>
                  </a:lnTo>
                  <a:cubicBezTo>
                    <a:pt x="843" y="11627"/>
                    <a:pt x="747" y="11765"/>
                    <a:pt x="686" y="11765"/>
                  </a:cubicBezTo>
                  <a:cubicBezTo>
                    <a:pt x="624" y="11765"/>
                    <a:pt x="526" y="11627"/>
                    <a:pt x="526" y="11421"/>
                  </a:cubicBezTo>
                  <a:lnTo>
                    <a:pt x="526" y="5219"/>
                  </a:lnTo>
                  <a:lnTo>
                    <a:pt x="526" y="5204"/>
                  </a:lnTo>
                  <a:close/>
                  <a:moveTo>
                    <a:pt x="2673" y="1"/>
                  </a:moveTo>
                  <a:cubicBezTo>
                    <a:pt x="2308" y="1"/>
                    <a:pt x="2013" y="363"/>
                    <a:pt x="2013" y="808"/>
                  </a:cubicBezTo>
                  <a:lnTo>
                    <a:pt x="2013" y="2003"/>
                  </a:lnTo>
                  <a:lnTo>
                    <a:pt x="1448" y="2003"/>
                  </a:lnTo>
                  <a:cubicBezTo>
                    <a:pt x="1116" y="2003"/>
                    <a:pt x="843" y="2274"/>
                    <a:pt x="843" y="2608"/>
                  </a:cubicBezTo>
                  <a:lnTo>
                    <a:pt x="843" y="2694"/>
                  </a:lnTo>
                  <a:lnTo>
                    <a:pt x="551" y="2694"/>
                  </a:lnTo>
                  <a:lnTo>
                    <a:pt x="551" y="2234"/>
                  </a:lnTo>
                  <a:lnTo>
                    <a:pt x="1730" y="1122"/>
                  </a:lnTo>
                  <a:cubicBezTo>
                    <a:pt x="1801" y="1054"/>
                    <a:pt x="1807" y="944"/>
                    <a:pt x="1736" y="870"/>
                  </a:cubicBezTo>
                  <a:cubicBezTo>
                    <a:pt x="1701" y="831"/>
                    <a:pt x="1653" y="812"/>
                    <a:pt x="1606" y="812"/>
                  </a:cubicBezTo>
                  <a:cubicBezTo>
                    <a:pt x="1562" y="812"/>
                    <a:pt x="1518" y="828"/>
                    <a:pt x="1485" y="861"/>
                  </a:cubicBezTo>
                  <a:lnTo>
                    <a:pt x="247" y="2022"/>
                  </a:lnTo>
                  <a:cubicBezTo>
                    <a:pt x="213" y="2056"/>
                    <a:pt x="188" y="2102"/>
                    <a:pt x="188" y="2151"/>
                  </a:cubicBezTo>
                  <a:lnTo>
                    <a:pt x="188" y="2688"/>
                  </a:lnTo>
                  <a:lnTo>
                    <a:pt x="179" y="2688"/>
                  </a:lnTo>
                  <a:cubicBezTo>
                    <a:pt x="78" y="2688"/>
                    <a:pt x="1" y="2771"/>
                    <a:pt x="1" y="2866"/>
                  </a:cubicBezTo>
                  <a:lnTo>
                    <a:pt x="1" y="5023"/>
                  </a:lnTo>
                  <a:cubicBezTo>
                    <a:pt x="7" y="5124"/>
                    <a:pt x="84" y="5204"/>
                    <a:pt x="182" y="5204"/>
                  </a:cubicBezTo>
                  <a:lnTo>
                    <a:pt x="268" y="5204"/>
                  </a:lnTo>
                  <a:lnTo>
                    <a:pt x="268" y="5219"/>
                  </a:lnTo>
                  <a:lnTo>
                    <a:pt x="268" y="11421"/>
                  </a:lnTo>
                  <a:cubicBezTo>
                    <a:pt x="268" y="11759"/>
                    <a:pt x="452" y="12026"/>
                    <a:pt x="686" y="12026"/>
                  </a:cubicBezTo>
                  <a:cubicBezTo>
                    <a:pt x="919" y="12026"/>
                    <a:pt x="1104" y="11762"/>
                    <a:pt x="1104" y="11421"/>
                  </a:cubicBezTo>
                  <a:lnTo>
                    <a:pt x="1104" y="5204"/>
                  </a:lnTo>
                  <a:lnTo>
                    <a:pt x="1607" y="5204"/>
                  </a:lnTo>
                  <a:cubicBezTo>
                    <a:pt x="1706" y="5204"/>
                    <a:pt x="1782" y="5124"/>
                    <a:pt x="1782" y="5029"/>
                  </a:cubicBezTo>
                  <a:lnTo>
                    <a:pt x="1782" y="2870"/>
                  </a:lnTo>
                  <a:cubicBezTo>
                    <a:pt x="1782" y="2771"/>
                    <a:pt x="1703" y="2694"/>
                    <a:pt x="1607" y="2694"/>
                  </a:cubicBezTo>
                  <a:lnTo>
                    <a:pt x="1104" y="2694"/>
                  </a:lnTo>
                  <a:lnTo>
                    <a:pt x="1104" y="2608"/>
                  </a:lnTo>
                  <a:cubicBezTo>
                    <a:pt x="1104" y="2421"/>
                    <a:pt x="1257" y="2264"/>
                    <a:pt x="1448" y="2264"/>
                  </a:cubicBezTo>
                  <a:lnTo>
                    <a:pt x="2013" y="2264"/>
                  </a:lnTo>
                  <a:lnTo>
                    <a:pt x="2013" y="12788"/>
                  </a:lnTo>
                  <a:lnTo>
                    <a:pt x="1352" y="12788"/>
                  </a:lnTo>
                  <a:lnTo>
                    <a:pt x="1352" y="13667"/>
                  </a:lnTo>
                  <a:lnTo>
                    <a:pt x="10377" y="13667"/>
                  </a:lnTo>
                  <a:lnTo>
                    <a:pt x="10377" y="12788"/>
                  </a:lnTo>
                  <a:lnTo>
                    <a:pt x="9720" y="12788"/>
                  </a:lnTo>
                  <a:lnTo>
                    <a:pt x="9720" y="898"/>
                  </a:lnTo>
                  <a:cubicBezTo>
                    <a:pt x="9720" y="400"/>
                    <a:pt x="9394" y="1"/>
                    <a:pt x="8992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55"/>
            <p:cNvSpPr/>
            <p:nvPr/>
          </p:nvSpPr>
          <p:spPr>
            <a:xfrm>
              <a:off x="1996826" y="308306"/>
              <a:ext cx="154481" cy="826372"/>
            </a:xfrm>
            <a:custGeom>
              <a:avLst/>
              <a:gdLst/>
              <a:ahLst/>
              <a:cxnLst/>
              <a:rect l="l" t="t" r="r" b="b"/>
              <a:pathLst>
                <a:path w="1875" h="10030" extrusionOk="0">
                  <a:moveTo>
                    <a:pt x="1183" y="0"/>
                  </a:moveTo>
                  <a:cubicBezTo>
                    <a:pt x="848" y="0"/>
                    <a:pt x="578" y="274"/>
                    <a:pt x="578" y="608"/>
                  </a:cubicBezTo>
                  <a:lnTo>
                    <a:pt x="578" y="9424"/>
                  </a:lnTo>
                  <a:cubicBezTo>
                    <a:pt x="578" y="9630"/>
                    <a:pt x="480" y="9768"/>
                    <a:pt x="418" y="9768"/>
                  </a:cubicBezTo>
                  <a:cubicBezTo>
                    <a:pt x="357" y="9768"/>
                    <a:pt x="262" y="9630"/>
                    <a:pt x="262" y="9424"/>
                  </a:cubicBezTo>
                  <a:lnTo>
                    <a:pt x="262" y="3222"/>
                  </a:lnTo>
                  <a:cubicBezTo>
                    <a:pt x="262" y="3149"/>
                    <a:pt x="203" y="3093"/>
                    <a:pt x="133" y="3093"/>
                  </a:cubicBezTo>
                  <a:cubicBezTo>
                    <a:pt x="59" y="3093"/>
                    <a:pt x="1" y="3149"/>
                    <a:pt x="1" y="3222"/>
                  </a:cubicBezTo>
                  <a:lnTo>
                    <a:pt x="1" y="9424"/>
                  </a:lnTo>
                  <a:cubicBezTo>
                    <a:pt x="1" y="9765"/>
                    <a:pt x="185" y="10029"/>
                    <a:pt x="418" y="10029"/>
                  </a:cubicBezTo>
                  <a:cubicBezTo>
                    <a:pt x="655" y="10029"/>
                    <a:pt x="839" y="9765"/>
                    <a:pt x="839" y="9424"/>
                  </a:cubicBezTo>
                  <a:lnTo>
                    <a:pt x="839" y="608"/>
                  </a:lnTo>
                  <a:cubicBezTo>
                    <a:pt x="839" y="415"/>
                    <a:pt x="996" y="261"/>
                    <a:pt x="1183" y="261"/>
                  </a:cubicBezTo>
                  <a:lnTo>
                    <a:pt x="1745" y="261"/>
                  </a:lnTo>
                  <a:cubicBezTo>
                    <a:pt x="1816" y="261"/>
                    <a:pt x="1874" y="206"/>
                    <a:pt x="1874" y="132"/>
                  </a:cubicBezTo>
                  <a:cubicBezTo>
                    <a:pt x="1874" y="59"/>
                    <a:pt x="1816" y="0"/>
                    <a:pt x="17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55"/>
            <p:cNvSpPr/>
            <p:nvPr/>
          </p:nvSpPr>
          <p:spPr>
            <a:xfrm>
              <a:off x="1975323" y="365732"/>
              <a:ext cx="146901" cy="206881"/>
            </a:xfrm>
            <a:custGeom>
              <a:avLst/>
              <a:gdLst/>
              <a:ahLst/>
              <a:cxnLst/>
              <a:rect l="l" t="t" r="r" b="b"/>
              <a:pathLst>
                <a:path w="1783" h="2511" extrusionOk="0">
                  <a:moveTo>
                    <a:pt x="1426" y="351"/>
                  </a:moveTo>
                  <a:lnTo>
                    <a:pt x="1426" y="2154"/>
                  </a:lnTo>
                  <a:lnTo>
                    <a:pt x="357" y="2154"/>
                  </a:lnTo>
                  <a:lnTo>
                    <a:pt x="357" y="351"/>
                  </a:lnTo>
                  <a:close/>
                  <a:moveTo>
                    <a:pt x="176" y="0"/>
                  </a:moveTo>
                  <a:cubicBezTo>
                    <a:pt x="80" y="0"/>
                    <a:pt x="1" y="77"/>
                    <a:pt x="1" y="176"/>
                  </a:cubicBezTo>
                  <a:lnTo>
                    <a:pt x="1" y="2335"/>
                  </a:lnTo>
                  <a:cubicBezTo>
                    <a:pt x="1" y="2430"/>
                    <a:pt x="77" y="2510"/>
                    <a:pt x="176" y="2510"/>
                  </a:cubicBezTo>
                  <a:lnTo>
                    <a:pt x="1601" y="2510"/>
                  </a:lnTo>
                  <a:cubicBezTo>
                    <a:pt x="1702" y="2510"/>
                    <a:pt x="1782" y="2430"/>
                    <a:pt x="1779" y="2335"/>
                  </a:cubicBezTo>
                  <a:lnTo>
                    <a:pt x="1779" y="176"/>
                  </a:lnTo>
                  <a:cubicBezTo>
                    <a:pt x="1779" y="80"/>
                    <a:pt x="1702" y="0"/>
                    <a:pt x="1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55"/>
            <p:cNvSpPr/>
            <p:nvPr/>
          </p:nvSpPr>
          <p:spPr>
            <a:xfrm>
              <a:off x="1991306" y="210922"/>
              <a:ext cx="133142" cy="183730"/>
            </a:xfrm>
            <a:custGeom>
              <a:avLst/>
              <a:gdLst/>
              <a:ahLst/>
              <a:cxnLst/>
              <a:rect l="l" t="t" r="r" b="b"/>
              <a:pathLst>
                <a:path w="1616" h="2230" extrusionOk="0">
                  <a:moveTo>
                    <a:pt x="1416" y="1"/>
                  </a:moveTo>
                  <a:cubicBezTo>
                    <a:pt x="1372" y="1"/>
                    <a:pt x="1327" y="18"/>
                    <a:pt x="1293" y="52"/>
                  </a:cubicBezTo>
                  <a:lnTo>
                    <a:pt x="55" y="1210"/>
                  </a:lnTo>
                  <a:cubicBezTo>
                    <a:pt x="19" y="1244"/>
                    <a:pt x="0" y="1290"/>
                    <a:pt x="0" y="1342"/>
                  </a:cubicBezTo>
                  <a:lnTo>
                    <a:pt x="0" y="2055"/>
                  </a:lnTo>
                  <a:cubicBezTo>
                    <a:pt x="0" y="2150"/>
                    <a:pt x="77" y="2230"/>
                    <a:pt x="175" y="2230"/>
                  </a:cubicBezTo>
                  <a:cubicBezTo>
                    <a:pt x="270" y="2230"/>
                    <a:pt x="353" y="2150"/>
                    <a:pt x="359" y="2058"/>
                  </a:cubicBezTo>
                  <a:lnTo>
                    <a:pt x="359" y="1422"/>
                  </a:lnTo>
                  <a:lnTo>
                    <a:pt x="1539" y="310"/>
                  </a:lnTo>
                  <a:cubicBezTo>
                    <a:pt x="1613" y="242"/>
                    <a:pt x="1616" y="132"/>
                    <a:pt x="1545" y="58"/>
                  </a:cubicBezTo>
                  <a:cubicBezTo>
                    <a:pt x="1510" y="20"/>
                    <a:pt x="1463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55"/>
            <p:cNvSpPr/>
            <p:nvPr/>
          </p:nvSpPr>
          <p:spPr>
            <a:xfrm>
              <a:off x="1995838" y="386494"/>
              <a:ext cx="71432" cy="165851"/>
            </a:xfrm>
            <a:custGeom>
              <a:avLst/>
              <a:gdLst/>
              <a:ahLst/>
              <a:cxnLst/>
              <a:rect l="l" t="t" r="r" b="b"/>
              <a:pathLst>
                <a:path w="867" h="2013" extrusionOk="0">
                  <a:moveTo>
                    <a:pt x="0" y="0"/>
                  </a:moveTo>
                  <a:lnTo>
                    <a:pt x="0" y="2012"/>
                  </a:lnTo>
                  <a:lnTo>
                    <a:pt x="867" y="2012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55"/>
            <p:cNvSpPr/>
            <p:nvPr/>
          </p:nvSpPr>
          <p:spPr>
            <a:xfrm>
              <a:off x="2140841" y="143775"/>
              <a:ext cx="317696" cy="1126024"/>
            </a:xfrm>
            <a:custGeom>
              <a:avLst/>
              <a:gdLst/>
              <a:ahLst/>
              <a:cxnLst/>
              <a:rect l="l" t="t" r="r" b="b"/>
              <a:pathLst>
                <a:path w="3856" h="13667" extrusionOk="0">
                  <a:moveTo>
                    <a:pt x="661" y="1"/>
                  </a:moveTo>
                  <a:cubicBezTo>
                    <a:pt x="295" y="1"/>
                    <a:pt x="0" y="363"/>
                    <a:pt x="0" y="808"/>
                  </a:cubicBezTo>
                  <a:lnTo>
                    <a:pt x="0" y="13667"/>
                  </a:lnTo>
                  <a:lnTo>
                    <a:pt x="3855" y="13667"/>
                  </a:lnTo>
                  <a:lnTo>
                    <a:pt x="3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55"/>
            <p:cNvSpPr/>
            <p:nvPr/>
          </p:nvSpPr>
          <p:spPr>
            <a:xfrm>
              <a:off x="2458201" y="143775"/>
              <a:ext cx="317201" cy="1126024"/>
            </a:xfrm>
            <a:custGeom>
              <a:avLst/>
              <a:gdLst/>
              <a:ahLst/>
              <a:cxnLst/>
              <a:rect l="l" t="t" r="r" b="b"/>
              <a:pathLst>
                <a:path w="3850" h="13667" extrusionOk="0">
                  <a:moveTo>
                    <a:pt x="0" y="1"/>
                  </a:moveTo>
                  <a:lnTo>
                    <a:pt x="0" y="13667"/>
                  </a:lnTo>
                  <a:lnTo>
                    <a:pt x="3849" y="13667"/>
                  </a:lnTo>
                  <a:lnTo>
                    <a:pt x="3849" y="898"/>
                  </a:lnTo>
                  <a:cubicBezTo>
                    <a:pt x="3849" y="400"/>
                    <a:pt x="3524" y="1"/>
                    <a:pt x="3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55"/>
            <p:cNvSpPr/>
            <p:nvPr/>
          </p:nvSpPr>
          <p:spPr>
            <a:xfrm>
              <a:off x="2243085" y="143775"/>
              <a:ext cx="215203" cy="1126024"/>
            </a:xfrm>
            <a:custGeom>
              <a:avLst/>
              <a:gdLst/>
              <a:ahLst/>
              <a:cxnLst/>
              <a:rect l="l" t="t" r="r" b="b"/>
              <a:pathLst>
                <a:path w="2612" h="13667" extrusionOk="0">
                  <a:moveTo>
                    <a:pt x="0" y="1"/>
                  </a:moveTo>
                  <a:lnTo>
                    <a:pt x="0" y="13667"/>
                  </a:lnTo>
                  <a:lnTo>
                    <a:pt x="2611" y="13667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5"/>
            <p:cNvSpPr/>
            <p:nvPr/>
          </p:nvSpPr>
          <p:spPr>
            <a:xfrm>
              <a:off x="2458201" y="143775"/>
              <a:ext cx="215203" cy="1126024"/>
            </a:xfrm>
            <a:custGeom>
              <a:avLst/>
              <a:gdLst/>
              <a:ahLst/>
              <a:cxnLst/>
              <a:rect l="l" t="t" r="r" b="b"/>
              <a:pathLst>
                <a:path w="2612" h="13667" extrusionOk="0">
                  <a:moveTo>
                    <a:pt x="0" y="1"/>
                  </a:moveTo>
                  <a:lnTo>
                    <a:pt x="0" y="13667"/>
                  </a:lnTo>
                  <a:lnTo>
                    <a:pt x="2611" y="13667"/>
                  </a:lnTo>
                  <a:lnTo>
                    <a:pt x="2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5"/>
            <p:cNvSpPr/>
            <p:nvPr/>
          </p:nvSpPr>
          <p:spPr>
            <a:xfrm>
              <a:off x="2244568" y="271561"/>
              <a:ext cx="428840" cy="363505"/>
            </a:xfrm>
            <a:custGeom>
              <a:avLst/>
              <a:gdLst/>
              <a:ahLst/>
              <a:cxnLst/>
              <a:rect l="l" t="t" r="r" b="b"/>
              <a:pathLst>
                <a:path w="5205" h="4412" extrusionOk="0">
                  <a:moveTo>
                    <a:pt x="1" y="1"/>
                  </a:moveTo>
                  <a:lnTo>
                    <a:pt x="1" y="4412"/>
                  </a:lnTo>
                  <a:lnTo>
                    <a:pt x="5204" y="4412"/>
                  </a:lnTo>
                  <a:lnTo>
                    <a:pt x="52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5"/>
            <p:cNvSpPr/>
            <p:nvPr/>
          </p:nvSpPr>
          <p:spPr>
            <a:xfrm>
              <a:off x="2458696" y="271561"/>
              <a:ext cx="214461" cy="363505"/>
            </a:xfrm>
            <a:custGeom>
              <a:avLst/>
              <a:gdLst/>
              <a:ahLst/>
              <a:cxnLst/>
              <a:rect l="l" t="t" r="r" b="b"/>
              <a:pathLst>
                <a:path w="2603" h="4412" extrusionOk="0">
                  <a:moveTo>
                    <a:pt x="1" y="1"/>
                  </a:moveTo>
                  <a:lnTo>
                    <a:pt x="1" y="4412"/>
                  </a:lnTo>
                  <a:lnTo>
                    <a:pt x="2602" y="4412"/>
                  </a:lnTo>
                  <a:lnTo>
                    <a:pt x="26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5"/>
            <p:cNvSpPr/>
            <p:nvPr/>
          </p:nvSpPr>
          <p:spPr>
            <a:xfrm>
              <a:off x="2086465" y="1197369"/>
              <a:ext cx="158189" cy="72421"/>
            </a:xfrm>
            <a:custGeom>
              <a:avLst/>
              <a:gdLst/>
              <a:ahLst/>
              <a:cxnLst/>
              <a:rect l="l" t="t" r="r" b="b"/>
              <a:pathLst>
                <a:path w="1920" h="879" extrusionOk="0">
                  <a:moveTo>
                    <a:pt x="0" y="0"/>
                  </a:moveTo>
                  <a:lnTo>
                    <a:pt x="0" y="879"/>
                  </a:lnTo>
                  <a:lnTo>
                    <a:pt x="1920" y="879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7B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5"/>
            <p:cNvSpPr/>
            <p:nvPr/>
          </p:nvSpPr>
          <p:spPr>
            <a:xfrm>
              <a:off x="2244568" y="1197369"/>
              <a:ext cx="214956" cy="72421"/>
            </a:xfrm>
            <a:custGeom>
              <a:avLst/>
              <a:gdLst/>
              <a:ahLst/>
              <a:cxnLst/>
              <a:rect l="l" t="t" r="r" b="b"/>
              <a:pathLst>
                <a:path w="2609" h="879" extrusionOk="0">
                  <a:moveTo>
                    <a:pt x="1" y="0"/>
                  </a:moveTo>
                  <a:lnTo>
                    <a:pt x="1" y="879"/>
                  </a:lnTo>
                  <a:lnTo>
                    <a:pt x="2609" y="879"/>
                  </a:lnTo>
                  <a:lnTo>
                    <a:pt x="2609" y="0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5"/>
            <p:cNvSpPr/>
            <p:nvPr/>
          </p:nvSpPr>
          <p:spPr>
            <a:xfrm>
              <a:off x="2673318" y="1197369"/>
              <a:ext cx="156459" cy="72421"/>
            </a:xfrm>
            <a:custGeom>
              <a:avLst/>
              <a:gdLst/>
              <a:ahLst/>
              <a:cxnLst/>
              <a:rect l="l" t="t" r="r" b="b"/>
              <a:pathLst>
                <a:path w="1899" h="879" extrusionOk="0">
                  <a:moveTo>
                    <a:pt x="0" y="0"/>
                  </a:moveTo>
                  <a:lnTo>
                    <a:pt x="0" y="879"/>
                  </a:lnTo>
                  <a:lnTo>
                    <a:pt x="1899" y="879"/>
                  </a:lnTo>
                  <a:lnTo>
                    <a:pt x="1899" y="0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5"/>
            <p:cNvSpPr/>
            <p:nvPr/>
          </p:nvSpPr>
          <p:spPr>
            <a:xfrm>
              <a:off x="2459437" y="1197369"/>
              <a:ext cx="213720" cy="72421"/>
            </a:xfrm>
            <a:custGeom>
              <a:avLst/>
              <a:gdLst/>
              <a:ahLst/>
              <a:cxnLst/>
              <a:rect l="l" t="t" r="r" b="b"/>
              <a:pathLst>
                <a:path w="2594" h="879" extrusionOk="0">
                  <a:moveTo>
                    <a:pt x="1" y="0"/>
                  </a:moveTo>
                  <a:lnTo>
                    <a:pt x="1" y="879"/>
                  </a:lnTo>
                  <a:lnTo>
                    <a:pt x="2593" y="879"/>
                  </a:lnTo>
                  <a:lnTo>
                    <a:pt x="2593" y="0"/>
                  </a:lnTo>
                  <a:close/>
                </a:path>
              </a:pathLst>
            </a:custGeom>
            <a:solidFill>
              <a:srgbClr val="FCD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Hộp Văn bản 19">
            <a:extLst>
              <a:ext uri="{FF2B5EF4-FFF2-40B4-BE49-F238E27FC236}">
                <a16:creationId xmlns:a16="http://schemas.microsoft.com/office/drawing/2014/main" id="{B79E5533-8E62-0CF4-C5AF-88B5AF64F2F2}"/>
              </a:ext>
            </a:extLst>
          </p:cNvPr>
          <p:cNvSpPr txBox="1"/>
          <p:nvPr/>
        </p:nvSpPr>
        <p:spPr>
          <a:xfrm>
            <a:off x="1027846" y="1155294"/>
            <a:ext cx="539810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F7941E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book are you reading now?</a:t>
            </a:r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sport are you playing these days?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2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vi-VN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courses are you taking this term?</a:t>
            </a:r>
            <a:r>
              <a:rPr lang="vi-VN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endParaRPr lang="en-GB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vi-VN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vi-VN" sz="2200" b="1" dirty="0">
                <a:solidFill>
                  <a:srgbClr val="F7941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What are you doing to save energy?</a:t>
            </a:r>
          </a:p>
          <a:p>
            <a:endParaRPr 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4" name="Google Shape;1548;p48">
            <a:extLst>
              <a:ext uri="{FF2B5EF4-FFF2-40B4-BE49-F238E27FC236}">
                <a16:creationId xmlns:a16="http://schemas.microsoft.com/office/drawing/2014/main" id="{1682B7F1-8845-FEB5-D310-D8EE3E9014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2443" y="224104"/>
            <a:ext cx="7234693" cy="72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 4. (P.108) </a:t>
            </a:r>
            <a: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pairs. Ask and answer the following questions.</a:t>
            </a: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20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Hình ảnh 2">
            <a:extLst>
              <a:ext uri="{FF2B5EF4-FFF2-40B4-BE49-F238E27FC236}">
                <a16:creationId xmlns:a16="http://schemas.microsoft.com/office/drawing/2014/main" id="{67F118D7-A708-4021-2A23-952FBF421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96" y="1290706"/>
            <a:ext cx="2824332" cy="2081474"/>
          </a:xfrm>
          <a:prstGeom prst="rect">
            <a:avLst/>
          </a:prstGeom>
        </p:spPr>
      </p:pic>
      <p:pic>
        <p:nvPicPr>
          <p:cNvPr id="26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A5ECC52B-35FB-DFCA-84C3-7516907F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9938" y="3710175"/>
            <a:ext cx="2219702" cy="1248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56"/>
          <p:cNvSpPr txBox="1">
            <a:spLocks noGrp="1"/>
          </p:cNvSpPr>
          <p:nvPr>
            <p:ph type="subTitle" idx="5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REVIEWS - REVIEWS - REVIEWS - REVIEWS - REVIEWS - REVIEWS - REVIEWS</a:t>
            </a:r>
            <a:endParaRPr/>
          </a:p>
        </p:txBody>
      </p:sp>
      <p:sp>
        <p:nvSpPr>
          <p:cNvPr id="2583" name="Google Shape;2583;p56"/>
          <p:cNvSpPr txBox="1">
            <a:spLocks noGrp="1"/>
          </p:cNvSpPr>
          <p:nvPr>
            <p:ph type="title" idx="2"/>
          </p:nvPr>
        </p:nvSpPr>
        <p:spPr>
          <a:xfrm>
            <a:off x="720000" y="333894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RECAP</a:t>
            </a:r>
            <a:endParaRPr sz="4400" dirty="0"/>
          </a:p>
        </p:txBody>
      </p:sp>
      <p:grpSp>
        <p:nvGrpSpPr>
          <p:cNvPr id="2586" name="Google Shape;2586;p56"/>
          <p:cNvGrpSpPr/>
          <p:nvPr/>
        </p:nvGrpSpPr>
        <p:grpSpPr>
          <a:xfrm rot="1308949">
            <a:off x="451649" y="125021"/>
            <a:ext cx="440394" cy="1363365"/>
            <a:chOff x="3091250" y="2304000"/>
            <a:chExt cx="149163" cy="461775"/>
          </a:xfrm>
        </p:grpSpPr>
        <p:grpSp>
          <p:nvGrpSpPr>
            <p:cNvPr id="2587" name="Google Shape;2587;p56"/>
            <p:cNvGrpSpPr/>
            <p:nvPr/>
          </p:nvGrpSpPr>
          <p:grpSpPr>
            <a:xfrm>
              <a:off x="3091250" y="2515500"/>
              <a:ext cx="133925" cy="250275"/>
              <a:chOff x="3091250" y="2515500"/>
              <a:chExt cx="133925" cy="250275"/>
            </a:xfrm>
          </p:grpSpPr>
          <p:sp>
            <p:nvSpPr>
              <p:cNvPr id="2588" name="Google Shape;2588;p56"/>
              <p:cNvSpPr/>
              <p:nvPr/>
            </p:nvSpPr>
            <p:spPr>
              <a:xfrm>
                <a:off x="3091525" y="2515500"/>
                <a:ext cx="133650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5346" h="10011" extrusionOk="0">
                    <a:moveTo>
                      <a:pt x="1337" y="0"/>
                    </a:moveTo>
                    <a:lnTo>
                      <a:pt x="1337" y="845"/>
                    </a:lnTo>
                    <a:lnTo>
                      <a:pt x="1" y="845"/>
                    </a:lnTo>
                    <a:lnTo>
                      <a:pt x="1" y="10011"/>
                    </a:lnTo>
                    <a:lnTo>
                      <a:pt x="5346" y="10011"/>
                    </a:lnTo>
                    <a:lnTo>
                      <a:pt x="5346" y="845"/>
                    </a:lnTo>
                    <a:lnTo>
                      <a:pt x="4009" y="845"/>
                    </a:lnTo>
                    <a:lnTo>
                      <a:pt x="4009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56"/>
              <p:cNvSpPr/>
              <p:nvPr/>
            </p:nvSpPr>
            <p:spPr>
              <a:xfrm>
                <a:off x="3091250" y="2536600"/>
                <a:ext cx="6682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673" h="9167" extrusionOk="0">
                    <a:moveTo>
                      <a:pt x="0" y="1"/>
                    </a:moveTo>
                    <a:lnTo>
                      <a:pt x="0" y="9167"/>
                    </a:lnTo>
                    <a:lnTo>
                      <a:pt x="2673" y="9167"/>
                    </a:lnTo>
                    <a:lnTo>
                      <a:pt x="26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56"/>
              <p:cNvSpPr/>
              <p:nvPr/>
            </p:nvSpPr>
            <p:spPr>
              <a:xfrm>
                <a:off x="3157975" y="2536600"/>
                <a:ext cx="66850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9167" extrusionOk="0">
                    <a:moveTo>
                      <a:pt x="1" y="1"/>
                    </a:moveTo>
                    <a:lnTo>
                      <a:pt x="1" y="9167"/>
                    </a:lnTo>
                    <a:lnTo>
                      <a:pt x="2673" y="9167"/>
                    </a:lnTo>
                    <a:lnTo>
                      <a:pt x="267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56"/>
              <p:cNvSpPr/>
              <p:nvPr/>
            </p:nvSpPr>
            <p:spPr>
              <a:xfrm>
                <a:off x="3124650" y="2515500"/>
                <a:ext cx="66677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851" extrusionOk="0">
                    <a:moveTo>
                      <a:pt x="1" y="0"/>
                    </a:moveTo>
                    <a:lnTo>
                      <a:pt x="1" y="851"/>
                    </a:lnTo>
                    <a:lnTo>
                      <a:pt x="1334" y="851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56"/>
              <p:cNvSpPr/>
              <p:nvPr/>
            </p:nvSpPr>
            <p:spPr>
              <a:xfrm>
                <a:off x="3157975" y="2515500"/>
                <a:ext cx="33425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1" extrusionOk="0">
                    <a:moveTo>
                      <a:pt x="1" y="0"/>
                    </a:moveTo>
                    <a:lnTo>
                      <a:pt x="1" y="851"/>
                    </a:lnTo>
                    <a:lnTo>
                      <a:pt x="1337" y="851"/>
                    </a:lnTo>
                    <a:lnTo>
                      <a:pt x="1337" y="0"/>
                    </a:lnTo>
                    <a:close/>
                  </a:path>
                </a:pathLst>
              </a:custGeom>
              <a:solidFill>
                <a:srgbClr val="FF9200">
                  <a:alpha val="490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56"/>
              <p:cNvSpPr/>
              <p:nvPr/>
            </p:nvSpPr>
            <p:spPr>
              <a:xfrm>
                <a:off x="3091250" y="2536600"/>
                <a:ext cx="2782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9167" extrusionOk="0">
                    <a:moveTo>
                      <a:pt x="0" y="1"/>
                    </a:moveTo>
                    <a:lnTo>
                      <a:pt x="0" y="9167"/>
                    </a:lnTo>
                    <a:lnTo>
                      <a:pt x="1112" y="9167"/>
                    </a:lnTo>
                    <a:lnTo>
                      <a:pt x="1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56"/>
              <p:cNvSpPr/>
              <p:nvPr/>
            </p:nvSpPr>
            <p:spPr>
              <a:xfrm>
                <a:off x="3197075" y="2536600"/>
                <a:ext cx="27900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9167" extrusionOk="0">
                    <a:moveTo>
                      <a:pt x="0" y="1"/>
                    </a:moveTo>
                    <a:lnTo>
                      <a:pt x="0" y="9167"/>
                    </a:lnTo>
                    <a:lnTo>
                      <a:pt x="1115" y="9167"/>
                    </a:lnTo>
                    <a:lnTo>
                      <a:pt x="11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56"/>
              <p:cNvSpPr/>
              <p:nvPr/>
            </p:nvSpPr>
            <p:spPr>
              <a:xfrm>
                <a:off x="3110225" y="2575400"/>
                <a:ext cx="95625" cy="1700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6801" extrusionOk="0">
                    <a:moveTo>
                      <a:pt x="0" y="0"/>
                    </a:moveTo>
                    <a:lnTo>
                      <a:pt x="0" y="6801"/>
                    </a:lnTo>
                    <a:lnTo>
                      <a:pt x="3824" y="6801"/>
                    </a:lnTo>
                    <a:lnTo>
                      <a:pt x="382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56"/>
              <p:cNvSpPr/>
              <p:nvPr/>
            </p:nvSpPr>
            <p:spPr>
              <a:xfrm>
                <a:off x="3115200" y="25823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56"/>
              <p:cNvSpPr/>
              <p:nvPr/>
            </p:nvSpPr>
            <p:spPr>
              <a:xfrm>
                <a:off x="3157975" y="25823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56"/>
              <p:cNvSpPr/>
              <p:nvPr/>
            </p:nvSpPr>
            <p:spPr>
              <a:xfrm>
                <a:off x="3115200" y="26053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800"/>
                    </a:lnTo>
                    <a:lnTo>
                      <a:pt x="1715" y="800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56"/>
              <p:cNvSpPr/>
              <p:nvPr/>
            </p:nvSpPr>
            <p:spPr>
              <a:xfrm>
                <a:off x="3157975" y="26053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800"/>
                    </a:lnTo>
                    <a:lnTo>
                      <a:pt x="1715" y="800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rgbClr val="76C60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56"/>
              <p:cNvSpPr/>
              <p:nvPr/>
            </p:nvSpPr>
            <p:spPr>
              <a:xfrm>
                <a:off x="3115200" y="2628300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56"/>
              <p:cNvSpPr/>
              <p:nvPr/>
            </p:nvSpPr>
            <p:spPr>
              <a:xfrm>
                <a:off x="3157975" y="2628300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56"/>
              <p:cNvSpPr/>
              <p:nvPr/>
            </p:nvSpPr>
            <p:spPr>
              <a:xfrm>
                <a:off x="3115200" y="26511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56"/>
              <p:cNvSpPr/>
              <p:nvPr/>
            </p:nvSpPr>
            <p:spPr>
              <a:xfrm>
                <a:off x="3157975" y="265117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56"/>
              <p:cNvSpPr/>
              <p:nvPr/>
            </p:nvSpPr>
            <p:spPr>
              <a:xfrm>
                <a:off x="3115200" y="2674075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56"/>
              <p:cNvSpPr/>
              <p:nvPr/>
            </p:nvSpPr>
            <p:spPr>
              <a:xfrm>
                <a:off x="3157975" y="2674075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56"/>
              <p:cNvSpPr/>
              <p:nvPr/>
            </p:nvSpPr>
            <p:spPr>
              <a:xfrm>
                <a:off x="3115200" y="26970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56"/>
              <p:cNvSpPr/>
              <p:nvPr/>
            </p:nvSpPr>
            <p:spPr>
              <a:xfrm>
                <a:off x="3157975" y="2697025"/>
                <a:ext cx="4287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800" extrusionOk="0">
                    <a:moveTo>
                      <a:pt x="1" y="1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56"/>
              <p:cNvSpPr/>
              <p:nvPr/>
            </p:nvSpPr>
            <p:spPr>
              <a:xfrm>
                <a:off x="3115200" y="2720000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56"/>
              <p:cNvSpPr/>
              <p:nvPr/>
            </p:nvSpPr>
            <p:spPr>
              <a:xfrm>
                <a:off x="3157975" y="2720000"/>
                <a:ext cx="4287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799" extrusionOk="0">
                    <a:moveTo>
                      <a:pt x="1" y="0"/>
                    </a:moveTo>
                    <a:lnTo>
                      <a:pt x="1" y="799"/>
                    </a:lnTo>
                    <a:lnTo>
                      <a:pt x="1715" y="799"/>
                    </a:lnTo>
                    <a:lnTo>
                      <a:pt x="171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56"/>
              <p:cNvSpPr/>
              <p:nvPr/>
            </p:nvSpPr>
            <p:spPr>
              <a:xfrm>
                <a:off x="3155900" y="2543900"/>
                <a:ext cx="4325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173" h="990" extrusionOk="0">
                    <a:moveTo>
                      <a:pt x="1" y="1"/>
                    </a:moveTo>
                    <a:lnTo>
                      <a:pt x="1" y="990"/>
                    </a:lnTo>
                    <a:lnTo>
                      <a:pt x="173" y="990"/>
                    </a:lnTo>
                    <a:lnTo>
                      <a:pt x="1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56"/>
              <p:cNvSpPr/>
              <p:nvPr/>
            </p:nvSpPr>
            <p:spPr>
              <a:xfrm>
                <a:off x="3145775" y="2554125"/>
                <a:ext cx="24675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73" extrusionOk="0">
                    <a:moveTo>
                      <a:pt x="0" y="0"/>
                    </a:moveTo>
                    <a:lnTo>
                      <a:pt x="0" y="172"/>
                    </a:lnTo>
                    <a:lnTo>
                      <a:pt x="986" y="172"/>
                    </a:lnTo>
                    <a:lnTo>
                      <a:pt x="98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12" name="Google Shape;2612;p56"/>
            <p:cNvGrpSpPr/>
            <p:nvPr/>
          </p:nvGrpSpPr>
          <p:grpSpPr>
            <a:xfrm>
              <a:off x="3146663" y="2304000"/>
              <a:ext cx="93750" cy="96550"/>
              <a:chOff x="3146663" y="2304000"/>
              <a:chExt cx="93750" cy="96550"/>
            </a:xfrm>
          </p:grpSpPr>
          <p:sp>
            <p:nvSpPr>
              <p:cNvPr id="2613" name="Google Shape;2613;p56"/>
              <p:cNvSpPr/>
              <p:nvPr/>
            </p:nvSpPr>
            <p:spPr>
              <a:xfrm>
                <a:off x="3147113" y="2304000"/>
                <a:ext cx="933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859" extrusionOk="0">
                    <a:moveTo>
                      <a:pt x="2747" y="1"/>
                    </a:moveTo>
                    <a:cubicBezTo>
                      <a:pt x="2746" y="1"/>
                      <a:pt x="1518" y="760"/>
                      <a:pt x="762" y="1635"/>
                    </a:cubicBezTo>
                    <a:cubicBezTo>
                      <a:pt x="0" y="2510"/>
                      <a:pt x="762" y="3859"/>
                      <a:pt x="762" y="3859"/>
                    </a:cubicBezTo>
                    <a:cubicBezTo>
                      <a:pt x="768" y="3859"/>
                      <a:pt x="774" y="3859"/>
                      <a:pt x="780" y="3859"/>
                    </a:cubicBezTo>
                    <a:cubicBezTo>
                      <a:pt x="3732" y="3859"/>
                      <a:pt x="2747" y="1"/>
                      <a:pt x="274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56"/>
              <p:cNvSpPr/>
              <p:nvPr/>
            </p:nvSpPr>
            <p:spPr>
              <a:xfrm>
                <a:off x="3146663" y="2304075"/>
                <a:ext cx="935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3859" extrusionOk="0">
                    <a:moveTo>
                      <a:pt x="2747" y="1"/>
                    </a:moveTo>
                    <a:cubicBezTo>
                      <a:pt x="2747" y="1"/>
                      <a:pt x="1521" y="760"/>
                      <a:pt x="763" y="1638"/>
                    </a:cubicBezTo>
                    <a:cubicBezTo>
                      <a:pt x="1" y="2514"/>
                      <a:pt x="763" y="3859"/>
                      <a:pt x="763" y="3859"/>
                    </a:cubicBezTo>
                    <a:cubicBezTo>
                      <a:pt x="767" y="3859"/>
                      <a:pt x="772" y="3859"/>
                      <a:pt x="777" y="3859"/>
                    </a:cubicBezTo>
                    <a:cubicBezTo>
                      <a:pt x="3739" y="3859"/>
                      <a:pt x="2747" y="1"/>
                      <a:pt x="27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56"/>
              <p:cNvSpPr/>
              <p:nvPr/>
            </p:nvSpPr>
            <p:spPr>
              <a:xfrm>
                <a:off x="3165713" y="2304075"/>
                <a:ext cx="74400" cy="96475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3859" extrusionOk="0">
                    <a:moveTo>
                      <a:pt x="1985" y="1"/>
                    </a:moveTo>
                    <a:cubicBezTo>
                      <a:pt x="1985" y="1"/>
                      <a:pt x="1985" y="1"/>
                      <a:pt x="1985" y="1"/>
                    </a:cubicBezTo>
                    <a:lnTo>
                      <a:pt x="1" y="3859"/>
                    </a:lnTo>
                    <a:cubicBezTo>
                      <a:pt x="5" y="3859"/>
                      <a:pt x="10" y="3859"/>
                      <a:pt x="15" y="3859"/>
                    </a:cubicBezTo>
                    <a:cubicBezTo>
                      <a:pt x="2976" y="3859"/>
                      <a:pt x="1989" y="1"/>
                      <a:pt x="19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6" name="Google Shape;2616;p56"/>
          <p:cNvGrpSpPr/>
          <p:nvPr/>
        </p:nvGrpSpPr>
        <p:grpSpPr>
          <a:xfrm rot="2008733">
            <a:off x="411312" y="3935917"/>
            <a:ext cx="711903" cy="1102702"/>
            <a:chOff x="7976860" y="5825328"/>
            <a:chExt cx="490209" cy="759310"/>
          </a:xfrm>
        </p:grpSpPr>
        <p:sp>
          <p:nvSpPr>
            <p:cNvPr id="2617" name="Google Shape;2617;p56"/>
            <p:cNvSpPr/>
            <p:nvPr/>
          </p:nvSpPr>
          <p:spPr>
            <a:xfrm>
              <a:off x="7976860" y="5825502"/>
              <a:ext cx="489298" cy="758974"/>
            </a:xfrm>
            <a:custGeom>
              <a:avLst/>
              <a:gdLst/>
              <a:ahLst/>
              <a:cxnLst/>
              <a:rect l="l" t="t" r="r" b="b"/>
              <a:pathLst>
                <a:path w="8446" h="13101" extrusionOk="0">
                  <a:moveTo>
                    <a:pt x="5997" y="0"/>
                  </a:moveTo>
                  <a:cubicBezTo>
                    <a:pt x="5954" y="0"/>
                    <a:pt x="5911" y="10"/>
                    <a:pt x="5871" y="30"/>
                  </a:cubicBezTo>
                  <a:cubicBezTo>
                    <a:pt x="5865" y="33"/>
                    <a:pt x="5856" y="37"/>
                    <a:pt x="5853" y="43"/>
                  </a:cubicBezTo>
                  <a:cubicBezTo>
                    <a:pt x="5846" y="46"/>
                    <a:pt x="5837" y="52"/>
                    <a:pt x="5834" y="58"/>
                  </a:cubicBezTo>
                  <a:lnTo>
                    <a:pt x="5816" y="73"/>
                  </a:lnTo>
                  <a:lnTo>
                    <a:pt x="5201" y="571"/>
                  </a:lnTo>
                  <a:lnTo>
                    <a:pt x="4424" y="1201"/>
                  </a:lnTo>
                  <a:lnTo>
                    <a:pt x="3552" y="123"/>
                  </a:lnTo>
                  <a:lnTo>
                    <a:pt x="3257" y="365"/>
                  </a:lnTo>
                  <a:lnTo>
                    <a:pt x="3475" y="632"/>
                  </a:lnTo>
                  <a:lnTo>
                    <a:pt x="2151" y="1708"/>
                  </a:lnTo>
                  <a:lnTo>
                    <a:pt x="2062" y="1781"/>
                  </a:lnTo>
                  <a:cubicBezTo>
                    <a:pt x="2354" y="2141"/>
                    <a:pt x="2283" y="2678"/>
                    <a:pt x="1905" y="2985"/>
                  </a:cubicBezTo>
                  <a:lnTo>
                    <a:pt x="1838" y="3041"/>
                  </a:lnTo>
                  <a:cubicBezTo>
                    <a:pt x="1429" y="3369"/>
                    <a:pt x="1353" y="3947"/>
                    <a:pt x="1669" y="4334"/>
                  </a:cubicBezTo>
                  <a:lnTo>
                    <a:pt x="1700" y="4374"/>
                  </a:lnTo>
                  <a:lnTo>
                    <a:pt x="1518" y="4518"/>
                  </a:lnTo>
                  <a:lnTo>
                    <a:pt x="1663" y="4699"/>
                  </a:lnTo>
                  <a:lnTo>
                    <a:pt x="1503" y="4828"/>
                  </a:lnTo>
                  <a:lnTo>
                    <a:pt x="1356" y="4650"/>
                  </a:lnTo>
                  <a:lnTo>
                    <a:pt x="1208" y="4773"/>
                  </a:lnTo>
                  <a:lnTo>
                    <a:pt x="1353" y="4951"/>
                  </a:lnTo>
                  <a:lnTo>
                    <a:pt x="1193" y="5083"/>
                  </a:lnTo>
                  <a:lnTo>
                    <a:pt x="1045" y="4902"/>
                  </a:lnTo>
                  <a:lnTo>
                    <a:pt x="889" y="5028"/>
                  </a:lnTo>
                  <a:lnTo>
                    <a:pt x="1116" y="5311"/>
                  </a:lnTo>
                  <a:cubicBezTo>
                    <a:pt x="689" y="5762"/>
                    <a:pt x="271" y="6441"/>
                    <a:pt x="170" y="7415"/>
                  </a:cubicBezTo>
                  <a:cubicBezTo>
                    <a:pt x="1" y="9046"/>
                    <a:pt x="812" y="11012"/>
                    <a:pt x="2520" y="13101"/>
                  </a:cubicBezTo>
                  <a:lnTo>
                    <a:pt x="2876" y="12809"/>
                  </a:lnTo>
                  <a:cubicBezTo>
                    <a:pt x="2821" y="12738"/>
                    <a:pt x="2766" y="12671"/>
                    <a:pt x="2713" y="12600"/>
                  </a:cubicBezTo>
                  <a:cubicBezTo>
                    <a:pt x="2704" y="12591"/>
                    <a:pt x="2689" y="12566"/>
                    <a:pt x="2670" y="12538"/>
                  </a:cubicBezTo>
                  <a:cubicBezTo>
                    <a:pt x="2661" y="12523"/>
                    <a:pt x="2652" y="12505"/>
                    <a:pt x="2640" y="12477"/>
                  </a:cubicBezTo>
                  <a:cubicBezTo>
                    <a:pt x="2627" y="12446"/>
                    <a:pt x="2612" y="12412"/>
                    <a:pt x="2600" y="12366"/>
                  </a:cubicBezTo>
                  <a:cubicBezTo>
                    <a:pt x="2569" y="12268"/>
                    <a:pt x="2547" y="12130"/>
                    <a:pt x="2538" y="11964"/>
                  </a:cubicBezTo>
                  <a:cubicBezTo>
                    <a:pt x="2807" y="11026"/>
                    <a:pt x="3317" y="10384"/>
                    <a:pt x="4395" y="10384"/>
                  </a:cubicBezTo>
                  <a:cubicBezTo>
                    <a:pt x="4486" y="10384"/>
                    <a:pt x="4580" y="10388"/>
                    <a:pt x="4679" y="10397"/>
                  </a:cubicBezTo>
                  <a:cubicBezTo>
                    <a:pt x="4787" y="10407"/>
                    <a:pt x="4892" y="10412"/>
                    <a:pt x="4995" y="10412"/>
                  </a:cubicBezTo>
                  <a:cubicBezTo>
                    <a:pt x="7452" y="10412"/>
                    <a:pt x="8445" y="7670"/>
                    <a:pt x="8445" y="7670"/>
                  </a:cubicBezTo>
                  <a:lnTo>
                    <a:pt x="8445" y="7670"/>
                  </a:lnTo>
                  <a:cubicBezTo>
                    <a:pt x="8416" y="7674"/>
                    <a:pt x="8386" y="7676"/>
                    <a:pt x="8354" y="7676"/>
                  </a:cubicBezTo>
                  <a:cubicBezTo>
                    <a:pt x="7687" y="7676"/>
                    <a:pt x="6372" y="6795"/>
                    <a:pt x="5120" y="6795"/>
                  </a:cubicBezTo>
                  <a:cubicBezTo>
                    <a:pt x="5037" y="6795"/>
                    <a:pt x="4955" y="6798"/>
                    <a:pt x="4873" y="6807"/>
                  </a:cubicBezTo>
                  <a:cubicBezTo>
                    <a:pt x="2535" y="7037"/>
                    <a:pt x="1641" y="9848"/>
                    <a:pt x="2087" y="11746"/>
                  </a:cubicBezTo>
                  <a:cubicBezTo>
                    <a:pt x="1002" y="10158"/>
                    <a:pt x="505" y="8693"/>
                    <a:pt x="637" y="7461"/>
                  </a:cubicBezTo>
                  <a:cubicBezTo>
                    <a:pt x="720" y="6641"/>
                    <a:pt x="1058" y="6066"/>
                    <a:pt x="1414" y="5670"/>
                  </a:cubicBezTo>
                  <a:lnTo>
                    <a:pt x="1589" y="5882"/>
                  </a:lnTo>
                  <a:lnTo>
                    <a:pt x="1746" y="5756"/>
                  </a:lnTo>
                  <a:lnTo>
                    <a:pt x="1598" y="5575"/>
                  </a:lnTo>
                  <a:lnTo>
                    <a:pt x="1761" y="5443"/>
                  </a:lnTo>
                  <a:lnTo>
                    <a:pt x="1905" y="5624"/>
                  </a:lnTo>
                  <a:lnTo>
                    <a:pt x="2056" y="5501"/>
                  </a:lnTo>
                  <a:lnTo>
                    <a:pt x="1912" y="5320"/>
                  </a:lnTo>
                  <a:lnTo>
                    <a:pt x="2071" y="5191"/>
                  </a:lnTo>
                  <a:lnTo>
                    <a:pt x="2219" y="5372"/>
                  </a:lnTo>
                  <a:lnTo>
                    <a:pt x="2397" y="5225"/>
                  </a:lnTo>
                  <a:lnTo>
                    <a:pt x="2428" y="5265"/>
                  </a:lnTo>
                  <a:cubicBezTo>
                    <a:pt x="2602" y="5476"/>
                    <a:pt x="2856" y="5585"/>
                    <a:pt x="3117" y="5585"/>
                  </a:cubicBezTo>
                  <a:cubicBezTo>
                    <a:pt x="3330" y="5585"/>
                    <a:pt x="3548" y="5512"/>
                    <a:pt x="3730" y="5363"/>
                  </a:cubicBezTo>
                  <a:lnTo>
                    <a:pt x="3795" y="5311"/>
                  </a:lnTo>
                  <a:cubicBezTo>
                    <a:pt x="3966" y="5173"/>
                    <a:pt x="4169" y="5105"/>
                    <a:pt x="4368" y="5105"/>
                  </a:cubicBezTo>
                  <a:cubicBezTo>
                    <a:pt x="4611" y="5105"/>
                    <a:pt x="4847" y="5206"/>
                    <a:pt x="5008" y="5406"/>
                  </a:cubicBezTo>
                  <a:lnTo>
                    <a:pt x="6421" y="4260"/>
                  </a:lnTo>
                  <a:lnTo>
                    <a:pt x="6642" y="4530"/>
                  </a:lnTo>
                  <a:lnTo>
                    <a:pt x="6937" y="4288"/>
                  </a:lnTo>
                  <a:lnTo>
                    <a:pt x="6065" y="3213"/>
                  </a:lnTo>
                  <a:lnTo>
                    <a:pt x="7133" y="2350"/>
                  </a:lnTo>
                  <a:lnTo>
                    <a:pt x="7459" y="2070"/>
                  </a:lnTo>
                  <a:cubicBezTo>
                    <a:pt x="7502" y="2036"/>
                    <a:pt x="7527" y="1993"/>
                    <a:pt x="7542" y="1944"/>
                  </a:cubicBezTo>
                  <a:lnTo>
                    <a:pt x="7542" y="1938"/>
                  </a:lnTo>
                  <a:cubicBezTo>
                    <a:pt x="7542" y="1935"/>
                    <a:pt x="7548" y="1932"/>
                    <a:pt x="7548" y="1926"/>
                  </a:cubicBezTo>
                  <a:cubicBezTo>
                    <a:pt x="7551" y="1916"/>
                    <a:pt x="7554" y="1901"/>
                    <a:pt x="7554" y="1889"/>
                  </a:cubicBezTo>
                  <a:cubicBezTo>
                    <a:pt x="7564" y="1815"/>
                    <a:pt x="7539" y="1747"/>
                    <a:pt x="7496" y="1692"/>
                  </a:cubicBezTo>
                  <a:lnTo>
                    <a:pt x="7462" y="1649"/>
                  </a:lnTo>
                  <a:cubicBezTo>
                    <a:pt x="7408" y="1585"/>
                    <a:pt x="7332" y="1550"/>
                    <a:pt x="7254" y="1550"/>
                  </a:cubicBezTo>
                  <a:cubicBezTo>
                    <a:pt x="7221" y="1550"/>
                    <a:pt x="7187" y="1556"/>
                    <a:pt x="7155" y="1569"/>
                  </a:cubicBezTo>
                  <a:cubicBezTo>
                    <a:pt x="7127" y="1582"/>
                    <a:pt x="7106" y="1594"/>
                    <a:pt x="7081" y="1612"/>
                  </a:cubicBezTo>
                  <a:lnTo>
                    <a:pt x="6525" y="2064"/>
                  </a:lnTo>
                  <a:lnTo>
                    <a:pt x="5668" y="2755"/>
                  </a:lnTo>
                  <a:lnTo>
                    <a:pt x="4787" y="1665"/>
                  </a:lnTo>
                  <a:lnTo>
                    <a:pt x="6200" y="522"/>
                  </a:lnTo>
                  <a:cubicBezTo>
                    <a:pt x="6273" y="463"/>
                    <a:pt x="6307" y="374"/>
                    <a:pt x="6298" y="288"/>
                  </a:cubicBezTo>
                  <a:cubicBezTo>
                    <a:pt x="6295" y="233"/>
                    <a:pt x="6276" y="184"/>
                    <a:pt x="6240" y="141"/>
                  </a:cubicBezTo>
                  <a:lnTo>
                    <a:pt x="6206" y="98"/>
                  </a:lnTo>
                  <a:cubicBezTo>
                    <a:pt x="6154" y="34"/>
                    <a:pt x="6076" y="0"/>
                    <a:pt x="599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56"/>
            <p:cNvSpPr/>
            <p:nvPr/>
          </p:nvSpPr>
          <p:spPr>
            <a:xfrm>
              <a:off x="7978006" y="6113879"/>
              <a:ext cx="166614" cy="470759"/>
            </a:xfrm>
            <a:custGeom>
              <a:avLst/>
              <a:gdLst/>
              <a:ahLst/>
              <a:cxnLst/>
              <a:rect l="l" t="t" r="r" b="b"/>
              <a:pathLst>
                <a:path w="2876" h="8126" extrusionOk="0">
                  <a:moveTo>
                    <a:pt x="1478" y="1"/>
                  </a:moveTo>
                  <a:cubicBezTo>
                    <a:pt x="952" y="425"/>
                    <a:pt x="298" y="1193"/>
                    <a:pt x="169" y="2440"/>
                  </a:cubicBezTo>
                  <a:cubicBezTo>
                    <a:pt x="0" y="4071"/>
                    <a:pt x="808" y="6037"/>
                    <a:pt x="2519" y="8126"/>
                  </a:cubicBezTo>
                  <a:lnTo>
                    <a:pt x="2875" y="7837"/>
                  </a:lnTo>
                  <a:cubicBezTo>
                    <a:pt x="1250" y="5846"/>
                    <a:pt x="470" y="3997"/>
                    <a:pt x="630" y="2489"/>
                  </a:cubicBezTo>
                  <a:cubicBezTo>
                    <a:pt x="740" y="1395"/>
                    <a:pt x="1309" y="732"/>
                    <a:pt x="1766" y="363"/>
                  </a:cubicBezTo>
                  <a:lnTo>
                    <a:pt x="14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56"/>
            <p:cNvSpPr/>
            <p:nvPr/>
          </p:nvSpPr>
          <p:spPr>
            <a:xfrm>
              <a:off x="8029564" y="6024724"/>
              <a:ext cx="154216" cy="142108"/>
            </a:xfrm>
            <a:custGeom>
              <a:avLst/>
              <a:gdLst/>
              <a:ahLst/>
              <a:cxnLst/>
              <a:rect l="l" t="t" r="r" b="b"/>
              <a:pathLst>
                <a:path w="2662" h="2453" extrusionOk="0">
                  <a:moveTo>
                    <a:pt x="1967" y="1"/>
                  </a:moveTo>
                  <a:lnTo>
                    <a:pt x="631" y="1082"/>
                  </a:lnTo>
                  <a:lnTo>
                    <a:pt x="775" y="1263"/>
                  </a:lnTo>
                  <a:lnTo>
                    <a:pt x="615" y="1396"/>
                  </a:lnTo>
                  <a:lnTo>
                    <a:pt x="468" y="1214"/>
                  </a:lnTo>
                  <a:lnTo>
                    <a:pt x="317" y="1337"/>
                  </a:lnTo>
                  <a:lnTo>
                    <a:pt x="465" y="1518"/>
                  </a:lnTo>
                  <a:lnTo>
                    <a:pt x="299" y="1647"/>
                  </a:lnTo>
                  <a:lnTo>
                    <a:pt x="155" y="1466"/>
                  </a:lnTo>
                  <a:lnTo>
                    <a:pt x="1" y="1595"/>
                  </a:lnTo>
                  <a:lnTo>
                    <a:pt x="692" y="2452"/>
                  </a:lnTo>
                  <a:lnTo>
                    <a:pt x="849" y="2323"/>
                  </a:lnTo>
                  <a:lnTo>
                    <a:pt x="701" y="2145"/>
                  </a:lnTo>
                  <a:lnTo>
                    <a:pt x="864" y="2010"/>
                  </a:lnTo>
                  <a:lnTo>
                    <a:pt x="1008" y="2191"/>
                  </a:lnTo>
                  <a:lnTo>
                    <a:pt x="1159" y="2068"/>
                  </a:lnTo>
                  <a:lnTo>
                    <a:pt x="1015" y="1887"/>
                  </a:lnTo>
                  <a:lnTo>
                    <a:pt x="1177" y="1755"/>
                  </a:lnTo>
                  <a:lnTo>
                    <a:pt x="1325" y="1936"/>
                  </a:lnTo>
                  <a:lnTo>
                    <a:pt x="2661" y="852"/>
                  </a:lnTo>
                  <a:lnTo>
                    <a:pt x="19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56"/>
            <p:cNvSpPr/>
            <p:nvPr/>
          </p:nvSpPr>
          <p:spPr>
            <a:xfrm>
              <a:off x="8056444" y="5848385"/>
              <a:ext cx="310576" cy="300670"/>
            </a:xfrm>
            <a:custGeom>
              <a:avLst/>
              <a:gdLst/>
              <a:ahLst/>
              <a:cxnLst/>
              <a:rect l="l" t="t" r="r" b="b"/>
              <a:pathLst>
                <a:path w="5361" h="5190" extrusionOk="0">
                  <a:moveTo>
                    <a:pt x="2418" y="1"/>
                  </a:moveTo>
                  <a:lnTo>
                    <a:pt x="710" y="1386"/>
                  </a:lnTo>
                  <a:cubicBezTo>
                    <a:pt x="1002" y="1746"/>
                    <a:pt x="928" y="2283"/>
                    <a:pt x="554" y="2590"/>
                  </a:cubicBezTo>
                  <a:lnTo>
                    <a:pt x="483" y="2646"/>
                  </a:lnTo>
                  <a:cubicBezTo>
                    <a:pt x="78" y="2974"/>
                    <a:pt x="1" y="3552"/>
                    <a:pt x="314" y="3939"/>
                  </a:cubicBezTo>
                  <a:lnTo>
                    <a:pt x="1067" y="4870"/>
                  </a:lnTo>
                  <a:cubicBezTo>
                    <a:pt x="1241" y="5081"/>
                    <a:pt x="1495" y="5190"/>
                    <a:pt x="1756" y="5190"/>
                  </a:cubicBezTo>
                  <a:cubicBezTo>
                    <a:pt x="1969" y="5190"/>
                    <a:pt x="2187" y="5117"/>
                    <a:pt x="2369" y="4968"/>
                  </a:cubicBezTo>
                  <a:lnTo>
                    <a:pt x="2434" y="4916"/>
                  </a:lnTo>
                  <a:cubicBezTo>
                    <a:pt x="2604" y="4778"/>
                    <a:pt x="2807" y="4711"/>
                    <a:pt x="3005" y="4711"/>
                  </a:cubicBezTo>
                  <a:cubicBezTo>
                    <a:pt x="3249" y="4711"/>
                    <a:pt x="3486" y="4813"/>
                    <a:pt x="3647" y="5011"/>
                  </a:cubicBezTo>
                  <a:lnTo>
                    <a:pt x="5361" y="3629"/>
                  </a:lnTo>
                  <a:lnTo>
                    <a:pt x="2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56"/>
            <p:cNvSpPr/>
            <p:nvPr/>
          </p:nvSpPr>
          <p:spPr>
            <a:xfrm>
              <a:off x="8102731" y="5847863"/>
              <a:ext cx="264462" cy="286418"/>
            </a:xfrm>
            <a:custGeom>
              <a:avLst/>
              <a:gdLst/>
              <a:ahLst/>
              <a:cxnLst/>
              <a:rect l="l" t="t" r="r" b="b"/>
              <a:pathLst>
                <a:path w="4565" h="4944" extrusionOk="0">
                  <a:moveTo>
                    <a:pt x="1625" y="1"/>
                  </a:moveTo>
                  <a:lnTo>
                    <a:pt x="0" y="1315"/>
                  </a:lnTo>
                  <a:lnTo>
                    <a:pt x="2943" y="4943"/>
                  </a:lnTo>
                  <a:lnTo>
                    <a:pt x="4565" y="3628"/>
                  </a:lnTo>
                  <a:lnTo>
                    <a:pt x="16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56"/>
            <p:cNvSpPr/>
            <p:nvPr/>
          </p:nvSpPr>
          <p:spPr>
            <a:xfrm>
              <a:off x="8230873" y="5825328"/>
              <a:ext cx="115170" cy="99818"/>
            </a:xfrm>
            <a:custGeom>
              <a:avLst/>
              <a:gdLst/>
              <a:ahLst/>
              <a:cxnLst/>
              <a:rect l="l" t="t" r="r" b="b"/>
              <a:pathLst>
                <a:path w="1988" h="1723" extrusionOk="0">
                  <a:moveTo>
                    <a:pt x="1647" y="1"/>
                  </a:moveTo>
                  <a:cubicBezTo>
                    <a:pt x="1585" y="1"/>
                    <a:pt x="1527" y="22"/>
                    <a:pt x="1481" y="61"/>
                  </a:cubicBezTo>
                  <a:lnTo>
                    <a:pt x="0" y="1262"/>
                  </a:lnTo>
                  <a:lnTo>
                    <a:pt x="372" y="1723"/>
                  </a:lnTo>
                  <a:lnTo>
                    <a:pt x="1858" y="525"/>
                  </a:lnTo>
                  <a:cubicBezTo>
                    <a:pt x="1972" y="430"/>
                    <a:pt x="1987" y="261"/>
                    <a:pt x="1895" y="144"/>
                  </a:cubicBezTo>
                  <a:lnTo>
                    <a:pt x="1862" y="104"/>
                  </a:lnTo>
                  <a:cubicBezTo>
                    <a:pt x="1819" y="46"/>
                    <a:pt x="1754" y="9"/>
                    <a:pt x="1680" y="3"/>
                  </a:cubicBezTo>
                  <a:cubicBezTo>
                    <a:pt x="1669" y="1"/>
                    <a:pt x="1658" y="1"/>
                    <a:pt x="1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56"/>
            <p:cNvSpPr/>
            <p:nvPr/>
          </p:nvSpPr>
          <p:spPr>
            <a:xfrm>
              <a:off x="8187946" y="5953412"/>
              <a:ext cx="179069" cy="181387"/>
            </a:xfrm>
            <a:custGeom>
              <a:avLst/>
              <a:gdLst/>
              <a:ahLst/>
              <a:cxnLst/>
              <a:rect l="l" t="t" r="r" b="b"/>
              <a:pathLst>
                <a:path w="3091" h="3131" extrusionOk="0">
                  <a:moveTo>
                    <a:pt x="1623" y="0"/>
                  </a:moveTo>
                  <a:lnTo>
                    <a:pt x="1" y="1315"/>
                  </a:lnTo>
                  <a:lnTo>
                    <a:pt x="1469" y="3130"/>
                  </a:lnTo>
                  <a:lnTo>
                    <a:pt x="3091" y="1816"/>
                  </a:lnTo>
                  <a:lnTo>
                    <a:pt x="162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56"/>
            <p:cNvSpPr/>
            <p:nvPr/>
          </p:nvSpPr>
          <p:spPr>
            <a:xfrm>
              <a:off x="8303286" y="5915236"/>
              <a:ext cx="113779" cy="99818"/>
            </a:xfrm>
            <a:custGeom>
              <a:avLst/>
              <a:gdLst/>
              <a:ahLst/>
              <a:cxnLst/>
              <a:rect l="l" t="t" r="r" b="b"/>
              <a:pathLst>
                <a:path w="1964" h="1723" extrusionOk="0">
                  <a:moveTo>
                    <a:pt x="1654" y="0"/>
                  </a:moveTo>
                  <a:cubicBezTo>
                    <a:pt x="1594" y="0"/>
                    <a:pt x="1534" y="20"/>
                    <a:pt x="1484" y="60"/>
                  </a:cubicBezTo>
                  <a:lnTo>
                    <a:pt x="0" y="1261"/>
                  </a:lnTo>
                  <a:lnTo>
                    <a:pt x="378" y="1722"/>
                  </a:lnTo>
                  <a:lnTo>
                    <a:pt x="1856" y="518"/>
                  </a:lnTo>
                  <a:cubicBezTo>
                    <a:pt x="1914" y="472"/>
                    <a:pt x="1948" y="410"/>
                    <a:pt x="1957" y="337"/>
                  </a:cubicBezTo>
                  <a:cubicBezTo>
                    <a:pt x="1963" y="266"/>
                    <a:pt x="1945" y="195"/>
                    <a:pt x="1899" y="140"/>
                  </a:cubicBezTo>
                  <a:lnTo>
                    <a:pt x="1865" y="97"/>
                  </a:lnTo>
                  <a:cubicBezTo>
                    <a:pt x="1809" y="33"/>
                    <a:pt x="1732" y="0"/>
                    <a:pt x="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56"/>
            <p:cNvSpPr/>
            <p:nvPr/>
          </p:nvSpPr>
          <p:spPr>
            <a:xfrm>
              <a:off x="8166975" y="5832743"/>
              <a:ext cx="212902" cy="255424"/>
            </a:xfrm>
            <a:custGeom>
              <a:avLst/>
              <a:gdLst/>
              <a:ahLst/>
              <a:cxnLst/>
              <a:rect l="l" t="t" r="r" b="b"/>
              <a:pathLst>
                <a:path w="3675" h="4409" extrusionOk="0">
                  <a:moveTo>
                    <a:pt x="295" y="1"/>
                  </a:moveTo>
                  <a:lnTo>
                    <a:pt x="0" y="240"/>
                  </a:lnTo>
                  <a:lnTo>
                    <a:pt x="3376" y="4409"/>
                  </a:lnTo>
                  <a:lnTo>
                    <a:pt x="3674" y="4166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64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56"/>
            <p:cNvSpPr/>
            <p:nvPr/>
          </p:nvSpPr>
          <p:spPr>
            <a:xfrm>
              <a:off x="8279418" y="5825502"/>
              <a:ext cx="66449" cy="59960"/>
            </a:xfrm>
            <a:custGeom>
              <a:avLst/>
              <a:gdLst/>
              <a:ahLst/>
              <a:cxnLst/>
              <a:rect l="l" t="t" r="r" b="b"/>
              <a:pathLst>
                <a:path w="1147" h="1035" extrusionOk="0">
                  <a:moveTo>
                    <a:pt x="809" y="0"/>
                  </a:moveTo>
                  <a:cubicBezTo>
                    <a:pt x="749" y="0"/>
                    <a:pt x="689" y="20"/>
                    <a:pt x="640" y="61"/>
                  </a:cubicBezTo>
                  <a:lnTo>
                    <a:pt x="1" y="574"/>
                  </a:lnTo>
                  <a:lnTo>
                    <a:pt x="378" y="1035"/>
                  </a:lnTo>
                  <a:lnTo>
                    <a:pt x="1014" y="522"/>
                  </a:lnTo>
                  <a:cubicBezTo>
                    <a:pt x="1128" y="427"/>
                    <a:pt x="1146" y="258"/>
                    <a:pt x="1054" y="141"/>
                  </a:cubicBezTo>
                  <a:lnTo>
                    <a:pt x="1020" y="101"/>
                  </a:lnTo>
                  <a:cubicBezTo>
                    <a:pt x="968" y="35"/>
                    <a:pt x="889" y="0"/>
                    <a:pt x="809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56"/>
            <p:cNvSpPr/>
            <p:nvPr/>
          </p:nvSpPr>
          <p:spPr>
            <a:xfrm>
              <a:off x="8352179" y="5915352"/>
              <a:ext cx="66622" cy="60018"/>
            </a:xfrm>
            <a:custGeom>
              <a:avLst/>
              <a:gdLst/>
              <a:ahLst/>
              <a:cxnLst/>
              <a:rect l="l" t="t" r="r" b="b"/>
              <a:pathLst>
                <a:path w="1150" h="1036" extrusionOk="0">
                  <a:moveTo>
                    <a:pt x="812" y="0"/>
                  </a:moveTo>
                  <a:cubicBezTo>
                    <a:pt x="753" y="0"/>
                    <a:pt x="692" y="20"/>
                    <a:pt x="640" y="61"/>
                  </a:cubicBezTo>
                  <a:lnTo>
                    <a:pt x="1" y="574"/>
                  </a:lnTo>
                  <a:lnTo>
                    <a:pt x="379" y="1035"/>
                  </a:lnTo>
                  <a:lnTo>
                    <a:pt x="1015" y="522"/>
                  </a:lnTo>
                  <a:cubicBezTo>
                    <a:pt x="1131" y="427"/>
                    <a:pt x="1150" y="258"/>
                    <a:pt x="1055" y="141"/>
                  </a:cubicBezTo>
                  <a:lnTo>
                    <a:pt x="1021" y="98"/>
                  </a:lnTo>
                  <a:cubicBezTo>
                    <a:pt x="967" y="34"/>
                    <a:pt x="890" y="0"/>
                    <a:pt x="81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56"/>
            <p:cNvSpPr/>
            <p:nvPr/>
          </p:nvSpPr>
          <p:spPr>
            <a:xfrm>
              <a:off x="8058414" y="6219602"/>
              <a:ext cx="408656" cy="334792"/>
            </a:xfrm>
            <a:custGeom>
              <a:avLst/>
              <a:gdLst/>
              <a:ahLst/>
              <a:cxnLst/>
              <a:rect l="l" t="t" r="r" b="b"/>
              <a:pathLst>
                <a:path w="7054" h="5779" extrusionOk="0">
                  <a:moveTo>
                    <a:pt x="3732" y="1"/>
                  </a:moveTo>
                  <a:cubicBezTo>
                    <a:pt x="3649" y="1"/>
                    <a:pt x="3566" y="5"/>
                    <a:pt x="3484" y="13"/>
                  </a:cubicBezTo>
                  <a:cubicBezTo>
                    <a:pt x="769" y="280"/>
                    <a:pt x="1" y="4018"/>
                    <a:pt x="1011" y="5778"/>
                  </a:cubicBezTo>
                  <a:cubicBezTo>
                    <a:pt x="1238" y="4514"/>
                    <a:pt x="1710" y="3590"/>
                    <a:pt x="3011" y="3590"/>
                  </a:cubicBezTo>
                  <a:cubicBezTo>
                    <a:pt x="3100" y="3590"/>
                    <a:pt x="3193" y="3595"/>
                    <a:pt x="3290" y="3604"/>
                  </a:cubicBezTo>
                  <a:cubicBezTo>
                    <a:pt x="3398" y="3614"/>
                    <a:pt x="3503" y="3618"/>
                    <a:pt x="3606" y="3618"/>
                  </a:cubicBezTo>
                  <a:cubicBezTo>
                    <a:pt x="6060" y="3618"/>
                    <a:pt x="7053" y="876"/>
                    <a:pt x="7053" y="876"/>
                  </a:cubicBezTo>
                  <a:lnTo>
                    <a:pt x="7053" y="876"/>
                  </a:lnTo>
                  <a:cubicBezTo>
                    <a:pt x="7025" y="880"/>
                    <a:pt x="6996" y="882"/>
                    <a:pt x="6965" y="882"/>
                  </a:cubicBezTo>
                  <a:cubicBezTo>
                    <a:pt x="6301" y="882"/>
                    <a:pt x="4985" y="1"/>
                    <a:pt x="3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56"/>
            <p:cNvSpPr/>
            <p:nvPr/>
          </p:nvSpPr>
          <p:spPr>
            <a:xfrm>
              <a:off x="8099892" y="6284252"/>
              <a:ext cx="292038" cy="286882"/>
            </a:xfrm>
            <a:custGeom>
              <a:avLst/>
              <a:gdLst/>
              <a:ahLst/>
              <a:cxnLst/>
              <a:rect l="l" t="t" r="r" b="b"/>
              <a:pathLst>
                <a:path w="5041" h="4952" extrusionOk="0">
                  <a:moveTo>
                    <a:pt x="3458" y="1"/>
                  </a:moveTo>
                  <a:cubicBezTo>
                    <a:pt x="3160" y="1"/>
                    <a:pt x="2836" y="42"/>
                    <a:pt x="2510" y="150"/>
                  </a:cubicBezTo>
                  <a:cubicBezTo>
                    <a:pt x="2396" y="190"/>
                    <a:pt x="2279" y="233"/>
                    <a:pt x="2166" y="288"/>
                  </a:cubicBezTo>
                  <a:cubicBezTo>
                    <a:pt x="2104" y="316"/>
                    <a:pt x="2049" y="344"/>
                    <a:pt x="1997" y="374"/>
                  </a:cubicBezTo>
                  <a:cubicBezTo>
                    <a:pt x="1942" y="402"/>
                    <a:pt x="1883" y="442"/>
                    <a:pt x="1831" y="473"/>
                  </a:cubicBezTo>
                  <a:cubicBezTo>
                    <a:pt x="1613" y="611"/>
                    <a:pt x="1416" y="789"/>
                    <a:pt x="1238" y="986"/>
                  </a:cubicBezTo>
                  <a:cubicBezTo>
                    <a:pt x="885" y="1376"/>
                    <a:pt x="621" y="1833"/>
                    <a:pt x="430" y="2282"/>
                  </a:cubicBezTo>
                  <a:cubicBezTo>
                    <a:pt x="234" y="2733"/>
                    <a:pt x="114" y="3176"/>
                    <a:pt x="56" y="3572"/>
                  </a:cubicBezTo>
                  <a:cubicBezTo>
                    <a:pt x="0" y="3965"/>
                    <a:pt x="6" y="4309"/>
                    <a:pt x="68" y="4564"/>
                  </a:cubicBezTo>
                  <a:cubicBezTo>
                    <a:pt x="80" y="4626"/>
                    <a:pt x="102" y="4681"/>
                    <a:pt x="117" y="4733"/>
                  </a:cubicBezTo>
                  <a:cubicBezTo>
                    <a:pt x="132" y="4782"/>
                    <a:pt x="160" y="4831"/>
                    <a:pt x="178" y="4871"/>
                  </a:cubicBezTo>
                  <a:lnTo>
                    <a:pt x="225" y="4951"/>
                  </a:lnTo>
                  <a:lnTo>
                    <a:pt x="618" y="4709"/>
                  </a:lnTo>
                  <a:cubicBezTo>
                    <a:pt x="618" y="4709"/>
                    <a:pt x="602" y="4687"/>
                    <a:pt x="569" y="4635"/>
                  </a:cubicBezTo>
                  <a:cubicBezTo>
                    <a:pt x="559" y="4616"/>
                    <a:pt x="547" y="4598"/>
                    <a:pt x="538" y="4573"/>
                  </a:cubicBezTo>
                  <a:cubicBezTo>
                    <a:pt x="526" y="4543"/>
                    <a:pt x="510" y="4509"/>
                    <a:pt x="498" y="4463"/>
                  </a:cubicBezTo>
                  <a:cubicBezTo>
                    <a:pt x="446" y="4288"/>
                    <a:pt x="415" y="3987"/>
                    <a:pt x="449" y="3627"/>
                  </a:cubicBezTo>
                  <a:cubicBezTo>
                    <a:pt x="479" y="3265"/>
                    <a:pt x="569" y="2838"/>
                    <a:pt x="725" y="2405"/>
                  </a:cubicBezTo>
                  <a:cubicBezTo>
                    <a:pt x="882" y="1972"/>
                    <a:pt x="1109" y="1526"/>
                    <a:pt x="1416" y="1142"/>
                  </a:cubicBezTo>
                  <a:cubicBezTo>
                    <a:pt x="1570" y="955"/>
                    <a:pt x="1742" y="777"/>
                    <a:pt x="1939" y="635"/>
                  </a:cubicBezTo>
                  <a:cubicBezTo>
                    <a:pt x="1991" y="602"/>
                    <a:pt x="2034" y="565"/>
                    <a:pt x="2089" y="534"/>
                  </a:cubicBezTo>
                  <a:cubicBezTo>
                    <a:pt x="2141" y="500"/>
                    <a:pt x="2197" y="470"/>
                    <a:pt x="2246" y="442"/>
                  </a:cubicBezTo>
                  <a:cubicBezTo>
                    <a:pt x="2350" y="387"/>
                    <a:pt x="2458" y="334"/>
                    <a:pt x="2565" y="294"/>
                  </a:cubicBezTo>
                  <a:cubicBezTo>
                    <a:pt x="2931" y="145"/>
                    <a:pt x="3308" y="90"/>
                    <a:pt x="3643" y="90"/>
                  </a:cubicBezTo>
                  <a:cubicBezTo>
                    <a:pt x="3702" y="90"/>
                    <a:pt x="3760" y="92"/>
                    <a:pt x="3815" y="95"/>
                  </a:cubicBezTo>
                  <a:cubicBezTo>
                    <a:pt x="4193" y="113"/>
                    <a:pt x="4503" y="187"/>
                    <a:pt x="4715" y="248"/>
                  </a:cubicBezTo>
                  <a:cubicBezTo>
                    <a:pt x="4924" y="313"/>
                    <a:pt x="5041" y="365"/>
                    <a:pt x="5041" y="365"/>
                  </a:cubicBezTo>
                  <a:cubicBezTo>
                    <a:pt x="5041" y="365"/>
                    <a:pt x="4930" y="304"/>
                    <a:pt x="4718" y="227"/>
                  </a:cubicBezTo>
                  <a:cubicBezTo>
                    <a:pt x="4510" y="150"/>
                    <a:pt x="4202" y="58"/>
                    <a:pt x="3818" y="21"/>
                  </a:cubicBezTo>
                  <a:cubicBezTo>
                    <a:pt x="3704" y="8"/>
                    <a:pt x="3584" y="1"/>
                    <a:pt x="3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0" name="Google Shape;2630;p56"/>
          <p:cNvGrpSpPr/>
          <p:nvPr/>
        </p:nvGrpSpPr>
        <p:grpSpPr>
          <a:xfrm rot="-1086747">
            <a:off x="7803043" y="3778329"/>
            <a:ext cx="1076554" cy="1106236"/>
            <a:chOff x="7944696" y="6611375"/>
            <a:chExt cx="1076496" cy="1106175"/>
          </a:xfrm>
        </p:grpSpPr>
        <p:grpSp>
          <p:nvGrpSpPr>
            <p:cNvPr id="2631" name="Google Shape;2631;p56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2632" name="Google Shape;2632;p56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56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56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56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56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56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56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56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56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56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56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56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56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56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56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56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56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56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56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56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56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56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56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56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56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56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56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9" name="Google Shape;2659;p56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0" name="Google Shape;2660;p56"/>
          <p:cNvGrpSpPr/>
          <p:nvPr/>
        </p:nvGrpSpPr>
        <p:grpSpPr>
          <a:xfrm rot="837189">
            <a:off x="7706355" y="438893"/>
            <a:ext cx="1089197" cy="841120"/>
            <a:chOff x="8879809" y="4755125"/>
            <a:chExt cx="678471" cy="523942"/>
          </a:xfrm>
        </p:grpSpPr>
        <p:sp>
          <p:nvSpPr>
            <p:cNvPr id="2661" name="Google Shape;2661;p56"/>
            <p:cNvSpPr/>
            <p:nvPr/>
          </p:nvSpPr>
          <p:spPr>
            <a:xfrm>
              <a:off x="8880065" y="4755125"/>
              <a:ext cx="678216" cy="523942"/>
            </a:xfrm>
            <a:custGeom>
              <a:avLst/>
              <a:gdLst/>
              <a:ahLst/>
              <a:cxnLst/>
              <a:rect l="l" t="t" r="r" b="b"/>
              <a:pathLst>
                <a:path w="11707" h="9044" extrusionOk="0">
                  <a:moveTo>
                    <a:pt x="848" y="0"/>
                  </a:moveTo>
                  <a:lnTo>
                    <a:pt x="0" y="7228"/>
                  </a:lnTo>
                  <a:lnTo>
                    <a:pt x="4936" y="7228"/>
                  </a:lnTo>
                  <a:lnTo>
                    <a:pt x="4936" y="8309"/>
                  </a:lnTo>
                  <a:lnTo>
                    <a:pt x="4414" y="8309"/>
                  </a:lnTo>
                  <a:lnTo>
                    <a:pt x="4414" y="9043"/>
                  </a:lnTo>
                  <a:lnTo>
                    <a:pt x="7292" y="9043"/>
                  </a:lnTo>
                  <a:lnTo>
                    <a:pt x="7292" y="8309"/>
                  </a:lnTo>
                  <a:lnTo>
                    <a:pt x="6770" y="8309"/>
                  </a:lnTo>
                  <a:lnTo>
                    <a:pt x="6770" y="7228"/>
                  </a:lnTo>
                  <a:lnTo>
                    <a:pt x="11706" y="7228"/>
                  </a:lnTo>
                  <a:lnTo>
                    <a:pt x="10862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56"/>
            <p:cNvSpPr/>
            <p:nvPr/>
          </p:nvSpPr>
          <p:spPr>
            <a:xfrm>
              <a:off x="8879809" y="4755125"/>
              <a:ext cx="678390" cy="418736"/>
            </a:xfrm>
            <a:custGeom>
              <a:avLst/>
              <a:gdLst/>
              <a:ahLst/>
              <a:cxnLst/>
              <a:rect l="l" t="t" r="r" b="b"/>
              <a:pathLst>
                <a:path w="11710" h="7228" extrusionOk="0">
                  <a:moveTo>
                    <a:pt x="848" y="0"/>
                  </a:moveTo>
                  <a:lnTo>
                    <a:pt x="1" y="7228"/>
                  </a:lnTo>
                  <a:lnTo>
                    <a:pt x="11710" y="7228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56"/>
            <p:cNvSpPr/>
            <p:nvPr/>
          </p:nvSpPr>
          <p:spPr>
            <a:xfrm>
              <a:off x="8913061" y="4784496"/>
              <a:ext cx="612057" cy="360050"/>
            </a:xfrm>
            <a:custGeom>
              <a:avLst/>
              <a:gdLst/>
              <a:ahLst/>
              <a:cxnLst/>
              <a:rect l="l" t="t" r="r" b="b"/>
              <a:pathLst>
                <a:path w="10565" h="6215" extrusionOk="0">
                  <a:moveTo>
                    <a:pt x="726" y="0"/>
                  </a:moveTo>
                  <a:lnTo>
                    <a:pt x="1" y="6214"/>
                  </a:lnTo>
                  <a:lnTo>
                    <a:pt x="10565" y="6214"/>
                  </a:lnTo>
                  <a:lnTo>
                    <a:pt x="9837" y="0"/>
                  </a:ln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56"/>
            <p:cNvSpPr/>
            <p:nvPr/>
          </p:nvSpPr>
          <p:spPr>
            <a:xfrm>
              <a:off x="9214183" y="4784496"/>
              <a:ext cx="9849" cy="360050"/>
            </a:xfrm>
            <a:custGeom>
              <a:avLst/>
              <a:gdLst/>
              <a:ahLst/>
              <a:cxnLst/>
              <a:rect l="l" t="t" r="r" b="b"/>
              <a:pathLst>
                <a:path w="170" h="6215" extrusionOk="0">
                  <a:moveTo>
                    <a:pt x="0" y="0"/>
                  </a:moveTo>
                  <a:lnTo>
                    <a:pt x="0" y="6214"/>
                  </a:lnTo>
                  <a:lnTo>
                    <a:pt x="169" y="621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56"/>
            <p:cNvSpPr/>
            <p:nvPr/>
          </p:nvSpPr>
          <p:spPr>
            <a:xfrm>
              <a:off x="9301890" y="4783916"/>
              <a:ext cx="23926" cy="360282"/>
            </a:xfrm>
            <a:custGeom>
              <a:avLst/>
              <a:gdLst/>
              <a:ahLst/>
              <a:cxnLst/>
              <a:rect l="l" t="t" r="r" b="b"/>
              <a:pathLst>
                <a:path w="413" h="6219" extrusionOk="0">
                  <a:moveTo>
                    <a:pt x="170" y="1"/>
                  </a:moveTo>
                  <a:lnTo>
                    <a:pt x="1" y="7"/>
                  </a:lnTo>
                  <a:lnTo>
                    <a:pt x="243" y="6218"/>
                  </a:lnTo>
                  <a:lnTo>
                    <a:pt x="412" y="6212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56"/>
            <p:cNvSpPr/>
            <p:nvPr/>
          </p:nvSpPr>
          <p:spPr>
            <a:xfrm>
              <a:off x="9390350" y="4784264"/>
              <a:ext cx="37772" cy="360630"/>
            </a:xfrm>
            <a:custGeom>
              <a:avLst/>
              <a:gdLst/>
              <a:ahLst/>
              <a:cxnLst/>
              <a:rect l="l" t="t" r="r" b="b"/>
              <a:pathLst>
                <a:path w="652" h="6225" extrusionOk="0">
                  <a:moveTo>
                    <a:pt x="166" y="1"/>
                  </a:moveTo>
                  <a:lnTo>
                    <a:pt x="0" y="13"/>
                  </a:lnTo>
                  <a:lnTo>
                    <a:pt x="483" y="6224"/>
                  </a:lnTo>
                  <a:lnTo>
                    <a:pt x="652" y="621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56"/>
            <p:cNvSpPr/>
            <p:nvPr/>
          </p:nvSpPr>
          <p:spPr>
            <a:xfrm>
              <a:off x="9111878" y="4784496"/>
              <a:ext cx="23868" cy="360224"/>
            </a:xfrm>
            <a:custGeom>
              <a:avLst/>
              <a:gdLst/>
              <a:ahLst/>
              <a:cxnLst/>
              <a:rect l="l" t="t" r="r" b="b"/>
              <a:pathLst>
                <a:path w="412" h="6218" extrusionOk="0">
                  <a:moveTo>
                    <a:pt x="243" y="0"/>
                  </a:moveTo>
                  <a:lnTo>
                    <a:pt x="0" y="6211"/>
                  </a:lnTo>
                  <a:lnTo>
                    <a:pt x="169" y="6217"/>
                  </a:lnTo>
                  <a:lnTo>
                    <a:pt x="412" y="6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6"/>
            <p:cNvSpPr/>
            <p:nvPr/>
          </p:nvSpPr>
          <p:spPr>
            <a:xfrm>
              <a:off x="9009689" y="4784264"/>
              <a:ext cx="38004" cy="360630"/>
            </a:xfrm>
            <a:custGeom>
              <a:avLst/>
              <a:gdLst/>
              <a:ahLst/>
              <a:cxnLst/>
              <a:rect l="l" t="t" r="r" b="b"/>
              <a:pathLst>
                <a:path w="656" h="6225" extrusionOk="0">
                  <a:moveTo>
                    <a:pt x="489" y="1"/>
                  </a:moveTo>
                  <a:lnTo>
                    <a:pt x="1" y="6212"/>
                  </a:lnTo>
                  <a:lnTo>
                    <a:pt x="170" y="6224"/>
                  </a:lnTo>
                  <a:lnTo>
                    <a:pt x="655" y="13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56"/>
            <p:cNvSpPr/>
            <p:nvPr/>
          </p:nvSpPr>
          <p:spPr>
            <a:xfrm>
              <a:off x="8946545" y="4851405"/>
              <a:ext cx="544971" cy="9791"/>
            </a:xfrm>
            <a:custGeom>
              <a:avLst/>
              <a:gdLst/>
              <a:ahLst/>
              <a:cxnLst/>
              <a:rect l="l" t="t" r="r" b="b"/>
              <a:pathLst>
                <a:path w="9407" h="169" extrusionOk="0">
                  <a:moveTo>
                    <a:pt x="0" y="0"/>
                  </a:moveTo>
                  <a:lnTo>
                    <a:pt x="0" y="169"/>
                  </a:lnTo>
                  <a:lnTo>
                    <a:pt x="9406" y="169"/>
                  </a:lnTo>
                  <a:lnTo>
                    <a:pt x="94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56"/>
            <p:cNvSpPr/>
            <p:nvPr/>
          </p:nvSpPr>
          <p:spPr>
            <a:xfrm>
              <a:off x="8938203" y="4923470"/>
              <a:ext cx="561656" cy="9849"/>
            </a:xfrm>
            <a:custGeom>
              <a:avLst/>
              <a:gdLst/>
              <a:ahLst/>
              <a:cxnLst/>
              <a:rect l="l" t="t" r="r" b="b"/>
              <a:pathLst>
                <a:path w="9695" h="170" extrusionOk="0">
                  <a:moveTo>
                    <a:pt x="0" y="0"/>
                  </a:moveTo>
                  <a:lnTo>
                    <a:pt x="0" y="169"/>
                  </a:lnTo>
                  <a:lnTo>
                    <a:pt x="9694" y="169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6"/>
            <p:cNvSpPr/>
            <p:nvPr/>
          </p:nvSpPr>
          <p:spPr>
            <a:xfrm>
              <a:off x="8929977" y="4995362"/>
              <a:ext cx="578398" cy="9791"/>
            </a:xfrm>
            <a:custGeom>
              <a:avLst/>
              <a:gdLst/>
              <a:ahLst/>
              <a:cxnLst/>
              <a:rect l="l" t="t" r="r" b="b"/>
              <a:pathLst>
                <a:path w="9984" h="169" extrusionOk="0">
                  <a:moveTo>
                    <a:pt x="1" y="0"/>
                  </a:moveTo>
                  <a:lnTo>
                    <a:pt x="1" y="169"/>
                  </a:lnTo>
                  <a:lnTo>
                    <a:pt x="9984" y="16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56"/>
            <p:cNvSpPr/>
            <p:nvPr/>
          </p:nvSpPr>
          <p:spPr>
            <a:xfrm>
              <a:off x="8921461" y="5067427"/>
              <a:ext cx="595314" cy="9849"/>
            </a:xfrm>
            <a:custGeom>
              <a:avLst/>
              <a:gdLst/>
              <a:ahLst/>
              <a:cxnLst/>
              <a:rect l="l" t="t" r="r" b="b"/>
              <a:pathLst>
                <a:path w="10276" h="170" extrusionOk="0">
                  <a:moveTo>
                    <a:pt x="0" y="0"/>
                  </a:moveTo>
                  <a:lnTo>
                    <a:pt x="0" y="169"/>
                  </a:lnTo>
                  <a:lnTo>
                    <a:pt x="10275" y="169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56"/>
            <p:cNvSpPr/>
            <p:nvPr/>
          </p:nvSpPr>
          <p:spPr>
            <a:xfrm>
              <a:off x="9165927" y="5172397"/>
              <a:ext cx="106132" cy="85450"/>
            </a:xfrm>
            <a:custGeom>
              <a:avLst/>
              <a:gdLst/>
              <a:ahLst/>
              <a:cxnLst/>
              <a:rect l="l" t="t" r="r" b="b"/>
              <a:pathLst>
                <a:path w="1832" h="1475" extrusionOk="0">
                  <a:moveTo>
                    <a:pt x="1" y="0"/>
                  </a:moveTo>
                  <a:lnTo>
                    <a:pt x="1" y="1475"/>
                  </a:lnTo>
                  <a:lnTo>
                    <a:pt x="1832" y="1475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56"/>
            <p:cNvSpPr/>
            <p:nvPr/>
          </p:nvSpPr>
          <p:spPr>
            <a:xfrm>
              <a:off x="9135688" y="5236468"/>
              <a:ext cx="166440" cy="42580"/>
            </a:xfrm>
            <a:custGeom>
              <a:avLst/>
              <a:gdLst/>
              <a:ahLst/>
              <a:cxnLst/>
              <a:rect l="l" t="t" r="r" b="b"/>
              <a:pathLst>
                <a:path w="2873" h="735" extrusionOk="0">
                  <a:moveTo>
                    <a:pt x="1" y="0"/>
                  </a:moveTo>
                  <a:lnTo>
                    <a:pt x="1" y="734"/>
                  </a:lnTo>
                  <a:lnTo>
                    <a:pt x="2873" y="734"/>
                  </a:lnTo>
                  <a:lnTo>
                    <a:pt x="2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56"/>
            <p:cNvSpPr/>
            <p:nvPr/>
          </p:nvSpPr>
          <p:spPr>
            <a:xfrm>
              <a:off x="9219190" y="4755125"/>
              <a:ext cx="339021" cy="523942"/>
            </a:xfrm>
            <a:custGeom>
              <a:avLst/>
              <a:gdLst/>
              <a:ahLst/>
              <a:cxnLst/>
              <a:rect l="l" t="t" r="r" b="b"/>
              <a:pathLst>
                <a:path w="5852" h="9044" extrusionOk="0">
                  <a:moveTo>
                    <a:pt x="0" y="0"/>
                  </a:moveTo>
                  <a:lnTo>
                    <a:pt x="0" y="9043"/>
                  </a:lnTo>
                  <a:lnTo>
                    <a:pt x="1435" y="9043"/>
                  </a:lnTo>
                  <a:lnTo>
                    <a:pt x="1435" y="8309"/>
                  </a:lnTo>
                  <a:lnTo>
                    <a:pt x="913" y="8309"/>
                  </a:lnTo>
                  <a:lnTo>
                    <a:pt x="913" y="7228"/>
                  </a:lnTo>
                  <a:lnTo>
                    <a:pt x="5852" y="7228"/>
                  </a:lnTo>
                  <a:lnTo>
                    <a:pt x="5007" y="0"/>
                  </a:ln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C1C9E3-4544-B81B-27EE-71A45BA6A9AD}"/>
              </a:ext>
            </a:extLst>
          </p:cNvPr>
          <p:cNvSpPr txBox="1"/>
          <p:nvPr/>
        </p:nvSpPr>
        <p:spPr>
          <a:xfrm>
            <a:off x="1217964" y="1291919"/>
            <a:ext cx="7095212" cy="2173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present continuous tense is used to express: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an action happening in the past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an action happening at the moment of speaking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time table or schedules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an action happening around now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5FCFA7-B090-02E8-FA8B-316D012734AE}"/>
              </a:ext>
            </a:extLst>
          </p:cNvPr>
          <p:cNvSpPr/>
          <p:nvPr/>
        </p:nvSpPr>
        <p:spPr>
          <a:xfrm>
            <a:off x="1746610" y="1805533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933AE3C-8F89-17EB-4F07-D2B3330ACC3D}"/>
              </a:ext>
            </a:extLst>
          </p:cNvPr>
          <p:cNvSpPr/>
          <p:nvPr/>
        </p:nvSpPr>
        <p:spPr>
          <a:xfrm>
            <a:off x="1746610" y="2219004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B8C021-D10A-89EF-44C6-FF030F80F55B}"/>
              </a:ext>
            </a:extLst>
          </p:cNvPr>
          <p:cNvSpPr/>
          <p:nvPr/>
        </p:nvSpPr>
        <p:spPr>
          <a:xfrm>
            <a:off x="1746610" y="2632475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F4D233-A63F-E30D-6DD3-A424147F4C04}"/>
              </a:ext>
            </a:extLst>
          </p:cNvPr>
          <p:cNvSpPr/>
          <p:nvPr/>
        </p:nvSpPr>
        <p:spPr>
          <a:xfrm>
            <a:off x="1746610" y="3047390"/>
            <a:ext cx="333214" cy="3332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Red Tick - ClipArt Best">
            <a:extLst>
              <a:ext uri="{FF2B5EF4-FFF2-40B4-BE49-F238E27FC236}">
                <a16:creationId xmlns:a16="http://schemas.microsoft.com/office/drawing/2014/main" id="{CDD2934B-3352-2F31-0F09-452A07403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9537" l="2146" r="96996">
                        <a14:foregroundMark x1="92275" y1="4630" x2="92275" y2="4630"/>
                        <a14:foregroundMark x1="95279" y1="6019" x2="95279" y2="6019"/>
                        <a14:foregroundMark x1="96996" y1="2778" x2="96996" y2="2778"/>
                        <a14:foregroundMark x1="32189" y1="95833" x2="32189" y2="95833"/>
                        <a14:foregroundMark x1="6867" y1="62500" x2="6867" y2="62500"/>
                        <a14:foregroundMark x1="2146" y1="61574" x2="2146" y2="61574"/>
                        <a14:foregroundMark x1="33906" y1="99537" x2="33906" y2="9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09" y="2016209"/>
            <a:ext cx="510673" cy="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d Tick - ClipArt Best">
            <a:extLst>
              <a:ext uri="{FF2B5EF4-FFF2-40B4-BE49-F238E27FC236}">
                <a16:creationId xmlns:a16="http://schemas.microsoft.com/office/drawing/2014/main" id="{71FD1AFD-D122-8E5A-317C-39BC91773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9537" l="2146" r="96996">
                        <a14:foregroundMark x1="92275" y1="4630" x2="92275" y2="4630"/>
                        <a14:foregroundMark x1="95279" y1="6019" x2="95279" y2="6019"/>
                        <a14:foregroundMark x1="96996" y1="2778" x2="96996" y2="2778"/>
                        <a14:foregroundMark x1="32189" y1="95833" x2="32189" y2="95833"/>
                        <a14:foregroundMark x1="6867" y1="62500" x2="6867" y2="62500"/>
                        <a14:foregroundMark x1="2146" y1="61574" x2="2146" y2="61574"/>
                        <a14:foregroundMark x1="33906" y1="99537" x2="33906" y2="9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09" y="2851145"/>
            <a:ext cx="510673" cy="4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5DB7AB-959D-D205-B843-B2D54AF7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902" y="1067477"/>
            <a:ext cx="4557840" cy="302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19284" y="1026782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80918" y="1026782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42552" y="1026782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04186" y="1026782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65820" y="1026782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19284" y="2049670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80918" y="2049670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42552" y="2049670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04186" y="2049670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65820" y="2049670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19284" y="30725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80918" y="3072558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42552" y="3072558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04186" y="3072558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65820" y="3072558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180394" y="4326960"/>
            <a:ext cx="498595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teaching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57"/>
          <p:cNvSpPr txBox="1">
            <a:spLocks noGrp="1"/>
          </p:cNvSpPr>
          <p:nvPr>
            <p:ph type="title" idx="6"/>
          </p:nvPr>
        </p:nvSpPr>
        <p:spPr>
          <a:xfrm>
            <a:off x="718659" y="340506"/>
            <a:ext cx="7704000" cy="5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dk2"/>
                </a:solidFill>
              </a:rPr>
              <a:t>HOMEWORK</a:t>
            </a:r>
            <a:endParaRPr sz="4400" dirty="0">
              <a:solidFill>
                <a:schemeClr val="dk2"/>
              </a:solidFill>
            </a:endParaRPr>
          </a:p>
        </p:txBody>
      </p:sp>
      <p:grpSp>
        <p:nvGrpSpPr>
          <p:cNvPr id="2691" name="Google Shape;2691;p57"/>
          <p:cNvGrpSpPr/>
          <p:nvPr/>
        </p:nvGrpSpPr>
        <p:grpSpPr>
          <a:xfrm rot="866530" flipH="1">
            <a:off x="188365" y="2127942"/>
            <a:ext cx="422059" cy="426322"/>
            <a:chOff x="2100362" y="4887744"/>
            <a:chExt cx="850264" cy="858853"/>
          </a:xfrm>
        </p:grpSpPr>
        <p:sp>
          <p:nvSpPr>
            <p:cNvPr id="2692" name="Google Shape;2692;p57"/>
            <p:cNvSpPr/>
            <p:nvPr/>
          </p:nvSpPr>
          <p:spPr>
            <a:xfrm>
              <a:off x="2100362" y="4887744"/>
              <a:ext cx="848371" cy="858853"/>
            </a:xfrm>
            <a:custGeom>
              <a:avLst/>
              <a:gdLst/>
              <a:ahLst/>
              <a:cxnLst/>
              <a:rect l="l" t="t" r="r" b="b"/>
              <a:pathLst>
                <a:path w="8922" h="9032" extrusionOk="0">
                  <a:moveTo>
                    <a:pt x="1515" y="1"/>
                  </a:moveTo>
                  <a:lnTo>
                    <a:pt x="1515" y="971"/>
                  </a:lnTo>
                  <a:lnTo>
                    <a:pt x="1" y="7400"/>
                  </a:lnTo>
                  <a:lnTo>
                    <a:pt x="1" y="9031"/>
                  </a:lnTo>
                  <a:lnTo>
                    <a:pt x="8921" y="9031"/>
                  </a:lnTo>
                  <a:lnTo>
                    <a:pt x="8921" y="7400"/>
                  </a:lnTo>
                  <a:lnTo>
                    <a:pt x="7404" y="959"/>
                  </a:lnTo>
                  <a:lnTo>
                    <a:pt x="7404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57"/>
            <p:cNvSpPr/>
            <p:nvPr/>
          </p:nvSpPr>
          <p:spPr>
            <a:xfrm>
              <a:off x="2245516" y="4887744"/>
              <a:ext cx="124279" cy="93854"/>
            </a:xfrm>
            <a:custGeom>
              <a:avLst/>
              <a:gdLst/>
              <a:ahLst/>
              <a:cxnLst/>
              <a:rect l="l" t="t" r="r" b="b"/>
              <a:pathLst>
                <a:path w="1307" h="987" extrusionOk="0">
                  <a:moveTo>
                    <a:pt x="1" y="1"/>
                  </a:moveTo>
                  <a:lnTo>
                    <a:pt x="1" y="987"/>
                  </a:lnTo>
                  <a:lnTo>
                    <a:pt x="1306" y="987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57"/>
            <p:cNvSpPr/>
            <p:nvPr/>
          </p:nvSpPr>
          <p:spPr>
            <a:xfrm>
              <a:off x="2679589" y="4887744"/>
              <a:ext cx="126276" cy="93854"/>
            </a:xfrm>
            <a:custGeom>
              <a:avLst/>
              <a:gdLst/>
              <a:ahLst/>
              <a:cxnLst/>
              <a:rect l="l" t="t" r="r" b="b"/>
              <a:pathLst>
                <a:path w="1328" h="987" extrusionOk="0">
                  <a:moveTo>
                    <a:pt x="0" y="1"/>
                  </a:moveTo>
                  <a:lnTo>
                    <a:pt x="0" y="987"/>
                  </a:lnTo>
                  <a:lnTo>
                    <a:pt x="1327" y="987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57"/>
            <p:cNvSpPr/>
            <p:nvPr/>
          </p:nvSpPr>
          <p:spPr>
            <a:xfrm>
              <a:off x="2306277" y="4887744"/>
              <a:ext cx="218321" cy="93854"/>
            </a:xfrm>
            <a:custGeom>
              <a:avLst/>
              <a:gdLst/>
              <a:ahLst/>
              <a:cxnLst/>
              <a:rect l="l" t="t" r="r" b="b"/>
              <a:pathLst>
                <a:path w="2296" h="987" extrusionOk="0">
                  <a:moveTo>
                    <a:pt x="1" y="1"/>
                  </a:moveTo>
                  <a:lnTo>
                    <a:pt x="1" y="987"/>
                  </a:lnTo>
                  <a:lnTo>
                    <a:pt x="2295" y="987"/>
                  </a:lnTo>
                  <a:lnTo>
                    <a:pt x="2295" y="1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57"/>
            <p:cNvSpPr/>
            <p:nvPr/>
          </p:nvSpPr>
          <p:spPr>
            <a:xfrm>
              <a:off x="2524502" y="4887744"/>
              <a:ext cx="219462" cy="93854"/>
            </a:xfrm>
            <a:custGeom>
              <a:avLst/>
              <a:gdLst/>
              <a:ahLst/>
              <a:cxnLst/>
              <a:rect l="l" t="t" r="r" b="b"/>
              <a:pathLst>
                <a:path w="2308" h="987" extrusionOk="0">
                  <a:moveTo>
                    <a:pt x="0" y="1"/>
                  </a:moveTo>
                  <a:lnTo>
                    <a:pt x="0" y="987"/>
                  </a:lnTo>
                  <a:lnTo>
                    <a:pt x="2307" y="987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57"/>
            <p:cNvSpPr/>
            <p:nvPr/>
          </p:nvSpPr>
          <p:spPr>
            <a:xfrm>
              <a:off x="2101840" y="4978838"/>
              <a:ext cx="282505" cy="767757"/>
            </a:xfrm>
            <a:custGeom>
              <a:avLst/>
              <a:gdLst/>
              <a:ahLst/>
              <a:cxnLst/>
              <a:rect l="l" t="t" r="r" b="b"/>
              <a:pathLst>
                <a:path w="2971" h="8074" extrusionOk="0">
                  <a:moveTo>
                    <a:pt x="1512" y="1"/>
                  </a:moveTo>
                  <a:lnTo>
                    <a:pt x="0" y="6442"/>
                  </a:lnTo>
                  <a:lnTo>
                    <a:pt x="0" y="8073"/>
                  </a:lnTo>
                  <a:lnTo>
                    <a:pt x="2971" y="8073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57"/>
            <p:cNvSpPr/>
            <p:nvPr/>
          </p:nvSpPr>
          <p:spPr>
            <a:xfrm>
              <a:off x="2667038" y="4978838"/>
              <a:ext cx="283075" cy="767757"/>
            </a:xfrm>
            <a:custGeom>
              <a:avLst/>
              <a:gdLst/>
              <a:ahLst/>
              <a:cxnLst/>
              <a:rect l="l" t="t" r="r" b="b"/>
              <a:pathLst>
                <a:path w="2977" h="8074" extrusionOk="0">
                  <a:moveTo>
                    <a:pt x="0" y="1"/>
                  </a:moveTo>
                  <a:lnTo>
                    <a:pt x="0" y="8073"/>
                  </a:lnTo>
                  <a:lnTo>
                    <a:pt x="2977" y="8073"/>
                  </a:lnTo>
                  <a:lnTo>
                    <a:pt x="2977" y="6442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57"/>
            <p:cNvSpPr/>
            <p:nvPr/>
          </p:nvSpPr>
          <p:spPr>
            <a:xfrm>
              <a:off x="2524502" y="4978838"/>
              <a:ext cx="287735" cy="767757"/>
            </a:xfrm>
            <a:custGeom>
              <a:avLst/>
              <a:gdLst/>
              <a:ahLst/>
              <a:cxnLst/>
              <a:rect l="l" t="t" r="r" b="b"/>
              <a:pathLst>
                <a:path w="3026" h="8074" extrusionOk="0">
                  <a:moveTo>
                    <a:pt x="0" y="1"/>
                  </a:moveTo>
                  <a:lnTo>
                    <a:pt x="0" y="8073"/>
                  </a:lnTo>
                  <a:lnTo>
                    <a:pt x="3026" y="8073"/>
                  </a:lnTo>
                  <a:lnTo>
                    <a:pt x="3026" y="6504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57"/>
            <p:cNvSpPr/>
            <p:nvPr/>
          </p:nvSpPr>
          <p:spPr>
            <a:xfrm>
              <a:off x="2243234" y="4978838"/>
              <a:ext cx="281364" cy="767757"/>
            </a:xfrm>
            <a:custGeom>
              <a:avLst/>
              <a:gdLst/>
              <a:ahLst/>
              <a:cxnLst/>
              <a:rect l="l" t="t" r="r" b="b"/>
              <a:pathLst>
                <a:path w="2959" h="8074" extrusionOk="0">
                  <a:moveTo>
                    <a:pt x="667" y="1"/>
                  </a:moveTo>
                  <a:lnTo>
                    <a:pt x="0" y="6504"/>
                  </a:lnTo>
                  <a:lnTo>
                    <a:pt x="0" y="8073"/>
                  </a:lnTo>
                  <a:lnTo>
                    <a:pt x="2958" y="8073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57"/>
            <p:cNvSpPr/>
            <p:nvPr/>
          </p:nvSpPr>
          <p:spPr>
            <a:xfrm>
              <a:off x="2101840" y="5591109"/>
              <a:ext cx="191696" cy="154902"/>
            </a:xfrm>
            <a:custGeom>
              <a:avLst/>
              <a:gdLst/>
              <a:ahLst/>
              <a:cxnLst/>
              <a:rect l="l" t="t" r="r" b="b"/>
              <a:pathLst>
                <a:path w="2016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2016" y="1628"/>
                  </a:lnTo>
                  <a:lnTo>
                    <a:pt x="2016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57"/>
            <p:cNvSpPr/>
            <p:nvPr/>
          </p:nvSpPr>
          <p:spPr>
            <a:xfrm>
              <a:off x="2755850" y="5591100"/>
              <a:ext cx="194776" cy="155350"/>
            </a:xfrm>
            <a:custGeom>
              <a:avLst/>
              <a:gdLst/>
              <a:ahLst/>
              <a:cxnLst/>
              <a:rect l="l" t="t" r="r" b="b"/>
              <a:pathLst>
                <a:path w="2016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2015" y="1628"/>
                  </a:lnTo>
                  <a:lnTo>
                    <a:pt x="20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57"/>
            <p:cNvSpPr/>
            <p:nvPr/>
          </p:nvSpPr>
          <p:spPr>
            <a:xfrm>
              <a:off x="2242949" y="5591109"/>
              <a:ext cx="281649" cy="154902"/>
            </a:xfrm>
            <a:custGeom>
              <a:avLst/>
              <a:gdLst/>
              <a:ahLst/>
              <a:cxnLst/>
              <a:rect l="l" t="t" r="r" b="b"/>
              <a:pathLst>
                <a:path w="2962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2961" y="1628"/>
                  </a:lnTo>
                  <a:lnTo>
                    <a:pt x="29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57"/>
            <p:cNvSpPr/>
            <p:nvPr/>
          </p:nvSpPr>
          <p:spPr>
            <a:xfrm>
              <a:off x="2524502" y="5591109"/>
              <a:ext cx="287735" cy="154902"/>
            </a:xfrm>
            <a:custGeom>
              <a:avLst/>
              <a:gdLst/>
              <a:ahLst/>
              <a:cxnLst/>
              <a:rect l="l" t="t" r="r" b="b"/>
              <a:pathLst>
                <a:path w="3026" h="1629" extrusionOk="0">
                  <a:moveTo>
                    <a:pt x="0" y="0"/>
                  </a:moveTo>
                  <a:lnTo>
                    <a:pt x="0" y="1628"/>
                  </a:lnTo>
                  <a:lnTo>
                    <a:pt x="3026" y="162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57"/>
            <p:cNvSpPr/>
            <p:nvPr/>
          </p:nvSpPr>
          <p:spPr>
            <a:xfrm>
              <a:off x="2524502" y="5178047"/>
              <a:ext cx="138828" cy="277568"/>
            </a:xfrm>
            <a:custGeom>
              <a:avLst/>
              <a:gdLst/>
              <a:ahLst/>
              <a:cxnLst/>
              <a:rect l="l" t="t" r="r" b="b"/>
              <a:pathLst>
                <a:path w="1460" h="2919" extrusionOk="0">
                  <a:moveTo>
                    <a:pt x="0" y="1"/>
                  </a:moveTo>
                  <a:lnTo>
                    <a:pt x="0" y="173"/>
                  </a:lnTo>
                  <a:lnTo>
                    <a:pt x="0" y="1186"/>
                  </a:lnTo>
                  <a:lnTo>
                    <a:pt x="0" y="1263"/>
                  </a:lnTo>
                  <a:lnTo>
                    <a:pt x="0" y="1460"/>
                  </a:lnTo>
                  <a:lnTo>
                    <a:pt x="0" y="1463"/>
                  </a:lnTo>
                  <a:lnTo>
                    <a:pt x="0" y="1540"/>
                  </a:lnTo>
                  <a:lnTo>
                    <a:pt x="0" y="1543"/>
                  </a:lnTo>
                  <a:lnTo>
                    <a:pt x="0" y="1656"/>
                  </a:lnTo>
                  <a:lnTo>
                    <a:pt x="0" y="1733"/>
                  </a:lnTo>
                  <a:lnTo>
                    <a:pt x="0" y="2919"/>
                  </a:lnTo>
                  <a:cubicBezTo>
                    <a:pt x="808" y="2919"/>
                    <a:pt x="1459" y="2265"/>
                    <a:pt x="1459" y="1460"/>
                  </a:cubicBezTo>
                  <a:cubicBezTo>
                    <a:pt x="1459" y="652"/>
                    <a:pt x="808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57"/>
            <p:cNvSpPr/>
            <p:nvPr/>
          </p:nvSpPr>
          <p:spPr>
            <a:xfrm>
              <a:off x="2385770" y="5178047"/>
              <a:ext cx="138828" cy="277568"/>
            </a:xfrm>
            <a:custGeom>
              <a:avLst/>
              <a:gdLst/>
              <a:ahLst/>
              <a:cxnLst/>
              <a:rect l="l" t="t" r="r" b="b"/>
              <a:pathLst>
                <a:path w="1460" h="2919" extrusionOk="0">
                  <a:moveTo>
                    <a:pt x="1459" y="1"/>
                  </a:moveTo>
                  <a:cubicBezTo>
                    <a:pt x="654" y="1"/>
                    <a:pt x="0" y="652"/>
                    <a:pt x="0" y="1460"/>
                  </a:cubicBezTo>
                  <a:cubicBezTo>
                    <a:pt x="0" y="2265"/>
                    <a:pt x="654" y="2919"/>
                    <a:pt x="1459" y="2919"/>
                  </a:cubicBezTo>
                  <a:lnTo>
                    <a:pt x="1459" y="1835"/>
                  </a:lnTo>
                  <a:lnTo>
                    <a:pt x="1459" y="1736"/>
                  </a:lnTo>
                  <a:lnTo>
                    <a:pt x="1459" y="1660"/>
                  </a:lnTo>
                  <a:lnTo>
                    <a:pt x="1459" y="1552"/>
                  </a:lnTo>
                  <a:lnTo>
                    <a:pt x="1459" y="1269"/>
                  </a:lnTo>
                  <a:lnTo>
                    <a:pt x="1456" y="1269"/>
                  </a:lnTo>
                  <a:lnTo>
                    <a:pt x="1456" y="1193"/>
                  </a:lnTo>
                  <a:lnTo>
                    <a:pt x="1456" y="179"/>
                  </a:lnTo>
                  <a:lnTo>
                    <a:pt x="14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57"/>
            <p:cNvSpPr/>
            <p:nvPr/>
          </p:nvSpPr>
          <p:spPr>
            <a:xfrm>
              <a:off x="2456793" y="5193832"/>
              <a:ext cx="69604" cy="101461"/>
            </a:xfrm>
            <a:custGeom>
              <a:avLst/>
              <a:gdLst/>
              <a:ahLst/>
              <a:cxnLst/>
              <a:rect l="l" t="t" r="r" b="b"/>
              <a:pathLst>
                <a:path w="732" h="1067" extrusionOk="0">
                  <a:moveTo>
                    <a:pt x="731" y="1"/>
                  </a:moveTo>
                  <a:cubicBezTo>
                    <a:pt x="461" y="7"/>
                    <a:pt x="206" y="90"/>
                    <a:pt x="0" y="237"/>
                  </a:cubicBezTo>
                  <a:lnTo>
                    <a:pt x="578" y="1067"/>
                  </a:lnTo>
                  <a:cubicBezTo>
                    <a:pt x="621" y="1036"/>
                    <a:pt x="676" y="1014"/>
                    <a:pt x="731" y="1014"/>
                  </a:cubicBez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57"/>
            <p:cNvSpPr/>
            <p:nvPr/>
          </p:nvSpPr>
          <p:spPr>
            <a:xfrm>
              <a:off x="2404495" y="5312121"/>
              <a:ext cx="112203" cy="117531"/>
            </a:xfrm>
            <a:custGeom>
              <a:avLst/>
              <a:gdLst/>
              <a:ahLst/>
              <a:cxnLst/>
              <a:rect l="l" t="t" r="r" b="b"/>
              <a:pathLst>
                <a:path w="1180" h="1236" extrusionOk="0">
                  <a:moveTo>
                    <a:pt x="0" y="1"/>
                  </a:moveTo>
                  <a:lnTo>
                    <a:pt x="0" y="47"/>
                  </a:lnTo>
                  <a:cubicBezTo>
                    <a:pt x="0" y="581"/>
                    <a:pt x="326" y="1042"/>
                    <a:pt x="790" y="1236"/>
                  </a:cubicBezTo>
                  <a:lnTo>
                    <a:pt x="796" y="1236"/>
                  </a:lnTo>
                  <a:lnTo>
                    <a:pt x="1180" y="302"/>
                  </a:lnTo>
                  <a:cubicBezTo>
                    <a:pt x="1079" y="259"/>
                    <a:pt x="1011" y="160"/>
                    <a:pt x="1011" y="50"/>
                  </a:cubicBezTo>
                  <a:lnTo>
                    <a:pt x="1011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57"/>
            <p:cNvSpPr/>
            <p:nvPr/>
          </p:nvSpPr>
          <p:spPr>
            <a:xfrm>
              <a:off x="2524502" y="531621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57"/>
            <p:cNvSpPr/>
            <p:nvPr/>
          </p:nvSpPr>
          <p:spPr>
            <a:xfrm>
              <a:off x="2524502" y="5316210"/>
              <a:ext cx="95" cy="666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7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57"/>
            <p:cNvSpPr/>
            <p:nvPr/>
          </p:nvSpPr>
          <p:spPr>
            <a:xfrm>
              <a:off x="2524502" y="531621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57"/>
            <p:cNvSpPr/>
            <p:nvPr/>
          </p:nvSpPr>
          <p:spPr>
            <a:xfrm>
              <a:off x="2507855" y="5298143"/>
              <a:ext cx="18542" cy="37180"/>
            </a:xfrm>
            <a:custGeom>
              <a:avLst/>
              <a:gdLst/>
              <a:ahLst/>
              <a:cxnLst/>
              <a:rect l="l" t="t" r="r" b="b"/>
              <a:pathLst>
                <a:path w="195" h="391" extrusionOk="0">
                  <a:moveTo>
                    <a:pt x="194" y="0"/>
                  </a:moveTo>
                  <a:cubicBezTo>
                    <a:pt x="151" y="0"/>
                    <a:pt x="114" y="13"/>
                    <a:pt x="84" y="34"/>
                  </a:cubicBezTo>
                  <a:cubicBezTo>
                    <a:pt x="35" y="68"/>
                    <a:pt x="4" y="123"/>
                    <a:pt x="1" y="188"/>
                  </a:cubicBezTo>
                  <a:lnTo>
                    <a:pt x="1" y="197"/>
                  </a:lnTo>
                  <a:cubicBezTo>
                    <a:pt x="1" y="277"/>
                    <a:pt x="50" y="350"/>
                    <a:pt x="124" y="375"/>
                  </a:cubicBezTo>
                  <a:cubicBezTo>
                    <a:pt x="145" y="384"/>
                    <a:pt x="173" y="390"/>
                    <a:pt x="194" y="390"/>
                  </a:cubicBezTo>
                  <a:lnTo>
                    <a:pt x="194" y="19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57"/>
            <p:cNvSpPr/>
            <p:nvPr/>
          </p:nvSpPr>
          <p:spPr>
            <a:xfrm>
              <a:off x="2524502" y="5316210"/>
              <a:ext cx="95" cy="9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57"/>
            <p:cNvSpPr/>
            <p:nvPr/>
          </p:nvSpPr>
          <p:spPr>
            <a:xfrm>
              <a:off x="2525072" y="5194117"/>
              <a:ext cx="69604" cy="101176"/>
            </a:xfrm>
            <a:custGeom>
              <a:avLst/>
              <a:gdLst/>
              <a:ahLst/>
              <a:cxnLst/>
              <a:rect l="l" t="t" r="r" b="b"/>
              <a:pathLst>
                <a:path w="732" h="1064" extrusionOk="0">
                  <a:moveTo>
                    <a:pt x="0" y="1"/>
                  </a:moveTo>
                  <a:lnTo>
                    <a:pt x="0" y="1014"/>
                  </a:lnTo>
                  <a:cubicBezTo>
                    <a:pt x="53" y="1017"/>
                    <a:pt x="108" y="1033"/>
                    <a:pt x="154" y="1064"/>
                  </a:cubicBezTo>
                  <a:lnTo>
                    <a:pt x="731" y="231"/>
                  </a:lnTo>
                  <a:cubicBezTo>
                    <a:pt x="526" y="84"/>
                    <a:pt x="27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57"/>
            <p:cNvSpPr/>
            <p:nvPr/>
          </p:nvSpPr>
          <p:spPr>
            <a:xfrm>
              <a:off x="2534391" y="5311836"/>
              <a:ext cx="112298" cy="117531"/>
            </a:xfrm>
            <a:custGeom>
              <a:avLst/>
              <a:gdLst/>
              <a:ahLst/>
              <a:cxnLst/>
              <a:rect l="l" t="t" r="r" b="b"/>
              <a:pathLst>
                <a:path w="1181" h="1236" extrusionOk="0">
                  <a:moveTo>
                    <a:pt x="1180" y="1"/>
                  </a:moveTo>
                  <a:lnTo>
                    <a:pt x="167" y="38"/>
                  </a:lnTo>
                  <a:lnTo>
                    <a:pt x="167" y="47"/>
                  </a:lnTo>
                  <a:cubicBezTo>
                    <a:pt x="170" y="163"/>
                    <a:pt x="102" y="262"/>
                    <a:pt x="1" y="302"/>
                  </a:cubicBezTo>
                  <a:lnTo>
                    <a:pt x="385" y="1235"/>
                  </a:lnTo>
                  <a:lnTo>
                    <a:pt x="388" y="1235"/>
                  </a:lnTo>
                  <a:cubicBezTo>
                    <a:pt x="855" y="1042"/>
                    <a:pt x="1180" y="581"/>
                    <a:pt x="1180" y="47"/>
                  </a:cubicBezTo>
                  <a:lnTo>
                    <a:pt x="1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57"/>
            <p:cNvSpPr/>
            <p:nvPr/>
          </p:nvSpPr>
          <p:spPr>
            <a:xfrm>
              <a:off x="2525072" y="5297858"/>
              <a:ext cx="18447" cy="37180"/>
            </a:xfrm>
            <a:custGeom>
              <a:avLst/>
              <a:gdLst/>
              <a:ahLst/>
              <a:cxnLst/>
              <a:rect l="l" t="t" r="r" b="b"/>
              <a:pathLst>
                <a:path w="194" h="391" extrusionOk="0">
                  <a:moveTo>
                    <a:pt x="0" y="0"/>
                  </a:moveTo>
                  <a:lnTo>
                    <a:pt x="0" y="200"/>
                  </a:lnTo>
                  <a:lnTo>
                    <a:pt x="0" y="390"/>
                  </a:lnTo>
                  <a:cubicBezTo>
                    <a:pt x="40" y="390"/>
                    <a:pt x="80" y="378"/>
                    <a:pt x="111" y="357"/>
                  </a:cubicBezTo>
                  <a:cubicBezTo>
                    <a:pt x="160" y="320"/>
                    <a:pt x="191" y="267"/>
                    <a:pt x="194" y="203"/>
                  </a:cubicBezTo>
                  <a:lnTo>
                    <a:pt x="194" y="194"/>
                  </a:lnTo>
                  <a:cubicBezTo>
                    <a:pt x="194" y="114"/>
                    <a:pt x="145" y="40"/>
                    <a:pt x="71" y="16"/>
                  </a:cubicBezTo>
                  <a:cubicBezTo>
                    <a:pt x="50" y="6"/>
                    <a:pt x="22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7" name="Google Shape;2717;p57"/>
          <p:cNvGrpSpPr/>
          <p:nvPr/>
        </p:nvGrpSpPr>
        <p:grpSpPr>
          <a:xfrm rot="-562508" flipH="1">
            <a:off x="8492103" y="2176101"/>
            <a:ext cx="433557" cy="536004"/>
            <a:chOff x="4242245" y="4670305"/>
            <a:chExt cx="461302" cy="570306"/>
          </a:xfrm>
        </p:grpSpPr>
        <p:sp>
          <p:nvSpPr>
            <p:cNvPr id="2718" name="Google Shape;2718;p57"/>
            <p:cNvSpPr/>
            <p:nvPr/>
          </p:nvSpPr>
          <p:spPr>
            <a:xfrm>
              <a:off x="4242245" y="4670305"/>
              <a:ext cx="460086" cy="570158"/>
            </a:xfrm>
            <a:custGeom>
              <a:avLst/>
              <a:gdLst/>
              <a:ahLst/>
              <a:cxnLst/>
              <a:rect l="l" t="t" r="r" b="b"/>
              <a:pathLst>
                <a:path w="9016" h="11173" extrusionOk="0">
                  <a:moveTo>
                    <a:pt x="4507" y="1"/>
                  </a:moveTo>
                  <a:lnTo>
                    <a:pt x="2071" y="4224"/>
                  </a:lnTo>
                  <a:lnTo>
                    <a:pt x="2707" y="4224"/>
                  </a:lnTo>
                  <a:lnTo>
                    <a:pt x="907" y="7342"/>
                  </a:lnTo>
                  <a:lnTo>
                    <a:pt x="1800" y="7342"/>
                  </a:lnTo>
                  <a:lnTo>
                    <a:pt x="0" y="10460"/>
                  </a:lnTo>
                  <a:lnTo>
                    <a:pt x="4230" y="10460"/>
                  </a:lnTo>
                  <a:lnTo>
                    <a:pt x="4230" y="11172"/>
                  </a:lnTo>
                  <a:lnTo>
                    <a:pt x="4783" y="11172"/>
                  </a:lnTo>
                  <a:lnTo>
                    <a:pt x="4783" y="10460"/>
                  </a:lnTo>
                  <a:lnTo>
                    <a:pt x="9016" y="10460"/>
                  </a:lnTo>
                  <a:lnTo>
                    <a:pt x="7216" y="7342"/>
                  </a:lnTo>
                  <a:lnTo>
                    <a:pt x="8107" y="7342"/>
                  </a:lnTo>
                  <a:lnTo>
                    <a:pt x="6307" y="4224"/>
                  </a:lnTo>
                  <a:lnTo>
                    <a:pt x="6946" y="4224"/>
                  </a:lnTo>
                  <a:lnTo>
                    <a:pt x="4507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57"/>
            <p:cNvSpPr/>
            <p:nvPr/>
          </p:nvSpPr>
          <p:spPr>
            <a:xfrm>
              <a:off x="4459417" y="5147940"/>
              <a:ext cx="28424" cy="92670"/>
            </a:xfrm>
            <a:custGeom>
              <a:avLst/>
              <a:gdLst/>
              <a:ahLst/>
              <a:cxnLst/>
              <a:rect l="l" t="t" r="r" b="b"/>
              <a:pathLst>
                <a:path w="557" h="1816" extrusionOk="0">
                  <a:moveTo>
                    <a:pt x="1" y="0"/>
                  </a:moveTo>
                  <a:lnTo>
                    <a:pt x="1" y="1816"/>
                  </a:lnTo>
                  <a:lnTo>
                    <a:pt x="557" y="1816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57"/>
            <p:cNvSpPr/>
            <p:nvPr/>
          </p:nvSpPr>
          <p:spPr>
            <a:xfrm>
              <a:off x="4243410" y="4805431"/>
              <a:ext cx="460138" cy="398646"/>
            </a:xfrm>
            <a:custGeom>
              <a:avLst/>
              <a:gdLst/>
              <a:ahLst/>
              <a:cxnLst/>
              <a:rect l="l" t="t" r="r" b="b"/>
              <a:pathLst>
                <a:path w="9017" h="7812" extrusionOk="0">
                  <a:moveTo>
                    <a:pt x="4510" y="0"/>
                  </a:moveTo>
                  <a:lnTo>
                    <a:pt x="1" y="7812"/>
                  </a:lnTo>
                  <a:lnTo>
                    <a:pt x="9016" y="7812"/>
                  </a:lnTo>
                  <a:lnTo>
                    <a:pt x="4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57"/>
            <p:cNvSpPr/>
            <p:nvPr/>
          </p:nvSpPr>
          <p:spPr>
            <a:xfrm>
              <a:off x="4289694" y="4726744"/>
              <a:ext cx="367467" cy="318223"/>
            </a:xfrm>
            <a:custGeom>
              <a:avLst/>
              <a:gdLst/>
              <a:ahLst/>
              <a:cxnLst/>
              <a:rect l="l" t="t" r="r" b="b"/>
              <a:pathLst>
                <a:path w="7201" h="6236" extrusionOk="0">
                  <a:moveTo>
                    <a:pt x="3603" y="0"/>
                  </a:moveTo>
                  <a:lnTo>
                    <a:pt x="0" y="6236"/>
                  </a:lnTo>
                  <a:lnTo>
                    <a:pt x="7200" y="6236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57"/>
            <p:cNvSpPr/>
            <p:nvPr/>
          </p:nvSpPr>
          <p:spPr>
            <a:xfrm>
              <a:off x="4349092" y="4670305"/>
              <a:ext cx="248975" cy="215602"/>
            </a:xfrm>
            <a:custGeom>
              <a:avLst/>
              <a:gdLst/>
              <a:ahLst/>
              <a:cxnLst/>
              <a:rect l="l" t="t" r="r" b="b"/>
              <a:pathLst>
                <a:path w="4879" h="4225" extrusionOk="0">
                  <a:moveTo>
                    <a:pt x="2439" y="1"/>
                  </a:moveTo>
                  <a:lnTo>
                    <a:pt x="0" y="4224"/>
                  </a:lnTo>
                  <a:lnTo>
                    <a:pt x="4878" y="4224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57"/>
            <p:cNvSpPr/>
            <p:nvPr/>
          </p:nvSpPr>
          <p:spPr>
            <a:xfrm>
              <a:off x="4349092" y="4670305"/>
              <a:ext cx="124513" cy="215602"/>
            </a:xfrm>
            <a:custGeom>
              <a:avLst/>
              <a:gdLst/>
              <a:ahLst/>
              <a:cxnLst/>
              <a:rect l="l" t="t" r="r" b="b"/>
              <a:pathLst>
                <a:path w="2440" h="4225" extrusionOk="0">
                  <a:moveTo>
                    <a:pt x="2439" y="1"/>
                  </a:moveTo>
                  <a:lnTo>
                    <a:pt x="0" y="4224"/>
                  </a:lnTo>
                  <a:lnTo>
                    <a:pt x="2439" y="4224"/>
                  </a:lnTo>
                  <a:lnTo>
                    <a:pt x="24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57"/>
            <p:cNvSpPr/>
            <p:nvPr/>
          </p:nvSpPr>
          <p:spPr>
            <a:xfrm>
              <a:off x="4289694" y="4885853"/>
              <a:ext cx="183912" cy="159112"/>
            </a:xfrm>
            <a:custGeom>
              <a:avLst/>
              <a:gdLst/>
              <a:ahLst/>
              <a:cxnLst/>
              <a:rect l="l" t="t" r="r" b="b"/>
              <a:pathLst>
                <a:path w="3604" h="3118" extrusionOk="0">
                  <a:moveTo>
                    <a:pt x="1803" y="0"/>
                  </a:moveTo>
                  <a:lnTo>
                    <a:pt x="0" y="3118"/>
                  </a:lnTo>
                  <a:lnTo>
                    <a:pt x="3603" y="3118"/>
                  </a:lnTo>
                  <a:lnTo>
                    <a:pt x="3603" y="95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57"/>
            <p:cNvSpPr/>
            <p:nvPr/>
          </p:nvSpPr>
          <p:spPr>
            <a:xfrm>
              <a:off x="4243410" y="5044912"/>
              <a:ext cx="230196" cy="159163"/>
            </a:xfrm>
            <a:custGeom>
              <a:avLst/>
              <a:gdLst/>
              <a:ahLst/>
              <a:cxnLst/>
              <a:rect l="l" t="t" r="r" b="b"/>
              <a:pathLst>
                <a:path w="4511" h="3119" extrusionOk="0">
                  <a:moveTo>
                    <a:pt x="1804" y="1"/>
                  </a:moveTo>
                  <a:lnTo>
                    <a:pt x="1" y="3119"/>
                  </a:lnTo>
                  <a:lnTo>
                    <a:pt x="4510" y="3119"/>
                  </a:lnTo>
                  <a:lnTo>
                    <a:pt x="45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6" name="Google Shape;2726;p57"/>
          <p:cNvGrpSpPr/>
          <p:nvPr/>
        </p:nvGrpSpPr>
        <p:grpSpPr>
          <a:xfrm rot="-1069909" flipH="1">
            <a:off x="276652" y="218888"/>
            <a:ext cx="368425" cy="705223"/>
            <a:chOff x="6692313" y="4433554"/>
            <a:chExt cx="421445" cy="806710"/>
          </a:xfrm>
        </p:grpSpPr>
        <p:sp>
          <p:nvSpPr>
            <p:cNvPr id="2727" name="Google Shape;2727;p57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57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57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57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57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57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3" name="Google Shape;2733;p57"/>
          <p:cNvGrpSpPr/>
          <p:nvPr/>
        </p:nvGrpSpPr>
        <p:grpSpPr>
          <a:xfrm rot="1468991" flipH="1">
            <a:off x="8386586" y="217891"/>
            <a:ext cx="357550" cy="792463"/>
            <a:chOff x="193568" y="114250"/>
            <a:chExt cx="537852" cy="1192078"/>
          </a:xfrm>
        </p:grpSpPr>
        <p:grpSp>
          <p:nvGrpSpPr>
            <p:cNvPr id="2734" name="Google Shape;2734;p57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2735" name="Google Shape;2735;p57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57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37" name="Google Shape;2737;p57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57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57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57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57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57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57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57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57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57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57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57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57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57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57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57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57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4" name="Google Shape;2754;p57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2755" name="Google Shape;2755;p57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57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57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57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57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57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57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57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57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09" name="Google Shape;2809;p57"/>
          <p:cNvSpPr txBox="1">
            <a:spLocks noGrp="1"/>
          </p:cNvSpPr>
          <p:nvPr>
            <p:ph type="subTitle" idx="7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 - HOMEWORK - HOMEWORK - HOMEWORK - HOMEWORK - HOMEWORK - HOMEWORK </a:t>
            </a:r>
            <a:endParaRPr dirty="0"/>
          </a:p>
        </p:txBody>
      </p:sp>
      <p:grpSp>
        <p:nvGrpSpPr>
          <p:cNvPr id="2810" name="Google Shape;2810;p57"/>
          <p:cNvGrpSpPr/>
          <p:nvPr/>
        </p:nvGrpSpPr>
        <p:grpSpPr>
          <a:xfrm rot="-696813" flipH="1">
            <a:off x="8056574" y="4272997"/>
            <a:ext cx="784152" cy="591711"/>
            <a:chOff x="3262265" y="850500"/>
            <a:chExt cx="917242" cy="692139"/>
          </a:xfrm>
        </p:grpSpPr>
        <p:sp>
          <p:nvSpPr>
            <p:cNvPr id="2811" name="Google Shape;2811;p57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57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57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57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57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57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57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57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57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57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57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57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57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57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57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57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57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8" name="Google Shape;2828;p57"/>
          <p:cNvGrpSpPr/>
          <p:nvPr/>
        </p:nvGrpSpPr>
        <p:grpSpPr>
          <a:xfrm rot="1913237" flipH="1">
            <a:off x="372365" y="4254267"/>
            <a:ext cx="449634" cy="629214"/>
            <a:chOff x="7877949" y="4508284"/>
            <a:chExt cx="560451" cy="784290"/>
          </a:xfrm>
        </p:grpSpPr>
        <p:sp>
          <p:nvSpPr>
            <p:cNvPr id="2829" name="Google Shape;2829;p57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57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57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57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57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57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57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57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57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57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57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57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57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57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57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57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502E7D-4AB7-D526-33DD-32A8C1874D2C}"/>
              </a:ext>
            </a:extLst>
          </p:cNvPr>
          <p:cNvSpPr txBox="1"/>
          <p:nvPr/>
        </p:nvSpPr>
        <p:spPr>
          <a:xfrm>
            <a:off x="2433141" y="1343807"/>
            <a:ext cx="47341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exercises in the workbook.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B64AB1-EEAC-EC1B-EAF2-30C35D345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55" y="2343968"/>
            <a:ext cx="3047207" cy="2126348"/>
          </a:xfrm>
          <a:prstGeom prst="rect">
            <a:avLst/>
          </a:prstGeom>
        </p:spPr>
      </p:pic>
      <p:grpSp>
        <p:nvGrpSpPr>
          <p:cNvPr id="16" name="Google Shape;4701;p69">
            <a:extLst>
              <a:ext uri="{FF2B5EF4-FFF2-40B4-BE49-F238E27FC236}">
                <a16:creationId xmlns:a16="http://schemas.microsoft.com/office/drawing/2014/main" id="{A3AC2C41-7982-30C4-6329-EB1615C3C717}"/>
              </a:ext>
            </a:extLst>
          </p:cNvPr>
          <p:cNvGrpSpPr/>
          <p:nvPr/>
        </p:nvGrpSpPr>
        <p:grpSpPr>
          <a:xfrm>
            <a:off x="1762511" y="1483266"/>
            <a:ext cx="593232" cy="606104"/>
            <a:chOff x="1617740" y="2599708"/>
            <a:chExt cx="286980" cy="293207"/>
          </a:xfrm>
        </p:grpSpPr>
        <p:sp>
          <p:nvSpPr>
            <p:cNvPr id="17" name="Google Shape;4702;p69">
              <a:extLst>
                <a:ext uri="{FF2B5EF4-FFF2-40B4-BE49-F238E27FC236}">
                  <a16:creationId xmlns:a16="http://schemas.microsoft.com/office/drawing/2014/main" id="{2B006E34-99D4-FA86-94E1-16BA0925F568}"/>
                </a:ext>
              </a:extLst>
            </p:cNvPr>
            <p:cNvSpPr/>
            <p:nvPr/>
          </p:nvSpPr>
          <p:spPr>
            <a:xfrm>
              <a:off x="1657029" y="2602086"/>
              <a:ext cx="224910" cy="230888"/>
            </a:xfrm>
            <a:custGeom>
              <a:avLst/>
              <a:gdLst/>
              <a:ahLst/>
              <a:cxnLst/>
              <a:rect l="l" t="t" r="r" b="b"/>
              <a:pathLst>
                <a:path w="9932" h="10196" extrusionOk="0">
                  <a:moveTo>
                    <a:pt x="3747" y="0"/>
                  </a:moveTo>
                  <a:cubicBezTo>
                    <a:pt x="3731" y="0"/>
                    <a:pt x="3714" y="2"/>
                    <a:pt x="3697" y="5"/>
                  </a:cubicBezTo>
                  <a:cubicBezTo>
                    <a:pt x="2442" y="275"/>
                    <a:pt x="1358" y="1001"/>
                    <a:pt x="623" y="2001"/>
                  </a:cubicBezTo>
                  <a:cubicBezTo>
                    <a:pt x="1" y="2856"/>
                    <a:pt x="21" y="3906"/>
                    <a:pt x="21" y="5044"/>
                  </a:cubicBezTo>
                  <a:cubicBezTo>
                    <a:pt x="21" y="6415"/>
                    <a:pt x="164" y="7660"/>
                    <a:pt x="1039" y="8585"/>
                  </a:cubicBezTo>
                  <a:cubicBezTo>
                    <a:pt x="1977" y="9577"/>
                    <a:pt x="3306" y="10196"/>
                    <a:pt x="4781" y="10196"/>
                  </a:cubicBezTo>
                  <a:cubicBezTo>
                    <a:pt x="7626" y="10196"/>
                    <a:pt x="9931" y="7890"/>
                    <a:pt x="9931" y="5046"/>
                  </a:cubicBezTo>
                  <a:cubicBezTo>
                    <a:pt x="9931" y="4742"/>
                    <a:pt x="9903" y="4449"/>
                    <a:pt x="9855" y="4169"/>
                  </a:cubicBezTo>
                  <a:cubicBezTo>
                    <a:pt x="9746" y="3580"/>
                    <a:pt x="9135" y="3065"/>
                    <a:pt x="8823" y="2620"/>
                  </a:cubicBezTo>
                  <a:cubicBezTo>
                    <a:pt x="7925" y="1343"/>
                    <a:pt x="6666" y="672"/>
                    <a:pt x="4781" y="672"/>
                  </a:cubicBezTo>
                  <a:cubicBezTo>
                    <a:pt x="4428" y="672"/>
                    <a:pt x="4081" y="0"/>
                    <a:pt x="3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03;p69">
              <a:extLst>
                <a:ext uri="{FF2B5EF4-FFF2-40B4-BE49-F238E27FC236}">
                  <a16:creationId xmlns:a16="http://schemas.microsoft.com/office/drawing/2014/main" id="{A4D4E19D-DDE8-8AE2-F97C-0AF0A27D24C1}"/>
                </a:ext>
              </a:extLst>
            </p:cNvPr>
            <p:cNvSpPr/>
            <p:nvPr/>
          </p:nvSpPr>
          <p:spPr>
            <a:xfrm>
              <a:off x="1756396" y="2599708"/>
              <a:ext cx="125499" cy="233402"/>
            </a:xfrm>
            <a:custGeom>
              <a:avLst/>
              <a:gdLst/>
              <a:ahLst/>
              <a:cxnLst/>
              <a:rect l="l" t="t" r="r" b="b"/>
              <a:pathLst>
                <a:path w="5542" h="10307" extrusionOk="0">
                  <a:moveTo>
                    <a:pt x="389" y="1"/>
                  </a:moveTo>
                  <a:cubicBezTo>
                    <a:pt x="258" y="1"/>
                    <a:pt x="128" y="7"/>
                    <a:pt x="0" y="16"/>
                  </a:cubicBezTo>
                  <a:cubicBezTo>
                    <a:pt x="2663" y="216"/>
                    <a:pt x="4763" y="2438"/>
                    <a:pt x="4763" y="5153"/>
                  </a:cubicBezTo>
                  <a:cubicBezTo>
                    <a:pt x="4763" y="7867"/>
                    <a:pt x="2663" y="10091"/>
                    <a:pt x="2" y="10291"/>
                  </a:cubicBezTo>
                  <a:cubicBezTo>
                    <a:pt x="132" y="10301"/>
                    <a:pt x="262" y="10306"/>
                    <a:pt x="391" y="10306"/>
                  </a:cubicBezTo>
                  <a:cubicBezTo>
                    <a:pt x="3236" y="10306"/>
                    <a:pt x="5541" y="8001"/>
                    <a:pt x="5541" y="5156"/>
                  </a:cubicBezTo>
                  <a:cubicBezTo>
                    <a:pt x="5541" y="2312"/>
                    <a:pt x="3238" y="1"/>
                    <a:pt x="389" y="1"/>
                  </a:cubicBez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04;p69">
              <a:extLst>
                <a:ext uri="{FF2B5EF4-FFF2-40B4-BE49-F238E27FC236}">
                  <a16:creationId xmlns:a16="http://schemas.microsoft.com/office/drawing/2014/main" id="{229B2B65-B4EB-B9BE-3B3D-B4C319F06E3C}"/>
                </a:ext>
              </a:extLst>
            </p:cNvPr>
            <p:cNvSpPr/>
            <p:nvPr/>
          </p:nvSpPr>
          <p:spPr>
            <a:xfrm>
              <a:off x="1740748" y="2599708"/>
              <a:ext cx="139471" cy="102763"/>
            </a:xfrm>
            <a:custGeom>
              <a:avLst/>
              <a:gdLst/>
              <a:ahLst/>
              <a:cxnLst/>
              <a:rect l="l" t="t" r="r" b="b"/>
              <a:pathLst>
                <a:path w="6159" h="4538" extrusionOk="0">
                  <a:moveTo>
                    <a:pt x="1084" y="1"/>
                  </a:moveTo>
                  <a:cubicBezTo>
                    <a:pt x="713" y="1"/>
                    <a:pt x="350" y="40"/>
                    <a:pt x="0" y="116"/>
                  </a:cubicBezTo>
                  <a:cubicBezTo>
                    <a:pt x="104" y="529"/>
                    <a:pt x="208" y="1017"/>
                    <a:pt x="304" y="1587"/>
                  </a:cubicBezTo>
                  <a:cubicBezTo>
                    <a:pt x="458" y="2526"/>
                    <a:pt x="523" y="3320"/>
                    <a:pt x="969" y="3464"/>
                  </a:cubicBezTo>
                  <a:cubicBezTo>
                    <a:pt x="1013" y="3478"/>
                    <a:pt x="1057" y="3484"/>
                    <a:pt x="1100" y="3484"/>
                  </a:cubicBezTo>
                  <a:cubicBezTo>
                    <a:pt x="1442" y="3484"/>
                    <a:pt x="1752" y="3086"/>
                    <a:pt x="2209" y="3086"/>
                  </a:cubicBezTo>
                  <a:cubicBezTo>
                    <a:pt x="2258" y="3086"/>
                    <a:pt x="2309" y="3090"/>
                    <a:pt x="2362" y="3100"/>
                  </a:cubicBezTo>
                  <a:cubicBezTo>
                    <a:pt x="2869" y="3196"/>
                    <a:pt x="2939" y="3695"/>
                    <a:pt x="3390" y="4069"/>
                  </a:cubicBezTo>
                  <a:cubicBezTo>
                    <a:pt x="3751" y="4367"/>
                    <a:pt x="4301" y="4537"/>
                    <a:pt x="4898" y="4537"/>
                  </a:cubicBezTo>
                  <a:cubicBezTo>
                    <a:pt x="5312" y="4537"/>
                    <a:pt x="5748" y="4455"/>
                    <a:pt x="6158" y="4278"/>
                  </a:cubicBezTo>
                  <a:cubicBezTo>
                    <a:pt x="5745" y="1849"/>
                    <a:pt x="3629" y="1"/>
                    <a:pt x="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05;p69">
              <a:extLst>
                <a:ext uri="{FF2B5EF4-FFF2-40B4-BE49-F238E27FC236}">
                  <a16:creationId xmlns:a16="http://schemas.microsoft.com/office/drawing/2014/main" id="{470FCDFB-BDFF-1DE6-F630-35C06AFB99A5}"/>
                </a:ext>
              </a:extLst>
            </p:cNvPr>
            <p:cNvSpPr/>
            <p:nvPr/>
          </p:nvSpPr>
          <p:spPr>
            <a:xfrm>
              <a:off x="1756486" y="2599708"/>
              <a:ext cx="123687" cy="101767"/>
            </a:xfrm>
            <a:custGeom>
              <a:avLst/>
              <a:gdLst/>
              <a:ahLst/>
              <a:cxnLst/>
              <a:rect l="l" t="t" r="r" b="b"/>
              <a:pathLst>
                <a:path w="5462" h="4494" extrusionOk="0">
                  <a:moveTo>
                    <a:pt x="385" y="1"/>
                  </a:moveTo>
                  <a:cubicBezTo>
                    <a:pt x="256" y="1"/>
                    <a:pt x="128" y="7"/>
                    <a:pt x="0" y="16"/>
                  </a:cubicBezTo>
                  <a:cubicBezTo>
                    <a:pt x="2443" y="200"/>
                    <a:pt x="4412" y="2088"/>
                    <a:pt x="4715" y="4494"/>
                  </a:cubicBezTo>
                  <a:cubicBezTo>
                    <a:pt x="4968" y="4454"/>
                    <a:pt x="5220" y="4382"/>
                    <a:pt x="5462" y="4278"/>
                  </a:cubicBezTo>
                  <a:lnTo>
                    <a:pt x="5462" y="4274"/>
                  </a:lnTo>
                  <a:cubicBezTo>
                    <a:pt x="5048" y="1847"/>
                    <a:pt x="2934" y="1"/>
                    <a:pt x="385" y="1"/>
                  </a:cubicBez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06;p69">
              <a:extLst>
                <a:ext uri="{FF2B5EF4-FFF2-40B4-BE49-F238E27FC236}">
                  <a16:creationId xmlns:a16="http://schemas.microsoft.com/office/drawing/2014/main" id="{B3C372A8-258A-A7C6-DB0B-B1383A928345}"/>
                </a:ext>
              </a:extLst>
            </p:cNvPr>
            <p:cNvSpPr/>
            <p:nvPr/>
          </p:nvSpPr>
          <p:spPr>
            <a:xfrm>
              <a:off x="1648628" y="2647535"/>
              <a:ext cx="58696" cy="149004"/>
            </a:xfrm>
            <a:custGeom>
              <a:avLst/>
              <a:gdLst/>
              <a:ahLst/>
              <a:cxnLst/>
              <a:rect l="l" t="t" r="r" b="b"/>
              <a:pathLst>
                <a:path w="2592" h="6580" extrusionOk="0">
                  <a:moveTo>
                    <a:pt x="992" y="0"/>
                  </a:moveTo>
                  <a:cubicBezTo>
                    <a:pt x="370" y="853"/>
                    <a:pt x="0" y="1903"/>
                    <a:pt x="0" y="3041"/>
                  </a:cubicBezTo>
                  <a:cubicBezTo>
                    <a:pt x="0" y="4412"/>
                    <a:pt x="535" y="5655"/>
                    <a:pt x="1410" y="6580"/>
                  </a:cubicBezTo>
                  <a:cubicBezTo>
                    <a:pt x="2056" y="6150"/>
                    <a:pt x="2519" y="5460"/>
                    <a:pt x="2561" y="4837"/>
                  </a:cubicBezTo>
                  <a:cubicBezTo>
                    <a:pt x="2591" y="4426"/>
                    <a:pt x="2410" y="4386"/>
                    <a:pt x="2252" y="3565"/>
                  </a:cubicBezTo>
                  <a:cubicBezTo>
                    <a:pt x="2018" y="2338"/>
                    <a:pt x="2336" y="1963"/>
                    <a:pt x="2138" y="1330"/>
                  </a:cubicBezTo>
                  <a:cubicBezTo>
                    <a:pt x="1976" y="809"/>
                    <a:pt x="1533" y="324"/>
                    <a:pt x="9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07;p69">
              <a:extLst>
                <a:ext uri="{FF2B5EF4-FFF2-40B4-BE49-F238E27FC236}">
                  <a16:creationId xmlns:a16="http://schemas.microsoft.com/office/drawing/2014/main" id="{CF58F86D-9A8D-9497-DB65-AC4AC23A9483}"/>
                </a:ext>
              </a:extLst>
            </p:cNvPr>
            <p:cNvSpPr/>
            <p:nvPr/>
          </p:nvSpPr>
          <p:spPr>
            <a:xfrm>
              <a:off x="1725644" y="2742236"/>
              <a:ext cx="126404" cy="90784"/>
            </a:xfrm>
            <a:custGeom>
              <a:avLst/>
              <a:gdLst/>
              <a:ahLst/>
              <a:cxnLst/>
              <a:rect l="l" t="t" r="r" b="b"/>
              <a:pathLst>
                <a:path w="5582" h="4009" extrusionOk="0">
                  <a:moveTo>
                    <a:pt x="2783" y="0"/>
                  </a:moveTo>
                  <a:cubicBezTo>
                    <a:pt x="2663" y="0"/>
                    <a:pt x="2550" y="24"/>
                    <a:pt x="2450" y="80"/>
                  </a:cubicBezTo>
                  <a:cubicBezTo>
                    <a:pt x="1983" y="336"/>
                    <a:pt x="2204" y="1032"/>
                    <a:pt x="1803" y="1949"/>
                  </a:cubicBezTo>
                  <a:cubicBezTo>
                    <a:pt x="1376" y="2911"/>
                    <a:pt x="578" y="3390"/>
                    <a:pt x="1" y="3705"/>
                  </a:cubicBezTo>
                  <a:cubicBezTo>
                    <a:pt x="548" y="3903"/>
                    <a:pt x="1135" y="4008"/>
                    <a:pt x="1747" y="4008"/>
                  </a:cubicBezTo>
                  <a:cubicBezTo>
                    <a:pt x="3270" y="4008"/>
                    <a:pt x="4638" y="3348"/>
                    <a:pt x="5582" y="2300"/>
                  </a:cubicBezTo>
                  <a:cubicBezTo>
                    <a:pt x="5414" y="1952"/>
                    <a:pt x="5093" y="1398"/>
                    <a:pt x="4514" y="901"/>
                  </a:cubicBezTo>
                  <a:cubicBezTo>
                    <a:pt x="4371" y="780"/>
                    <a:pt x="3464" y="0"/>
                    <a:pt x="2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08;p69">
              <a:extLst>
                <a:ext uri="{FF2B5EF4-FFF2-40B4-BE49-F238E27FC236}">
                  <a16:creationId xmlns:a16="http://schemas.microsoft.com/office/drawing/2014/main" id="{00158B2F-5B6E-66E8-7968-566C6D896731}"/>
                </a:ext>
              </a:extLst>
            </p:cNvPr>
            <p:cNvSpPr/>
            <p:nvPr/>
          </p:nvSpPr>
          <p:spPr>
            <a:xfrm>
              <a:off x="1628021" y="2738205"/>
              <a:ext cx="276654" cy="154711"/>
            </a:xfrm>
            <a:custGeom>
              <a:avLst/>
              <a:gdLst/>
              <a:ahLst/>
              <a:cxnLst/>
              <a:rect l="l" t="t" r="r" b="b"/>
              <a:pathLst>
                <a:path w="12217" h="6832" extrusionOk="0">
                  <a:moveTo>
                    <a:pt x="11312" y="1"/>
                  </a:moveTo>
                  <a:cubicBezTo>
                    <a:pt x="11103" y="1"/>
                    <a:pt x="10891" y="80"/>
                    <a:pt x="10731" y="240"/>
                  </a:cubicBezTo>
                  <a:lnTo>
                    <a:pt x="8755" y="2216"/>
                  </a:lnTo>
                  <a:lnTo>
                    <a:pt x="4767" y="2586"/>
                  </a:lnTo>
                  <a:lnTo>
                    <a:pt x="0" y="5232"/>
                  </a:lnTo>
                  <a:lnTo>
                    <a:pt x="1523" y="6756"/>
                  </a:lnTo>
                  <a:cubicBezTo>
                    <a:pt x="1573" y="6806"/>
                    <a:pt x="1639" y="6832"/>
                    <a:pt x="1705" y="6832"/>
                  </a:cubicBezTo>
                  <a:cubicBezTo>
                    <a:pt x="1772" y="6832"/>
                    <a:pt x="1839" y="6806"/>
                    <a:pt x="1890" y="6756"/>
                  </a:cubicBezTo>
                  <a:lnTo>
                    <a:pt x="3028" y="5618"/>
                  </a:lnTo>
                  <a:cubicBezTo>
                    <a:pt x="3276" y="5370"/>
                    <a:pt x="3597" y="5218"/>
                    <a:pt x="3944" y="5181"/>
                  </a:cubicBezTo>
                  <a:lnTo>
                    <a:pt x="7637" y="4789"/>
                  </a:lnTo>
                  <a:cubicBezTo>
                    <a:pt x="8266" y="4721"/>
                    <a:pt x="8855" y="4442"/>
                    <a:pt x="9304" y="3993"/>
                  </a:cubicBezTo>
                  <a:lnTo>
                    <a:pt x="11881" y="1416"/>
                  </a:lnTo>
                  <a:cubicBezTo>
                    <a:pt x="12198" y="1098"/>
                    <a:pt x="12216" y="580"/>
                    <a:pt x="11905" y="254"/>
                  </a:cubicBezTo>
                  <a:cubicBezTo>
                    <a:pt x="11743" y="84"/>
                    <a:pt x="11530" y="1"/>
                    <a:pt x="11312" y="1"/>
                  </a:cubicBezTo>
                  <a:close/>
                </a:path>
              </a:pathLst>
            </a:custGeom>
            <a:solidFill>
              <a:srgbClr val="F1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09;p69">
              <a:extLst>
                <a:ext uri="{FF2B5EF4-FFF2-40B4-BE49-F238E27FC236}">
                  <a16:creationId xmlns:a16="http://schemas.microsoft.com/office/drawing/2014/main" id="{661C0AE4-5971-5CD5-3630-9ECBE897F99D}"/>
                </a:ext>
              </a:extLst>
            </p:cNvPr>
            <p:cNvSpPr/>
            <p:nvPr/>
          </p:nvSpPr>
          <p:spPr>
            <a:xfrm>
              <a:off x="1617740" y="2754736"/>
              <a:ext cx="209738" cy="133424"/>
            </a:xfrm>
            <a:custGeom>
              <a:avLst/>
              <a:gdLst/>
              <a:ahLst/>
              <a:cxnLst/>
              <a:rect l="l" t="t" r="r" b="b"/>
              <a:pathLst>
                <a:path w="9262" h="5892" extrusionOk="0">
                  <a:moveTo>
                    <a:pt x="5399" y="0"/>
                  </a:moveTo>
                  <a:cubicBezTo>
                    <a:pt x="5141" y="0"/>
                    <a:pt x="4882" y="25"/>
                    <a:pt x="4626" y="77"/>
                  </a:cubicBezTo>
                  <a:cubicBezTo>
                    <a:pt x="3961" y="211"/>
                    <a:pt x="3346" y="540"/>
                    <a:pt x="2865" y="1021"/>
                  </a:cubicBezTo>
                  <a:lnTo>
                    <a:pt x="103" y="3784"/>
                  </a:lnTo>
                  <a:cubicBezTo>
                    <a:pt x="1" y="3884"/>
                    <a:pt x="1" y="4049"/>
                    <a:pt x="103" y="4151"/>
                  </a:cubicBezTo>
                  <a:lnTo>
                    <a:pt x="1845" y="5892"/>
                  </a:lnTo>
                  <a:lnTo>
                    <a:pt x="5678" y="2195"/>
                  </a:lnTo>
                  <a:cubicBezTo>
                    <a:pt x="5778" y="2102"/>
                    <a:pt x="5908" y="2048"/>
                    <a:pt x="6043" y="2048"/>
                  </a:cubicBezTo>
                  <a:cubicBezTo>
                    <a:pt x="6056" y="2048"/>
                    <a:pt x="6070" y="2048"/>
                    <a:pt x="6083" y="2049"/>
                  </a:cubicBezTo>
                  <a:lnTo>
                    <a:pt x="8475" y="2237"/>
                  </a:lnTo>
                  <a:cubicBezTo>
                    <a:pt x="8494" y="2239"/>
                    <a:pt x="8514" y="2239"/>
                    <a:pt x="8533" y="2239"/>
                  </a:cubicBezTo>
                  <a:cubicBezTo>
                    <a:pt x="8721" y="2239"/>
                    <a:pt x="8888" y="2162"/>
                    <a:pt x="9011" y="2039"/>
                  </a:cubicBezTo>
                  <a:cubicBezTo>
                    <a:pt x="9181" y="1874"/>
                    <a:pt x="9261" y="1618"/>
                    <a:pt x="9183" y="1361"/>
                  </a:cubicBezTo>
                  <a:cubicBezTo>
                    <a:pt x="9121" y="1149"/>
                    <a:pt x="8956" y="979"/>
                    <a:pt x="8746" y="909"/>
                  </a:cubicBezTo>
                  <a:lnTo>
                    <a:pt x="6630" y="201"/>
                  </a:lnTo>
                  <a:cubicBezTo>
                    <a:pt x="6309" y="91"/>
                    <a:pt x="5973" y="27"/>
                    <a:pt x="5638" y="7"/>
                  </a:cubicBezTo>
                  <a:cubicBezTo>
                    <a:pt x="5559" y="3"/>
                    <a:pt x="5479" y="0"/>
                    <a:pt x="5399" y="0"/>
                  </a:cubicBezTo>
                  <a:close/>
                </a:path>
              </a:pathLst>
            </a:custGeom>
            <a:solidFill>
              <a:srgbClr val="F1D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10;p69">
              <a:extLst>
                <a:ext uri="{FF2B5EF4-FFF2-40B4-BE49-F238E27FC236}">
                  <a16:creationId xmlns:a16="http://schemas.microsoft.com/office/drawing/2014/main" id="{BFCBD0E2-5C4B-9ED5-B337-1C3ADD77D1AB}"/>
                </a:ext>
              </a:extLst>
            </p:cNvPr>
            <p:cNvSpPr/>
            <p:nvPr/>
          </p:nvSpPr>
          <p:spPr>
            <a:xfrm>
              <a:off x="1754946" y="2774641"/>
              <a:ext cx="72532" cy="30865"/>
            </a:xfrm>
            <a:custGeom>
              <a:avLst/>
              <a:gdLst/>
              <a:ahLst/>
              <a:cxnLst/>
              <a:rect l="l" t="t" r="r" b="b"/>
              <a:pathLst>
                <a:path w="3203" h="1363" extrusionOk="0">
                  <a:moveTo>
                    <a:pt x="2591" y="1"/>
                  </a:moveTo>
                  <a:lnTo>
                    <a:pt x="2591" y="1"/>
                  </a:lnTo>
                  <a:cubicBezTo>
                    <a:pt x="2635" y="236"/>
                    <a:pt x="2555" y="460"/>
                    <a:pt x="2404" y="615"/>
                  </a:cubicBezTo>
                  <a:cubicBezTo>
                    <a:pt x="2281" y="737"/>
                    <a:pt x="2113" y="813"/>
                    <a:pt x="1926" y="813"/>
                  </a:cubicBezTo>
                  <a:cubicBezTo>
                    <a:pt x="1906" y="813"/>
                    <a:pt x="1886" y="813"/>
                    <a:pt x="1867" y="811"/>
                  </a:cubicBezTo>
                  <a:lnTo>
                    <a:pt x="286" y="687"/>
                  </a:lnTo>
                  <a:cubicBezTo>
                    <a:pt x="279" y="687"/>
                    <a:pt x="272" y="686"/>
                    <a:pt x="265" y="686"/>
                  </a:cubicBezTo>
                  <a:cubicBezTo>
                    <a:pt x="119" y="686"/>
                    <a:pt x="1" y="810"/>
                    <a:pt x="12" y="957"/>
                  </a:cubicBezTo>
                  <a:lnTo>
                    <a:pt x="26" y="1174"/>
                  </a:lnTo>
                  <a:lnTo>
                    <a:pt x="2416" y="1360"/>
                  </a:lnTo>
                  <a:cubicBezTo>
                    <a:pt x="2435" y="1362"/>
                    <a:pt x="2455" y="1362"/>
                    <a:pt x="2474" y="1362"/>
                  </a:cubicBezTo>
                  <a:cubicBezTo>
                    <a:pt x="2662" y="1362"/>
                    <a:pt x="2829" y="1285"/>
                    <a:pt x="2952" y="1164"/>
                  </a:cubicBezTo>
                  <a:cubicBezTo>
                    <a:pt x="3122" y="993"/>
                    <a:pt x="3202" y="739"/>
                    <a:pt x="3124" y="486"/>
                  </a:cubicBezTo>
                  <a:cubicBezTo>
                    <a:pt x="3062" y="272"/>
                    <a:pt x="2897" y="102"/>
                    <a:pt x="2687" y="32"/>
                  </a:cubicBezTo>
                  <a:lnTo>
                    <a:pt x="2591" y="1"/>
                  </a:lnTo>
                  <a:close/>
                </a:path>
              </a:pathLst>
            </a:custGeom>
            <a:solidFill>
              <a:srgbClr val="EDB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11;p69">
              <a:extLst>
                <a:ext uri="{FF2B5EF4-FFF2-40B4-BE49-F238E27FC236}">
                  <a16:creationId xmlns:a16="http://schemas.microsoft.com/office/drawing/2014/main" id="{B3BF4001-A470-D0D5-416C-F9D5CFB01F47}"/>
                </a:ext>
              </a:extLst>
            </p:cNvPr>
            <p:cNvSpPr/>
            <p:nvPr/>
          </p:nvSpPr>
          <p:spPr>
            <a:xfrm>
              <a:off x="1654176" y="2738930"/>
              <a:ext cx="250544" cy="153986"/>
            </a:xfrm>
            <a:custGeom>
              <a:avLst/>
              <a:gdLst/>
              <a:ahLst/>
              <a:cxnLst/>
              <a:rect l="l" t="t" r="r" b="b"/>
              <a:pathLst>
                <a:path w="11064" h="6800" extrusionOk="0">
                  <a:moveTo>
                    <a:pt x="10391" y="1"/>
                  </a:moveTo>
                  <a:lnTo>
                    <a:pt x="10391" y="1"/>
                  </a:lnTo>
                  <a:cubicBezTo>
                    <a:pt x="10475" y="286"/>
                    <a:pt x="10399" y="607"/>
                    <a:pt x="10177" y="831"/>
                  </a:cubicBezTo>
                  <a:lnTo>
                    <a:pt x="7600" y="3410"/>
                  </a:lnTo>
                  <a:cubicBezTo>
                    <a:pt x="7151" y="3859"/>
                    <a:pt x="6562" y="4139"/>
                    <a:pt x="5933" y="4204"/>
                  </a:cubicBezTo>
                  <a:lnTo>
                    <a:pt x="2241" y="4598"/>
                  </a:lnTo>
                  <a:cubicBezTo>
                    <a:pt x="1893" y="4634"/>
                    <a:pt x="1572" y="4787"/>
                    <a:pt x="1324" y="5033"/>
                  </a:cubicBezTo>
                  <a:lnTo>
                    <a:pt x="1" y="6356"/>
                  </a:lnTo>
                  <a:lnTo>
                    <a:pt x="368" y="6724"/>
                  </a:lnTo>
                  <a:cubicBezTo>
                    <a:pt x="419" y="6774"/>
                    <a:pt x="486" y="6800"/>
                    <a:pt x="553" y="6800"/>
                  </a:cubicBezTo>
                  <a:cubicBezTo>
                    <a:pt x="619" y="6800"/>
                    <a:pt x="686" y="6774"/>
                    <a:pt x="735" y="6724"/>
                  </a:cubicBezTo>
                  <a:lnTo>
                    <a:pt x="1873" y="5586"/>
                  </a:lnTo>
                  <a:cubicBezTo>
                    <a:pt x="2121" y="5338"/>
                    <a:pt x="2442" y="5186"/>
                    <a:pt x="2789" y="5149"/>
                  </a:cubicBezTo>
                  <a:lnTo>
                    <a:pt x="6482" y="4757"/>
                  </a:lnTo>
                  <a:cubicBezTo>
                    <a:pt x="7113" y="4689"/>
                    <a:pt x="7702" y="4410"/>
                    <a:pt x="8149" y="3961"/>
                  </a:cubicBezTo>
                  <a:lnTo>
                    <a:pt x="10726" y="1384"/>
                  </a:lnTo>
                  <a:cubicBezTo>
                    <a:pt x="11043" y="1066"/>
                    <a:pt x="11063" y="555"/>
                    <a:pt x="10760" y="230"/>
                  </a:cubicBezTo>
                  <a:cubicBezTo>
                    <a:pt x="10656" y="118"/>
                    <a:pt x="10528" y="40"/>
                    <a:pt x="10391" y="1"/>
                  </a:cubicBezTo>
                  <a:close/>
                </a:path>
              </a:pathLst>
            </a:custGeom>
            <a:solidFill>
              <a:srgbClr val="EDB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Google Shape;4199;p68"/>
          <p:cNvSpPr txBox="1">
            <a:spLocks noGrp="1"/>
          </p:cNvSpPr>
          <p:nvPr>
            <p:ph type="title"/>
          </p:nvPr>
        </p:nvSpPr>
        <p:spPr>
          <a:xfrm>
            <a:off x="1779159" y="1719546"/>
            <a:ext cx="5585682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</a:t>
            </a:r>
            <a:r>
              <a:rPr lang="en" sz="8000" dirty="0">
                <a:solidFill>
                  <a:schemeClr val="dk2"/>
                </a:solidFill>
              </a:rPr>
              <a:t>!</a:t>
            </a:r>
            <a:endParaRPr sz="8000" dirty="0">
              <a:solidFill>
                <a:schemeClr val="dk2"/>
              </a:solidFill>
            </a:endParaRPr>
          </a:p>
        </p:txBody>
      </p:sp>
      <p:sp>
        <p:nvSpPr>
          <p:cNvPr id="4224" name="Google Shape;4224;p68"/>
          <p:cNvSpPr txBox="1">
            <a:spLocks noGrp="1"/>
          </p:cNvSpPr>
          <p:nvPr>
            <p:ph type="subTitle" idx="2"/>
          </p:nvPr>
        </p:nvSpPr>
        <p:spPr>
          <a:xfrm>
            <a:off x="0" y="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 - THANKS! - THANKS! - THANKS!</a:t>
            </a:r>
            <a:endParaRPr/>
          </a:p>
        </p:txBody>
      </p:sp>
      <p:sp>
        <p:nvSpPr>
          <p:cNvPr id="4225" name="Google Shape;4225;p68"/>
          <p:cNvSpPr txBox="1">
            <a:spLocks noGrp="1"/>
          </p:cNvSpPr>
          <p:nvPr>
            <p:ph type="subTitle" idx="1"/>
          </p:nvPr>
        </p:nvSpPr>
        <p:spPr>
          <a:xfrm>
            <a:off x="0" y="4771200"/>
            <a:ext cx="9144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 - THANKS! - THANKS! - THANKS!</a:t>
            </a:r>
            <a:endParaRPr/>
          </a:p>
        </p:txBody>
      </p:sp>
      <p:grpSp>
        <p:nvGrpSpPr>
          <p:cNvPr id="4226" name="Google Shape;4226;p68"/>
          <p:cNvGrpSpPr/>
          <p:nvPr/>
        </p:nvGrpSpPr>
        <p:grpSpPr>
          <a:xfrm rot="-470400">
            <a:off x="7572604" y="2225690"/>
            <a:ext cx="917193" cy="692102"/>
            <a:chOff x="3262265" y="850500"/>
            <a:chExt cx="917242" cy="692139"/>
          </a:xfrm>
        </p:grpSpPr>
        <p:sp>
          <p:nvSpPr>
            <p:cNvPr id="4227" name="Google Shape;4227;p68"/>
            <p:cNvSpPr/>
            <p:nvPr/>
          </p:nvSpPr>
          <p:spPr>
            <a:xfrm>
              <a:off x="3262938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4" y="4725"/>
                  </a:lnTo>
                  <a:lnTo>
                    <a:pt x="5994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lnTo>
                    <a:pt x="6301" y="0"/>
                  </a:lnTo>
                  <a:lnTo>
                    <a:pt x="6301" y="4061"/>
                  </a:lnTo>
                  <a:lnTo>
                    <a:pt x="6301" y="4725"/>
                  </a:lnTo>
                  <a:lnTo>
                    <a:pt x="6298" y="4725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68"/>
            <p:cNvSpPr/>
            <p:nvPr/>
          </p:nvSpPr>
          <p:spPr>
            <a:xfrm>
              <a:off x="3262265" y="850500"/>
              <a:ext cx="916570" cy="692139"/>
            </a:xfrm>
            <a:custGeom>
              <a:avLst/>
              <a:gdLst/>
              <a:ahLst/>
              <a:cxnLst/>
              <a:rect l="l" t="t" r="r" b="b"/>
              <a:pathLst>
                <a:path w="12595" h="9511" extrusionOk="0">
                  <a:moveTo>
                    <a:pt x="1601" y="0"/>
                  </a:moveTo>
                  <a:lnTo>
                    <a:pt x="1" y="4061"/>
                  </a:lnTo>
                  <a:lnTo>
                    <a:pt x="1" y="4725"/>
                  </a:lnTo>
                  <a:lnTo>
                    <a:pt x="5993" y="4725"/>
                  </a:lnTo>
                  <a:lnTo>
                    <a:pt x="5993" y="8930"/>
                  </a:lnTo>
                  <a:lnTo>
                    <a:pt x="4780" y="8930"/>
                  </a:lnTo>
                  <a:lnTo>
                    <a:pt x="4780" y="9510"/>
                  </a:lnTo>
                  <a:lnTo>
                    <a:pt x="7818" y="9510"/>
                  </a:lnTo>
                  <a:lnTo>
                    <a:pt x="7818" y="8930"/>
                  </a:lnTo>
                  <a:lnTo>
                    <a:pt x="6617" y="8930"/>
                  </a:lnTo>
                  <a:lnTo>
                    <a:pt x="6617" y="4725"/>
                  </a:lnTo>
                  <a:lnTo>
                    <a:pt x="12595" y="4725"/>
                  </a:lnTo>
                  <a:lnTo>
                    <a:pt x="12595" y="4061"/>
                  </a:lnTo>
                  <a:lnTo>
                    <a:pt x="10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68"/>
            <p:cNvSpPr/>
            <p:nvPr/>
          </p:nvSpPr>
          <p:spPr>
            <a:xfrm>
              <a:off x="3262265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60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rgbClr val="394A66">
                <a:alpha val="45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68"/>
            <p:cNvSpPr/>
            <p:nvPr/>
          </p:nvSpPr>
          <p:spPr>
            <a:xfrm>
              <a:off x="3720509" y="850500"/>
              <a:ext cx="458321" cy="295602"/>
            </a:xfrm>
            <a:custGeom>
              <a:avLst/>
              <a:gdLst/>
              <a:ahLst/>
              <a:cxnLst/>
              <a:rect l="l" t="t" r="r" b="b"/>
              <a:pathLst>
                <a:path w="6298" h="4062" extrusionOk="0">
                  <a:moveTo>
                    <a:pt x="1" y="0"/>
                  </a:moveTo>
                  <a:lnTo>
                    <a:pt x="1" y="4061"/>
                  </a:lnTo>
                  <a:lnTo>
                    <a:pt x="6298" y="4061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rgbClr val="C4D9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68"/>
            <p:cNvSpPr/>
            <p:nvPr/>
          </p:nvSpPr>
          <p:spPr>
            <a:xfrm>
              <a:off x="3540762" y="882010"/>
              <a:ext cx="157698" cy="93076"/>
            </a:xfrm>
            <a:custGeom>
              <a:avLst/>
              <a:gdLst/>
              <a:ahLst/>
              <a:cxnLst/>
              <a:rect l="l" t="t" r="r" b="b"/>
              <a:pathLst>
                <a:path w="2167" h="1279" extrusionOk="0">
                  <a:moveTo>
                    <a:pt x="213" y="0"/>
                  </a:moveTo>
                  <a:lnTo>
                    <a:pt x="1" y="1278"/>
                  </a:lnTo>
                  <a:lnTo>
                    <a:pt x="2166" y="1278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68"/>
            <p:cNvSpPr/>
            <p:nvPr/>
          </p:nvSpPr>
          <p:spPr>
            <a:xfrm>
              <a:off x="3363272" y="882010"/>
              <a:ext cx="167741" cy="93076"/>
            </a:xfrm>
            <a:custGeom>
              <a:avLst/>
              <a:gdLst/>
              <a:ahLst/>
              <a:cxnLst/>
              <a:rect l="l" t="t" r="r" b="b"/>
              <a:pathLst>
                <a:path w="2305" h="1279" extrusionOk="0">
                  <a:moveTo>
                    <a:pt x="508" y="0"/>
                  </a:moveTo>
                  <a:lnTo>
                    <a:pt x="1" y="1278"/>
                  </a:lnTo>
                  <a:lnTo>
                    <a:pt x="2071" y="127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68"/>
            <p:cNvSpPr/>
            <p:nvPr/>
          </p:nvSpPr>
          <p:spPr>
            <a:xfrm>
              <a:off x="3308548" y="998227"/>
              <a:ext cx="201216" cy="116290"/>
            </a:xfrm>
            <a:custGeom>
              <a:avLst/>
              <a:gdLst/>
              <a:ahLst/>
              <a:cxnLst/>
              <a:rect l="l" t="t" r="r" b="b"/>
              <a:pathLst>
                <a:path w="2765" h="1598" extrusionOk="0">
                  <a:moveTo>
                    <a:pt x="630" y="1"/>
                  </a:moveTo>
                  <a:lnTo>
                    <a:pt x="0" y="1598"/>
                  </a:lnTo>
                  <a:lnTo>
                    <a:pt x="2473" y="1598"/>
                  </a:lnTo>
                  <a:lnTo>
                    <a:pt x="27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68"/>
            <p:cNvSpPr/>
            <p:nvPr/>
          </p:nvSpPr>
          <p:spPr>
            <a:xfrm>
              <a:off x="3518203" y="998227"/>
              <a:ext cx="180257" cy="116290"/>
            </a:xfrm>
            <a:custGeom>
              <a:avLst/>
              <a:gdLst/>
              <a:ahLst/>
              <a:cxnLst/>
              <a:rect l="l" t="t" r="r" b="b"/>
              <a:pathLst>
                <a:path w="2477" h="1598" extrusionOk="0">
                  <a:moveTo>
                    <a:pt x="262" y="1"/>
                  </a:moveTo>
                  <a:lnTo>
                    <a:pt x="1" y="1598"/>
                  </a:lnTo>
                  <a:lnTo>
                    <a:pt x="2476" y="1598"/>
                  </a:lnTo>
                  <a:lnTo>
                    <a:pt x="24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68"/>
            <p:cNvSpPr/>
            <p:nvPr/>
          </p:nvSpPr>
          <p:spPr>
            <a:xfrm>
              <a:off x="3908260" y="882010"/>
              <a:ext cx="169342" cy="93076"/>
            </a:xfrm>
            <a:custGeom>
              <a:avLst/>
              <a:gdLst/>
              <a:ahLst/>
              <a:cxnLst/>
              <a:rect l="l" t="t" r="r" b="b"/>
              <a:pathLst>
                <a:path w="2327" h="1279" extrusionOk="0">
                  <a:moveTo>
                    <a:pt x="1" y="0"/>
                  </a:moveTo>
                  <a:lnTo>
                    <a:pt x="234" y="1278"/>
                  </a:lnTo>
                  <a:lnTo>
                    <a:pt x="2326" y="1278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68"/>
            <p:cNvSpPr/>
            <p:nvPr/>
          </p:nvSpPr>
          <p:spPr>
            <a:xfrm>
              <a:off x="3929509" y="998227"/>
              <a:ext cx="202817" cy="116290"/>
            </a:xfrm>
            <a:custGeom>
              <a:avLst/>
              <a:gdLst/>
              <a:ahLst/>
              <a:cxnLst/>
              <a:rect l="l" t="t" r="r" b="b"/>
              <a:pathLst>
                <a:path w="2787" h="1598" extrusionOk="0">
                  <a:moveTo>
                    <a:pt x="1" y="1"/>
                  </a:moveTo>
                  <a:lnTo>
                    <a:pt x="292" y="1598"/>
                  </a:lnTo>
                  <a:lnTo>
                    <a:pt x="2787" y="159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68"/>
            <p:cNvSpPr/>
            <p:nvPr/>
          </p:nvSpPr>
          <p:spPr>
            <a:xfrm>
              <a:off x="3739939" y="998227"/>
              <a:ext cx="181131" cy="116290"/>
            </a:xfrm>
            <a:custGeom>
              <a:avLst/>
              <a:gdLst/>
              <a:ahLst/>
              <a:cxnLst/>
              <a:rect l="l" t="t" r="r" b="b"/>
              <a:pathLst>
                <a:path w="2489" h="1598" extrusionOk="0">
                  <a:moveTo>
                    <a:pt x="1" y="1"/>
                  </a:moveTo>
                  <a:lnTo>
                    <a:pt x="1" y="1598"/>
                  </a:lnTo>
                  <a:lnTo>
                    <a:pt x="2489" y="1598"/>
                  </a:lnTo>
                  <a:lnTo>
                    <a:pt x="22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68"/>
            <p:cNvSpPr/>
            <p:nvPr/>
          </p:nvSpPr>
          <p:spPr>
            <a:xfrm>
              <a:off x="3739939" y="882010"/>
              <a:ext cx="158571" cy="93076"/>
            </a:xfrm>
            <a:custGeom>
              <a:avLst/>
              <a:gdLst/>
              <a:ahLst/>
              <a:cxnLst/>
              <a:rect l="l" t="t" r="r" b="b"/>
              <a:pathLst>
                <a:path w="2179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2179" y="1278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68"/>
            <p:cNvSpPr/>
            <p:nvPr/>
          </p:nvSpPr>
          <p:spPr>
            <a:xfrm>
              <a:off x="3262265" y="1146026"/>
              <a:ext cx="458321" cy="48321"/>
            </a:xfrm>
            <a:custGeom>
              <a:avLst/>
              <a:gdLst/>
              <a:ahLst/>
              <a:cxnLst/>
              <a:rect l="l" t="t" r="r" b="b"/>
              <a:pathLst>
                <a:path w="6298" h="664" extrusionOk="0">
                  <a:moveTo>
                    <a:pt x="1" y="0"/>
                  </a:moveTo>
                  <a:lnTo>
                    <a:pt x="1" y="664"/>
                  </a:lnTo>
                  <a:lnTo>
                    <a:pt x="6298" y="664"/>
                  </a:lnTo>
                  <a:lnTo>
                    <a:pt x="6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68"/>
            <p:cNvSpPr/>
            <p:nvPr/>
          </p:nvSpPr>
          <p:spPr>
            <a:xfrm>
              <a:off x="3698386" y="1194274"/>
              <a:ext cx="22632" cy="336063"/>
            </a:xfrm>
            <a:custGeom>
              <a:avLst/>
              <a:gdLst/>
              <a:ahLst/>
              <a:cxnLst/>
              <a:rect l="l" t="t" r="r" b="b"/>
              <a:pathLst>
                <a:path w="311" h="4618" extrusionOk="0">
                  <a:moveTo>
                    <a:pt x="0" y="1"/>
                  </a:moveTo>
                  <a:lnTo>
                    <a:pt x="0" y="4617"/>
                  </a:lnTo>
                  <a:lnTo>
                    <a:pt x="311" y="4617"/>
                  </a:lnTo>
                  <a:lnTo>
                    <a:pt x="3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68"/>
            <p:cNvSpPr/>
            <p:nvPr/>
          </p:nvSpPr>
          <p:spPr>
            <a:xfrm>
              <a:off x="3720945" y="1194274"/>
              <a:ext cx="22923" cy="336063"/>
            </a:xfrm>
            <a:custGeom>
              <a:avLst/>
              <a:gdLst/>
              <a:ahLst/>
              <a:cxnLst/>
              <a:rect l="l" t="t" r="r" b="b"/>
              <a:pathLst>
                <a:path w="315" h="4618" extrusionOk="0">
                  <a:moveTo>
                    <a:pt x="1" y="1"/>
                  </a:moveTo>
                  <a:lnTo>
                    <a:pt x="1" y="4617"/>
                  </a:lnTo>
                  <a:lnTo>
                    <a:pt x="314" y="4617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68"/>
            <p:cNvSpPr/>
            <p:nvPr/>
          </p:nvSpPr>
          <p:spPr>
            <a:xfrm>
              <a:off x="3610114" y="1500279"/>
              <a:ext cx="110905" cy="42354"/>
            </a:xfrm>
            <a:custGeom>
              <a:avLst/>
              <a:gdLst/>
              <a:ahLst/>
              <a:cxnLst/>
              <a:rect l="l" t="t" r="r" b="b"/>
              <a:pathLst>
                <a:path w="1524" h="582" extrusionOk="0">
                  <a:moveTo>
                    <a:pt x="0" y="1"/>
                  </a:moveTo>
                  <a:lnTo>
                    <a:pt x="0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68"/>
            <p:cNvSpPr/>
            <p:nvPr/>
          </p:nvSpPr>
          <p:spPr>
            <a:xfrm>
              <a:off x="3720509" y="1500279"/>
              <a:ext cx="110978" cy="42354"/>
            </a:xfrm>
            <a:custGeom>
              <a:avLst/>
              <a:gdLst/>
              <a:ahLst/>
              <a:cxnLst/>
              <a:rect l="l" t="t" r="r" b="b"/>
              <a:pathLst>
                <a:path w="1525" h="582" extrusionOk="0">
                  <a:moveTo>
                    <a:pt x="1" y="1"/>
                  </a:moveTo>
                  <a:lnTo>
                    <a:pt x="1" y="581"/>
                  </a:lnTo>
                  <a:lnTo>
                    <a:pt x="1524" y="581"/>
                  </a:lnTo>
                  <a:lnTo>
                    <a:pt x="15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4" name="Google Shape;4244;p68"/>
          <p:cNvGrpSpPr/>
          <p:nvPr/>
        </p:nvGrpSpPr>
        <p:grpSpPr>
          <a:xfrm rot="667962">
            <a:off x="7148890" y="3836138"/>
            <a:ext cx="1052945" cy="1089778"/>
            <a:chOff x="4689007" y="5788253"/>
            <a:chExt cx="802307" cy="830373"/>
          </a:xfrm>
        </p:grpSpPr>
        <p:sp>
          <p:nvSpPr>
            <p:cNvPr id="4245" name="Google Shape;4245;p68"/>
            <p:cNvSpPr/>
            <p:nvPr/>
          </p:nvSpPr>
          <p:spPr>
            <a:xfrm>
              <a:off x="4689125" y="5788253"/>
              <a:ext cx="802075" cy="830231"/>
            </a:xfrm>
            <a:custGeom>
              <a:avLst/>
              <a:gdLst/>
              <a:ahLst/>
              <a:cxnLst/>
              <a:rect l="l" t="t" r="r" b="b"/>
              <a:pathLst>
                <a:path w="13845" h="14331" extrusionOk="0">
                  <a:moveTo>
                    <a:pt x="5216" y="1"/>
                  </a:moveTo>
                  <a:cubicBezTo>
                    <a:pt x="5102" y="1"/>
                    <a:pt x="5013" y="93"/>
                    <a:pt x="5013" y="210"/>
                  </a:cubicBezTo>
                  <a:cubicBezTo>
                    <a:pt x="5013" y="299"/>
                    <a:pt x="5072" y="375"/>
                    <a:pt x="5151" y="400"/>
                  </a:cubicBezTo>
                  <a:lnTo>
                    <a:pt x="5151" y="1549"/>
                  </a:lnTo>
                  <a:lnTo>
                    <a:pt x="4565" y="1549"/>
                  </a:lnTo>
                  <a:lnTo>
                    <a:pt x="4565" y="2252"/>
                  </a:lnTo>
                  <a:lnTo>
                    <a:pt x="3797" y="2252"/>
                  </a:lnTo>
                  <a:lnTo>
                    <a:pt x="3797" y="3161"/>
                  </a:lnTo>
                  <a:lnTo>
                    <a:pt x="3677" y="3161"/>
                  </a:lnTo>
                  <a:cubicBezTo>
                    <a:pt x="3570" y="3069"/>
                    <a:pt x="3493" y="2882"/>
                    <a:pt x="3284" y="2882"/>
                  </a:cubicBezTo>
                  <a:cubicBezTo>
                    <a:pt x="3078" y="2882"/>
                    <a:pt x="2968" y="3069"/>
                    <a:pt x="2851" y="3161"/>
                  </a:cubicBezTo>
                  <a:lnTo>
                    <a:pt x="2611" y="3161"/>
                  </a:lnTo>
                  <a:cubicBezTo>
                    <a:pt x="2504" y="3069"/>
                    <a:pt x="2427" y="2882"/>
                    <a:pt x="2218" y="2882"/>
                  </a:cubicBezTo>
                  <a:cubicBezTo>
                    <a:pt x="2012" y="2882"/>
                    <a:pt x="1911" y="3069"/>
                    <a:pt x="1791" y="3161"/>
                  </a:cubicBezTo>
                  <a:lnTo>
                    <a:pt x="1551" y="3161"/>
                  </a:lnTo>
                  <a:cubicBezTo>
                    <a:pt x="1444" y="3069"/>
                    <a:pt x="1367" y="2882"/>
                    <a:pt x="1158" y="2882"/>
                  </a:cubicBezTo>
                  <a:cubicBezTo>
                    <a:pt x="952" y="2882"/>
                    <a:pt x="851" y="3069"/>
                    <a:pt x="737" y="3161"/>
                  </a:cubicBezTo>
                  <a:lnTo>
                    <a:pt x="615" y="3161"/>
                  </a:lnTo>
                  <a:lnTo>
                    <a:pt x="615" y="13922"/>
                  </a:lnTo>
                  <a:lnTo>
                    <a:pt x="0" y="13922"/>
                  </a:lnTo>
                  <a:lnTo>
                    <a:pt x="0" y="14330"/>
                  </a:lnTo>
                  <a:lnTo>
                    <a:pt x="13844" y="14330"/>
                  </a:lnTo>
                  <a:lnTo>
                    <a:pt x="13844" y="13922"/>
                  </a:lnTo>
                  <a:lnTo>
                    <a:pt x="13061" y="13922"/>
                  </a:lnTo>
                  <a:lnTo>
                    <a:pt x="13061" y="11440"/>
                  </a:lnTo>
                  <a:lnTo>
                    <a:pt x="13064" y="11440"/>
                  </a:lnTo>
                  <a:lnTo>
                    <a:pt x="13064" y="10257"/>
                  </a:lnTo>
                  <a:lnTo>
                    <a:pt x="11882" y="11440"/>
                  </a:lnTo>
                  <a:lnTo>
                    <a:pt x="11882" y="10257"/>
                  </a:lnTo>
                  <a:lnTo>
                    <a:pt x="10699" y="11440"/>
                  </a:lnTo>
                  <a:lnTo>
                    <a:pt x="10699" y="10257"/>
                  </a:lnTo>
                  <a:lnTo>
                    <a:pt x="9516" y="11440"/>
                  </a:lnTo>
                  <a:lnTo>
                    <a:pt x="9206" y="11440"/>
                  </a:lnTo>
                  <a:cubicBezTo>
                    <a:pt x="8982" y="10979"/>
                    <a:pt x="8813" y="10408"/>
                    <a:pt x="8623" y="9735"/>
                  </a:cubicBezTo>
                  <a:cubicBezTo>
                    <a:pt x="8306" y="8617"/>
                    <a:pt x="7950" y="7342"/>
                    <a:pt x="7025" y="6457"/>
                  </a:cubicBezTo>
                  <a:lnTo>
                    <a:pt x="5757" y="1549"/>
                  </a:lnTo>
                  <a:lnTo>
                    <a:pt x="5287" y="1549"/>
                  </a:lnTo>
                  <a:lnTo>
                    <a:pt x="5287" y="400"/>
                  </a:lnTo>
                  <a:cubicBezTo>
                    <a:pt x="5367" y="375"/>
                    <a:pt x="5425" y="299"/>
                    <a:pt x="5425" y="210"/>
                  </a:cubicBezTo>
                  <a:cubicBezTo>
                    <a:pt x="5425" y="93"/>
                    <a:pt x="5333" y="1"/>
                    <a:pt x="5216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68"/>
            <p:cNvSpPr/>
            <p:nvPr/>
          </p:nvSpPr>
          <p:spPr>
            <a:xfrm>
              <a:off x="4724634" y="5971544"/>
              <a:ext cx="184225" cy="624339"/>
            </a:xfrm>
            <a:custGeom>
              <a:avLst/>
              <a:gdLst/>
              <a:ahLst/>
              <a:cxnLst/>
              <a:rect l="l" t="t" r="r" b="b"/>
              <a:pathLst>
                <a:path w="3180" h="10777" extrusionOk="0">
                  <a:moveTo>
                    <a:pt x="0" y="1"/>
                  </a:moveTo>
                  <a:lnTo>
                    <a:pt x="0" y="10776"/>
                  </a:lnTo>
                  <a:lnTo>
                    <a:pt x="3179" y="10776"/>
                  </a:lnTo>
                  <a:lnTo>
                    <a:pt x="31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68"/>
            <p:cNvSpPr/>
            <p:nvPr/>
          </p:nvSpPr>
          <p:spPr>
            <a:xfrm>
              <a:off x="4908621" y="6140237"/>
              <a:ext cx="310750" cy="455813"/>
            </a:xfrm>
            <a:custGeom>
              <a:avLst/>
              <a:gdLst/>
              <a:ahLst/>
              <a:cxnLst/>
              <a:rect l="l" t="t" r="r" b="b"/>
              <a:pathLst>
                <a:path w="5364" h="7868" extrusionOk="0">
                  <a:moveTo>
                    <a:pt x="575" y="1"/>
                  </a:moveTo>
                  <a:lnTo>
                    <a:pt x="0" y="381"/>
                  </a:lnTo>
                  <a:lnTo>
                    <a:pt x="6" y="7867"/>
                  </a:lnTo>
                  <a:lnTo>
                    <a:pt x="5363" y="7867"/>
                  </a:lnTo>
                  <a:lnTo>
                    <a:pt x="4534" y="4498"/>
                  </a:lnTo>
                  <a:lnTo>
                    <a:pt x="3232" y="1091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68"/>
            <p:cNvSpPr/>
            <p:nvPr/>
          </p:nvSpPr>
          <p:spPr>
            <a:xfrm>
              <a:off x="4724055" y="5955382"/>
              <a:ext cx="184457" cy="19234"/>
            </a:xfrm>
            <a:custGeom>
              <a:avLst/>
              <a:gdLst/>
              <a:ahLst/>
              <a:cxnLst/>
              <a:rect l="l" t="t" r="r" b="b"/>
              <a:pathLst>
                <a:path w="3184" h="332" extrusionOk="0">
                  <a:moveTo>
                    <a:pt x="551" y="0"/>
                  </a:moveTo>
                  <a:cubicBezTo>
                    <a:pt x="277" y="0"/>
                    <a:pt x="194" y="332"/>
                    <a:pt x="1" y="332"/>
                  </a:cubicBezTo>
                  <a:lnTo>
                    <a:pt x="1061" y="332"/>
                  </a:lnTo>
                  <a:cubicBezTo>
                    <a:pt x="873" y="332"/>
                    <a:pt x="827" y="0"/>
                    <a:pt x="551" y="0"/>
                  </a:cubicBezTo>
                  <a:close/>
                  <a:moveTo>
                    <a:pt x="1610" y="0"/>
                  </a:moveTo>
                  <a:cubicBezTo>
                    <a:pt x="1337" y="0"/>
                    <a:pt x="1251" y="332"/>
                    <a:pt x="1061" y="332"/>
                  </a:cubicBezTo>
                  <a:lnTo>
                    <a:pt x="2123" y="332"/>
                  </a:lnTo>
                  <a:cubicBezTo>
                    <a:pt x="1933" y="332"/>
                    <a:pt x="1887" y="0"/>
                    <a:pt x="1610" y="0"/>
                  </a:cubicBezTo>
                  <a:close/>
                  <a:moveTo>
                    <a:pt x="2670" y="0"/>
                  </a:moveTo>
                  <a:cubicBezTo>
                    <a:pt x="2400" y="0"/>
                    <a:pt x="2292" y="332"/>
                    <a:pt x="2123" y="332"/>
                  </a:cubicBezTo>
                  <a:lnTo>
                    <a:pt x="3183" y="332"/>
                  </a:lnTo>
                  <a:cubicBezTo>
                    <a:pt x="2993" y="332"/>
                    <a:pt x="2947" y="0"/>
                    <a:pt x="2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68"/>
            <p:cNvSpPr/>
            <p:nvPr/>
          </p:nvSpPr>
          <p:spPr>
            <a:xfrm>
              <a:off x="4908447" y="5918886"/>
              <a:ext cx="44550" cy="185847"/>
            </a:xfrm>
            <a:custGeom>
              <a:avLst/>
              <a:gdLst/>
              <a:ahLst/>
              <a:cxnLst/>
              <a:rect l="l" t="t" r="r" b="b"/>
              <a:pathLst>
                <a:path w="769" h="3208" extrusionOk="0">
                  <a:moveTo>
                    <a:pt x="0" y="0"/>
                  </a:moveTo>
                  <a:lnTo>
                    <a:pt x="0" y="3207"/>
                  </a:lnTo>
                  <a:lnTo>
                    <a:pt x="768" y="320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68"/>
            <p:cNvSpPr/>
            <p:nvPr/>
          </p:nvSpPr>
          <p:spPr>
            <a:xfrm>
              <a:off x="4953112" y="5878103"/>
              <a:ext cx="142746" cy="284449"/>
            </a:xfrm>
            <a:custGeom>
              <a:avLst/>
              <a:gdLst/>
              <a:ahLst/>
              <a:cxnLst/>
              <a:rect l="l" t="t" r="r" b="b"/>
              <a:pathLst>
                <a:path w="2464" h="4910" extrusionOk="0">
                  <a:moveTo>
                    <a:pt x="0" y="1"/>
                  </a:moveTo>
                  <a:lnTo>
                    <a:pt x="0" y="3911"/>
                  </a:lnTo>
                  <a:lnTo>
                    <a:pt x="2464" y="4910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68"/>
            <p:cNvSpPr/>
            <p:nvPr/>
          </p:nvSpPr>
          <p:spPr>
            <a:xfrm>
              <a:off x="4908621" y="6098238"/>
              <a:ext cx="447413" cy="496713"/>
            </a:xfrm>
            <a:custGeom>
              <a:avLst/>
              <a:gdLst/>
              <a:ahLst/>
              <a:cxnLst/>
              <a:rect l="l" t="t" r="r" b="b"/>
              <a:pathLst>
                <a:path w="7723" h="8574" extrusionOk="0">
                  <a:moveTo>
                    <a:pt x="0" y="1"/>
                  </a:moveTo>
                  <a:lnTo>
                    <a:pt x="0" y="1106"/>
                  </a:lnTo>
                  <a:cubicBezTo>
                    <a:pt x="2762" y="1106"/>
                    <a:pt x="3226" y="2765"/>
                    <a:pt x="3766" y="4685"/>
                  </a:cubicBezTo>
                  <a:cubicBezTo>
                    <a:pt x="4282" y="6507"/>
                    <a:pt x="4860" y="8574"/>
                    <a:pt x="7716" y="8574"/>
                  </a:cubicBezTo>
                  <a:lnTo>
                    <a:pt x="7723" y="8574"/>
                  </a:lnTo>
                  <a:lnTo>
                    <a:pt x="7723" y="7468"/>
                  </a:lnTo>
                  <a:cubicBezTo>
                    <a:pt x="5797" y="7468"/>
                    <a:pt x="5388" y="6353"/>
                    <a:pt x="4835" y="4384"/>
                  </a:cubicBezTo>
                  <a:cubicBezTo>
                    <a:pt x="4282" y="2430"/>
                    <a:pt x="3597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68"/>
            <p:cNvSpPr/>
            <p:nvPr/>
          </p:nvSpPr>
          <p:spPr>
            <a:xfrm>
              <a:off x="5152566" y="6382443"/>
              <a:ext cx="293486" cy="213597"/>
            </a:xfrm>
            <a:custGeom>
              <a:avLst/>
              <a:gdLst/>
              <a:ahLst/>
              <a:cxnLst/>
              <a:rect l="l" t="t" r="r" b="b"/>
              <a:pathLst>
                <a:path w="5066" h="3687" extrusionOk="0">
                  <a:moveTo>
                    <a:pt x="2698" y="0"/>
                  </a:moveTo>
                  <a:lnTo>
                    <a:pt x="1509" y="1183"/>
                  </a:lnTo>
                  <a:lnTo>
                    <a:pt x="1" y="1183"/>
                  </a:lnTo>
                  <a:lnTo>
                    <a:pt x="1" y="3686"/>
                  </a:lnTo>
                  <a:lnTo>
                    <a:pt x="5066" y="3686"/>
                  </a:lnTo>
                  <a:lnTo>
                    <a:pt x="5066" y="1183"/>
                  </a:lnTo>
                  <a:lnTo>
                    <a:pt x="5066" y="0"/>
                  </a:lnTo>
                  <a:lnTo>
                    <a:pt x="3880" y="1183"/>
                  </a:lnTo>
                  <a:lnTo>
                    <a:pt x="3880" y="0"/>
                  </a:lnTo>
                  <a:lnTo>
                    <a:pt x="2698" y="1183"/>
                  </a:lnTo>
                  <a:lnTo>
                    <a:pt x="26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68"/>
            <p:cNvSpPr/>
            <p:nvPr/>
          </p:nvSpPr>
          <p:spPr>
            <a:xfrm>
              <a:off x="5379827" y="6476580"/>
              <a:ext cx="36150" cy="80121"/>
            </a:xfrm>
            <a:custGeom>
              <a:avLst/>
              <a:gdLst/>
              <a:ahLst/>
              <a:cxnLst/>
              <a:rect l="l" t="t" r="r" b="b"/>
              <a:pathLst>
                <a:path w="624" h="1383" extrusionOk="0">
                  <a:moveTo>
                    <a:pt x="0" y="0"/>
                  </a:moveTo>
                  <a:lnTo>
                    <a:pt x="0" y="1382"/>
                  </a:lnTo>
                  <a:lnTo>
                    <a:pt x="624" y="1382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68"/>
            <p:cNvSpPr/>
            <p:nvPr/>
          </p:nvSpPr>
          <p:spPr>
            <a:xfrm>
              <a:off x="5317726" y="6476580"/>
              <a:ext cx="35976" cy="80121"/>
            </a:xfrm>
            <a:custGeom>
              <a:avLst/>
              <a:gdLst/>
              <a:ahLst/>
              <a:cxnLst/>
              <a:rect l="l" t="t" r="r" b="b"/>
              <a:pathLst>
                <a:path w="621" h="1383" extrusionOk="0">
                  <a:moveTo>
                    <a:pt x="0" y="0"/>
                  </a:moveTo>
                  <a:lnTo>
                    <a:pt x="0" y="1382"/>
                  </a:lnTo>
                  <a:lnTo>
                    <a:pt x="621" y="1382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68"/>
            <p:cNvSpPr/>
            <p:nvPr/>
          </p:nvSpPr>
          <p:spPr>
            <a:xfrm>
              <a:off x="5255451" y="6476580"/>
              <a:ext cx="35976" cy="80121"/>
            </a:xfrm>
            <a:custGeom>
              <a:avLst/>
              <a:gdLst/>
              <a:ahLst/>
              <a:cxnLst/>
              <a:rect l="l" t="t" r="r" b="b"/>
              <a:pathLst>
                <a:path w="621" h="1383" extrusionOk="0">
                  <a:moveTo>
                    <a:pt x="0" y="0"/>
                  </a:moveTo>
                  <a:lnTo>
                    <a:pt x="0" y="1382"/>
                  </a:lnTo>
                  <a:lnTo>
                    <a:pt x="621" y="1382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68"/>
            <p:cNvSpPr/>
            <p:nvPr/>
          </p:nvSpPr>
          <p:spPr>
            <a:xfrm>
              <a:off x="4987059" y="5802504"/>
              <a:ext cx="8111" cy="80121"/>
            </a:xfrm>
            <a:custGeom>
              <a:avLst/>
              <a:gdLst/>
              <a:ahLst/>
              <a:cxnLst/>
              <a:rect l="l" t="t" r="r" b="b"/>
              <a:pathLst>
                <a:path w="140" h="1383" extrusionOk="0">
                  <a:moveTo>
                    <a:pt x="1" y="0"/>
                  </a:moveTo>
                  <a:lnTo>
                    <a:pt x="1" y="1383"/>
                  </a:lnTo>
                  <a:lnTo>
                    <a:pt x="139" y="138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68"/>
            <p:cNvSpPr/>
            <p:nvPr/>
          </p:nvSpPr>
          <p:spPr>
            <a:xfrm>
              <a:off x="4979065" y="5788601"/>
              <a:ext cx="23926" cy="23926"/>
            </a:xfrm>
            <a:custGeom>
              <a:avLst/>
              <a:gdLst/>
              <a:ahLst/>
              <a:cxnLst/>
              <a:rect l="l" t="t" r="r" b="b"/>
              <a:pathLst>
                <a:path w="413" h="413" extrusionOk="0">
                  <a:moveTo>
                    <a:pt x="203" y="1"/>
                  </a:moveTo>
                  <a:cubicBezTo>
                    <a:pt x="93" y="1"/>
                    <a:pt x="1" y="90"/>
                    <a:pt x="1" y="207"/>
                  </a:cubicBezTo>
                  <a:cubicBezTo>
                    <a:pt x="1" y="320"/>
                    <a:pt x="90" y="412"/>
                    <a:pt x="203" y="412"/>
                  </a:cubicBezTo>
                  <a:cubicBezTo>
                    <a:pt x="320" y="412"/>
                    <a:pt x="412" y="320"/>
                    <a:pt x="412" y="207"/>
                  </a:cubicBezTo>
                  <a:cubicBezTo>
                    <a:pt x="412" y="90"/>
                    <a:pt x="320" y="1"/>
                    <a:pt x="2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68"/>
            <p:cNvSpPr/>
            <p:nvPr/>
          </p:nvSpPr>
          <p:spPr>
            <a:xfrm>
              <a:off x="5118561" y="6502533"/>
              <a:ext cx="34064" cy="93503"/>
            </a:xfrm>
            <a:custGeom>
              <a:avLst/>
              <a:gdLst/>
              <a:ahLst/>
              <a:cxnLst/>
              <a:rect l="l" t="t" r="r" b="b"/>
              <a:pathLst>
                <a:path w="588" h="1614" extrusionOk="0">
                  <a:moveTo>
                    <a:pt x="1" y="1"/>
                  </a:moveTo>
                  <a:lnTo>
                    <a:pt x="1" y="1613"/>
                  </a:lnTo>
                  <a:lnTo>
                    <a:pt x="250" y="1613"/>
                  </a:lnTo>
                  <a:lnTo>
                    <a:pt x="250" y="249"/>
                  </a:lnTo>
                  <a:lnTo>
                    <a:pt x="588" y="249"/>
                  </a:lnTo>
                  <a:lnTo>
                    <a:pt x="5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68"/>
            <p:cNvSpPr/>
            <p:nvPr/>
          </p:nvSpPr>
          <p:spPr>
            <a:xfrm>
              <a:off x="4689007" y="6594874"/>
              <a:ext cx="802307" cy="23752"/>
            </a:xfrm>
            <a:custGeom>
              <a:avLst/>
              <a:gdLst/>
              <a:ahLst/>
              <a:cxnLst/>
              <a:rect l="l" t="t" r="r" b="b"/>
              <a:pathLst>
                <a:path w="13849" h="410" extrusionOk="0">
                  <a:moveTo>
                    <a:pt x="1" y="1"/>
                  </a:moveTo>
                  <a:lnTo>
                    <a:pt x="1" y="409"/>
                  </a:lnTo>
                  <a:lnTo>
                    <a:pt x="13848" y="409"/>
                  </a:lnTo>
                  <a:lnTo>
                    <a:pt x="13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0" name="Google Shape;4260;p68"/>
          <p:cNvGrpSpPr/>
          <p:nvPr/>
        </p:nvGrpSpPr>
        <p:grpSpPr>
          <a:xfrm rot="-590485">
            <a:off x="7339134" y="236018"/>
            <a:ext cx="1104701" cy="1135158"/>
            <a:chOff x="7944696" y="6611375"/>
            <a:chExt cx="1076496" cy="1106175"/>
          </a:xfrm>
        </p:grpSpPr>
        <p:grpSp>
          <p:nvGrpSpPr>
            <p:cNvPr id="4261" name="Google Shape;4261;p68"/>
            <p:cNvGrpSpPr/>
            <p:nvPr/>
          </p:nvGrpSpPr>
          <p:grpSpPr>
            <a:xfrm>
              <a:off x="7944696" y="6611375"/>
              <a:ext cx="1076496" cy="1106175"/>
              <a:chOff x="7944696" y="6611375"/>
              <a:chExt cx="1076496" cy="1106175"/>
            </a:xfrm>
          </p:grpSpPr>
          <p:sp>
            <p:nvSpPr>
              <p:cNvPr id="4262" name="Google Shape;4262;p68"/>
              <p:cNvSpPr/>
              <p:nvPr/>
            </p:nvSpPr>
            <p:spPr>
              <a:xfrm>
                <a:off x="7944696" y="6611375"/>
                <a:ext cx="1076496" cy="1096435"/>
              </a:xfrm>
              <a:custGeom>
                <a:avLst/>
                <a:gdLst/>
                <a:ahLst/>
                <a:cxnLst/>
                <a:rect l="l" t="t" r="r" b="b"/>
                <a:pathLst>
                  <a:path w="13605" h="13857" extrusionOk="0">
                    <a:moveTo>
                      <a:pt x="10905" y="0"/>
                    </a:moveTo>
                    <a:cubicBezTo>
                      <a:pt x="10905" y="271"/>
                      <a:pt x="10770" y="821"/>
                      <a:pt x="10613" y="1100"/>
                    </a:cubicBezTo>
                    <a:cubicBezTo>
                      <a:pt x="10416" y="1140"/>
                      <a:pt x="10232" y="1217"/>
                      <a:pt x="10072" y="1324"/>
                    </a:cubicBezTo>
                    <a:cubicBezTo>
                      <a:pt x="9762" y="1238"/>
                      <a:pt x="9277" y="943"/>
                      <a:pt x="9087" y="753"/>
                    </a:cubicBezTo>
                    <a:lnTo>
                      <a:pt x="9087" y="753"/>
                    </a:lnTo>
                    <a:cubicBezTo>
                      <a:pt x="9277" y="944"/>
                      <a:pt x="9572" y="1429"/>
                      <a:pt x="9658" y="1739"/>
                    </a:cubicBezTo>
                    <a:cubicBezTo>
                      <a:pt x="9550" y="1899"/>
                      <a:pt x="9473" y="2080"/>
                      <a:pt x="9434" y="2280"/>
                    </a:cubicBezTo>
                    <a:cubicBezTo>
                      <a:pt x="9154" y="2436"/>
                      <a:pt x="8604" y="2571"/>
                      <a:pt x="8334" y="2571"/>
                    </a:cubicBezTo>
                    <a:cubicBezTo>
                      <a:pt x="8604" y="2571"/>
                      <a:pt x="9154" y="2707"/>
                      <a:pt x="9434" y="2863"/>
                    </a:cubicBezTo>
                    <a:cubicBezTo>
                      <a:pt x="9455" y="2955"/>
                      <a:pt x="9480" y="3044"/>
                      <a:pt x="9510" y="3124"/>
                    </a:cubicBezTo>
                    <a:lnTo>
                      <a:pt x="2946" y="3124"/>
                    </a:lnTo>
                    <a:lnTo>
                      <a:pt x="132" y="7886"/>
                    </a:lnTo>
                    <a:lnTo>
                      <a:pt x="446" y="7886"/>
                    </a:lnTo>
                    <a:lnTo>
                      <a:pt x="446" y="13442"/>
                    </a:lnTo>
                    <a:lnTo>
                      <a:pt x="0" y="13442"/>
                    </a:lnTo>
                    <a:lnTo>
                      <a:pt x="0" y="13857"/>
                    </a:lnTo>
                    <a:lnTo>
                      <a:pt x="13605" y="13857"/>
                    </a:lnTo>
                    <a:lnTo>
                      <a:pt x="13605" y="13442"/>
                    </a:lnTo>
                    <a:lnTo>
                      <a:pt x="13018" y="13442"/>
                    </a:lnTo>
                    <a:lnTo>
                      <a:pt x="13018" y="7892"/>
                    </a:lnTo>
                    <a:lnTo>
                      <a:pt x="13602" y="7892"/>
                    </a:lnTo>
                    <a:lnTo>
                      <a:pt x="11313" y="4015"/>
                    </a:lnTo>
                    <a:cubicBezTo>
                      <a:pt x="11467" y="3975"/>
                      <a:pt x="11611" y="3905"/>
                      <a:pt x="11737" y="3822"/>
                    </a:cubicBezTo>
                    <a:cubicBezTo>
                      <a:pt x="12051" y="3905"/>
                      <a:pt x="12533" y="4199"/>
                      <a:pt x="12726" y="4393"/>
                    </a:cubicBezTo>
                    <a:cubicBezTo>
                      <a:pt x="12533" y="4199"/>
                      <a:pt x="12238" y="3717"/>
                      <a:pt x="12152" y="3404"/>
                    </a:cubicBezTo>
                    <a:cubicBezTo>
                      <a:pt x="12260" y="3244"/>
                      <a:pt x="12336" y="3063"/>
                      <a:pt x="12376" y="2863"/>
                    </a:cubicBezTo>
                    <a:cubicBezTo>
                      <a:pt x="12656" y="2707"/>
                      <a:pt x="13206" y="2571"/>
                      <a:pt x="13479" y="2571"/>
                    </a:cubicBezTo>
                    <a:cubicBezTo>
                      <a:pt x="13206" y="2571"/>
                      <a:pt x="12656" y="2436"/>
                      <a:pt x="12376" y="2280"/>
                    </a:cubicBezTo>
                    <a:cubicBezTo>
                      <a:pt x="12336" y="2083"/>
                      <a:pt x="12260" y="1899"/>
                      <a:pt x="12152" y="1739"/>
                    </a:cubicBezTo>
                    <a:cubicBezTo>
                      <a:pt x="12238" y="1429"/>
                      <a:pt x="12533" y="944"/>
                      <a:pt x="12726" y="753"/>
                    </a:cubicBezTo>
                    <a:lnTo>
                      <a:pt x="12726" y="753"/>
                    </a:lnTo>
                    <a:cubicBezTo>
                      <a:pt x="12533" y="943"/>
                      <a:pt x="12051" y="1238"/>
                      <a:pt x="11737" y="1324"/>
                    </a:cubicBezTo>
                    <a:cubicBezTo>
                      <a:pt x="11578" y="1217"/>
                      <a:pt x="11396" y="1140"/>
                      <a:pt x="11197" y="1100"/>
                    </a:cubicBezTo>
                    <a:cubicBezTo>
                      <a:pt x="11040" y="821"/>
                      <a:pt x="10905" y="271"/>
                      <a:pt x="10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68"/>
              <p:cNvSpPr/>
              <p:nvPr/>
            </p:nvSpPr>
            <p:spPr>
              <a:xfrm>
                <a:off x="8373427" y="7229153"/>
                <a:ext cx="598976" cy="446107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5638" extrusionOk="0">
                    <a:moveTo>
                      <a:pt x="0" y="1"/>
                    </a:moveTo>
                    <a:lnTo>
                      <a:pt x="0" y="5637"/>
                    </a:lnTo>
                    <a:lnTo>
                      <a:pt x="7569" y="5637"/>
                    </a:lnTo>
                    <a:lnTo>
                      <a:pt x="75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68"/>
              <p:cNvSpPr/>
              <p:nvPr/>
            </p:nvSpPr>
            <p:spPr>
              <a:xfrm>
                <a:off x="8175861" y="6859024"/>
                <a:ext cx="842444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10647" h="4762" extrusionOk="0">
                    <a:moveTo>
                      <a:pt x="0" y="0"/>
                    </a:moveTo>
                    <a:lnTo>
                      <a:pt x="2811" y="4762"/>
                    </a:lnTo>
                    <a:lnTo>
                      <a:pt x="10647" y="4762"/>
                    </a:ln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68"/>
              <p:cNvSpPr/>
              <p:nvPr/>
            </p:nvSpPr>
            <p:spPr>
              <a:xfrm>
                <a:off x="7978216" y="6894787"/>
                <a:ext cx="395309" cy="780489"/>
              </a:xfrm>
              <a:custGeom>
                <a:avLst/>
                <a:gdLst/>
                <a:ahLst/>
                <a:cxnLst/>
                <a:rect l="l" t="t" r="r" b="b"/>
                <a:pathLst>
                  <a:path w="4996" h="9864" extrusionOk="0">
                    <a:moveTo>
                      <a:pt x="2498" y="0"/>
                    </a:moveTo>
                    <a:lnTo>
                      <a:pt x="1" y="4227"/>
                    </a:lnTo>
                    <a:lnTo>
                      <a:pt x="1" y="9863"/>
                    </a:lnTo>
                    <a:lnTo>
                      <a:pt x="4995" y="9863"/>
                    </a:lnTo>
                    <a:lnTo>
                      <a:pt x="4995" y="4227"/>
                    </a:lnTo>
                    <a:lnTo>
                      <a:pt x="249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68"/>
              <p:cNvSpPr/>
              <p:nvPr/>
            </p:nvSpPr>
            <p:spPr>
              <a:xfrm>
                <a:off x="8218349" y="6883314"/>
                <a:ext cx="757464" cy="32821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4148" extrusionOk="0">
                    <a:moveTo>
                      <a:pt x="1" y="1"/>
                    </a:moveTo>
                    <a:lnTo>
                      <a:pt x="2452" y="4147"/>
                    </a:lnTo>
                    <a:lnTo>
                      <a:pt x="9572" y="4147"/>
                    </a:lnTo>
                    <a:lnTo>
                      <a:pt x="7124" y="1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68"/>
              <p:cNvSpPr/>
              <p:nvPr/>
            </p:nvSpPr>
            <p:spPr>
              <a:xfrm>
                <a:off x="7953214" y="6859024"/>
                <a:ext cx="445078" cy="376793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4762" extrusionOk="0">
                    <a:moveTo>
                      <a:pt x="2814" y="0"/>
                    </a:moveTo>
                    <a:lnTo>
                      <a:pt x="0" y="4762"/>
                    </a:lnTo>
                    <a:lnTo>
                      <a:pt x="538" y="4762"/>
                    </a:lnTo>
                    <a:lnTo>
                      <a:pt x="2814" y="907"/>
                    </a:lnTo>
                    <a:lnTo>
                      <a:pt x="5093" y="4762"/>
                    </a:lnTo>
                    <a:lnTo>
                      <a:pt x="5625" y="4762"/>
                    </a:lnTo>
                    <a:lnTo>
                      <a:pt x="281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68"/>
              <p:cNvSpPr/>
              <p:nvPr/>
            </p:nvSpPr>
            <p:spPr>
              <a:xfrm>
                <a:off x="8351827" y="6874294"/>
                <a:ext cx="210552" cy="34474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7" extrusionOk="0">
                    <a:moveTo>
                      <a:pt x="132" y="1"/>
                    </a:moveTo>
                    <a:lnTo>
                      <a:pt x="0" y="81"/>
                    </a:lnTo>
                    <a:lnTo>
                      <a:pt x="2528" y="4357"/>
                    </a:lnTo>
                    <a:lnTo>
                      <a:pt x="2660" y="428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68"/>
              <p:cNvSpPr/>
              <p:nvPr/>
            </p:nvSpPr>
            <p:spPr>
              <a:xfrm>
                <a:off x="8492267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3" y="0"/>
                    </a:moveTo>
                    <a:lnTo>
                      <a:pt x="1" y="77"/>
                    </a:lnTo>
                    <a:lnTo>
                      <a:pt x="2529" y="4356"/>
                    </a:lnTo>
                    <a:lnTo>
                      <a:pt x="2661" y="4279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68"/>
              <p:cNvSpPr/>
              <p:nvPr/>
            </p:nvSpPr>
            <p:spPr>
              <a:xfrm>
                <a:off x="8633262" y="6874611"/>
                <a:ext cx="210552" cy="344668"/>
              </a:xfrm>
              <a:custGeom>
                <a:avLst/>
                <a:gdLst/>
                <a:ahLst/>
                <a:cxnLst/>
                <a:rect l="l" t="t" r="r" b="b"/>
                <a:pathLst>
                  <a:path w="2661" h="4356" extrusionOk="0">
                    <a:moveTo>
                      <a:pt x="132" y="0"/>
                    </a:moveTo>
                    <a:lnTo>
                      <a:pt x="0" y="77"/>
                    </a:lnTo>
                    <a:lnTo>
                      <a:pt x="2528" y="4356"/>
                    </a:lnTo>
                    <a:lnTo>
                      <a:pt x="2660" y="4276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68"/>
              <p:cNvSpPr/>
              <p:nvPr/>
            </p:nvSpPr>
            <p:spPr>
              <a:xfrm>
                <a:off x="8260679" y="6959191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0" y="0"/>
                    </a:moveTo>
                    <a:lnTo>
                      <a:pt x="0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68"/>
              <p:cNvSpPr/>
              <p:nvPr/>
            </p:nvSpPr>
            <p:spPr>
              <a:xfrm>
                <a:off x="8309260" y="7041319"/>
                <a:ext cx="575872" cy="12185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154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7" y="154"/>
                    </a:lnTo>
                    <a:lnTo>
                      <a:pt x="72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68"/>
              <p:cNvSpPr/>
              <p:nvPr/>
            </p:nvSpPr>
            <p:spPr>
              <a:xfrm>
                <a:off x="8357603" y="7123210"/>
                <a:ext cx="575634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7275" h="155" extrusionOk="0">
                    <a:moveTo>
                      <a:pt x="1" y="0"/>
                    </a:moveTo>
                    <a:lnTo>
                      <a:pt x="1" y="154"/>
                    </a:lnTo>
                    <a:lnTo>
                      <a:pt x="7275" y="154"/>
                    </a:lnTo>
                    <a:lnTo>
                      <a:pt x="72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68"/>
              <p:cNvSpPr/>
              <p:nvPr/>
            </p:nvSpPr>
            <p:spPr>
              <a:xfrm>
                <a:off x="8456030" y="7401479"/>
                <a:ext cx="112357" cy="273773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3460" extrusionOk="0">
                    <a:moveTo>
                      <a:pt x="1" y="1"/>
                    </a:moveTo>
                    <a:lnTo>
                      <a:pt x="1" y="3459"/>
                    </a:lnTo>
                    <a:lnTo>
                      <a:pt x="1420" y="3459"/>
                    </a:lnTo>
                    <a:lnTo>
                      <a:pt x="142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68"/>
              <p:cNvSpPr/>
              <p:nvPr/>
            </p:nvSpPr>
            <p:spPr>
              <a:xfrm>
                <a:off x="8651697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68"/>
              <p:cNvSpPr/>
              <p:nvPr/>
            </p:nvSpPr>
            <p:spPr>
              <a:xfrm>
                <a:off x="8808436" y="7366745"/>
                <a:ext cx="108480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90" extrusionOk="0">
                    <a:moveTo>
                      <a:pt x="1" y="0"/>
                    </a:moveTo>
                    <a:lnTo>
                      <a:pt x="1" y="2590"/>
                    </a:lnTo>
                    <a:lnTo>
                      <a:pt x="1371" y="2590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68"/>
              <p:cNvSpPr/>
              <p:nvPr/>
            </p:nvSpPr>
            <p:spPr>
              <a:xfrm>
                <a:off x="8043175" y="7366745"/>
                <a:ext cx="108401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0" y="2590"/>
                    </a:lnTo>
                    <a:lnTo>
                      <a:pt x="1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68"/>
              <p:cNvSpPr/>
              <p:nvPr/>
            </p:nvSpPr>
            <p:spPr>
              <a:xfrm>
                <a:off x="8200151" y="7366745"/>
                <a:ext cx="108718" cy="20493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2590" extrusionOk="0">
                    <a:moveTo>
                      <a:pt x="0" y="0"/>
                    </a:moveTo>
                    <a:lnTo>
                      <a:pt x="0" y="2590"/>
                    </a:lnTo>
                    <a:lnTo>
                      <a:pt x="1373" y="2590"/>
                    </a:lnTo>
                    <a:lnTo>
                      <a:pt x="13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68"/>
              <p:cNvSpPr/>
              <p:nvPr/>
            </p:nvSpPr>
            <p:spPr>
              <a:xfrm>
                <a:off x="8106314" y="7138005"/>
                <a:ext cx="115523" cy="5792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732" extrusionOk="0">
                    <a:moveTo>
                      <a:pt x="732" y="1"/>
                    </a:moveTo>
                    <a:cubicBezTo>
                      <a:pt x="326" y="1"/>
                      <a:pt x="1" y="329"/>
                      <a:pt x="1" y="732"/>
                    </a:cubicBezTo>
                    <a:lnTo>
                      <a:pt x="1460" y="732"/>
                    </a:lnTo>
                    <a:cubicBezTo>
                      <a:pt x="1460" y="329"/>
                      <a:pt x="1134" y="1"/>
                      <a:pt x="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68"/>
              <p:cNvSpPr/>
              <p:nvPr/>
            </p:nvSpPr>
            <p:spPr>
              <a:xfrm>
                <a:off x="8675275" y="6696588"/>
                <a:ext cx="260163" cy="236979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995" extrusionOk="0">
                    <a:moveTo>
                      <a:pt x="1644" y="0"/>
                    </a:moveTo>
                    <a:cubicBezTo>
                      <a:pt x="1261" y="0"/>
                      <a:pt x="878" y="146"/>
                      <a:pt x="584" y="438"/>
                    </a:cubicBezTo>
                    <a:cubicBezTo>
                      <a:pt x="1" y="1024"/>
                      <a:pt x="1" y="1971"/>
                      <a:pt x="584" y="2557"/>
                    </a:cubicBezTo>
                    <a:cubicBezTo>
                      <a:pt x="878" y="2849"/>
                      <a:pt x="1261" y="2995"/>
                      <a:pt x="1644" y="2995"/>
                    </a:cubicBezTo>
                    <a:cubicBezTo>
                      <a:pt x="2027" y="2995"/>
                      <a:pt x="2410" y="2849"/>
                      <a:pt x="2704" y="2557"/>
                    </a:cubicBezTo>
                    <a:cubicBezTo>
                      <a:pt x="3287" y="1971"/>
                      <a:pt x="3287" y="1024"/>
                      <a:pt x="2704" y="438"/>
                    </a:cubicBezTo>
                    <a:cubicBezTo>
                      <a:pt x="2410" y="146"/>
                      <a:pt x="2027" y="0"/>
                      <a:pt x="16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68"/>
              <p:cNvSpPr/>
              <p:nvPr/>
            </p:nvSpPr>
            <p:spPr>
              <a:xfrm>
                <a:off x="8919523" y="6790980"/>
                <a:ext cx="89490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6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" y="99"/>
                      <a:pt x="31" y="200"/>
                      <a:pt x="31" y="308"/>
                    </a:cubicBezTo>
                    <a:cubicBezTo>
                      <a:pt x="31" y="409"/>
                      <a:pt x="19" y="513"/>
                      <a:pt x="1" y="615"/>
                    </a:cubicBezTo>
                    <a:cubicBezTo>
                      <a:pt x="274" y="449"/>
                      <a:pt x="848" y="308"/>
                      <a:pt x="1131" y="308"/>
                    </a:cubicBezTo>
                    <a:cubicBezTo>
                      <a:pt x="848" y="308"/>
                      <a:pt x="274" y="16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68"/>
              <p:cNvSpPr/>
              <p:nvPr/>
            </p:nvSpPr>
            <p:spPr>
              <a:xfrm>
                <a:off x="8780981" y="6929046"/>
                <a:ext cx="48741" cy="89490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13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7" y="274"/>
                      <a:pt x="308" y="851"/>
                      <a:pt x="308" y="1131"/>
                    </a:cubicBezTo>
                    <a:cubicBezTo>
                      <a:pt x="308" y="848"/>
                      <a:pt x="452" y="274"/>
                      <a:pt x="615" y="0"/>
                    </a:cubicBezTo>
                    <a:lnTo>
                      <a:pt x="615" y="0"/>
                    </a:lnTo>
                    <a:cubicBezTo>
                      <a:pt x="517" y="22"/>
                      <a:pt x="412" y="31"/>
                      <a:pt x="308" y="31"/>
                    </a:cubicBezTo>
                    <a:cubicBezTo>
                      <a:pt x="207" y="31"/>
                      <a:pt x="102" y="22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68"/>
              <p:cNvSpPr/>
              <p:nvPr/>
            </p:nvSpPr>
            <p:spPr>
              <a:xfrm>
                <a:off x="8601850" y="6790980"/>
                <a:ext cx="89332" cy="48662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615" extrusionOk="0">
                    <a:moveTo>
                      <a:pt x="1128" y="0"/>
                    </a:moveTo>
                    <a:lnTo>
                      <a:pt x="1128" y="0"/>
                    </a:lnTo>
                    <a:cubicBezTo>
                      <a:pt x="858" y="163"/>
                      <a:pt x="280" y="308"/>
                      <a:pt x="1" y="308"/>
                    </a:cubicBezTo>
                    <a:cubicBezTo>
                      <a:pt x="280" y="308"/>
                      <a:pt x="858" y="449"/>
                      <a:pt x="1128" y="615"/>
                    </a:cubicBezTo>
                    <a:cubicBezTo>
                      <a:pt x="1110" y="513"/>
                      <a:pt x="1097" y="409"/>
                      <a:pt x="1097" y="308"/>
                    </a:cubicBezTo>
                    <a:cubicBezTo>
                      <a:pt x="1097" y="203"/>
                      <a:pt x="1110" y="99"/>
                      <a:pt x="11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68"/>
              <p:cNvSpPr/>
              <p:nvPr/>
            </p:nvSpPr>
            <p:spPr>
              <a:xfrm>
                <a:off x="8661666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0" y="200"/>
                      <a:pt x="507" y="707"/>
                      <a:pt x="581" y="1014"/>
                    </a:cubicBezTo>
                    <a:cubicBezTo>
                      <a:pt x="633" y="934"/>
                      <a:pt x="701" y="854"/>
                      <a:pt x="778" y="777"/>
                    </a:cubicBezTo>
                    <a:cubicBezTo>
                      <a:pt x="848" y="703"/>
                      <a:pt x="931" y="639"/>
                      <a:pt x="1014" y="581"/>
                    </a:cubicBezTo>
                    <a:cubicBezTo>
                      <a:pt x="707" y="504"/>
                      <a:pt x="197" y="19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68"/>
              <p:cNvSpPr/>
              <p:nvPr/>
            </p:nvSpPr>
            <p:spPr>
              <a:xfrm>
                <a:off x="8868964" y="6671190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1014" y="0"/>
                    </a:moveTo>
                    <a:lnTo>
                      <a:pt x="1014" y="0"/>
                    </a:lnTo>
                    <a:cubicBezTo>
                      <a:pt x="815" y="200"/>
                      <a:pt x="308" y="507"/>
                      <a:pt x="1" y="581"/>
                    </a:cubicBezTo>
                    <a:cubicBezTo>
                      <a:pt x="84" y="639"/>
                      <a:pt x="163" y="703"/>
                      <a:pt x="237" y="777"/>
                    </a:cubicBezTo>
                    <a:cubicBezTo>
                      <a:pt x="311" y="848"/>
                      <a:pt x="375" y="931"/>
                      <a:pt x="434" y="1014"/>
                    </a:cubicBezTo>
                    <a:cubicBezTo>
                      <a:pt x="511" y="707"/>
                      <a:pt x="818" y="197"/>
                      <a:pt x="10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68"/>
              <p:cNvSpPr/>
              <p:nvPr/>
            </p:nvSpPr>
            <p:spPr>
              <a:xfrm>
                <a:off x="8868964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434" y="0"/>
                    </a:moveTo>
                    <a:cubicBezTo>
                      <a:pt x="375" y="83"/>
                      <a:pt x="314" y="166"/>
                      <a:pt x="237" y="237"/>
                    </a:cubicBezTo>
                    <a:cubicBezTo>
                      <a:pt x="163" y="311"/>
                      <a:pt x="84" y="375"/>
                      <a:pt x="1" y="433"/>
                    </a:cubicBezTo>
                    <a:cubicBezTo>
                      <a:pt x="308" y="510"/>
                      <a:pt x="818" y="817"/>
                      <a:pt x="1014" y="1014"/>
                    </a:cubicBezTo>
                    <a:cubicBezTo>
                      <a:pt x="815" y="814"/>
                      <a:pt x="508" y="307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68"/>
              <p:cNvSpPr/>
              <p:nvPr/>
            </p:nvSpPr>
            <p:spPr>
              <a:xfrm>
                <a:off x="8661666" y="6878725"/>
                <a:ext cx="80312" cy="80233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014" extrusionOk="0">
                    <a:moveTo>
                      <a:pt x="581" y="0"/>
                    </a:moveTo>
                    <a:cubicBezTo>
                      <a:pt x="504" y="307"/>
                      <a:pt x="197" y="817"/>
                      <a:pt x="1" y="1014"/>
                    </a:cubicBezTo>
                    <a:cubicBezTo>
                      <a:pt x="200" y="814"/>
                      <a:pt x="707" y="507"/>
                      <a:pt x="1014" y="433"/>
                    </a:cubicBezTo>
                    <a:cubicBezTo>
                      <a:pt x="931" y="375"/>
                      <a:pt x="848" y="311"/>
                      <a:pt x="778" y="237"/>
                    </a:cubicBezTo>
                    <a:cubicBezTo>
                      <a:pt x="704" y="166"/>
                      <a:pt x="639" y="83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68"/>
              <p:cNvSpPr/>
              <p:nvPr/>
            </p:nvSpPr>
            <p:spPr>
              <a:xfrm>
                <a:off x="7950850" y="7672250"/>
                <a:ext cx="1058100" cy="453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89" name="Google Shape;4289;p68"/>
            <p:cNvSpPr/>
            <p:nvPr/>
          </p:nvSpPr>
          <p:spPr>
            <a:xfrm>
              <a:off x="8780981" y="6611612"/>
              <a:ext cx="48741" cy="89490"/>
            </a:xfrm>
            <a:custGeom>
              <a:avLst/>
              <a:gdLst/>
              <a:ahLst/>
              <a:cxnLst/>
              <a:rect l="l" t="t" r="r" b="b"/>
              <a:pathLst>
                <a:path w="616" h="1131" extrusionOk="0">
                  <a:moveTo>
                    <a:pt x="308" y="0"/>
                  </a:moveTo>
                  <a:cubicBezTo>
                    <a:pt x="308" y="280"/>
                    <a:pt x="167" y="857"/>
                    <a:pt x="1" y="1131"/>
                  </a:cubicBezTo>
                  <a:cubicBezTo>
                    <a:pt x="102" y="1109"/>
                    <a:pt x="200" y="1097"/>
                    <a:pt x="308" y="1097"/>
                  </a:cubicBezTo>
                  <a:cubicBezTo>
                    <a:pt x="412" y="1097"/>
                    <a:pt x="517" y="1109"/>
                    <a:pt x="615" y="1131"/>
                  </a:cubicBezTo>
                  <a:cubicBezTo>
                    <a:pt x="452" y="857"/>
                    <a:pt x="308" y="280"/>
                    <a:pt x="3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0" name="Google Shape;4290;p68"/>
          <p:cNvGrpSpPr/>
          <p:nvPr/>
        </p:nvGrpSpPr>
        <p:grpSpPr>
          <a:xfrm rot="1770349">
            <a:off x="1211396" y="4136393"/>
            <a:ext cx="909612" cy="702483"/>
            <a:chOff x="8879809" y="4755125"/>
            <a:chExt cx="678471" cy="523942"/>
          </a:xfrm>
        </p:grpSpPr>
        <p:sp>
          <p:nvSpPr>
            <p:cNvPr id="4291" name="Google Shape;4291;p68"/>
            <p:cNvSpPr/>
            <p:nvPr/>
          </p:nvSpPr>
          <p:spPr>
            <a:xfrm>
              <a:off x="8880065" y="4755125"/>
              <a:ext cx="678216" cy="523942"/>
            </a:xfrm>
            <a:custGeom>
              <a:avLst/>
              <a:gdLst/>
              <a:ahLst/>
              <a:cxnLst/>
              <a:rect l="l" t="t" r="r" b="b"/>
              <a:pathLst>
                <a:path w="11707" h="9044" extrusionOk="0">
                  <a:moveTo>
                    <a:pt x="848" y="0"/>
                  </a:moveTo>
                  <a:lnTo>
                    <a:pt x="0" y="7228"/>
                  </a:lnTo>
                  <a:lnTo>
                    <a:pt x="4936" y="7228"/>
                  </a:lnTo>
                  <a:lnTo>
                    <a:pt x="4936" y="8309"/>
                  </a:lnTo>
                  <a:lnTo>
                    <a:pt x="4414" y="8309"/>
                  </a:lnTo>
                  <a:lnTo>
                    <a:pt x="4414" y="9043"/>
                  </a:lnTo>
                  <a:lnTo>
                    <a:pt x="7292" y="9043"/>
                  </a:lnTo>
                  <a:lnTo>
                    <a:pt x="7292" y="8309"/>
                  </a:lnTo>
                  <a:lnTo>
                    <a:pt x="6770" y="8309"/>
                  </a:lnTo>
                  <a:lnTo>
                    <a:pt x="6770" y="7228"/>
                  </a:lnTo>
                  <a:lnTo>
                    <a:pt x="11706" y="7228"/>
                  </a:lnTo>
                  <a:lnTo>
                    <a:pt x="10862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68"/>
            <p:cNvSpPr/>
            <p:nvPr/>
          </p:nvSpPr>
          <p:spPr>
            <a:xfrm>
              <a:off x="8879809" y="4755125"/>
              <a:ext cx="678390" cy="418736"/>
            </a:xfrm>
            <a:custGeom>
              <a:avLst/>
              <a:gdLst/>
              <a:ahLst/>
              <a:cxnLst/>
              <a:rect l="l" t="t" r="r" b="b"/>
              <a:pathLst>
                <a:path w="11710" h="7228" extrusionOk="0">
                  <a:moveTo>
                    <a:pt x="848" y="0"/>
                  </a:moveTo>
                  <a:lnTo>
                    <a:pt x="1" y="7228"/>
                  </a:lnTo>
                  <a:lnTo>
                    <a:pt x="11710" y="7228"/>
                  </a:lnTo>
                  <a:lnTo>
                    <a:pt x="108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68"/>
            <p:cNvSpPr/>
            <p:nvPr/>
          </p:nvSpPr>
          <p:spPr>
            <a:xfrm>
              <a:off x="8913061" y="4784496"/>
              <a:ext cx="612057" cy="360050"/>
            </a:xfrm>
            <a:custGeom>
              <a:avLst/>
              <a:gdLst/>
              <a:ahLst/>
              <a:cxnLst/>
              <a:rect l="l" t="t" r="r" b="b"/>
              <a:pathLst>
                <a:path w="10565" h="6215" extrusionOk="0">
                  <a:moveTo>
                    <a:pt x="726" y="0"/>
                  </a:moveTo>
                  <a:lnTo>
                    <a:pt x="1" y="6214"/>
                  </a:lnTo>
                  <a:lnTo>
                    <a:pt x="10565" y="6214"/>
                  </a:lnTo>
                  <a:lnTo>
                    <a:pt x="9837" y="0"/>
                  </a:ln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68"/>
            <p:cNvSpPr/>
            <p:nvPr/>
          </p:nvSpPr>
          <p:spPr>
            <a:xfrm>
              <a:off x="9214183" y="4784496"/>
              <a:ext cx="9849" cy="360050"/>
            </a:xfrm>
            <a:custGeom>
              <a:avLst/>
              <a:gdLst/>
              <a:ahLst/>
              <a:cxnLst/>
              <a:rect l="l" t="t" r="r" b="b"/>
              <a:pathLst>
                <a:path w="170" h="6215" extrusionOk="0">
                  <a:moveTo>
                    <a:pt x="0" y="0"/>
                  </a:moveTo>
                  <a:lnTo>
                    <a:pt x="0" y="6214"/>
                  </a:lnTo>
                  <a:lnTo>
                    <a:pt x="169" y="621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68"/>
            <p:cNvSpPr/>
            <p:nvPr/>
          </p:nvSpPr>
          <p:spPr>
            <a:xfrm>
              <a:off x="9301890" y="4783916"/>
              <a:ext cx="23926" cy="360282"/>
            </a:xfrm>
            <a:custGeom>
              <a:avLst/>
              <a:gdLst/>
              <a:ahLst/>
              <a:cxnLst/>
              <a:rect l="l" t="t" r="r" b="b"/>
              <a:pathLst>
                <a:path w="413" h="6219" extrusionOk="0">
                  <a:moveTo>
                    <a:pt x="170" y="1"/>
                  </a:moveTo>
                  <a:lnTo>
                    <a:pt x="1" y="7"/>
                  </a:lnTo>
                  <a:lnTo>
                    <a:pt x="243" y="6218"/>
                  </a:lnTo>
                  <a:lnTo>
                    <a:pt x="412" y="6212"/>
                  </a:lnTo>
                  <a:lnTo>
                    <a:pt x="1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68"/>
            <p:cNvSpPr/>
            <p:nvPr/>
          </p:nvSpPr>
          <p:spPr>
            <a:xfrm>
              <a:off x="9390350" y="4784264"/>
              <a:ext cx="37772" cy="360630"/>
            </a:xfrm>
            <a:custGeom>
              <a:avLst/>
              <a:gdLst/>
              <a:ahLst/>
              <a:cxnLst/>
              <a:rect l="l" t="t" r="r" b="b"/>
              <a:pathLst>
                <a:path w="652" h="6225" extrusionOk="0">
                  <a:moveTo>
                    <a:pt x="166" y="1"/>
                  </a:moveTo>
                  <a:lnTo>
                    <a:pt x="0" y="13"/>
                  </a:lnTo>
                  <a:lnTo>
                    <a:pt x="483" y="6224"/>
                  </a:lnTo>
                  <a:lnTo>
                    <a:pt x="652" y="621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68"/>
            <p:cNvSpPr/>
            <p:nvPr/>
          </p:nvSpPr>
          <p:spPr>
            <a:xfrm>
              <a:off x="9111878" y="4784496"/>
              <a:ext cx="23868" cy="360224"/>
            </a:xfrm>
            <a:custGeom>
              <a:avLst/>
              <a:gdLst/>
              <a:ahLst/>
              <a:cxnLst/>
              <a:rect l="l" t="t" r="r" b="b"/>
              <a:pathLst>
                <a:path w="412" h="6218" extrusionOk="0">
                  <a:moveTo>
                    <a:pt x="243" y="0"/>
                  </a:moveTo>
                  <a:lnTo>
                    <a:pt x="0" y="6211"/>
                  </a:lnTo>
                  <a:lnTo>
                    <a:pt x="169" y="6217"/>
                  </a:lnTo>
                  <a:lnTo>
                    <a:pt x="412" y="6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68"/>
            <p:cNvSpPr/>
            <p:nvPr/>
          </p:nvSpPr>
          <p:spPr>
            <a:xfrm>
              <a:off x="9009689" y="4784264"/>
              <a:ext cx="38004" cy="360630"/>
            </a:xfrm>
            <a:custGeom>
              <a:avLst/>
              <a:gdLst/>
              <a:ahLst/>
              <a:cxnLst/>
              <a:rect l="l" t="t" r="r" b="b"/>
              <a:pathLst>
                <a:path w="656" h="6225" extrusionOk="0">
                  <a:moveTo>
                    <a:pt x="489" y="1"/>
                  </a:moveTo>
                  <a:lnTo>
                    <a:pt x="1" y="6212"/>
                  </a:lnTo>
                  <a:lnTo>
                    <a:pt x="170" y="6224"/>
                  </a:lnTo>
                  <a:lnTo>
                    <a:pt x="655" y="13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68"/>
            <p:cNvSpPr/>
            <p:nvPr/>
          </p:nvSpPr>
          <p:spPr>
            <a:xfrm>
              <a:off x="8946545" y="4851405"/>
              <a:ext cx="544971" cy="9791"/>
            </a:xfrm>
            <a:custGeom>
              <a:avLst/>
              <a:gdLst/>
              <a:ahLst/>
              <a:cxnLst/>
              <a:rect l="l" t="t" r="r" b="b"/>
              <a:pathLst>
                <a:path w="9407" h="169" extrusionOk="0">
                  <a:moveTo>
                    <a:pt x="0" y="0"/>
                  </a:moveTo>
                  <a:lnTo>
                    <a:pt x="0" y="169"/>
                  </a:lnTo>
                  <a:lnTo>
                    <a:pt x="9406" y="169"/>
                  </a:lnTo>
                  <a:lnTo>
                    <a:pt x="94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68"/>
            <p:cNvSpPr/>
            <p:nvPr/>
          </p:nvSpPr>
          <p:spPr>
            <a:xfrm>
              <a:off x="8938203" y="4923470"/>
              <a:ext cx="561656" cy="9849"/>
            </a:xfrm>
            <a:custGeom>
              <a:avLst/>
              <a:gdLst/>
              <a:ahLst/>
              <a:cxnLst/>
              <a:rect l="l" t="t" r="r" b="b"/>
              <a:pathLst>
                <a:path w="9695" h="170" extrusionOk="0">
                  <a:moveTo>
                    <a:pt x="0" y="0"/>
                  </a:moveTo>
                  <a:lnTo>
                    <a:pt x="0" y="169"/>
                  </a:lnTo>
                  <a:lnTo>
                    <a:pt x="9694" y="169"/>
                  </a:lnTo>
                  <a:lnTo>
                    <a:pt x="96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68"/>
            <p:cNvSpPr/>
            <p:nvPr/>
          </p:nvSpPr>
          <p:spPr>
            <a:xfrm>
              <a:off x="8929977" y="4995362"/>
              <a:ext cx="578398" cy="9791"/>
            </a:xfrm>
            <a:custGeom>
              <a:avLst/>
              <a:gdLst/>
              <a:ahLst/>
              <a:cxnLst/>
              <a:rect l="l" t="t" r="r" b="b"/>
              <a:pathLst>
                <a:path w="9984" h="169" extrusionOk="0">
                  <a:moveTo>
                    <a:pt x="1" y="0"/>
                  </a:moveTo>
                  <a:lnTo>
                    <a:pt x="1" y="169"/>
                  </a:lnTo>
                  <a:lnTo>
                    <a:pt x="9984" y="169"/>
                  </a:lnTo>
                  <a:lnTo>
                    <a:pt x="99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68"/>
            <p:cNvSpPr/>
            <p:nvPr/>
          </p:nvSpPr>
          <p:spPr>
            <a:xfrm>
              <a:off x="8921461" y="5067427"/>
              <a:ext cx="595314" cy="9849"/>
            </a:xfrm>
            <a:custGeom>
              <a:avLst/>
              <a:gdLst/>
              <a:ahLst/>
              <a:cxnLst/>
              <a:rect l="l" t="t" r="r" b="b"/>
              <a:pathLst>
                <a:path w="10276" h="170" extrusionOk="0">
                  <a:moveTo>
                    <a:pt x="0" y="0"/>
                  </a:moveTo>
                  <a:lnTo>
                    <a:pt x="0" y="169"/>
                  </a:lnTo>
                  <a:lnTo>
                    <a:pt x="10275" y="169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68"/>
            <p:cNvSpPr/>
            <p:nvPr/>
          </p:nvSpPr>
          <p:spPr>
            <a:xfrm>
              <a:off x="9165927" y="5172397"/>
              <a:ext cx="106132" cy="85450"/>
            </a:xfrm>
            <a:custGeom>
              <a:avLst/>
              <a:gdLst/>
              <a:ahLst/>
              <a:cxnLst/>
              <a:rect l="l" t="t" r="r" b="b"/>
              <a:pathLst>
                <a:path w="1832" h="1475" extrusionOk="0">
                  <a:moveTo>
                    <a:pt x="1" y="0"/>
                  </a:moveTo>
                  <a:lnTo>
                    <a:pt x="1" y="1475"/>
                  </a:lnTo>
                  <a:lnTo>
                    <a:pt x="1832" y="1475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68"/>
            <p:cNvSpPr/>
            <p:nvPr/>
          </p:nvSpPr>
          <p:spPr>
            <a:xfrm>
              <a:off x="9135688" y="5236468"/>
              <a:ext cx="166440" cy="42580"/>
            </a:xfrm>
            <a:custGeom>
              <a:avLst/>
              <a:gdLst/>
              <a:ahLst/>
              <a:cxnLst/>
              <a:rect l="l" t="t" r="r" b="b"/>
              <a:pathLst>
                <a:path w="2873" h="735" extrusionOk="0">
                  <a:moveTo>
                    <a:pt x="1" y="0"/>
                  </a:moveTo>
                  <a:lnTo>
                    <a:pt x="1" y="734"/>
                  </a:lnTo>
                  <a:lnTo>
                    <a:pt x="2873" y="734"/>
                  </a:lnTo>
                  <a:lnTo>
                    <a:pt x="2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68"/>
            <p:cNvSpPr/>
            <p:nvPr/>
          </p:nvSpPr>
          <p:spPr>
            <a:xfrm>
              <a:off x="9219190" y="4755125"/>
              <a:ext cx="339021" cy="523942"/>
            </a:xfrm>
            <a:custGeom>
              <a:avLst/>
              <a:gdLst/>
              <a:ahLst/>
              <a:cxnLst/>
              <a:rect l="l" t="t" r="r" b="b"/>
              <a:pathLst>
                <a:path w="5852" h="9044" extrusionOk="0">
                  <a:moveTo>
                    <a:pt x="0" y="0"/>
                  </a:moveTo>
                  <a:lnTo>
                    <a:pt x="0" y="9043"/>
                  </a:lnTo>
                  <a:lnTo>
                    <a:pt x="1435" y="9043"/>
                  </a:lnTo>
                  <a:lnTo>
                    <a:pt x="1435" y="8309"/>
                  </a:lnTo>
                  <a:lnTo>
                    <a:pt x="913" y="8309"/>
                  </a:lnTo>
                  <a:lnTo>
                    <a:pt x="913" y="7228"/>
                  </a:lnTo>
                  <a:lnTo>
                    <a:pt x="5852" y="7228"/>
                  </a:lnTo>
                  <a:lnTo>
                    <a:pt x="5007" y="0"/>
                  </a:ln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6" name="Google Shape;4306;p68"/>
          <p:cNvGrpSpPr/>
          <p:nvPr/>
        </p:nvGrpSpPr>
        <p:grpSpPr>
          <a:xfrm rot="1547346">
            <a:off x="841230" y="278048"/>
            <a:ext cx="474234" cy="1051077"/>
            <a:chOff x="193568" y="114250"/>
            <a:chExt cx="537852" cy="1192078"/>
          </a:xfrm>
        </p:grpSpPr>
        <p:grpSp>
          <p:nvGrpSpPr>
            <p:cNvPr id="4307" name="Google Shape;4307;p68"/>
            <p:cNvGrpSpPr/>
            <p:nvPr/>
          </p:nvGrpSpPr>
          <p:grpSpPr>
            <a:xfrm>
              <a:off x="197025" y="114250"/>
              <a:ext cx="533468" cy="1191749"/>
              <a:chOff x="3325476" y="437723"/>
              <a:chExt cx="130800" cy="292203"/>
            </a:xfrm>
          </p:grpSpPr>
          <p:sp>
            <p:nvSpPr>
              <p:cNvPr id="4308" name="Google Shape;4308;p68"/>
              <p:cNvSpPr/>
              <p:nvPr/>
            </p:nvSpPr>
            <p:spPr>
              <a:xfrm>
                <a:off x="3325476" y="437723"/>
                <a:ext cx="130800" cy="250809"/>
              </a:xfrm>
              <a:custGeom>
                <a:avLst/>
                <a:gdLst/>
                <a:ahLst/>
                <a:cxnLst/>
                <a:rect l="l" t="t" r="r" b="b"/>
                <a:pathLst>
                  <a:path w="5232" h="9710" extrusionOk="0">
                    <a:moveTo>
                      <a:pt x="1628" y="5022"/>
                    </a:moveTo>
                    <a:lnTo>
                      <a:pt x="3665" y="5175"/>
                    </a:lnTo>
                    <a:lnTo>
                      <a:pt x="3665" y="6146"/>
                    </a:lnTo>
                    <a:lnTo>
                      <a:pt x="1628" y="6146"/>
                    </a:lnTo>
                    <a:lnTo>
                      <a:pt x="1628" y="5022"/>
                    </a:lnTo>
                    <a:close/>
                    <a:moveTo>
                      <a:pt x="4709" y="1"/>
                    </a:moveTo>
                    <a:cubicBezTo>
                      <a:pt x="4667" y="1"/>
                      <a:pt x="4625" y="6"/>
                      <a:pt x="4583" y="18"/>
                    </a:cubicBezTo>
                    <a:lnTo>
                      <a:pt x="356" y="1127"/>
                    </a:lnTo>
                    <a:cubicBezTo>
                      <a:pt x="141" y="1185"/>
                      <a:pt x="0" y="1382"/>
                      <a:pt x="3" y="1597"/>
                    </a:cubicBezTo>
                    <a:cubicBezTo>
                      <a:pt x="3" y="1842"/>
                      <a:pt x="194" y="2048"/>
                      <a:pt x="449" y="2067"/>
                    </a:cubicBezTo>
                    <a:lnTo>
                      <a:pt x="1754" y="2153"/>
                    </a:lnTo>
                    <a:lnTo>
                      <a:pt x="356" y="2518"/>
                    </a:lnTo>
                    <a:cubicBezTo>
                      <a:pt x="384" y="2534"/>
                      <a:pt x="378" y="2537"/>
                      <a:pt x="375" y="2537"/>
                    </a:cubicBezTo>
                    <a:cubicBezTo>
                      <a:pt x="369" y="2540"/>
                      <a:pt x="359" y="2540"/>
                      <a:pt x="353" y="2546"/>
                    </a:cubicBezTo>
                    <a:cubicBezTo>
                      <a:pt x="344" y="2549"/>
                      <a:pt x="338" y="2549"/>
                      <a:pt x="329" y="2552"/>
                    </a:cubicBezTo>
                    <a:cubicBezTo>
                      <a:pt x="320" y="2555"/>
                      <a:pt x="316" y="2555"/>
                      <a:pt x="310" y="2558"/>
                    </a:cubicBezTo>
                    <a:lnTo>
                      <a:pt x="286" y="2570"/>
                    </a:lnTo>
                    <a:cubicBezTo>
                      <a:pt x="283" y="2577"/>
                      <a:pt x="277" y="2577"/>
                      <a:pt x="270" y="2580"/>
                    </a:cubicBezTo>
                    <a:cubicBezTo>
                      <a:pt x="264" y="2583"/>
                      <a:pt x="252" y="2589"/>
                      <a:pt x="243" y="2595"/>
                    </a:cubicBezTo>
                    <a:cubicBezTo>
                      <a:pt x="240" y="2598"/>
                      <a:pt x="237" y="2598"/>
                      <a:pt x="234" y="2601"/>
                    </a:cubicBezTo>
                    <a:cubicBezTo>
                      <a:pt x="224" y="2610"/>
                      <a:pt x="218" y="2613"/>
                      <a:pt x="209" y="2620"/>
                    </a:cubicBezTo>
                    <a:lnTo>
                      <a:pt x="200" y="2632"/>
                    </a:lnTo>
                    <a:cubicBezTo>
                      <a:pt x="191" y="2641"/>
                      <a:pt x="184" y="2644"/>
                      <a:pt x="175" y="2650"/>
                    </a:cubicBezTo>
                    <a:lnTo>
                      <a:pt x="163" y="2663"/>
                    </a:lnTo>
                    <a:lnTo>
                      <a:pt x="144" y="2681"/>
                    </a:lnTo>
                    <a:cubicBezTo>
                      <a:pt x="141" y="2687"/>
                      <a:pt x="138" y="2693"/>
                      <a:pt x="132" y="2696"/>
                    </a:cubicBezTo>
                    <a:cubicBezTo>
                      <a:pt x="129" y="2706"/>
                      <a:pt x="126" y="2709"/>
                      <a:pt x="123" y="2718"/>
                    </a:cubicBezTo>
                    <a:cubicBezTo>
                      <a:pt x="117" y="2724"/>
                      <a:pt x="114" y="2733"/>
                      <a:pt x="111" y="2736"/>
                    </a:cubicBezTo>
                    <a:cubicBezTo>
                      <a:pt x="108" y="2742"/>
                      <a:pt x="101" y="2749"/>
                      <a:pt x="98" y="2755"/>
                    </a:cubicBezTo>
                    <a:lnTo>
                      <a:pt x="86" y="2779"/>
                    </a:lnTo>
                    <a:cubicBezTo>
                      <a:pt x="83" y="2785"/>
                      <a:pt x="83" y="2789"/>
                      <a:pt x="80" y="2798"/>
                    </a:cubicBezTo>
                    <a:cubicBezTo>
                      <a:pt x="77" y="2804"/>
                      <a:pt x="71" y="2813"/>
                      <a:pt x="71" y="2819"/>
                    </a:cubicBezTo>
                    <a:cubicBezTo>
                      <a:pt x="68" y="2828"/>
                      <a:pt x="68" y="2835"/>
                      <a:pt x="65" y="2841"/>
                    </a:cubicBezTo>
                    <a:cubicBezTo>
                      <a:pt x="62" y="2847"/>
                      <a:pt x="62" y="2856"/>
                      <a:pt x="55" y="2862"/>
                    </a:cubicBezTo>
                    <a:cubicBezTo>
                      <a:pt x="52" y="2871"/>
                      <a:pt x="52" y="2878"/>
                      <a:pt x="49" y="2890"/>
                    </a:cubicBezTo>
                    <a:cubicBezTo>
                      <a:pt x="49" y="2896"/>
                      <a:pt x="46" y="2902"/>
                      <a:pt x="46" y="2908"/>
                    </a:cubicBezTo>
                    <a:cubicBezTo>
                      <a:pt x="46" y="2921"/>
                      <a:pt x="40" y="2930"/>
                      <a:pt x="40" y="2939"/>
                    </a:cubicBezTo>
                    <a:lnTo>
                      <a:pt x="40" y="2951"/>
                    </a:lnTo>
                    <a:lnTo>
                      <a:pt x="40" y="2961"/>
                    </a:lnTo>
                    <a:lnTo>
                      <a:pt x="40" y="2991"/>
                    </a:lnTo>
                    <a:lnTo>
                      <a:pt x="40" y="3010"/>
                    </a:lnTo>
                    <a:lnTo>
                      <a:pt x="40" y="3037"/>
                    </a:lnTo>
                    <a:cubicBezTo>
                      <a:pt x="40" y="3043"/>
                      <a:pt x="40" y="3050"/>
                      <a:pt x="46" y="3059"/>
                    </a:cubicBezTo>
                    <a:cubicBezTo>
                      <a:pt x="46" y="3068"/>
                      <a:pt x="49" y="3071"/>
                      <a:pt x="49" y="3077"/>
                    </a:cubicBezTo>
                    <a:cubicBezTo>
                      <a:pt x="49" y="3090"/>
                      <a:pt x="52" y="3099"/>
                      <a:pt x="55" y="3105"/>
                    </a:cubicBezTo>
                    <a:lnTo>
                      <a:pt x="55" y="3114"/>
                    </a:lnTo>
                    <a:cubicBezTo>
                      <a:pt x="55" y="3117"/>
                      <a:pt x="62" y="3120"/>
                      <a:pt x="62" y="3123"/>
                    </a:cubicBezTo>
                    <a:cubicBezTo>
                      <a:pt x="65" y="3133"/>
                      <a:pt x="65" y="3139"/>
                      <a:pt x="68" y="3145"/>
                    </a:cubicBezTo>
                    <a:cubicBezTo>
                      <a:pt x="71" y="3151"/>
                      <a:pt x="77" y="3160"/>
                      <a:pt x="77" y="3166"/>
                    </a:cubicBezTo>
                    <a:cubicBezTo>
                      <a:pt x="80" y="3169"/>
                      <a:pt x="80" y="3179"/>
                      <a:pt x="83" y="3182"/>
                    </a:cubicBezTo>
                    <a:cubicBezTo>
                      <a:pt x="95" y="3209"/>
                      <a:pt x="111" y="3237"/>
                      <a:pt x="126" y="3259"/>
                    </a:cubicBezTo>
                    <a:lnTo>
                      <a:pt x="129" y="3262"/>
                    </a:lnTo>
                    <a:cubicBezTo>
                      <a:pt x="138" y="3274"/>
                      <a:pt x="144" y="3283"/>
                      <a:pt x="154" y="3292"/>
                    </a:cubicBezTo>
                    <a:lnTo>
                      <a:pt x="160" y="3302"/>
                    </a:lnTo>
                    <a:lnTo>
                      <a:pt x="184" y="3323"/>
                    </a:lnTo>
                    <a:lnTo>
                      <a:pt x="194" y="3335"/>
                    </a:lnTo>
                    <a:cubicBezTo>
                      <a:pt x="203" y="3345"/>
                      <a:pt x="209" y="3348"/>
                      <a:pt x="218" y="3354"/>
                    </a:cubicBezTo>
                    <a:lnTo>
                      <a:pt x="230" y="3366"/>
                    </a:lnTo>
                    <a:cubicBezTo>
                      <a:pt x="237" y="3369"/>
                      <a:pt x="246" y="3378"/>
                      <a:pt x="252" y="3381"/>
                    </a:cubicBezTo>
                    <a:cubicBezTo>
                      <a:pt x="255" y="3384"/>
                      <a:pt x="261" y="3391"/>
                      <a:pt x="267" y="3391"/>
                    </a:cubicBezTo>
                    <a:cubicBezTo>
                      <a:pt x="280" y="3397"/>
                      <a:pt x="292" y="3406"/>
                      <a:pt x="301" y="3409"/>
                    </a:cubicBezTo>
                    <a:cubicBezTo>
                      <a:pt x="307" y="3412"/>
                      <a:pt x="313" y="3412"/>
                      <a:pt x="316" y="3415"/>
                    </a:cubicBezTo>
                    <a:lnTo>
                      <a:pt x="341" y="3427"/>
                    </a:lnTo>
                    <a:cubicBezTo>
                      <a:pt x="347" y="3431"/>
                      <a:pt x="353" y="3431"/>
                      <a:pt x="359" y="3437"/>
                    </a:cubicBezTo>
                    <a:cubicBezTo>
                      <a:pt x="369" y="3440"/>
                      <a:pt x="375" y="3443"/>
                      <a:pt x="384" y="3443"/>
                    </a:cubicBezTo>
                    <a:cubicBezTo>
                      <a:pt x="387" y="3443"/>
                      <a:pt x="393" y="3446"/>
                      <a:pt x="399" y="3446"/>
                    </a:cubicBezTo>
                    <a:cubicBezTo>
                      <a:pt x="409" y="3452"/>
                      <a:pt x="418" y="3452"/>
                      <a:pt x="430" y="3455"/>
                    </a:cubicBezTo>
                    <a:cubicBezTo>
                      <a:pt x="433" y="3455"/>
                      <a:pt x="436" y="3455"/>
                      <a:pt x="439" y="3458"/>
                    </a:cubicBezTo>
                    <a:cubicBezTo>
                      <a:pt x="455" y="3461"/>
                      <a:pt x="470" y="3461"/>
                      <a:pt x="485" y="3467"/>
                    </a:cubicBezTo>
                    <a:lnTo>
                      <a:pt x="1954" y="3590"/>
                    </a:lnTo>
                    <a:lnTo>
                      <a:pt x="387" y="3996"/>
                    </a:lnTo>
                    <a:cubicBezTo>
                      <a:pt x="172" y="4054"/>
                      <a:pt x="31" y="4251"/>
                      <a:pt x="34" y="4460"/>
                    </a:cubicBezTo>
                    <a:cubicBezTo>
                      <a:pt x="34" y="4705"/>
                      <a:pt x="221" y="4917"/>
                      <a:pt x="473" y="4936"/>
                    </a:cubicBezTo>
                    <a:lnTo>
                      <a:pt x="682" y="4951"/>
                    </a:lnTo>
                    <a:lnTo>
                      <a:pt x="682" y="6146"/>
                    </a:lnTo>
                    <a:lnTo>
                      <a:pt x="261" y="6146"/>
                    </a:lnTo>
                    <a:lnTo>
                      <a:pt x="261" y="8115"/>
                    </a:lnTo>
                    <a:cubicBezTo>
                      <a:pt x="261" y="8480"/>
                      <a:pt x="556" y="8775"/>
                      <a:pt x="922" y="8775"/>
                    </a:cubicBezTo>
                    <a:lnTo>
                      <a:pt x="1192" y="8775"/>
                    </a:lnTo>
                    <a:cubicBezTo>
                      <a:pt x="1054" y="8791"/>
                      <a:pt x="946" y="8907"/>
                      <a:pt x="946" y="9049"/>
                    </a:cubicBezTo>
                    <a:lnTo>
                      <a:pt x="946" y="9436"/>
                    </a:lnTo>
                    <a:cubicBezTo>
                      <a:pt x="946" y="9586"/>
                      <a:pt x="1069" y="9709"/>
                      <a:pt x="1220" y="9709"/>
                    </a:cubicBezTo>
                    <a:lnTo>
                      <a:pt x="4024" y="9709"/>
                    </a:lnTo>
                    <a:cubicBezTo>
                      <a:pt x="4171" y="9709"/>
                      <a:pt x="4294" y="9586"/>
                      <a:pt x="4294" y="9436"/>
                    </a:cubicBezTo>
                    <a:lnTo>
                      <a:pt x="4294" y="9049"/>
                    </a:lnTo>
                    <a:cubicBezTo>
                      <a:pt x="4294" y="8898"/>
                      <a:pt x="4171" y="8775"/>
                      <a:pt x="4021" y="8775"/>
                    </a:cubicBezTo>
                    <a:lnTo>
                      <a:pt x="4322" y="8775"/>
                    </a:lnTo>
                    <a:cubicBezTo>
                      <a:pt x="4687" y="8775"/>
                      <a:pt x="4982" y="8480"/>
                      <a:pt x="4982" y="8115"/>
                    </a:cubicBezTo>
                    <a:lnTo>
                      <a:pt x="4982" y="6146"/>
                    </a:lnTo>
                    <a:lnTo>
                      <a:pt x="4617" y="6146"/>
                    </a:lnTo>
                    <a:lnTo>
                      <a:pt x="4617" y="5240"/>
                    </a:lnTo>
                    <a:lnTo>
                      <a:pt x="4703" y="5249"/>
                    </a:lnTo>
                    <a:lnTo>
                      <a:pt x="4737" y="5249"/>
                    </a:lnTo>
                    <a:cubicBezTo>
                      <a:pt x="4982" y="5249"/>
                      <a:pt x="5191" y="5055"/>
                      <a:pt x="5210" y="4807"/>
                    </a:cubicBezTo>
                    <a:cubicBezTo>
                      <a:pt x="5228" y="4546"/>
                      <a:pt x="5032" y="4315"/>
                      <a:pt x="4770" y="4294"/>
                    </a:cubicBezTo>
                    <a:lnTo>
                      <a:pt x="3367" y="4192"/>
                    </a:lnTo>
                    <a:lnTo>
                      <a:pt x="4856" y="3799"/>
                    </a:lnTo>
                    <a:lnTo>
                      <a:pt x="4860" y="3799"/>
                    </a:lnTo>
                    <a:lnTo>
                      <a:pt x="4893" y="3787"/>
                    </a:lnTo>
                    <a:cubicBezTo>
                      <a:pt x="4899" y="3787"/>
                      <a:pt x="4903" y="3784"/>
                      <a:pt x="4906" y="3784"/>
                    </a:cubicBezTo>
                    <a:cubicBezTo>
                      <a:pt x="4918" y="3781"/>
                      <a:pt x="4924" y="3778"/>
                      <a:pt x="4936" y="3771"/>
                    </a:cubicBezTo>
                    <a:cubicBezTo>
                      <a:pt x="4939" y="3768"/>
                      <a:pt x="4946" y="3768"/>
                      <a:pt x="4952" y="3765"/>
                    </a:cubicBezTo>
                    <a:lnTo>
                      <a:pt x="4976" y="3753"/>
                    </a:lnTo>
                    <a:cubicBezTo>
                      <a:pt x="4992" y="3741"/>
                      <a:pt x="5010" y="3735"/>
                      <a:pt x="5025" y="3722"/>
                    </a:cubicBezTo>
                    <a:lnTo>
                      <a:pt x="5028" y="3722"/>
                    </a:lnTo>
                    <a:cubicBezTo>
                      <a:pt x="5035" y="3719"/>
                      <a:pt x="5044" y="3710"/>
                      <a:pt x="5047" y="3704"/>
                    </a:cubicBezTo>
                    <a:lnTo>
                      <a:pt x="5059" y="3692"/>
                    </a:lnTo>
                    <a:lnTo>
                      <a:pt x="5075" y="3676"/>
                    </a:lnTo>
                    <a:lnTo>
                      <a:pt x="5090" y="3661"/>
                    </a:lnTo>
                    <a:cubicBezTo>
                      <a:pt x="5093" y="3658"/>
                      <a:pt x="5099" y="3649"/>
                      <a:pt x="5102" y="3646"/>
                    </a:cubicBezTo>
                    <a:cubicBezTo>
                      <a:pt x="5105" y="3639"/>
                      <a:pt x="5111" y="3630"/>
                      <a:pt x="5118" y="3627"/>
                    </a:cubicBezTo>
                    <a:cubicBezTo>
                      <a:pt x="5121" y="3624"/>
                      <a:pt x="5124" y="3621"/>
                      <a:pt x="5124" y="3612"/>
                    </a:cubicBezTo>
                    <a:cubicBezTo>
                      <a:pt x="5130" y="3606"/>
                      <a:pt x="5136" y="3596"/>
                      <a:pt x="5139" y="3587"/>
                    </a:cubicBezTo>
                    <a:cubicBezTo>
                      <a:pt x="5145" y="3584"/>
                      <a:pt x="5145" y="3581"/>
                      <a:pt x="5148" y="3578"/>
                    </a:cubicBezTo>
                    <a:cubicBezTo>
                      <a:pt x="5151" y="3569"/>
                      <a:pt x="5154" y="3556"/>
                      <a:pt x="5164" y="3550"/>
                    </a:cubicBezTo>
                    <a:cubicBezTo>
                      <a:pt x="5167" y="3547"/>
                      <a:pt x="5167" y="3538"/>
                      <a:pt x="5170" y="3535"/>
                    </a:cubicBezTo>
                    <a:cubicBezTo>
                      <a:pt x="5176" y="3529"/>
                      <a:pt x="5179" y="3517"/>
                      <a:pt x="5182" y="3507"/>
                    </a:cubicBezTo>
                    <a:cubicBezTo>
                      <a:pt x="5185" y="3501"/>
                      <a:pt x="5185" y="3498"/>
                      <a:pt x="5191" y="3489"/>
                    </a:cubicBezTo>
                    <a:cubicBezTo>
                      <a:pt x="5194" y="3483"/>
                      <a:pt x="5194" y="3474"/>
                      <a:pt x="5197" y="3467"/>
                    </a:cubicBezTo>
                    <a:cubicBezTo>
                      <a:pt x="5200" y="3458"/>
                      <a:pt x="5200" y="3452"/>
                      <a:pt x="5200" y="3443"/>
                    </a:cubicBezTo>
                    <a:cubicBezTo>
                      <a:pt x="5200" y="3434"/>
                      <a:pt x="5207" y="3427"/>
                      <a:pt x="5207" y="3424"/>
                    </a:cubicBezTo>
                    <a:cubicBezTo>
                      <a:pt x="5207" y="3415"/>
                      <a:pt x="5210" y="3403"/>
                      <a:pt x="5210" y="3397"/>
                    </a:cubicBezTo>
                    <a:lnTo>
                      <a:pt x="5210" y="3384"/>
                    </a:lnTo>
                    <a:lnTo>
                      <a:pt x="5210" y="3378"/>
                    </a:lnTo>
                    <a:lnTo>
                      <a:pt x="5210" y="3348"/>
                    </a:lnTo>
                    <a:lnTo>
                      <a:pt x="5210" y="3326"/>
                    </a:lnTo>
                    <a:lnTo>
                      <a:pt x="5210" y="3305"/>
                    </a:lnTo>
                    <a:cubicBezTo>
                      <a:pt x="5210" y="3295"/>
                      <a:pt x="5210" y="3289"/>
                      <a:pt x="5207" y="3277"/>
                    </a:cubicBezTo>
                    <a:cubicBezTo>
                      <a:pt x="5207" y="3271"/>
                      <a:pt x="5200" y="3265"/>
                      <a:pt x="5200" y="3259"/>
                    </a:cubicBezTo>
                    <a:cubicBezTo>
                      <a:pt x="5200" y="3246"/>
                      <a:pt x="5197" y="3240"/>
                      <a:pt x="5194" y="3228"/>
                    </a:cubicBezTo>
                    <a:lnTo>
                      <a:pt x="5194" y="3219"/>
                    </a:lnTo>
                    <a:cubicBezTo>
                      <a:pt x="5194" y="3216"/>
                      <a:pt x="5191" y="3212"/>
                      <a:pt x="5191" y="3209"/>
                    </a:cubicBezTo>
                    <a:cubicBezTo>
                      <a:pt x="5185" y="3197"/>
                      <a:pt x="5182" y="3188"/>
                      <a:pt x="5182" y="3179"/>
                    </a:cubicBezTo>
                    <a:cubicBezTo>
                      <a:pt x="5179" y="3169"/>
                      <a:pt x="5179" y="3166"/>
                      <a:pt x="5176" y="3157"/>
                    </a:cubicBezTo>
                    <a:lnTo>
                      <a:pt x="5164" y="3136"/>
                    </a:lnTo>
                    <a:cubicBezTo>
                      <a:pt x="5161" y="3126"/>
                      <a:pt x="5154" y="3120"/>
                      <a:pt x="5151" y="3117"/>
                    </a:cubicBezTo>
                    <a:cubicBezTo>
                      <a:pt x="5148" y="3108"/>
                      <a:pt x="5145" y="3105"/>
                      <a:pt x="5139" y="3096"/>
                    </a:cubicBezTo>
                    <a:cubicBezTo>
                      <a:pt x="5136" y="3090"/>
                      <a:pt x="5133" y="3080"/>
                      <a:pt x="5124" y="3074"/>
                    </a:cubicBezTo>
                    <a:cubicBezTo>
                      <a:pt x="5121" y="3071"/>
                      <a:pt x="5118" y="3062"/>
                      <a:pt x="5114" y="3059"/>
                    </a:cubicBezTo>
                    <a:cubicBezTo>
                      <a:pt x="5108" y="3050"/>
                      <a:pt x="5102" y="3043"/>
                      <a:pt x="5099" y="3034"/>
                    </a:cubicBezTo>
                    <a:cubicBezTo>
                      <a:pt x="5093" y="3031"/>
                      <a:pt x="5090" y="3025"/>
                      <a:pt x="5087" y="3019"/>
                    </a:cubicBezTo>
                    <a:lnTo>
                      <a:pt x="5068" y="3000"/>
                    </a:lnTo>
                    <a:lnTo>
                      <a:pt x="5053" y="2985"/>
                    </a:lnTo>
                    <a:cubicBezTo>
                      <a:pt x="5044" y="2982"/>
                      <a:pt x="5041" y="2973"/>
                      <a:pt x="5032" y="2970"/>
                    </a:cubicBezTo>
                    <a:cubicBezTo>
                      <a:pt x="5025" y="2967"/>
                      <a:pt x="5022" y="2957"/>
                      <a:pt x="5013" y="2954"/>
                    </a:cubicBezTo>
                    <a:cubicBezTo>
                      <a:pt x="5010" y="2951"/>
                      <a:pt x="5001" y="2948"/>
                      <a:pt x="4998" y="2942"/>
                    </a:cubicBezTo>
                    <a:cubicBezTo>
                      <a:pt x="4992" y="2939"/>
                      <a:pt x="4982" y="2936"/>
                      <a:pt x="4976" y="2930"/>
                    </a:cubicBezTo>
                    <a:cubicBezTo>
                      <a:pt x="4970" y="2924"/>
                      <a:pt x="4964" y="2921"/>
                      <a:pt x="4961" y="2918"/>
                    </a:cubicBezTo>
                    <a:lnTo>
                      <a:pt x="4936" y="2905"/>
                    </a:lnTo>
                    <a:cubicBezTo>
                      <a:pt x="4930" y="2902"/>
                      <a:pt x="4924" y="2902"/>
                      <a:pt x="4918" y="2896"/>
                    </a:cubicBezTo>
                    <a:cubicBezTo>
                      <a:pt x="4909" y="2893"/>
                      <a:pt x="4903" y="2890"/>
                      <a:pt x="4893" y="2890"/>
                    </a:cubicBezTo>
                    <a:cubicBezTo>
                      <a:pt x="4887" y="2887"/>
                      <a:pt x="4878" y="2887"/>
                      <a:pt x="4875" y="2884"/>
                    </a:cubicBezTo>
                    <a:cubicBezTo>
                      <a:pt x="4869" y="2878"/>
                      <a:pt x="4860" y="2878"/>
                      <a:pt x="4853" y="2875"/>
                    </a:cubicBezTo>
                    <a:cubicBezTo>
                      <a:pt x="4844" y="2871"/>
                      <a:pt x="4838" y="2871"/>
                      <a:pt x="4826" y="2868"/>
                    </a:cubicBezTo>
                    <a:cubicBezTo>
                      <a:pt x="4817" y="2868"/>
                      <a:pt x="4813" y="2862"/>
                      <a:pt x="4807" y="2862"/>
                    </a:cubicBezTo>
                    <a:cubicBezTo>
                      <a:pt x="4795" y="2862"/>
                      <a:pt x="4786" y="2859"/>
                      <a:pt x="4777" y="2859"/>
                    </a:cubicBezTo>
                    <a:lnTo>
                      <a:pt x="4764" y="2859"/>
                    </a:lnTo>
                    <a:lnTo>
                      <a:pt x="3293" y="2736"/>
                    </a:lnTo>
                    <a:lnTo>
                      <a:pt x="4844" y="2328"/>
                    </a:lnTo>
                    <a:lnTo>
                      <a:pt x="4847" y="2328"/>
                    </a:lnTo>
                    <a:cubicBezTo>
                      <a:pt x="4860" y="2325"/>
                      <a:pt x="4869" y="2322"/>
                      <a:pt x="4878" y="2319"/>
                    </a:cubicBezTo>
                    <a:cubicBezTo>
                      <a:pt x="4884" y="2319"/>
                      <a:pt x="4890" y="2312"/>
                      <a:pt x="4893" y="2312"/>
                    </a:cubicBezTo>
                    <a:cubicBezTo>
                      <a:pt x="4903" y="2309"/>
                      <a:pt x="4915" y="2306"/>
                      <a:pt x="4921" y="2303"/>
                    </a:cubicBezTo>
                    <a:cubicBezTo>
                      <a:pt x="4924" y="2297"/>
                      <a:pt x="4933" y="2297"/>
                      <a:pt x="4936" y="2294"/>
                    </a:cubicBezTo>
                    <a:cubicBezTo>
                      <a:pt x="4946" y="2291"/>
                      <a:pt x="4952" y="2288"/>
                      <a:pt x="4955" y="2282"/>
                    </a:cubicBezTo>
                    <a:cubicBezTo>
                      <a:pt x="4964" y="2279"/>
                      <a:pt x="4970" y="2276"/>
                      <a:pt x="4976" y="2272"/>
                    </a:cubicBezTo>
                    <a:cubicBezTo>
                      <a:pt x="4979" y="2266"/>
                      <a:pt x="4982" y="2266"/>
                      <a:pt x="4985" y="2263"/>
                    </a:cubicBezTo>
                    <a:cubicBezTo>
                      <a:pt x="5013" y="2245"/>
                      <a:pt x="5041" y="2226"/>
                      <a:pt x="5059" y="2202"/>
                    </a:cubicBezTo>
                    <a:lnTo>
                      <a:pt x="5075" y="2186"/>
                    </a:lnTo>
                    <a:lnTo>
                      <a:pt x="5087" y="2174"/>
                    </a:lnTo>
                    <a:cubicBezTo>
                      <a:pt x="5093" y="2168"/>
                      <a:pt x="5099" y="2159"/>
                      <a:pt x="5105" y="2153"/>
                    </a:cubicBezTo>
                    <a:cubicBezTo>
                      <a:pt x="5108" y="2150"/>
                      <a:pt x="5108" y="2143"/>
                      <a:pt x="5114" y="2140"/>
                    </a:cubicBezTo>
                    <a:cubicBezTo>
                      <a:pt x="5121" y="2134"/>
                      <a:pt x="5124" y="2122"/>
                      <a:pt x="5133" y="2113"/>
                    </a:cubicBezTo>
                    <a:cubicBezTo>
                      <a:pt x="5136" y="2110"/>
                      <a:pt x="5136" y="2107"/>
                      <a:pt x="5136" y="2104"/>
                    </a:cubicBezTo>
                    <a:cubicBezTo>
                      <a:pt x="5139" y="2091"/>
                      <a:pt x="5148" y="2082"/>
                      <a:pt x="5151" y="2073"/>
                    </a:cubicBezTo>
                    <a:cubicBezTo>
                      <a:pt x="5151" y="2067"/>
                      <a:pt x="5154" y="2064"/>
                      <a:pt x="5154" y="2061"/>
                    </a:cubicBezTo>
                    <a:cubicBezTo>
                      <a:pt x="5161" y="2051"/>
                      <a:pt x="5164" y="2042"/>
                      <a:pt x="5167" y="2030"/>
                    </a:cubicBezTo>
                    <a:cubicBezTo>
                      <a:pt x="5170" y="2027"/>
                      <a:pt x="5170" y="2018"/>
                      <a:pt x="5170" y="2014"/>
                    </a:cubicBezTo>
                    <a:cubicBezTo>
                      <a:pt x="5176" y="2005"/>
                      <a:pt x="5176" y="1999"/>
                      <a:pt x="5179" y="1987"/>
                    </a:cubicBezTo>
                    <a:cubicBezTo>
                      <a:pt x="5182" y="1981"/>
                      <a:pt x="5182" y="1971"/>
                      <a:pt x="5182" y="1965"/>
                    </a:cubicBezTo>
                    <a:cubicBezTo>
                      <a:pt x="5182" y="1956"/>
                      <a:pt x="5185" y="1953"/>
                      <a:pt x="5185" y="1944"/>
                    </a:cubicBezTo>
                    <a:cubicBezTo>
                      <a:pt x="5185" y="1935"/>
                      <a:pt x="5191" y="1925"/>
                      <a:pt x="5191" y="1913"/>
                    </a:cubicBezTo>
                    <a:lnTo>
                      <a:pt x="5191" y="1904"/>
                    </a:lnTo>
                    <a:lnTo>
                      <a:pt x="5191" y="1898"/>
                    </a:lnTo>
                    <a:lnTo>
                      <a:pt x="5191" y="1867"/>
                    </a:lnTo>
                    <a:lnTo>
                      <a:pt x="5191" y="1852"/>
                    </a:lnTo>
                    <a:cubicBezTo>
                      <a:pt x="5191" y="1846"/>
                      <a:pt x="5191" y="1836"/>
                      <a:pt x="5185" y="1830"/>
                    </a:cubicBezTo>
                    <a:cubicBezTo>
                      <a:pt x="5185" y="1821"/>
                      <a:pt x="5185" y="1815"/>
                      <a:pt x="5182" y="1803"/>
                    </a:cubicBezTo>
                    <a:cubicBezTo>
                      <a:pt x="5182" y="1799"/>
                      <a:pt x="5179" y="1790"/>
                      <a:pt x="5179" y="1787"/>
                    </a:cubicBezTo>
                    <a:cubicBezTo>
                      <a:pt x="5176" y="1775"/>
                      <a:pt x="5176" y="1766"/>
                      <a:pt x="5170" y="1756"/>
                    </a:cubicBezTo>
                    <a:lnTo>
                      <a:pt x="5170" y="1753"/>
                    </a:lnTo>
                    <a:cubicBezTo>
                      <a:pt x="5170" y="1750"/>
                      <a:pt x="5167" y="1744"/>
                      <a:pt x="5167" y="1741"/>
                    </a:cubicBezTo>
                    <a:cubicBezTo>
                      <a:pt x="5164" y="1729"/>
                      <a:pt x="5161" y="1720"/>
                      <a:pt x="5154" y="1710"/>
                    </a:cubicBezTo>
                    <a:cubicBezTo>
                      <a:pt x="5151" y="1707"/>
                      <a:pt x="5151" y="1698"/>
                      <a:pt x="5148" y="1695"/>
                    </a:cubicBezTo>
                    <a:cubicBezTo>
                      <a:pt x="5145" y="1689"/>
                      <a:pt x="5139" y="1680"/>
                      <a:pt x="5136" y="1667"/>
                    </a:cubicBezTo>
                    <a:cubicBezTo>
                      <a:pt x="5133" y="1661"/>
                      <a:pt x="5130" y="1652"/>
                      <a:pt x="5124" y="1649"/>
                    </a:cubicBezTo>
                    <a:cubicBezTo>
                      <a:pt x="5121" y="1643"/>
                      <a:pt x="5118" y="1637"/>
                      <a:pt x="5114" y="1630"/>
                    </a:cubicBezTo>
                    <a:cubicBezTo>
                      <a:pt x="5108" y="1621"/>
                      <a:pt x="5105" y="1615"/>
                      <a:pt x="5099" y="1606"/>
                    </a:cubicBezTo>
                    <a:cubicBezTo>
                      <a:pt x="5093" y="1603"/>
                      <a:pt x="5090" y="1597"/>
                      <a:pt x="5087" y="1591"/>
                    </a:cubicBezTo>
                    <a:cubicBezTo>
                      <a:pt x="5084" y="1584"/>
                      <a:pt x="5075" y="1575"/>
                      <a:pt x="5071" y="1569"/>
                    </a:cubicBezTo>
                    <a:cubicBezTo>
                      <a:pt x="5068" y="1566"/>
                      <a:pt x="5062" y="1557"/>
                      <a:pt x="5059" y="1554"/>
                    </a:cubicBezTo>
                    <a:lnTo>
                      <a:pt x="5041" y="1535"/>
                    </a:lnTo>
                    <a:lnTo>
                      <a:pt x="5025" y="1520"/>
                    </a:lnTo>
                    <a:cubicBezTo>
                      <a:pt x="5022" y="1514"/>
                      <a:pt x="5013" y="1508"/>
                      <a:pt x="5007" y="1505"/>
                    </a:cubicBezTo>
                    <a:cubicBezTo>
                      <a:pt x="4998" y="1498"/>
                      <a:pt x="4995" y="1492"/>
                      <a:pt x="4985" y="1489"/>
                    </a:cubicBezTo>
                    <a:cubicBezTo>
                      <a:pt x="4982" y="1483"/>
                      <a:pt x="4976" y="1480"/>
                      <a:pt x="4970" y="1477"/>
                    </a:cubicBezTo>
                    <a:cubicBezTo>
                      <a:pt x="4964" y="1474"/>
                      <a:pt x="4955" y="1465"/>
                      <a:pt x="4949" y="1462"/>
                    </a:cubicBezTo>
                    <a:cubicBezTo>
                      <a:pt x="4946" y="1458"/>
                      <a:pt x="4936" y="1452"/>
                      <a:pt x="4933" y="1452"/>
                    </a:cubicBezTo>
                    <a:lnTo>
                      <a:pt x="4909" y="1443"/>
                    </a:lnTo>
                    <a:cubicBezTo>
                      <a:pt x="4906" y="1437"/>
                      <a:pt x="4899" y="1437"/>
                      <a:pt x="4893" y="1434"/>
                    </a:cubicBezTo>
                    <a:lnTo>
                      <a:pt x="4872" y="1422"/>
                    </a:lnTo>
                    <a:cubicBezTo>
                      <a:pt x="4863" y="1419"/>
                      <a:pt x="4856" y="1419"/>
                      <a:pt x="4853" y="1415"/>
                    </a:cubicBezTo>
                    <a:cubicBezTo>
                      <a:pt x="4844" y="1412"/>
                      <a:pt x="4838" y="1412"/>
                      <a:pt x="4829" y="1406"/>
                    </a:cubicBezTo>
                    <a:cubicBezTo>
                      <a:pt x="4823" y="1403"/>
                      <a:pt x="4810" y="1403"/>
                      <a:pt x="4801" y="1400"/>
                    </a:cubicBezTo>
                    <a:cubicBezTo>
                      <a:pt x="4795" y="1400"/>
                      <a:pt x="4792" y="1397"/>
                      <a:pt x="4783" y="1397"/>
                    </a:cubicBezTo>
                    <a:cubicBezTo>
                      <a:pt x="4770" y="1397"/>
                      <a:pt x="4761" y="1391"/>
                      <a:pt x="4749" y="1391"/>
                    </a:cubicBezTo>
                    <a:lnTo>
                      <a:pt x="4730" y="1391"/>
                    </a:lnTo>
                    <a:lnTo>
                      <a:pt x="3413" y="1308"/>
                    </a:lnTo>
                    <a:lnTo>
                      <a:pt x="4826" y="936"/>
                    </a:lnTo>
                    <a:cubicBezTo>
                      <a:pt x="5078" y="869"/>
                      <a:pt x="5231" y="608"/>
                      <a:pt x="5164" y="356"/>
                    </a:cubicBezTo>
                    <a:cubicBezTo>
                      <a:pt x="5110" y="143"/>
                      <a:pt x="4919" y="1"/>
                      <a:pt x="4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68"/>
              <p:cNvSpPr/>
              <p:nvPr/>
            </p:nvSpPr>
            <p:spPr>
              <a:xfrm>
                <a:off x="3349124" y="701582"/>
                <a:ext cx="83725" cy="28343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901" extrusionOk="0">
                    <a:moveTo>
                      <a:pt x="246" y="0"/>
                    </a:moveTo>
                    <a:cubicBezTo>
                      <a:pt x="108" y="16"/>
                      <a:pt x="0" y="132"/>
                      <a:pt x="0" y="274"/>
                    </a:cubicBezTo>
                    <a:cubicBezTo>
                      <a:pt x="0" y="301"/>
                      <a:pt x="6" y="329"/>
                      <a:pt x="6" y="350"/>
                    </a:cubicBezTo>
                    <a:cubicBezTo>
                      <a:pt x="9" y="390"/>
                      <a:pt x="16" y="424"/>
                      <a:pt x="28" y="458"/>
                    </a:cubicBezTo>
                    <a:cubicBezTo>
                      <a:pt x="28" y="461"/>
                      <a:pt x="31" y="467"/>
                      <a:pt x="31" y="467"/>
                    </a:cubicBezTo>
                    <a:cubicBezTo>
                      <a:pt x="43" y="501"/>
                      <a:pt x="59" y="535"/>
                      <a:pt x="77" y="569"/>
                    </a:cubicBezTo>
                    <a:cubicBezTo>
                      <a:pt x="98" y="605"/>
                      <a:pt x="120" y="639"/>
                      <a:pt x="148" y="670"/>
                    </a:cubicBezTo>
                    <a:cubicBezTo>
                      <a:pt x="169" y="698"/>
                      <a:pt x="194" y="719"/>
                      <a:pt x="215" y="744"/>
                    </a:cubicBezTo>
                    <a:cubicBezTo>
                      <a:pt x="221" y="747"/>
                      <a:pt x="227" y="750"/>
                      <a:pt x="231" y="759"/>
                    </a:cubicBezTo>
                    <a:cubicBezTo>
                      <a:pt x="252" y="777"/>
                      <a:pt x="274" y="793"/>
                      <a:pt x="298" y="802"/>
                    </a:cubicBezTo>
                    <a:cubicBezTo>
                      <a:pt x="323" y="817"/>
                      <a:pt x="350" y="836"/>
                      <a:pt x="378" y="845"/>
                    </a:cubicBezTo>
                    <a:lnTo>
                      <a:pt x="436" y="870"/>
                    </a:lnTo>
                    <a:cubicBezTo>
                      <a:pt x="439" y="870"/>
                      <a:pt x="442" y="873"/>
                      <a:pt x="442" y="873"/>
                    </a:cubicBezTo>
                    <a:cubicBezTo>
                      <a:pt x="476" y="885"/>
                      <a:pt x="516" y="891"/>
                      <a:pt x="550" y="897"/>
                    </a:cubicBezTo>
                    <a:cubicBezTo>
                      <a:pt x="578" y="900"/>
                      <a:pt x="599" y="900"/>
                      <a:pt x="627" y="900"/>
                    </a:cubicBezTo>
                    <a:lnTo>
                      <a:pt x="2716" y="900"/>
                    </a:lnTo>
                    <a:cubicBezTo>
                      <a:pt x="3066" y="900"/>
                      <a:pt x="3345" y="621"/>
                      <a:pt x="3345" y="271"/>
                    </a:cubicBezTo>
                    <a:cubicBezTo>
                      <a:pt x="3348" y="123"/>
                      <a:pt x="3225" y="0"/>
                      <a:pt x="30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10" name="Google Shape;4310;p68"/>
            <p:cNvSpPr/>
            <p:nvPr/>
          </p:nvSpPr>
          <p:spPr>
            <a:xfrm>
              <a:off x="197341" y="229901"/>
              <a:ext cx="531836" cy="124904"/>
            </a:xfrm>
            <a:custGeom>
              <a:avLst/>
              <a:gdLst/>
              <a:ahLst/>
              <a:cxnLst/>
              <a:rect l="l" t="t" r="r" b="b"/>
              <a:pathLst>
                <a:path w="5216" h="1225" extrusionOk="0">
                  <a:moveTo>
                    <a:pt x="494" y="1"/>
                  </a:moveTo>
                  <a:cubicBezTo>
                    <a:pt x="242" y="1"/>
                    <a:pt x="33" y="194"/>
                    <a:pt x="22" y="444"/>
                  </a:cubicBezTo>
                  <a:cubicBezTo>
                    <a:pt x="0" y="708"/>
                    <a:pt x="200" y="936"/>
                    <a:pt x="461" y="951"/>
                  </a:cubicBezTo>
                  <a:lnTo>
                    <a:pt x="4691" y="1224"/>
                  </a:lnTo>
                  <a:lnTo>
                    <a:pt x="4718" y="1224"/>
                  </a:lnTo>
                  <a:cubicBezTo>
                    <a:pt x="4967" y="1224"/>
                    <a:pt x="5176" y="1034"/>
                    <a:pt x="5197" y="785"/>
                  </a:cubicBezTo>
                  <a:cubicBezTo>
                    <a:pt x="5216" y="521"/>
                    <a:pt x="5016" y="294"/>
                    <a:pt x="4755" y="278"/>
                  </a:cubicBezTo>
                  <a:lnTo>
                    <a:pt x="528" y="2"/>
                  </a:lnTo>
                  <a:cubicBezTo>
                    <a:pt x="517" y="1"/>
                    <a:pt x="506" y="1"/>
                    <a:pt x="4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68"/>
            <p:cNvSpPr/>
            <p:nvPr/>
          </p:nvSpPr>
          <p:spPr>
            <a:xfrm>
              <a:off x="196933" y="371121"/>
              <a:ext cx="532550" cy="133061"/>
            </a:xfrm>
            <a:custGeom>
              <a:avLst/>
              <a:gdLst/>
              <a:ahLst/>
              <a:cxnLst/>
              <a:rect l="l" t="t" r="r" b="b"/>
              <a:pathLst>
                <a:path w="5223" h="1305" extrusionOk="0">
                  <a:moveTo>
                    <a:pt x="499" y="1"/>
                  </a:moveTo>
                  <a:cubicBezTo>
                    <a:pt x="255" y="1"/>
                    <a:pt x="46" y="188"/>
                    <a:pt x="26" y="435"/>
                  </a:cubicBezTo>
                  <a:cubicBezTo>
                    <a:pt x="1" y="697"/>
                    <a:pt x="198" y="927"/>
                    <a:pt x="459" y="951"/>
                  </a:cubicBezTo>
                  <a:lnTo>
                    <a:pt x="4685" y="1305"/>
                  </a:lnTo>
                  <a:lnTo>
                    <a:pt x="4722" y="1305"/>
                  </a:lnTo>
                  <a:cubicBezTo>
                    <a:pt x="4965" y="1305"/>
                    <a:pt x="5177" y="1117"/>
                    <a:pt x="5198" y="872"/>
                  </a:cubicBezTo>
                  <a:cubicBezTo>
                    <a:pt x="5223" y="611"/>
                    <a:pt x="5026" y="380"/>
                    <a:pt x="4765" y="356"/>
                  </a:cubicBezTo>
                  <a:lnTo>
                    <a:pt x="539" y="2"/>
                  </a:lnTo>
                  <a:cubicBezTo>
                    <a:pt x="525" y="1"/>
                    <a:pt x="512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68"/>
            <p:cNvSpPr/>
            <p:nvPr/>
          </p:nvSpPr>
          <p:spPr>
            <a:xfrm>
              <a:off x="197341" y="521211"/>
              <a:ext cx="531836" cy="128677"/>
            </a:xfrm>
            <a:custGeom>
              <a:avLst/>
              <a:gdLst/>
              <a:ahLst/>
              <a:cxnLst/>
              <a:rect l="l" t="t" r="r" b="b"/>
              <a:pathLst>
                <a:path w="5216" h="1262" extrusionOk="0">
                  <a:moveTo>
                    <a:pt x="492" y="0"/>
                  </a:moveTo>
                  <a:cubicBezTo>
                    <a:pt x="242" y="0"/>
                    <a:pt x="39" y="190"/>
                    <a:pt x="18" y="438"/>
                  </a:cubicBezTo>
                  <a:cubicBezTo>
                    <a:pt x="0" y="705"/>
                    <a:pt x="197" y="929"/>
                    <a:pt x="458" y="951"/>
                  </a:cubicBezTo>
                  <a:lnTo>
                    <a:pt x="4684" y="1261"/>
                  </a:lnTo>
                  <a:lnTo>
                    <a:pt x="4718" y="1261"/>
                  </a:lnTo>
                  <a:cubicBezTo>
                    <a:pt x="4967" y="1261"/>
                    <a:pt x="5173" y="1068"/>
                    <a:pt x="5194" y="822"/>
                  </a:cubicBezTo>
                  <a:cubicBezTo>
                    <a:pt x="5216" y="558"/>
                    <a:pt x="5019" y="330"/>
                    <a:pt x="4758" y="312"/>
                  </a:cubicBezTo>
                  <a:lnTo>
                    <a:pt x="531" y="2"/>
                  </a:lnTo>
                  <a:cubicBezTo>
                    <a:pt x="518" y="1"/>
                    <a:pt x="505" y="0"/>
                    <a:pt x="4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68"/>
            <p:cNvSpPr/>
            <p:nvPr/>
          </p:nvSpPr>
          <p:spPr>
            <a:xfrm>
              <a:off x="193568" y="407012"/>
              <a:ext cx="537852" cy="209941"/>
            </a:xfrm>
            <a:custGeom>
              <a:avLst/>
              <a:gdLst/>
              <a:ahLst/>
              <a:cxnLst/>
              <a:rect l="l" t="t" r="r" b="b"/>
              <a:pathLst>
                <a:path w="5275" h="2059" extrusionOk="0">
                  <a:moveTo>
                    <a:pt x="4750" y="1"/>
                  </a:moveTo>
                  <a:cubicBezTo>
                    <a:pt x="4710" y="1"/>
                    <a:pt x="4670" y="6"/>
                    <a:pt x="4629" y="16"/>
                  </a:cubicBezTo>
                  <a:lnTo>
                    <a:pt x="403" y="1125"/>
                  </a:lnTo>
                  <a:cubicBezTo>
                    <a:pt x="151" y="1189"/>
                    <a:pt x="0" y="1450"/>
                    <a:pt x="65" y="1705"/>
                  </a:cubicBezTo>
                  <a:cubicBezTo>
                    <a:pt x="123" y="1917"/>
                    <a:pt x="313" y="2059"/>
                    <a:pt x="525" y="2059"/>
                  </a:cubicBezTo>
                  <a:cubicBezTo>
                    <a:pt x="568" y="2059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7"/>
                    <a:pt x="5274" y="606"/>
                    <a:pt x="5210" y="354"/>
                  </a:cubicBezTo>
                  <a:cubicBezTo>
                    <a:pt x="5156" y="139"/>
                    <a:pt x="4962" y="1"/>
                    <a:pt x="47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68"/>
            <p:cNvSpPr/>
            <p:nvPr/>
          </p:nvSpPr>
          <p:spPr>
            <a:xfrm>
              <a:off x="193568" y="257636"/>
              <a:ext cx="537852" cy="210247"/>
            </a:xfrm>
            <a:custGeom>
              <a:avLst/>
              <a:gdLst/>
              <a:ahLst/>
              <a:cxnLst/>
              <a:rect l="l" t="t" r="r" b="b"/>
              <a:pathLst>
                <a:path w="5275" h="2062" extrusionOk="0">
                  <a:moveTo>
                    <a:pt x="4748" y="1"/>
                  </a:moveTo>
                  <a:cubicBezTo>
                    <a:pt x="4709" y="1"/>
                    <a:pt x="4669" y="6"/>
                    <a:pt x="4629" y="16"/>
                  </a:cubicBezTo>
                  <a:lnTo>
                    <a:pt x="403" y="1128"/>
                  </a:lnTo>
                  <a:cubicBezTo>
                    <a:pt x="151" y="1192"/>
                    <a:pt x="0" y="1453"/>
                    <a:pt x="65" y="1708"/>
                  </a:cubicBezTo>
                  <a:cubicBezTo>
                    <a:pt x="123" y="1917"/>
                    <a:pt x="313" y="2061"/>
                    <a:pt x="525" y="2061"/>
                  </a:cubicBezTo>
                  <a:cubicBezTo>
                    <a:pt x="568" y="2061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70"/>
                    <a:pt x="5274" y="608"/>
                    <a:pt x="5210" y="357"/>
                  </a:cubicBezTo>
                  <a:cubicBezTo>
                    <a:pt x="5155" y="141"/>
                    <a:pt x="4961" y="1"/>
                    <a:pt x="47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68"/>
            <p:cNvSpPr/>
            <p:nvPr/>
          </p:nvSpPr>
          <p:spPr>
            <a:xfrm>
              <a:off x="193568" y="116110"/>
              <a:ext cx="537852" cy="209839"/>
            </a:xfrm>
            <a:custGeom>
              <a:avLst/>
              <a:gdLst/>
              <a:ahLst/>
              <a:cxnLst/>
              <a:rect l="l" t="t" r="r" b="b"/>
              <a:pathLst>
                <a:path w="5275" h="2058" extrusionOk="0">
                  <a:moveTo>
                    <a:pt x="4749" y="0"/>
                  </a:moveTo>
                  <a:cubicBezTo>
                    <a:pt x="4709" y="0"/>
                    <a:pt x="4669" y="5"/>
                    <a:pt x="4629" y="15"/>
                  </a:cubicBezTo>
                  <a:lnTo>
                    <a:pt x="403" y="1124"/>
                  </a:lnTo>
                  <a:cubicBezTo>
                    <a:pt x="151" y="1192"/>
                    <a:pt x="0" y="1453"/>
                    <a:pt x="65" y="1705"/>
                  </a:cubicBezTo>
                  <a:cubicBezTo>
                    <a:pt x="123" y="1917"/>
                    <a:pt x="313" y="2058"/>
                    <a:pt x="525" y="2058"/>
                  </a:cubicBezTo>
                  <a:cubicBezTo>
                    <a:pt x="568" y="2058"/>
                    <a:pt x="605" y="2055"/>
                    <a:pt x="645" y="2043"/>
                  </a:cubicBezTo>
                  <a:lnTo>
                    <a:pt x="4872" y="934"/>
                  </a:lnTo>
                  <a:cubicBezTo>
                    <a:pt x="5124" y="869"/>
                    <a:pt x="5274" y="608"/>
                    <a:pt x="5210" y="353"/>
                  </a:cubicBezTo>
                  <a:cubicBezTo>
                    <a:pt x="5155" y="141"/>
                    <a:pt x="4961" y="0"/>
                    <a:pt x="47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68"/>
            <p:cNvSpPr/>
            <p:nvPr/>
          </p:nvSpPr>
          <p:spPr>
            <a:xfrm>
              <a:off x="264637" y="527329"/>
              <a:ext cx="97170" cy="262248"/>
            </a:xfrm>
            <a:custGeom>
              <a:avLst/>
              <a:gdLst/>
              <a:ahLst/>
              <a:cxnLst/>
              <a:rect l="l" t="t" r="r" b="b"/>
              <a:pathLst>
                <a:path w="953" h="2572" extrusionOk="0">
                  <a:moveTo>
                    <a:pt x="477" y="0"/>
                  </a:moveTo>
                  <a:cubicBezTo>
                    <a:pt x="212" y="0"/>
                    <a:pt x="0" y="215"/>
                    <a:pt x="0" y="476"/>
                  </a:cubicBezTo>
                  <a:lnTo>
                    <a:pt x="0" y="2095"/>
                  </a:lnTo>
                  <a:cubicBezTo>
                    <a:pt x="0" y="2359"/>
                    <a:pt x="215" y="2571"/>
                    <a:pt x="477" y="2571"/>
                  </a:cubicBezTo>
                  <a:cubicBezTo>
                    <a:pt x="738" y="2571"/>
                    <a:pt x="950" y="2359"/>
                    <a:pt x="953" y="2095"/>
                  </a:cubicBezTo>
                  <a:lnTo>
                    <a:pt x="953" y="476"/>
                  </a:lnTo>
                  <a:cubicBezTo>
                    <a:pt x="953" y="209"/>
                    <a:pt x="738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68"/>
            <p:cNvSpPr/>
            <p:nvPr/>
          </p:nvSpPr>
          <p:spPr>
            <a:xfrm>
              <a:off x="569405" y="580554"/>
              <a:ext cx="97170" cy="215549"/>
            </a:xfrm>
            <a:custGeom>
              <a:avLst/>
              <a:gdLst/>
              <a:ahLst/>
              <a:cxnLst/>
              <a:rect l="l" t="t" r="r" b="b"/>
              <a:pathLst>
                <a:path w="953" h="2114" extrusionOk="0">
                  <a:moveTo>
                    <a:pt x="476" y="0"/>
                  </a:moveTo>
                  <a:cubicBezTo>
                    <a:pt x="209" y="0"/>
                    <a:pt x="0" y="215"/>
                    <a:pt x="0" y="476"/>
                  </a:cubicBezTo>
                  <a:lnTo>
                    <a:pt x="0" y="1637"/>
                  </a:lnTo>
                  <a:cubicBezTo>
                    <a:pt x="0" y="1905"/>
                    <a:pt x="215" y="2114"/>
                    <a:pt x="476" y="2114"/>
                  </a:cubicBezTo>
                  <a:cubicBezTo>
                    <a:pt x="737" y="2114"/>
                    <a:pt x="952" y="1899"/>
                    <a:pt x="952" y="1637"/>
                  </a:cubicBezTo>
                  <a:lnTo>
                    <a:pt x="952" y="476"/>
                  </a:lnTo>
                  <a:cubicBezTo>
                    <a:pt x="952" y="209"/>
                    <a:pt x="741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68"/>
            <p:cNvSpPr/>
            <p:nvPr/>
          </p:nvSpPr>
          <p:spPr>
            <a:xfrm>
              <a:off x="291555" y="1214154"/>
              <a:ext cx="342084" cy="92174"/>
            </a:xfrm>
            <a:custGeom>
              <a:avLst/>
              <a:gdLst/>
              <a:ahLst/>
              <a:cxnLst/>
              <a:rect l="l" t="t" r="r" b="b"/>
              <a:pathLst>
                <a:path w="3355" h="904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cubicBezTo>
                    <a:pt x="1" y="624"/>
                    <a:pt x="283" y="903"/>
                    <a:pt x="630" y="903"/>
                  </a:cubicBezTo>
                  <a:lnTo>
                    <a:pt x="2725" y="903"/>
                  </a:lnTo>
                  <a:cubicBezTo>
                    <a:pt x="3075" y="903"/>
                    <a:pt x="3355" y="624"/>
                    <a:pt x="3355" y="274"/>
                  </a:cubicBezTo>
                  <a:cubicBezTo>
                    <a:pt x="3355" y="123"/>
                    <a:pt x="3232" y="0"/>
                    <a:pt x="3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68"/>
            <p:cNvSpPr/>
            <p:nvPr/>
          </p:nvSpPr>
          <p:spPr>
            <a:xfrm>
              <a:off x="292167" y="1111681"/>
              <a:ext cx="341472" cy="95335"/>
            </a:xfrm>
            <a:custGeom>
              <a:avLst/>
              <a:gdLst/>
              <a:ahLst/>
              <a:cxnLst/>
              <a:rect l="l" t="t" r="r" b="b"/>
              <a:pathLst>
                <a:path w="3349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3076" y="935"/>
                  </a:lnTo>
                  <a:cubicBezTo>
                    <a:pt x="3226" y="935"/>
                    <a:pt x="3349" y="812"/>
                    <a:pt x="3349" y="661"/>
                  </a:cubicBezTo>
                  <a:lnTo>
                    <a:pt x="3349" y="274"/>
                  </a:lnTo>
                  <a:cubicBezTo>
                    <a:pt x="3349" y="124"/>
                    <a:pt x="3226" y="1"/>
                    <a:pt x="3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68"/>
            <p:cNvSpPr/>
            <p:nvPr/>
          </p:nvSpPr>
          <p:spPr>
            <a:xfrm>
              <a:off x="292167" y="1009615"/>
              <a:ext cx="341472" cy="95029"/>
            </a:xfrm>
            <a:custGeom>
              <a:avLst/>
              <a:gdLst/>
              <a:ahLst/>
              <a:cxnLst/>
              <a:rect l="l" t="t" r="r" b="b"/>
              <a:pathLst>
                <a:path w="3349" h="932" extrusionOk="0">
                  <a:moveTo>
                    <a:pt x="274" y="0"/>
                  </a:moveTo>
                  <a:cubicBezTo>
                    <a:pt x="124" y="0"/>
                    <a:pt x="1" y="120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3076" y="931"/>
                  </a:lnTo>
                  <a:cubicBezTo>
                    <a:pt x="3226" y="931"/>
                    <a:pt x="3349" y="808"/>
                    <a:pt x="3349" y="661"/>
                  </a:cubicBezTo>
                  <a:lnTo>
                    <a:pt x="3349" y="271"/>
                  </a:lnTo>
                  <a:cubicBezTo>
                    <a:pt x="3349" y="123"/>
                    <a:pt x="3226" y="0"/>
                    <a:pt x="3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68"/>
            <p:cNvSpPr/>
            <p:nvPr/>
          </p:nvSpPr>
          <p:spPr>
            <a:xfrm>
              <a:off x="292167" y="1009615"/>
              <a:ext cx="170787" cy="95029"/>
            </a:xfrm>
            <a:custGeom>
              <a:avLst/>
              <a:gdLst/>
              <a:ahLst/>
              <a:cxnLst/>
              <a:rect l="l" t="t" r="r" b="b"/>
              <a:pathLst>
                <a:path w="1675" h="932" extrusionOk="0">
                  <a:moveTo>
                    <a:pt x="274" y="0"/>
                  </a:moveTo>
                  <a:cubicBezTo>
                    <a:pt x="124" y="0"/>
                    <a:pt x="1" y="123"/>
                    <a:pt x="1" y="271"/>
                  </a:cubicBezTo>
                  <a:lnTo>
                    <a:pt x="1" y="661"/>
                  </a:lnTo>
                  <a:cubicBezTo>
                    <a:pt x="1" y="808"/>
                    <a:pt x="124" y="931"/>
                    <a:pt x="274" y="931"/>
                  </a:cubicBezTo>
                  <a:lnTo>
                    <a:pt x="1675" y="931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68"/>
            <p:cNvSpPr/>
            <p:nvPr/>
          </p:nvSpPr>
          <p:spPr>
            <a:xfrm>
              <a:off x="292167" y="1111681"/>
              <a:ext cx="170787" cy="95335"/>
            </a:xfrm>
            <a:custGeom>
              <a:avLst/>
              <a:gdLst/>
              <a:ahLst/>
              <a:cxnLst/>
              <a:rect l="l" t="t" r="r" b="b"/>
              <a:pathLst>
                <a:path w="1675" h="935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lnTo>
                    <a:pt x="1" y="661"/>
                  </a:lnTo>
                  <a:cubicBezTo>
                    <a:pt x="1" y="812"/>
                    <a:pt x="124" y="935"/>
                    <a:pt x="274" y="935"/>
                  </a:cubicBezTo>
                  <a:lnTo>
                    <a:pt x="1675" y="935"/>
                  </a:lnTo>
                  <a:lnTo>
                    <a:pt x="1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68"/>
            <p:cNvSpPr/>
            <p:nvPr/>
          </p:nvSpPr>
          <p:spPr>
            <a:xfrm>
              <a:off x="292167" y="1214154"/>
              <a:ext cx="170787" cy="92174"/>
            </a:xfrm>
            <a:custGeom>
              <a:avLst/>
              <a:gdLst/>
              <a:ahLst/>
              <a:cxnLst/>
              <a:rect l="l" t="t" r="r" b="b"/>
              <a:pathLst>
                <a:path w="1675" h="904" extrusionOk="0">
                  <a:moveTo>
                    <a:pt x="274" y="0"/>
                  </a:moveTo>
                  <a:cubicBezTo>
                    <a:pt x="124" y="0"/>
                    <a:pt x="1" y="123"/>
                    <a:pt x="1" y="274"/>
                  </a:cubicBezTo>
                  <a:cubicBezTo>
                    <a:pt x="1" y="624"/>
                    <a:pt x="280" y="903"/>
                    <a:pt x="630" y="903"/>
                  </a:cubicBezTo>
                  <a:lnTo>
                    <a:pt x="1675" y="903"/>
                  </a:lnTo>
                  <a:lnTo>
                    <a:pt x="1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68"/>
            <p:cNvSpPr/>
            <p:nvPr/>
          </p:nvSpPr>
          <p:spPr>
            <a:xfrm>
              <a:off x="222016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68"/>
            <p:cNvSpPr/>
            <p:nvPr/>
          </p:nvSpPr>
          <p:spPr>
            <a:xfrm>
              <a:off x="462853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2636"/>
                  </a:lnTo>
                  <a:lnTo>
                    <a:pt x="1703" y="2636"/>
                  </a:lnTo>
                  <a:cubicBezTo>
                    <a:pt x="2065" y="2636"/>
                    <a:pt x="2363" y="2339"/>
                    <a:pt x="2363" y="1976"/>
                  </a:cubicBezTo>
                  <a:lnTo>
                    <a:pt x="23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68"/>
            <p:cNvSpPr/>
            <p:nvPr/>
          </p:nvSpPr>
          <p:spPr>
            <a:xfrm>
              <a:off x="222025" y="740840"/>
              <a:ext cx="240937" cy="268875"/>
            </a:xfrm>
            <a:custGeom>
              <a:avLst/>
              <a:gdLst/>
              <a:ahLst/>
              <a:cxnLst/>
              <a:rect l="l" t="t" r="r" b="b"/>
              <a:pathLst>
                <a:path w="2363" h="2637" extrusionOk="0">
                  <a:moveTo>
                    <a:pt x="1" y="1"/>
                  </a:moveTo>
                  <a:lnTo>
                    <a:pt x="1" y="1976"/>
                  </a:lnTo>
                  <a:cubicBezTo>
                    <a:pt x="1" y="2339"/>
                    <a:pt x="296" y="2636"/>
                    <a:pt x="661" y="2636"/>
                  </a:cubicBezTo>
                  <a:lnTo>
                    <a:pt x="2363" y="2636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7" name="Google Shape;4327;p68"/>
            <p:cNvGrpSpPr/>
            <p:nvPr/>
          </p:nvGrpSpPr>
          <p:grpSpPr>
            <a:xfrm>
              <a:off x="356710" y="781625"/>
              <a:ext cx="212185" cy="190467"/>
              <a:chOff x="356710" y="781625"/>
              <a:chExt cx="212185" cy="190467"/>
            </a:xfrm>
          </p:grpSpPr>
          <p:sp>
            <p:nvSpPr>
              <p:cNvPr id="4328" name="Google Shape;4328;p68"/>
              <p:cNvSpPr/>
              <p:nvPr/>
            </p:nvSpPr>
            <p:spPr>
              <a:xfrm>
                <a:off x="356710" y="909691"/>
                <a:ext cx="92786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0" h="542" extrusionOk="0">
                    <a:moveTo>
                      <a:pt x="1" y="1"/>
                    </a:moveTo>
                    <a:lnTo>
                      <a:pt x="326" y="541"/>
                    </a:lnTo>
                    <a:lnTo>
                      <a:pt x="910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68"/>
              <p:cNvSpPr/>
              <p:nvPr/>
            </p:nvSpPr>
            <p:spPr>
              <a:xfrm>
                <a:off x="356710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302" y="0"/>
                    </a:moveTo>
                    <a:lnTo>
                      <a:pt x="1" y="532"/>
                    </a:lnTo>
                    <a:lnTo>
                      <a:pt x="624" y="532"/>
                    </a:lnTo>
                    <a:lnTo>
                      <a:pt x="756" y="304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68"/>
              <p:cNvSpPr/>
              <p:nvPr/>
            </p:nvSpPr>
            <p:spPr>
              <a:xfrm>
                <a:off x="476007" y="909691"/>
                <a:ext cx="92888" cy="5526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542" extrusionOk="0">
                    <a:moveTo>
                      <a:pt x="1" y="1"/>
                    </a:moveTo>
                    <a:lnTo>
                      <a:pt x="1" y="541"/>
                    </a:lnTo>
                    <a:lnTo>
                      <a:pt x="584" y="541"/>
                    </a:lnTo>
                    <a:lnTo>
                      <a:pt x="9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68"/>
              <p:cNvSpPr/>
              <p:nvPr/>
            </p:nvSpPr>
            <p:spPr>
              <a:xfrm>
                <a:off x="491709" y="855549"/>
                <a:ext cx="77186" cy="54244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32" extrusionOk="0">
                    <a:moveTo>
                      <a:pt x="458" y="0"/>
                    </a:moveTo>
                    <a:lnTo>
                      <a:pt x="0" y="304"/>
                    </a:lnTo>
                    <a:lnTo>
                      <a:pt x="136" y="532"/>
                    </a:lnTo>
                    <a:lnTo>
                      <a:pt x="756" y="532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68"/>
              <p:cNvSpPr/>
              <p:nvPr/>
            </p:nvSpPr>
            <p:spPr>
              <a:xfrm>
                <a:off x="430633" y="781625"/>
                <a:ext cx="9625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944" h="812" extrusionOk="0">
                    <a:moveTo>
                      <a:pt x="0" y="0"/>
                    </a:moveTo>
                    <a:lnTo>
                      <a:pt x="489" y="811"/>
                    </a:lnTo>
                    <a:lnTo>
                      <a:pt x="943" y="516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68"/>
              <p:cNvSpPr/>
              <p:nvPr/>
            </p:nvSpPr>
            <p:spPr>
              <a:xfrm>
                <a:off x="400248" y="781625"/>
                <a:ext cx="63013" cy="8279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812" extrusionOk="0">
                    <a:moveTo>
                      <a:pt x="298" y="0"/>
                    </a:moveTo>
                    <a:lnTo>
                      <a:pt x="1" y="516"/>
                    </a:lnTo>
                    <a:lnTo>
                      <a:pt x="446" y="811"/>
                    </a:lnTo>
                    <a:lnTo>
                      <a:pt x="618" y="535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68"/>
              <p:cNvSpPr/>
              <p:nvPr/>
            </p:nvSpPr>
            <p:spPr>
              <a:xfrm>
                <a:off x="472336" y="829548"/>
                <a:ext cx="59240" cy="3609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354" extrusionOk="0">
                    <a:moveTo>
                      <a:pt x="581" y="0"/>
                    </a:moveTo>
                    <a:lnTo>
                      <a:pt x="0" y="353"/>
                    </a:lnTo>
                    <a:lnTo>
                      <a:pt x="387" y="329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68"/>
              <p:cNvSpPr/>
              <p:nvPr/>
            </p:nvSpPr>
            <p:spPr>
              <a:xfrm>
                <a:off x="380161" y="853917"/>
                <a:ext cx="58119" cy="38338"/>
              </a:xfrm>
              <a:custGeom>
                <a:avLst/>
                <a:gdLst/>
                <a:ahLst/>
                <a:cxnLst/>
                <a:rect l="l" t="t" r="r" b="b"/>
                <a:pathLst>
                  <a:path w="570" h="376" extrusionOk="0">
                    <a:moveTo>
                      <a:pt x="1" y="1"/>
                    </a:moveTo>
                    <a:lnTo>
                      <a:pt x="569" y="376"/>
                    </a:lnTo>
                    <a:lnTo>
                      <a:pt x="388" y="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68"/>
              <p:cNvSpPr/>
              <p:nvPr/>
            </p:nvSpPr>
            <p:spPr>
              <a:xfrm>
                <a:off x="459795" y="902452"/>
                <a:ext cx="19169" cy="6964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683" extrusionOk="0">
                    <a:moveTo>
                      <a:pt x="188" y="1"/>
                    </a:moveTo>
                    <a:lnTo>
                      <a:pt x="0" y="345"/>
                    </a:lnTo>
                    <a:lnTo>
                      <a:pt x="175" y="683"/>
                    </a:lnTo>
                    <a:lnTo>
                      <a:pt x="1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37" name="Google Shape;4337;p68"/>
          <p:cNvGrpSpPr/>
          <p:nvPr/>
        </p:nvGrpSpPr>
        <p:grpSpPr>
          <a:xfrm rot="-740146">
            <a:off x="357855" y="2319454"/>
            <a:ext cx="997068" cy="996946"/>
            <a:chOff x="-13250" y="2940250"/>
            <a:chExt cx="995857" cy="995617"/>
          </a:xfrm>
        </p:grpSpPr>
        <p:sp>
          <p:nvSpPr>
            <p:cNvPr id="4338" name="Google Shape;4338;p68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68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68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68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68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68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68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68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68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68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68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68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68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68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68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68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68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68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68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68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50D1352-AA49-21A1-6ABC-FBCBD9B0DB8B}"/>
              </a:ext>
            </a:extLst>
          </p:cNvPr>
          <p:cNvSpPr/>
          <p:nvPr/>
        </p:nvSpPr>
        <p:spPr>
          <a:xfrm>
            <a:off x="2331927" y="3179407"/>
            <a:ext cx="4467219" cy="982958"/>
          </a:xfrm>
          <a:prstGeom prst="rect">
            <a:avLst/>
          </a:prstGeom>
          <a:solidFill>
            <a:srgbClr val="FAFBFC"/>
          </a:solidFill>
          <a:ln>
            <a:solidFill>
              <a:srgbClr val="FAFB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B650690-C70B-6585-759F-EAEF258E2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10" y="1086646"/>
            <a:ext cx="4650752" cy="289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17016" y="999145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78650" y="999145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40284" y="999145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01918" y="999145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63552" y="999145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17016" y="2022033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78650" y="2022033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40284" y="2022033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01918" y="2022033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63552" y="2022033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17016" y="3044921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78650" y="3044921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40284" y="3044921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01918" y="3044921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63552" y="3044921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football.</a:t>
            </a:r>
          </a:p>
        </p:txBody>
      </p:sp>
    </p:spTree>
    <p:extLst>
      <p:ext uri="{BB962C8B-B14F-4D97-AF65-F5344CB8AC3E}">
        <p14:creationId xmlns:p14="http://schemas.microsoft.com/office/powerpoint/2010/main" val="5960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0967209-812F-257B-B186-2DD8D6A18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91" y="1038727"/>
            <a:ext cx="4693913" cy="29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riding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 bike.</a:t>
            </a:r>
          </a:p>
        </p:txBody>
      </p:sp>
    </p:spTree>
    <p:extLst>
      <p:ext uri="{BB962C8B-B14F-4D97-AF65-F5344CB8AC3E}">
        <p14:creationId xmlns:p14="http://schemas.microsoft.com/office/powerpoint/2010/main" val="17717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7D765AC-DA1B-39B3-71F7-52DAB133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833" y="1054091"/>
            <a:ext cx="4700693" cy="29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cooking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4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74DB1B3-273A-90AF-2DA0-457EBB1C8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11" y="1049675"/>
            <a:ext cx="4844943" cy="294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singing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814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4590505-1079-7974-73D2-8F20ACD0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92" y="1016697"/>
            <a:ext cx="4698989" cy="30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8" name="Google Shape;538;p39"/>
          <p:cNvGrpSpPr/>
          <p:nvPr/>
        </p:nvGrpSpPr>
        <p:grpSpPr>
          <a:xfrm rot="-1109563">
            <a:off x="8526023" y="802036"/>
            <a:ext cx="336179" cy="627882"/>
            <a:chOff x="2777825" y="2491525"/>
            <a:chExt cx="133975" cy="250225"/>
          </a:xfrm>
        </p:grpSpPr>
        <p:sp>
          <p:nvSpPr>
            <p:cNvPr id="539" name="Google Shape;539;p39"/>
            <p:cNvSpPr/>
            <p:nvPr/>
          </p:nvSpPr>
          <p:spPr>
            <a:xfrm>
              <a:off x="2777825" y="2491525"/>
              <a:ext cx="133650" cy="250225"/>
            </a:xfrm>
            <a:custGeom>
              <a:avLst/>
              <a:gdLst/>
              <a:ahLst/>
              <a:cxnLst/>
              <a:rect l="l" t="t" r="r" b="b"/>
              <a:pathLst>
                <a:path w="5346" h="10009" extrusionOk="0">
                  <a:moveTo>
                    <a:pt x="1337" y="1"/>
                  </a:moveTo>
                  <a:lnTo>
                    <a:pt x="1337" y="845"/>
                  </a:lnTo>
                  <a:lnTo>
                    <a:pt x="0" y="845"/>
                  </a:lnTo>
                  <a:lnTo>
                    <a:pt x="0" y="10008"/>
                  </a:lnTo>
                  <a:lnTo>
                    <a:pt x="5345" y="10008"/>
                  </a:lnTo>
                  <a:lnTo>
                    <a:pt x="5345" y="845"/>
                  </a:lnTo>
                  <a:lnTo>
                    <a:pt x="4009" y="845"/>
                  </a:lnTo>
                  <a:lnTo>
                    <a:pt x="400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78075" y="2512650"/>
              <a:ext cx="66850" cy="229100"/>
            </a:xfrm>
            <a:custGeom>
              <a:avLst/>
              <a:gdLst/>
              <a:ahLst/>
              <a:cxnLst/>
              <a:rect l="l" t="t" r="r" b="b"/>
              <a:pathLst>
                <a:path w="2674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844900" y="2512650"/>
              <a:ext cx="66825" cy="229100"/>
            </a:xfrm>
            <a:custGeom>
              <a:avLst/>
              <a:gdLst/>
              <a:ahLst/>
              <a:cxnLst/>
              <a:rect l="l" t="t" r="r" b="b"/>
              <a:pathLst>
                <a:path w="2673" h="9164" extrusionOk="0">
                  <a:moveTo>
                    <a:pt x="0" y="0"/>
                  </a:moveTo>
                  <a:lnTo>
                    <a:pt x="0" y="9163"/>
                  </a:lnTo>
                  <a:lnTo>
                    <a:pt x="2673" y="9163"/>
                  </a:lnTo>
                  <a:lnTo>
                    <a:pt x="26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811500" y="2491525"/>
              <a:ext cx="67224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6" y="848"/>
                  </a:lnTo>
                  <a:lnTo>
                    <a:pt x="13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44900" y="2491525"/>
              <a:ext cx="33425" cy="21225"/>
            </a:xfrm>
            <a:custGeom>
              <a:avLst/>
              <a:gdLst/>
              <a:ahLst/>
              <a:cxnLst/>
              <a:rect l="l" t="t" r="r" b="b"/>
              <a:pathLst>
                <a:path w="1337" h="849" extrusionOk="0">
                  <a:moveTo>
                    <a:pt x="0" y="1"/>
                  </a:moveTo>
                  <a:lnTo>
                    <a:pt x="0" y="848"/>
                  </a:lnTo>
                  <a:lnTo>
                    <a:pt x="1337" y="848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778075" y="2512650"/>
              <a:ext cx="27900" cy="229100"/>
            </a:xfrm>
            <a:custGeom>
              <a:avLst/>
              <a:gdLst/>
              <a:ahLst/>
              <a:cxnLst/>
              <a:rect l="l" t="t" r="r" b="b"/>
              <a:pathLst>
                <a:path w="1116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6" y="9163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2883975" y="2512650"/>
              <a:ext cx="27825" cy="229100"/>
            </a:xfrm>
            <a:custGeom>
              <a:avLst/>
              <a:gdLst/>
              <a:ahLst/>
              <a:cxnLst/>
              <a:rect l="l" t="t" r="r" b="b"/>
              <a:pathLst>
                <a:path w="1113" h="9164" extrusionOk="0">
                  <a:moveTo>
                    <a:pt x="1" y="0"/>
                  </a:moveTo>
                  <a:lnTo>
                    <a:pt x="1" y="9163"/>
                  </a:lnTo>
                  <a:lnTo>
                    <a:pt x="1113" y="916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797050" y="2551425"/>
              <a:ext cx="95625" cy="169975"/>
            </a:xfrm>
            <a:custGeom>
              <a:avLst/>
              <a:gdLst/>
              <a:ahLst/>
              <a:cxnLst/>
              <a:rect l="l" t="t" r="r" b="b"/>
              <a:pathLst>
                <a:path w="3825" h="6799" extrusionOk="0">
                  <a:moveTo>
                    <a:pt x="1" y="1"/>
                  </a:moveTo>
                  <a:lnTo>
                    <a:pt x="1" y="6798"/>
                  </a:lnTo>
                  <a:lnTo>
                    <a:pt x="3825" y="6798"/>
                  </a:lnTo>
                  <a:lnTo>
                    <a:pt x="3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802125" y="255842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2844900" y="255842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802125" y="2581375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844900" y="2581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2802125" y="2604350"/>
              <a:ext cx="42800" cy="19900"/>
            </a:xfrm>
            <a:custGeom>
              <a:avLst/>
              <a:gdLst/>
              <a:ahLst/>
              <a:cxnLst/>
              <a:rect l="l" t="t" r="r" b="b"/>
              <a:pathLst>
                <a:path w="1712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1" y="796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844900" y="2604350"/>
              <a:ext cx="42875" cy="19900"/>
            </a:xfrm>
            <a:custGeom>
              <a:avLst/>
              <a:gdLst/>
              <a:ahLst/>
              <a:cxnLst/>
              <a:rect l="l" t="t" r="r" b="b"/>
              <a:pathLst>
                <a:path w="1715" h="796" extrusionOk="0">
                  <a:moveTo>
                    <a:pt x="0" y="0"/>
                  </a:moveTo>
                  <a:lnTo>
                    <a:pt x="0" y="796"/>
                  </a:lnTo>
                  <a:lnTo>
                    <a:pt x="1714" y="79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802125" y="26271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844900" y="26271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802125" y="265010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844900" y="26501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02125" y="2673075"/>
              <a:ext cx="42800" cy="19975"/>
            </a:xfrm>
            <a:custGeom>
              <a:avLst/>
              <a:gdLst/>
              <a:ahLst/>
              <a:cxnLst/>
              <a:rect l="l" t="t" r="r" b="b"/>
              <a:pathLst>
                <a:path w="1712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844900" y="2673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0" y="0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02125" y="2695950"/>
              <a:ext cx="42800" cy="20000"/>
            </a:xfrm>
            <a:custGeom>
              <a:avLst/>
              <a:gdLst/>
              <a:ahLst/>
              <a:cxnLst/>
              <a:rect l="l" t="t" r="r" b="b"/>
              <a:pathLst>
                <a:path w="1712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1" y="799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844900" y="269595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0" y="1"/>
                  </a:moveTo>
                  <a:lnTo>
                    <a:pt x="0" y="799"/>
                  </a:lnTo>
                  <a:lnTo>
                    <a:pt x="1714" y="799"/>
                  </a:lnTo>
                  <a:lnTo>
                    <a:pt x="1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842750" y="2519950"/>
              <a:ext cx="4400" cy="24675"/>
            </a:xfrm>
            <a:custGeom>
              <a:avLst/>
              <a:gdLst/>
              <a:ahLst/>
              <a:cxnLst/>
              <a:rect l="l" t="t" r="r" b="b"/>
              <a:pathLst>
                <a:path w="176" h="987" extrusionOk="0">
                  <a:moveTo>
                    <a:pt x="0" y="0"/>
                  </a:moveTo>
                  <a:lnTo>
                    <a:pt x="0" y="986"/>
                  </a:lnTo>
                  <a:lnTo>
                    <a:pt x="175" y="986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832600" y="253007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1" y="1"/>
                  </a:moveTo>
                  <a:lnTo>
                    <a:pt x="1" y="173"/>
                  </a:lnTo>
                  <a:lnTo>
                    <a:pt x="987" y="173"/>
                  </a:lnTo>
                  <a:lnTo>
                    <a:pt x="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39"/>
          <p:cNvGrpSpPr/>
          <p:nvPr/>
        </p:nvGrpSpPr>
        <p:grpSpPr>
          <a:xfrm rot="455736">
            <a:off x="508316" y="3543002"/>
            <a:ext cx="705102" cy="1077359"/>
            <a:chOff x="7425079" y="1535350"/>
            <a:chExt cx="1795775" cy="2743848"/>
          </a:xfrm>
        </p:grpSpPr>
        <p:sp>
          <p:nvSpPr>
            <p:cNvPr id="564" name="Google Shape;564;p39"/>
            <p:cNvSpPr/>
            <p:nvPr/>
          </p:nvSpPr>
          <p:spPr>
            <a:xfrm>
              <a:off x="7425625" y="1535350"/>
              <a:ext cx="1795229" cy="2743847"/>
            </a:xfrm>
            <a:custGeom>
              <a:avLst/>
              <a:gdLst/>
              <a:ahLst/>
              <a:cxnLst/>
              <a:rect l="l" t="t" r="r" b="b"/>
              <a:pathLst>
                <a:path w="10049" h="15359" extrusionOk="0">
                  <a:moveTo>
                    <a:pt x="4310" y="0"/>
                  </a:moveTo>
                  <a:lnTo>
                    <a:pt x="4310" y="5243"/>
                  </a:lnTo>
                  <a:lnTo>
                    <a:pt x="4313" y="5243"/>
                  </a:lnTo>
                  <a:cubicBezTo>
                    <a:pt x="578" y="6899"/>
                    <a:pt x="1" y="8457"/>
                    <a:pt x="1" y="8457"/>
                  </a:cubicBezTo>
                  <a:lnTo>
                    <a:pt x="4654" y="6389"/>
                  </a:lnTo>
                  <a:lnTo>
                    <a:pt x="4393" y="15359"/>
                  </a:lnTo>
                  <a:lnTo>
                    <a:pt x="5484" y="15359"/>
                  </a:lnTo>
                  <a:lnTo>
                    <a:pt x="5136" y="6405"/>
                  </a:lnTo>
                  <a:lnTo>
                    <a:pt x="5136" y="6405"/>
                  </a:lnTo>
                  <a:cubicBezTo>
                    <a:pt x="7458" y="7705"/>
                    <a:pt x="8906" y="7909"/>
                    <a:pt x="9587" y="7909"/>
                  </a:cubicBezTo>
                  <a:cubicBezTo>
                    <a:pt x="9898" y="7909"/>
                    <a:pt x="10048" y="7867"/>
                    <a:pt x="10048" y="7867"/>
                  </a:cubicBezTo>
                  <a:lnTo>
                    <a:pt x="5505" y="5243"/>
                  </a:lnTo>
                  <a:lnTo>
                    <a:pt x="5502" y="5243"/>
                  </a:lnTo>
                  <a:cubicBezTo>
                    <a:pt x="5502" y="1155"/>
                    <a:pt x="4310" y="0"/>
                    <a:pt x="431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8209700" y="2505943"/>
              <a:ext cx="88609" cy="1773255"/>
            </a:xfrm>
            <a:custGeom>
              <a:avLst/>
              <a:gdLst/>
              <a:ahLst/>
              <a:cxnLst/>
              <a:rect l="l" t="t" r="r" b="b"/>
              <a:pathLst>
                <a:path w="496" h="9926" extrusionOk="0">
                  <a:moveTo>
                    <a:pt x="495" y="1"/>
                  </a:moveTo>
                  <a:lnTo>
                    <a:pt x="286" y="225"/>
                  </a:lnTo>
                  <a:lnTo>
                    <a:pt x="1" y="9926"/>
                  </a:lnTo>
                  <a:lnTo>
                    <a:pt x="495" y="9926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8298130" y="2505943"/>
              <a:ext cx="107188" cy="1773255"/>
            </a:xfrm>
            <a:custGeom>
              <a:avLst/>
              <a:gdLst/>
              <a:ahLst/>
              <a:cxnLst/>
              <a:rect l="l" t="t" r="r" b="b"/>
              <a:pathLst>
                <a:path w="600" h="9926" extrusionOk="0">
                  <a:moveTo>
                    <a:pt x="0" y="1"/>
                  </a:moveTo>
                  <a:lnTo>
                    <a:pt x="0" y="9926"/>
                  </a:lnTo>
                  <a:lnTo>
                    <a:pt x="599" y="9926"/>
                  </a:lnTo>
                  <a:lnTo>
                    <a:pt x="221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8194872" y="1535886"/>
              <a:ext cx="212591" cy="936827"/>
            </a:xfrm>
            <a:custGeom>
              <a:avLst/>
              <a:gdLst/>
              <a:ahLst/>
              <a:cxnLst/>
              <a:rect l="l" t="t" r="r" b="b"/>
              <a:pathLst>
                <a:path w="1190" h="5244" extrusionOk="0">
                  <a:moveTo>
                    <a:pt x="1" y="0"/>
                  </a:moveTo>
                  <a:lnTo>
                    <a:pt x="1" y="5244"/>
                  </a:lnTo>
                  <a:lnTo>
                    <a:pt x="1190" y="5244"/>
                  </a:lnTo>
                  <a:cubicBezTo>
                    <a:pt x="1190" y="115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8301882" y="2472536"/>
              <a:ext cx="917712" cy="476453"/>
            </a:xfrm>
            <a:custGeom>
              <a:avLst/>
              <a:gdLst/>
              <a:ahLst/>
              <a:cxnLst/>
              <a:rect l="l" t="t" r="r" b="b"/>
              <a:pathLst>
                <a:path w="5137" h="2667" extrusionOk="0">
                  <a:moveTo>
                    <a:pt x="594" y="1"/>
                  </a:moveTo>
                  <a:lnTo>
                    <a:pt x="1" y="1033"/>
                  </a:lnTo>
                  <a:cubicBezTo>
                    <a:pt x="2451" y="2449"/>
                    <a:pt x="3970" y="2667"/>
                    <a:pt x="4673" y="2667"/>
                  </a:cubicBezTo>
                  <a:cubicBezTo>
                    <a:pt x="4985" y="2667"/>
                    <a:pt x="5137" y="2624"/>
                    <a:pt x="5137" y="262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7425615" y="2472000"/>
              <a:ext cx="876981" cy="574709"/>
            </a:xfrm>
            <a:custGeom>
              <a:avLst/>
              <a:gdLst/>
              <a:ahLst/>
              <a:cxnLst/>
              <a:rect l="l" t="t" r="r" b="b"/>
              <a:pathLst>
                <a:path w="4909" h="3217" extrusionOk="0">
                  <a:moveTo>
                    <a:pt x="4313" y="0"/>
                  </a:moveTo>
                  <a:cubicBezTo>
                    <a:pt x="578" y="1659"/>
                    <a:pt x="0" y="3217"/>
                    <a:pt x="0" y="3217"/>
                  </a:cubicBezTo>
                  <a:lnTo>
                    <a:pt x="4909" y="1036"/>
                  </a:lnTo>
                  <a:lnTo>
                    <a:pt x="4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8195408" y="2472536"/>
              <a:ext cx="212591" cy="184543"/>
            </a:xfrm>
            <a:custGeom>
              <a:avLst/>
              <a:gdLst/>
              <a:ahLst/>
              <a:cxnLst/>
              <a:rect l="l" t="t" r="r" b="b"/>
              <a:pathLst>
                <a:path w="1190" h="1033" extrusionOk="0">
                  <a:moveTo>
                    <a:pt x="1" y="1"/>
                  </a:moveTo>
                  <a:lnTo>
                    <a:pt x="600" y="1033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7425079" y="2533455"/>
              <a:ext cx="876981" cy="513254"/>
            </a:xfrm>
            <a:custGeom>
              <a:avLst/>
              <a:gdLst/>
              <a:ahLst/>
              <a:cxnLst/>
              <a:rect l="l" t="t" r="r" b="b"/>
              <a:pathLst>
                <a:path w="4909" h="2873" extrusionOk="0">
                  <a:moveTo>
                    <a:pt x="4903" y="1"/>
                  </a:moveTo>
                  <a:cubicBezTo>
                    <a:pt x="1938" y="1248"/>
                    <a:pt x="0" y="2873"/>
                    <a:pt x="0" y="2873"/>
                  </a:cubicBezTo>
                  <a:lnTo>
                    <a:pt x="4909" y="692"/>
                  </a:lnTo>
                  <a:lnTo>
                    <a:pt x="49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8194872" y="1535350"/>
              <a:ext cx="179719" cy="998282"/>
            </a:xfrm>
            <a:custGeom>
              <a:avLst/>
              <a:gdLst/>
              <a:ahLst/>
              <a:cxnLst/>
              <a:rect l="l" t="t" r="r" b="b"/>
              <a:pathLst>
                <a:path w="1006" h="5588" extrusionOk="0">
                  <a:moveTo>
                    <a:pt x="1" y="0"/>
                  </a:moveTo>
                  <a:lnTo>
                    <a:pt x="4" y="5243"/>
                  </a:lnTo>
                  <a:lnTo>
                    <a:pt x="603" y="5588"/>
                  </a:lnTo>
                  <a:cubicBezTo>
                    <a:pt x="1005" y="2396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8302418" y="2472000"/>
              <a:ext cx="917712" cy="468771"/>
            </a:xfrm>
            <a:custGeom>
              <a:avLst/>
              <a:gdLst/>
              <a:ahLst/>
              <a:cxnLst/>
              <a:rect l="l" t="t" r="r" b="b"/>
              <a:pathLst>
                <a:path w="5137" h="2624" extrusionOk="0">
                  <a:moveTo>
                    <a:pt x="578" y="0"/>
                  </a:moveTo>
                  <a:lnTo>
                    <a:pt x="1" y="378"/>
                  </a:lnTo>
                  <a:cubicBezTo>
                    <a:pt x="2643" y="2209"/>
                    <a:pt x="5134" y="2624"/>
                    <a:pt x="5137" y="2624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8258649" y="2490579"/>
              <a:ext cx="85215" cy="85394"/>
            </a:xfrm>
            <a:custGeom>
              <a:avLst/>
              <a:gdLst/>
              <a:ahLst/>
              <a:cxnLst/>
              <a:rect l="l" t="t" r="r" b="b"/>
              <a:pathLst>
                <a:path w="477" h="478" extrusionOk="0">
                  <a:moveTo>
                    <a:pt x="237" y="1"/>
                  </a:moveTo>
                  <a:cubicBezTo>
                    <a:pt x="105" y="1"/>
                    <a:pt x="0" y="108"/>
                    <a:pt x="0" y="241"/>
                  </a:cubicBezTo>
                  <a:cubicBezTo>
                    <a:pt x="0" y="370"/>
                    <a:pt x="105" y="477"/>
                    <a:pt x="237" y="477"/>
                  </a:cubicBezTo>
                  <a:cubicBezTo>
                    <a:pt x="369" y="477"/>
                    <a:pt x="476" y="370"/>
                    <a:pt x="476" y="241"/>
                  </a:cubicBezTo>
                  <a:cubicBezTo>
                    <a:pt x="476" y="108"/>
                    <a:pt x="369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9"/>
          <p:cNvGrpSpPr/>
          <p:nvPr/>
        </p:nvGrpSpPr>
        <p:grpSpPr>
          <a:xfrm rot="623295">
            <a:off x="337085" y="433741"/>
            <a:ext cx="764908" cy="764723"/>
            <a:chOff x="-13250" y="2940250"/>
            <a:chExt cx="995857" cy="995617"/>
          </a:xfrm>
        </p:grpSpPr>
        <p:sp>
          <p:nvSpPr>
            <p:cNvPr id="598" name="Google Shape;598;p39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Title 26">
            <a:extLst>
              <a:ext uri="{FF2B5EF4-FFF2-40B4-BE49-F238E27FC236}">
                <a16:creationId xmlns:a16="http://schemas.microsoft.com/office/drawing/2014/main" id="{33276C2F-D101-15F3-1FDA-1FEED116ECF3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90627" y="301788"/>
            <a:ext cx="7676100" cy="527400"/>
          </a:xfrm>
        </p:spPr>
        <p:txBody>
          <a:bodyPr/>
          <a:lstStyle/>
          <a:p>
            <a:r>
              <a:rPr lang="en-US" dirty="0"/>
              <a:t>WHAT ARE THEY DOING?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1077B4F-D740-E03E-A4F1-A27C70E416BC}"/>
              </a:ext>
            </a:extLst>
          </p:cNvPr>
          <p:cNvSpPr/>
          <p:nvPr/>
        </p:nvSpPr>
        <p:spPr>
          <a:xfrm>
            <a:off x="2035262" y="977358"/>
            <a:ext cx="1061634" cy="1022888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9D545-22B0-4A1C-97F9-5B0030FA3426}"/>
              </a:ext>
            </a:extLst>
          </p:cNvPr>
          <p:cNvSpPr/>
          <p:nvPr/>
        </p:nvSpPr>
        <p:spPr>
          <a:xfrm>
            <a:off x="3096896" y="977358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CFF1E3-067E-2452-A3FF-48C31D4D70C0}"/>
              </a:ext>
            </a:extLst>
          </p:cNvPr>
          <p:cNvSpPr/>
          <p:nvPr/>
        </p:nvSpPr>
        <p:spPr>
          <a:xfrm>
            <a:off x="4158530" y="977358"/>
            <a:ext cx="1061634" cy="10228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F10991-BCB0-80E6-9825-695C6CBE6F1F}"/>
              </a:ext>
            </a:extLst>
          </p:cNvPr>
          <p:cNvSpPr/>
          <p:nvPr/>
        </p:nvSpPr>
        <p:spPr>
          <a:xfrm>
            <a:off x="5220164" y="977358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EA2233-576F-4273-B6BD-F8C6232D5B60}"/>
              </a:ext>
            </a:extLst>
          </p:cNvPr>
          <p:cNvSpPr/>
          <p:nvPr/>
        </p:nvSpPr>
        <p:spPr>
          <a:xfrm>
            <a:off x="6281798" y="977358"/>
            <a:ext cx="1061634" cy="102288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4BAA75-0C95-2F0D-25F2-964DED901480}"/>
              </a:ext>
            </a:extLst>
          </p:cNvPr>
          <p:cNvSpPr/>
          <p:nvPr/>
        </p:nvSpPr>
        <p:spPr>
          <a:xfrm>
            <a:off x="2035262" y="2000246"/>
            <a:ext cx="1061634" cy="1022888"/>
          </a:xfrm>
          <a:prstGeom prst="rect">
            <a:avLst/>
          </a:prstGeom>
          <a:solidFill>
            <a:srgbClr val="CBE3F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11EF22-1D41-70B6-081F-154414B35609}"/>
              </a:ext>
            </a:extLst>
          </p:cNvPr>
          <p:cNvSpPr/>
          <p:nvPr/>
        </p:nvSpPr>
        <p:spPr>
          <a:xfrm>
            <a:off x="3096896" y="2000246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F790A-3C91-7AA4-3EC5-4DA4F5CDCB41}"/>
              </a:ext>
            </a:extLst>
          </p:cNvPr>
          <p:cNvSpPr/>
          <p:nvPr/>
        </p:nvSpPr>
        <p:spPr>
          <a:xfrm>
            <a:off x="4158530" y="2000246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A2D467-593B-4D14-B16A-78838DB15839}"/>
              </a:ext>
            </a:extLst>
          </p:cNvPr>
          <p:cNvSpPr/>
          <p:nvPr/>
        </p:nvSpPr>
        <p:spPr>
          <a:xfrm>
            <a:off x="5220164" y="2000246"/>
            <a:ext cx="1061634" cy="1022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3D9C34D-A4E9-9AFF-BF68-F1511CB38D3A}"/>
              </a:ext>
            </a:extLst>
          </p:cNvPr>
          <p:cNvSpPr/>
          <p:nvPr/>
        </p:nvSpPr>
        <p:spPr>
          <a:xfrm>
            <a:off x="6281798" y="2000246"/>
            <a:ext cx="1061634" cy="1022888"/>
          </a:xfrm>
          <a:prstGeom prst="rect">
            <a:avLst/>
          </a:prstGeom>
          <a:solidFill>
            <a:srgbClr val="F2D7CA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0C6B38-5A28-3E06-9DBE-413CC3920B00}"/>
              </a:ext>
            </a:extLst>
          </p:cNvPr>
          <p:cNvSpPr/>
          <p:nvPr/>
        </p:nvSpPr>
        <p:spPr>
          <a:xfrm>
            <a:off x="2035262" y="3023134"/>
            <a:ext cx="1061634" cy="1022888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E0948AA-34AF-0911-D893-2ACA80DC978B}"/>
              </a:ext>
            </a:extLst>
          </p:cNvPr>
          <p:cNvSpPr/>
          <p:nvPr/>
        </p:nvSpPr>
        <p:spPr>
          <a:xfrm>
            <a:off x="3096896" y="3023134"/>
            <a:ext cx="1061634" cy="10228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638BDF-771A-62DF-D98D-11E7F60098F7}"/>
              </a:ext>
            </a:extLst>
          </p:cNvPr>
          <p:cNvSpPr/>
          <p:nvPr/>
        </p:nvSpPr>
        <p:spPr>
          <a:xfrm>
            <a:off x="4158530" y="3023134"/>
            <a:ext cx="1061634" cy="102288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D256FD-58BC-E31B-829B-264AEADEAE1D}"/>
              </a:ext>
            </a:extLst>
          </p:cNvPr>
          <p:cNvSpPr/>
          <p:nvPr/>
        </p:nvSpPr>
        <p:spPr>
          <a:xfrm>
            <a:off x="5220164" y="3023134"/>
            <a:ext cx="1061634" cy="1022888"/>
          </a:xfrm>
          <a:prstGeom prst="rect">
            <a:avLst/>
          </a:prstGeom>
          <a:solidFill>
            <a:srgbClr val="8DCDB9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8351BC-3D84-A83F-68F0-01069CADEC23}"/>
              </a:ext>
            </a:extLst>
          </p:cNvPr>
          <p:cNvSpPr/>
          <p:nvPr/>
        </p:nvSpPr>
        <p:spPr>
          <a:xfrm>
            <a:off x="6281798" y="3023134"/>
            <a:ext cx="1061634" cy="1022888"/>
          </a:xfrm>
          <a:prstGeom prst="rect">
            <a:avLst/>
          </a:prstGeom>
          <a:solidFill>
            <a:srgbClr val="FBEFC1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088F1C5-AEC5-1DEF-F60B-291D416D974A}"/>
              </a:ext>
            </a:extLst>
          </p:cNvPr>
          <p:cNvSpPr/>
          <p:nvPr/>
        </p:nvSpPr>
        <p:spPr>
          <a:xfrm>
            <a:off x="7498690" y="4421654"/>
            <a:ext cx="1448501" cy="421361"/>
          </a:xfrm>
          <a:prstGeom prst="round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  <a:latin typeface="Congenial" panose="02000503040000020004" pitchFamily="2" charset="0"/>
              </a:rPr>
              <a:t>SHOW ALL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CF5D7C8-D962-6D5D-9E34-6F648342EF07}"/>
              </a:ext>
            </a:extLst>
          </p:cNvPr>
          <p:cNvSpPr/>
          <p:nvPr/>
        </p:nvSpPr>
        <p:spPr>
          <a:xfrm>
            <a:off x="2017016" y="4227852"/>
            <a:ext cx="5308170" cy="6107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</a:t>
            </a:r>
            <a:r>
              <a:rPr lang="en-US" sz="3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watering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flowers.</a:t>
            </a:r>
          </a:p>
        </p:txBody>
      </p:sp>
    </p:spTree>
    <p:extLst>
      <p:ext uri="{BB962C8B-B14F-4D97-AF65-F5344CB8AC3E}">
        <p14:creationId xmlns:p14="http://schemas.microsoft.com/office/powerpoint/2010/main" val="29326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8"/>
          <p:cNvSpPr txBox="1">
            <a:spLocks noGrp="1"/>
          </p:cNvSpPr>
          <p:nvPr>
            <p:ph type="title"/>
          </p:nvPr>
        </p:nvSpPr>
        <p:spPr>
          <a:xfrm>
            <a:off x="720000" y="268096"/>
            <a:ext cx="7704000" cy="7609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2"/>
                </a:solidFill>
              </a:rPr>
              <a:t>What are they doing?</a:t>
            </a:r>
            <a:endParaRPr sz="3600" b="1" dirty="0">
              <a:solidFill>
                <a:schemeClr val="dk2"/>
              </a:solidFill>
            </a:endParaRPr>
          </a:p>
        </p:txBody>
      </p:sp>
      <p:grpSp>
        <p:nvGrpSpPr>
          <p:cNvPr id="458" name="Google Shape;458;p38"/>
          <p:cNvGrpSpPr/>
          <p:nvPr/>
        </p:nvGrpSpPr>
        <p:grpSpPr>
          <a:xfrm>
            <a:off x="8840235" y="121431"/>
            <a:ext cx="235238" cy="242263"/>
            <a:chOff x="3146663" y="2304000"/>
            <a:chExt cx="93750" cy="96550"/>
          </a:xfrm>
        </p:grpSpPr>
        <p:sp>
          <p:nvSpPr>
            <p:cNvPr id="459" name="Google Shape;459;p38"/>
            <p:cNvSpPr/>
            <p:nvPr/>
          </p:nvSpPr>
          <p:spPr>
            <a:xfrm>
              <a:off x="3147113" y="2304000"/>
              <a:ext cx="93300" cy="96475"/>
            </a:xfrm>
            <a:custGeom>
              <a:avLst/>
              <a:gdLst/>
              <a:ahLst/>
              <a:cxnLst/>
              <a:rect l="l" t="t" r="r" b="b"/>
              <a:pathLst>
                <a:path w="3732" h="3859" extrusionOk="0">
                  <a:moveTo>
                    <a:pt x="2747" y="1"/>
                  </a:moveTo>
                  <a:cubicBezTo>
                    <a:pt x="2746" y="1"/>
                    <a:pt x="1518" y="760"/>
                    <a:pt x="762" y="1635"/>
                  </a:cubicBezTo>
                  <a:cubicBezTo>
                    <a:pt x="0" y="2510"/>
                    <a:pt x="762" y="3859"/>
                    <a:pt x="762" y="3859"/>
                  </a:cubicBezTo>
                  <a:cubicBezTo>
                    <a:pt x="768" y="3859"/>
                    <a:pt x="774" y="3859"/>
                    <a:pt x="780" y="3859"/>
                  </a:cubicBezTo>
                  <a:cubicBezTo>
                    <a:pt x="3732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3146663" y="2304075"/>
              <a:ext cx="93500" cy="96475"/>
            </a:xfrm>
            <a:custGeom>
              <a:avLst/>
              <a:gdLst/>
              <a:ahLst/>
              <a:cxnLst/>
              <a:rect l="l" t="t" r="r" b="b"/>
              <a:pathLst>
                <a:path w="3740" h="3859" extrusionOk="0">
                  <a:moveTo>
                    <a:pt x="2747" y="1"/>
                  </a:moveTo>
                  <a:cubicBezTo>
                    <a:pt x="2747" y="1"/>
                    <a:pt x="1521" y="760"/>
                    <a:pt x="763" y="1638"/>
                  </a:cubicBezTo>
                  <a:cubicBezTo>
                    <a:pt x="1" y="2514"/>
                    <a:pt x="763" y="3859"/>
                    <a:pt x="763" y="3859"/>
                  </a:cubicBezTo>
                  <a:cubicBezTo>
                    <a:pt x="767" y="3859"/>
                    <a:pt x="772" y="3859"/>
                    <a:pt x="777" y="3859"/>
                  </a:cubicBezTo>
                  <a:cubicBezTo>
                    <a:pt x="3739" y="3859"/>
                    <a:pt x="2747" y="1"/>
                    <a:pt x="2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3165713" y="2304075"/>
              <a:ext cx="74400" cy="96475"/>
            </a:xfrm>
            <a:custGeom>
              <a:avLst/>
              <a:gdLst/>
              <a:ahLst/>
              <a:cxnLst/>
              <a:rect l="l" t="t" r="r" b="b"/>
              <a:pathLst>
                <a:path w="2976" h="3859" extrusionOk="0">
                  <a:moveTo>
                    <a:pt x="1985" y="1"/>
                  </a:moveTo>
                  <a:cubicBezTo>
                    <a:pt x="1985" y="1"/>
                    <a:pt x="1985" y="1"/>
                    <a:pt x="1985" y="1"/>
                  </a:cubicBezTo>
                  <a:lnTo>
                    <a:pt x="1" y="3859"/>
                  </a:lnTo>
                  <a:cubicBezTo>
                    <a:pt x="5" y="3859"/>
                    <a:pt x="10" y="3859"/>
                    <a:pt x="15" y="3859"/>
                  </a:cubicBezTo>
                  <a:cubicBezTo>
                    <a:pt x="2976" y="3859"/>
                    <a:pt x="1989" y="1"/>
                    <a:pt x="19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462;p38"/>
          <p:cNvGrpSpPr/>
          <p:nvPr/>
        </p:nvGrpSpPr>
        <p:grpSpPr>
          <a:xfrm rot="-1468270">
            <a:off x="8431601" y="158884"/>
            <a:ext cx="336045" cy="627991"/>
            <a:chOff x="3091250" y="2515500"/>
            <a:chExt cx="133925" cy="250275"/>
          </a:xfrm>
        </p:grpSpPr>
        <p:sp>
          <p:nvSpPr>
            <p:cNvPr id="463" name="Google Shape;463;p38"/>
            <p:cNvSpPr/>
            <p:nvPr/>
          </p:nvSpPr>
          <p:spPr>
            <a:xfrm>
              <a:off x="3091525" y="2515500"/>
              <a:ext cx="133650" cy="250275"/>
            </a:xfrm>
            <a:custGeom>
              <a:avLst/>
              <a:gdLst/>
              <a:ahLst/>
              <a:cxnLst/>
              <a:rect l="l" t="t" r="r" b="b"/>
              <a:pathLst>
                <a:path w="5346" h="10011" extrusionOk="0">
                  <a:moveTo>
                    <a:pt x="1337" y="0"/>
                  </a:moveTo>
                  <a:lnTo>
                    <a:pt x="1337" y="845"/>
                  </a:lnTo>
                  <a:lnTo>
                    <a:pt x="1" y="845"/>
                  </a:lnTo>
                  <a:lnTo>
                    <a:pt x="1" y="10011"/>
                  </a:lnTo>
                  <a:lnTo>
                    <a:pt x="5346" y="10011"/>
                  </a:lnTo>
                  <a:lnTo>
                    <a:pt x="5346" y="845"/>
                  </a:lnTo>
                  <a:lnTo>
                    <a:pt x="4009" y="845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3091250" y="2536600"/>
              <a:ext cx="66825" cy="229175"/>
            </a:xfrm>
            <a:custGeom>
              <a:avLst/>
              <a:gdLst/>
              <a:ahLst/>
              <a:cxnLst/>
              <a:rect l="l" t="t" r="r" b="b"/>
              <a:pathLst>
                <a:path w="267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3157975" y="2536600"/>
              <a:ext cx="66850" cy="229175"/>
            </a:xfrm>
            <a:custGeom>
              <a:avLst/>
              <a:gdLst/>
              <a:ahLst/>
              <a:cxnLst/>
              <a:rect l="l" t="t" r="r" b="b"/>
              <a:pathLst>
                <a:path w="2674" h="9167" extrusionOk="0">
                  <a:moveTo>
                    <a:pt x="1" y="1"/>
                  </a:moveTo>
                  <a:lnTo>
                    <a:pt x="1" y="9167"/>
                  </a:lnTo>
                  <a:lnTo>
                    <a:pt x="2673" y="9167"/>
                  </a:lnTo>
                  <a:lnTo>
                    <a:pt x="2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3124650" y="2515500"/>
              <a:ext cx="66677" cy="21275"/>
            </a:xfrm>
            <a:custGeom>
              <a:avLst/>
              <a:gdLst/>
              <a:ahLst/>
              <a:cxnLst/>
              <a:rect l="l" t="t" r="r" b="b"/>
              <a:pathLst>
                <a:path w="1334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4" y="851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3157975" y="2515500"/>
              <a:ext cx="33425" cy="21275"/>
            </a:xfrm>
            <a:custGeom>
              <a:avLst/>
              <a:gdLst/>
              <a:ahLst/>
              <a:cxnLst/>
              <a:rect l="l" t="t" r="r" b="b"/>
              <a:pathLst>
                <a:path w="1337" h="851" extrusionOk="0">
                  <a:moveTo>
                    <a:pt x="1" y="0"/>
                  </a:moveTo>
                  <a:lnTo>
                    <a:pt x="1" y="851"/>
                  </a:lnTo>
                  <a:lnTo>
                    <a:pt x="1337" y="851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rgbClr val="FF9200">
                <a:alpha val="49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3091250" y="2536600"/>
              <a:ext cx="27825" cy="229175"/>
            </a:xfrm>
            <a:custGeom>
              <a:avLst/>
              <a:gdLst/>
              <a:ahLst/>
              <a:cxnLst/>
              <a:rect l="l" t="t" r="r" b="b"/>
              <a:pathLst>
                <a:path w="1113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2" y="9167"/>
                  </a:lnTo>
                  <a:lnTo>
                    <a:pt x="1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3197075" y="2536600"/>
              <a:ext cx="27900" cy="229175"/>
            </a:xfrm>
            <a:custGeom>
              <a:avLst/>
              <a:gdLst/>
              <a:ahLst/>
              <a:cxnLst/>
              <a:rect l="l" t="t" r="r" b="b"/>
              <a:pathLst>
                <a:path w="1116" h="9167" extrusionOk="0">
                  <a:moveTo>
                    <a:pt x="0" y="1"/>
                  </a:moveTo>
                  <a:lnTo>
                    <a:pt x="0" y="9167"/>
                  </a:lnTo>
                  <a:lnTo>
                    <a:pt x="1115" y="9167"/>
                  </a:lnTo>
                  <a:lnTo>
                    <a:pt x="11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3110225" y="2575400"/>
              <a:ext cx="95625" cy="170025"/>
            </a:xfrm>
            <a:custGeom>
              <a:avLst/>
              <a:gdLst/>
              <a:ahLst/>
              <a:cxnLst/>
              <a:rect l="l" t="t" r="r" b="b"/>
              <a:pathLst>
                <a:path w="3825" h="6801" extrusionOk="0">
                  <a:moveTo>
                    <a:pt x="0" y="0"/>
                  </a:moveTo>
                  <a:lnTo>
                    <a:pt x="0" y="6801"/>
                  </a:lnTo>
                  <a:lnTo>
                    <a:pt x="3824" y="6801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3115200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3157975" y="25823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3115200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3157975" y="26053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800"/>
                  </a:lnTo>
                  <a:lnTo>
                    <a:pt x="1715" y="800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76C6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3115200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3157975" y="2628300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3115200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3157975" y="265117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3115200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3157975" y="2674075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115200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3157975" y="2697025"/>
              <a:ext cx="42875" cy="20000"/>
            </a:xfrm>
            <a:custGeom>
              <a:avLst/>
              <a:gdLst/>
              <a:ahLst/>
              <a:cxnLst/>
              <a:rect l="l" t="t" r="r" b="b"/>
              <a:pathLst>
                <a:path w="1715" h="800" extrusionOk="0">
                  <a:moveTo>
                    <a:pt x="1" y="1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3115200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3157975" y="2720000"/>
              <a:ext cx="42875" cy="19975"/>
            </a:xfrm>
            <a:custGeom>
              <a:avLst/>
              <a:gdLst/>
              <a:ahLst/>
              <a:cxnLst/>
              <a:rect l="l" t="t" r="r" b="b"/>
              <a:pathLst>
                <a:path w="1715" h="799" extrusionOk="0">
                  <a:moveTo>
                    <a:pt x="1" y="0"/>
                  </a:moveTo>
                  <a:lnTo>
                    <a:pt x="1" y="799"/>
                  </a:lnTo>
                  <a:lnTo>
                    <a:pt x="1715" y="799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3155900" y="2543900"/>
              <a:ext cx="4325" cy="24750"/>
            </a:xfrm>
            <a:custGeom>
              <a:avLst/>
              <a:gdLst/>
              <a:ahLst/>
              <a:cxnLst/>
              <a:rect l="l" t="t" r="r" b="b"/>
              <a:pathLst>
                <a:path w="173" h="990" extrusionOk="0">
                  <a:moveTo>
                    <a:pt x="1" y="1"/>
                  </a:moveTo>
                  <a:lnTo>
                    <a:pt x="1" y="990"/>
                  </a:lnTo>
                  <a:lnTo>
                    <a:pt x="173" y="990"/>
                  </a:lnTo>
                  <a:lnTo>
                    <a:pt x="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3145775" y="2554125"/>
              <a:ext cx="24675" cy="4325"/>
            </a:xfrm>
            <a:custGeom>
              <a:avLst/>
              <a:gdLst/>
              <a:ahLst/>
              <a:cxnLst/>
              <a:rect l="l" t="t" r="r" b="b"/>
              <a:pathLst>
                <a:path w="987" h="173" extrusionOk="0">
                  <a:moveTo>
                    <a:pt x="0" y="0"/>
                  </a:moveTo>
                  <a:lnTo>
                    <a:pt x="0" y="172"/>
                  </a:lnTo>
                  <a:lnTo>
                    <a:pt x="986" y="1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38"/>
          <p:cNvGrpSpPr/>
          <p:nvPr/>
        </p:nvGrpSpPr>
        <p:grpSpPr>
          <a:xfrm rot="841025">
            <a:off x="102344" y="258397"/>
            <a:ext cx="447275" cy="625913"/>
            <a:chOff x="7877949" y="4508284"/>
            <a:chExt cx="560451" cy="784290"/>
          </a:xfrm>
        </p:grpSpPr>
        <p:sp>
          <p:nvSpPr>
            <p:cNvPr id="488" name="Google Shape;488;p38"/>
            <p:cNvSpPr/>
            <p:nvPr/>
          </p:nvSpPr>
          <p:spPr>
            <a:xfrm>
              <a:off x="7877949" y="4508284"/>
              <a:ext cx="538019" cy="783421"/>
            </a:xfrm>
            <a:custGeom>
              <a:avLst/>
              <a:gdLst/>
              <a:ahLst/>
              <a:cxnLst/>
              <a:rect l="l" t="t" r="r" b="b"/>
              <a:pathLst>
                <a:path w="9287" h="13523" extrusionOk="0">
                  <a:moveTo>
                    <a:pt x="4832" y="1"/>
                  </a:moveTo>
                  <a:cubicBezTo>
                    <a:pt x="2105" y="1"/>
                    <a:pt x="1" y="2504"/>
                    <a:pt x="575" y="5260"/>
                  </a:cubicBezTo>
                  <a:cubicBezTo>
                    <a:pt x="1097" y="7763"/>
                    <a:pt x="3604" y="9287"/>
                    <a:pt x="3604" y="10113"/>
                  </a:cubicBezTo>
                  <a:lnTo>
                    <a:pt x="3604" y="10844"/>
                  </a:lnTo>
                  <a:lnTo>
                    <a:pt x="3490" y="10844"/>
                  </a:lnTo>
                  <a:lnTo>
                    <a:pt x="3490" y="11458"/>
                  </a:lnTo>
                  <a:lnTo>
                    <a:pt x="3604" y="11458"/>
                  </a:lnTo>
                  <a:lnTo>
                    <a:pt x="3604" y="11784"/>
                  </a:lnTo>
                  <a:lnTo>
                    <a:pt x="3604" y="11913"/>
                  </a:lnTo>
                  <a:lnTo>
                    <a:pt x="3604" y="12174"/>
                  </a:lnTo>
                  <a:lnTo>
                    <a:pt x="3604" y="12306"/>
                  </a:lnTo>
                  <a:lnTo>
                    <a:pt x="3604" y="12567"/>
                  </a:lnTo>
                  <a:lnTo>
                    <a:pt x="3604" y="12696"/>
                  </a:lnTo>
                  <a:lnTo>
                    <a:pt x="3604" y="12718"/>
                  </a:lnTo>
                  <a:cubicBezTo>
                    <a:pt x="3604" y="12887"/>
                    <a:pt x="3742" y="13025"/>
                    <a:pt x="3911" y="13025"/>
                  </a:cubicBezTo>
                  <a:lnTo>
                    <a:pt x="3988" y="13025"/>
                  </a:lnTo>
                  <a:lnTo>
                    <a:pt x="4077" y="13307"/>
                  </a:lnTo>
                  <a:cubicBezTo>
                    <a:pt x="4117" y="13440"/>
                    <a:pt x="4233" y="13522"/>
                    <a:pt x="4372" y="13522"/>
                  </a:cubicBezTo>
                  <a:lnTo>
                    <a:pt x="5302" y="13522"/>
                  </a:lnTo>
                  <a:cubicBezTo>
                    <a:pt x="5438" y="13522"/>
                    <a:pt x="5554" y="13433"/>
                    <a:pt x="5597" y="13307"/>
                  </a:cubicBezTo>
                  <a:lnTo>
                    <a:pt x="5686" y="13025"/>
                  </a:lnTo>
                  <a:lnTo>
                    <a:pt x="5763" y="13025"/>
                  </a:lnTo>
                  <a:cubicBezTo>
                    <a:pt x="5932" y="13025"/>
                    <a:pt x="6070" y="12887"/>
                    <a:pt x="6070" y="12718"/>
                  </a:cubicBezTo>
                  <a:lnTo>
                    <a:pt x="6070" y="12696"/>
                  </a:lnTo>
                  <a:lnTo>
                    <a:pt x="6070" y="12567"/>
                  </a:lnTo>
                  <a:lnTo>
                    <a:pt x="6070" y="12306"/>
                  </a:lnTo>
                  <a:lnTo>
                    <a:pt x="6070" y="12174"/>
                  </a:lnTo>
                  <a:lnTo>
                    <a:pt x="6070" y="11913"/>
                  </a:lnTo>
                  <a:lnTo>
                    <a:pt x="6070" y="11784"/>
                  </a:lnTo>
                  <a:lnTo>
                    <a:pt x="6070" y="11458"/>
                  </a:lnTo>
                  <a:lnTo>
                    <a:pt x="6184" y="11458"/>
                  </a:lnTo>
                  <a:lnTo>
                    <a:pt x="6184" y="10844"/>
                  </a:lnTo>
                  <a:lnTo>
                    <a:pt x="6070" y="10844"/>
                  </a:lnTo>
                  <a:lnTo>
                    <a:pt x="6070" y="10113"/>
                  </a:lnTo>
                  <a:cubicBezTo>
                    <a:pt x="6070" y="9287"/>
                    <a:pt x="8577" y="7760"/>
                    <a:pt x="9099" y="5260"/>
                  </a:cubicBezTo>
                  <a:cubicBezTo>
                    <a:pt x="9102" y="5247"/>
                    <a:pt x="9108" y="5232"/>
                    <a:pt x="9108" y="5223"/>
                  </a:cubicBezTo>
                  <a:cubicBezTo>
                    <a:pt x="9111" y="5210"/>
                    <a:pt x="9111" y="5198"/>
                    <a:pt x="9114" y="5186"/>
                  </a:cubicBezTo>
                  <a:cubicBezTo>
                    <a:pt x="9286" y="4304"/>
                    <a:pt x="9179" y="3435"/>
                    <a:pt x="8856" y="2673"/>
                  </a:cubicBezTo>
                  <a:cubicBezTo>
                    <a:pt x="8838" y="2667"/>
                    <a:pt x="8835" y="2664"/>
                    <a:pt x="8832" y="2658"/>
                  </a:cubicBezTo>
                  <a:cubicBezTo>
                    <a:pt x="8823" y="2636"/>
                    <a:pt x="8810" y="2615"/>
                    <a:pt x="8804" y="2596"/>
                  </a:cubicBezTo>
                  <a:cubicBezTo>
                    <a:pt x="8795" y="2575"/>
                    <a:pt x="8789" y="2556"/>
                    <a:pt x="8776" y="2538"/>
                  </a:cubicBezTo>
                  <a:cubicBezTo>
                    <a:pt x="8773" y="2526"/>
                    <a:pt x="8764" y="2513"/>
                    <a:pt x="8761" y="2504"/>
                  </a:cubicBezTo>
                  <a:cubicBezTo>
                    <a:pt x="8746" y="2473"/>
                    <a:pt x="8733" y="2446"/>
                    <a:pt x="8718" y="2415"/>
                  </a:cubicBezTo>
                  <a:cubicBezTo>
                    <a:pt x="8718" y="2412"/>
                    <a:pt x="8718" y="2412"/>
                    <a:pt x="8715" y="2406"/>
                  </a:cubicBezTo>
                  <a:cubicBezTo>
                    <a:pt x="8466" y="1911"/>
                    <a:pt x="8128" y="1469"/>
                    <a:pt x="7720" y="1107"/>
                  </a:cubicBezTo>
                  <a:lnTo>
                    <a:pt x="7717" y="1100"/>
                  </a:lnTo>
                  <a:cubicBezTo>
                    <a:pt x="7689" y="1079"/>
                    <a:pt x="7668" y="1054"/>
                    <a:pt x="7640" y="1033"/>
                  </a:cubicBezTo>
                  <a:cubicBezTo>
                    <a:pt x="7634" y="1024"/>
                    <a:pt x="7625" y="1021"/>
                    <a:pt x="7622" y="1014"/>
                  </a:cubicBezTo>
                  <a:cubicBezTo>
                    <a:pt x="7603" y="996"/>
                    <a:pt x="7582" y="978"/>
                    <a:pt x="7560" y="962"/>
                  </a:cubicBezTo>
                  <a:cubicBezTo>
                    <a:pt x="7548" y="956"/>
                    <a:pt x="7536" y="944"/>
                    <a:pt x="7526" y="938"/>
                  </a:cubicBezTo>
                  <a:cubicBezTo>
                    <a:pt x="7511" y="925"/>
                    <a:pt x="7499" y="913"/>
                    <a:pt x="7483" y="901"/>
                  </a:cubicBezTo>
                  <a:cubicBezTo>
                    <a:pt x="7468" y="888"/>
                    <a:pt x="7449" y="876"/>
                    <a:pt x="7434" y="864"/>
                  </a:cubicBezTo>
                  <a:cubicBezTo>
                    <a:pt x="7428" y="861"/>
                    <a:pt x="7422" y="855"/>
                    <a:pt x="7419" y="852"/>
                  </a:cubicBezTo>
                  <a:cubicBezTo>
                    <a:pt x="6841" y="422"/>
                    <a:pt x="6150" y="130"/>
                    <a:pt x="5395" y="35"/>
                  </a:cubicBezTo>
                  <a:cubicBezTo>
                    <a:pt x="5385" y="35"/>
                    <a:pt x="5379" y="35"/>
                    <a:pt x="5376" y="28"/>
                  </a:cubicBezTo>
                  <a:cubicBezTo>
                    <a:pt x="5348" y="25"/>
                    <a:pt x="5321" y="22"/>
                    <a:pt x="5293" y="22"/>
                  </a:cubicBezTo>
                  <a:cubicBezTo>
                    <a:pt x="5284" y="22"/>
                    <a:pt x="5269" y="19"/>
                    <a:pt x="5256" y="19"/>
                  </a:cubicBezTo>
                  <a:cubicBezTo>
                    <a:pt x="5232" y="16"/>
                    <a:pt x="5210" y="16"/>
                    <a:pt x="5186" y="10"/>
                  </a:cubicBezTo>
                  <a:cubicBezTo>
                    <a:pt x="5167" y="10"/>
                    <a:pt x="5149" y="7"/>
                    <a:pt x="5133" y="7"/>
                  </a:cubicBezTo>
                  <a:cubicBezTo>
                    <a:pt x="5115" y="7"/>
                    <a:pt x="5093" y="4"/>
                    <a:pt x="5072" y="4"/>
                  </a:cubicBezTo>
                  <a:cubicBezTo>
                    <a:pt x="5047" y="4"/>
                    <a:pt x="5026" y="1"/>
                    <a:pt x="4998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7877960" y="4508632"/>
              <a:ext cx="560439" cy="639459"/>
            </a:xfrm>
            <a:custGeom>
              <a:avLst/>
              <a:gdLst/>
              <a:ahLst/>
              <a:cxnLst/>
              <a:rect l="l" t="t" r="r" b="b"/>
              <a:pathLst>
                <a:path w="9674" h="11038" extrusionOk="0">
                  <a:moveTo>
                    <a:pt x="4836" y="1"/>
                  </a:moveTo>
                  <a:cubicBezTo>
                    <a:pt x="2105" y="1"/>
                    <a:pt x="1" y="2504"/>
                    <a:pt x="578" y="5263"/>
                  </a:cubicBezTo>
                  <a:cubicBezTo>
                    <a:pt x="1101" y="7766"/>
                    <a:pt x="3607" y="9290"/>
                    <a:pt x="3607" y="10116"/>
                  </a:cubicBezTo>
                  <a:lnTo>
                    <a:pt x="3607" y="11038"/>
                  </a:lnTo>
                  <a:lnTo>
                    <a:pt x="6064" y="11038"/>
                  </a:lnTo>
                  <a:lnTo>
                    <a:pt x="6064" y="10116"/>
                  </a:lnTo>
                  <a:cubicBezTo>
                    <a:pt x="6064" y="9290"/>
                    <a:pt x="8577" y="7760"/>
                    <a:pt x="9093" y="5263"/>
                  </a:cubicBezTo>
                  <a:cubicBezTo>
                    <a:pt x="9674" y="2563"/>
                    <a:pt x="7609" y="1"/>
                    <a:pt x="4836" y="1"/>
                  </a:cubicBezTo>
                  <a:close/>
                </a:path>
              </a:pathLst>
            </a:custGeom>
            <a:solidFill>
              <a:srgbClr val="B0C5D9">
                <a:alpha val="58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8149191" y="4544085"/>
              <a:ext cx="225705" cy="225531"/>
            </a:xfrm>
            <a:custGeom>
              <a:avLst/>
              <a:gdLst/>
              <a:ahLst/>
              <a:cxnLst/>
              <a:rect l="l" t="t" r="r" b="b"/>
              <a:pathLst>
                <a:path w="3896" h="3893" extrusionOk="0">
                  <a:moveTo>
                    <a:pt x="154" y="0"/>
                  </a:moveTo>
                  <a:cubicBezTo>
                    <a:pt x="71" y="0"/>
                    <a:pt x="0" y="68"/>
                    <a:pt x="0" y="154"/>
                  </a:cubicBezTo>
                  <a:cubicBezTo>
                    <a:pt x="0" y="237"/>
                    <a:pt x="71" y="307"/>
                    <a:pt x="154" y="307"/>
                  </a:cubicBezTo>
                  <a:cubicBezTo>
                    <a:pt x="2046" y="307"/>
                    <a:pt x="3588" y="1846"/>
                    <a:pt x="3588" y="3738"/>
                  </a:cubicBezTo>
                  <a:cubicBezTo>
                    <a:pt x="3588" y="3824"/>
                    <a:pt x="3655" y="3892"/>
                    <a:pt x="3741" y="3892"/>
                  </a:cubicBezTo>
                  <a:cubicBezTo>
                    <a:pt x="3824" y="3892"/>
                    <a:pt x="3895" y="3824"/>
                    <a:pt x="3895" y="3738"/>
                  </a:cubicBezTo>
                  <a:cubicBezTo>
                    <a:pt x="3895" y="1677"/>
                    <a:pt x="2215" y="0"/>
                    <a:pt x="1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8086916" y="5162780"/>
              <a:ext cx="142398" cy="100397"/>
            </a:xfrm>
            <a:custGeom>
              <a:avLst/>
              <a:gdLst/>
              <a:ahLst/>
              <a:cxnLst/>
              <a:rect l="l" t="t" r="r" b="b"/>
              <a:pathLst>
                <a:path w="2458" h="1733" extrusionOk="0">
                  <a:moveTo>
                    <a:pt x="0" y="1"/>
                  </a:moveTo>
                  <a:lnTo>
                    <a:pt x="0" y="1426"/>
                  </a:lnTo>
                  <a:cubicBezTo>
                    <a:pt x="0" y="1595"/>
                    <a:pt x="138" y="1733"/>
                    <a:pt x="307" y="1733"/>
                  </a:cubicBezTo>
                  <a:lnTo>
                    <a:pt x="2150" y="1733"/>
                  </a:lnTo>
                  <a:cubicBezTo>
                    <a:pt x="2319" y="1733"/>
                    <a:pt x="2457" y="1595"/>
                    <a:pt x="2457" y="1426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8108929" y="5262942"/>
              <a:ext cx="97964" cy="28908"/>
            </a:xfrm>
            <a:custGeom>
              <a:avLst/>
              <a:gdLst/>
              <a:ahLst/>
              <a:cxnLst/>
              <a:rect l="l" t="t" r="r" b="b"/>
              <a:pathLst>
                <a:path w="1691" h="499" extrusionOk="0">
                  <a:moveTo>
                    <a:pt x="1" y="1"/>
                  </a:moveTo>
                  <a:lnTo>
                    <a:pt x="90" y="284"/>
                  </a:lnTo>
                  <a:cubicBezTo>
                    <a:pt x="130" y="409"/>
                    <a:pt x="250" y="499"/>
                    <a:pt x="385" y="499"/>
                  </a:cubicBezTo>
                  <a:lnTo>
                    <a:pt x="1313" y="499"/>
                  </a:lnTo>
                  <a:cubicBezTo>
                    <a:pt x="1451" y="499"/>
                    <a:pt x="1571" y="416"/>
                    <a:pt x="1611" y="284"/>
                  </a:cubicBezTo>
                  <a:lnTo>
                    <a:pt x="16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8086916" y="5236641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8086916" y="5214049"/>
              <a:ext cx="142398" cy="7531"/>
            </a:xfrm>
            <a:custGeom>
              <a:avLst/>
              <a:gdLst/>
              <a:ahLst/>
              <a:cxnLst/>
              <a:rect l="l" t="t" r="r" b="b"/>
              <a:pathLst>
                <a:path w="2458" h="130" extrusionOk="0">
                  <a:moveTo>
                    <a:pt x="0" y="0"/>
                  </a:moveTo>
                  <a:lnTo>
                    <a:pt x="0" y="129"/>
                  </a:lnTo>
                  <a:lnTo>
                    <a:pt x="2457" y="129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8086916" y="5191282"/>
              <a:ext cx="142398" cy="7705"/>
            </a:xfrm>
            <a:custGeom>
              <a:avLst/>
              <a:gdLst/>
              <a:ahLst/>
              <a:cxnLst/>
              <a:rect l="l" t="t" r="r" b="b"/>
              <a:pathLst>
                <a:path w="2458" h="133" extrusionOk="0">
                  <a:moveTo>
                    <a:pt x="0" y="0"/>
                  </a:moveTo>
                  <a:lnTo>
                    <a:pt x="0" y="132"/>
                  </a:lnTo>
                  <a:lnTo>
                    <a:pt x="2457" y="132"/>
                  </a:lnTo>
                  <a:lnTo>
                    <a:pt x="2457" y="0"/>
                  </a:lnTo>
                  <a:close/>
                </a:path>
              </a:pathLst>
            </a:custGeom>
            <a:solidFill>
              <a:srgbClr val="2C3A4C">
                <a:alpha val="54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7944696" y="4637643"/>
              <a:ext cx="187817" cy="287287"/>
            </a:xfrm>
            <a:custGeom>
              <a:avLst/>
              <a:gdLst/>
              <a:ahLst/>
              <a:cxnLst/>
              <a:rect l="l" t="t" r="r" b="b"/>
              <a:pathLst>
                <a:path w="3242" h="4959" extrusionOk="0">
                  <a:moveTo>
                    <a:pt x="1641" y="1"/>
                  </a:moveTo>
                  <a:lnTo>
                    <a:pt x="1641" y="1"/>
                  </a:lnTo>
                  <a:cubicBezTo>
                    <a:pt x="747" y="1088"/>
                    <a:pt x="1" y="4673"/>
                    <a:pt x="3232" y="4959"/>
                  </a:cubicBezTo>
                  <a:cubicBezTo>
                    <a:pt x="2848" y="4102"/>
                    <a:pt x="3241" y="3346"/>
                    <a:pt x="3002" y="2206"/>
                  </a:cubicBezTo>
                  <a:cubicBezTo>
                    <a:pt x="2759" y="1061"/>
                    <a:pt x="1641" y="1"/>
                    <a:pt x="1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8139227" y="4637643"/>
              <a:ext cx="95067" cy="153637"/>
            </a:xfrm>
            <a:custGeom>
              <a:avLst/>
              <a:gdLst/>
              <a:ahLst/>
              <a:cxnLst/>
              <a:rect l="l" t="t" r="r" b="b"/>
              <a:pathLst>
                <a:path w="1641" h="2652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77" y="600"/>
                    <a:pt x="0" y="2114"/>
                    <a:pt x="399" y="2652"/>
                  </a:cubicBezTo>
                  <a:cubicBezTo>
                    <a:pt x="1640" y="2025"/>
                    <a:pt x="1432" y="465"/>
                    <a:pt x="1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8158054" y="4750317"/>
              <a:ext cx="140660" cy="210585"/>
            </a:xfrm>
            <a:custGeom>
              <a:avLst/>
              <a:gdLst/>
              <a:ahLst/>
              <a:cxnLst/>
              <a:rect l="l" t="t" r="r" b="b"/>
              <a:pathLst>
                <a:path w="2428" h="3635" extrusionOk="0">
                  <a:moveTo>
                    <a:pt x="2427" y="0"/>
                  </a:moveTo>
                  <a:lnTo>
                    <a:pt x="2427" y="0"/>
                  </a:lnTo>
                  <a:cubicBezTo>
                    <a:pt x="1478" y="77"/>
                    <a:pt x="1" y="1161"/>
                    <a:pt x="1" y="3634"/>
                  </a:cubicBezTo>
                  <a:cubicBezTo>
                    <a:pt x="2314" y="3124"/>
                    <a:pt x="2427" y="0"/>
                    <a:pt x="2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8042425" y="4691749"/>
              <a:ext cx="119457" cy="325697"/>
            </a:xfrm>
            <a:custGeom>
              <a:avLst/>
              <a:gdLst/>
              <a:ahLst/>
              <a:cxnLst/>
              <a:rect l="l" t="t" r="r" b="b"/>
              <a:pathLst>
                <a:path w="2062" h="5622" extrusionOk="0">
                  <a:moveTo>
                    <a:pt x="9" y="1"/>
                  </a:moveTo>
                  <a:cubicBezTo>
                    <a:pt x="9" y="1"/>
                    <a:pt x="3" y="96"/>
                    <a:pt x="0" y="271"/>
                  </a:cubicBezTo>
                  <a:cubicBezTo>
                    <a:pt x="3" y="357"/>
                    <a:pt x="6" y="458"/>
                    <a:pt x="15" y="572"/>
                  </a:cubicBezTo>
                  <a:cubicBezTo>
                    <a:pt x="28" y="689"/>
                    <a:pt x="37" y="818"/>
                    <a:pt x="65" y="956"/>
                  </a:cubicBezTo>
                  <a:cubicBezTo>
                    <a:pt x="89" y="1097"/>
                    <a:pt x="123" y="1248"/>
                    <a:pt x="160" y="1404"/>
                  </a:cubicBezTo>
                  <a:cubicBezTo>
                    <a:pt x="203" y="1564"/>
                    <a:pt x="252" y="1727"/>
                    <a:pt x="310" y="1896"/>
                  </a:cubicBezTo>
                  <a:cubicBezTo>
                    <a:pt x="341" y="1976"/>
                    <a:pt x="378" y="2065"/>
                    <a:pt x="406" y="2151"/>
                  </a:cubicBezTo>
                  <a:cubicBezTo>
                    <a:pt x="442" y="2234"/>
                    <a:pt x="479" y="2320"/>
                    <a:pt x="513" y="2406"/>
                  </a:cubicBezTo>
                  <a:cubicBezTo>
                    <a:pt x="590" y="2575"/>
                    <a:pt x="673" y="2750"/>
                    <a:pt x="762" y="2919"/>
                  </a:cubicBezTo>
                  <a:cubicBezTo>
                    <a:pt x="937" y="3257"/>
                    <a:pt x="1137" y="3582"/>
                    <a:pt x="1339" y="3874"/>
                  </a:cubicBezTo>
                  <a:cubicBezTo>
                    <a:pt x="1389" y="3948"/>
                    <a:pt x="1435" y="4019"/>
                    <a:pt x="1487" y="4089"/>
                  </a:cubicBezTo>
                  <a:cubicBezTo>
                    <a:pt x="1533" y="4163"/>
                    <a:pt x="1570" y="4230"/>
                    <a:pt x="1610" y="4301"/>
                  </a:cubicBezTo>
                  <a:cubicBezTo>
                    <a:pt x="1683" y="4439"/>
                    <a:pt x="1736" y="4581"/>
                    <a:pt x="1782" y="4710"/>
                  </a:cubicBezTo>
                  <a:cubicBezTo>
                    <a:pt x="1865" y="4971"/>
                    <a:pt x="1895" y="5201"/>
                    <a:pt x="1908" y="5364"/>
                  </a:cubicBezTo>
                  <a:cubicBezTo>
                    <a:pt x="1911" y="5444"/>
                    <a:pt x="1911" y="5505"/>
                    <a:pt x="1911" y="5548"/>
                  </a:cubicBezTo>
                  <a:cubicBezTo>
                    <a:pt x="1911" y="5591"/>
                    <a:pt x="1908" y="5610"/>
                    <a:pt x="1908" y="5610"/>
                  </a:cubicBezTo>
                  <a:lnTo>
                    <a:pt x="2061" y="5622"/>
                  </a:lnTo>
                  <a:lnTo>
                    <a:pt x="2061" y="5548"/>
                  </a:lnTo>
                  <a:cubicBezTo>
                    <a:pt x="2061" y="5502"/>
                    <a:pt x="2061" y="5432"/>
                    <a:pt x="2055" y="5349"/>
                  </a:cubicBezTo>
                  <a:cubicBezTo>
                    <a:pt x="2043" y="5180"/>
                    <a:pt x="2000" y="4937"/>
                    <a:pt x="1908" y="4661"/>
                  </a:cubicBezTo>
                  <a:cubicBezTo>
                    <a:pt x="1859" y="4522"/>
                    <a:pt x="1797" y="4378"/>
                    <a:pt x="1717" y="4230"/>
                  </a:cubicBezTo>
                  <a:cubicBezTo>
                    <a:pt x="1631" y="4083"/>
                    <a:pt x="1536" y="3939"/>
                    <a:pt x="1428" y="3797"/>
                  </a:cubicBezTo>
                  <a:cubicBezTo>
                    <a:pt x="1223" y="3515"/>
                    <a:pt x="1014" y="3198"/>
                    <a:pt x="829" y="2870"/>
                  </a:cubicBezTo>
                  <a:cubicBezTo>
                    <a:pt x="737" y="2704"/>
                    <a:pt x="651" y="2538"/>
                    <a:pt x="571" y="2369"/>
                  </a:cubicBezTo>
                  <a:cubicBezTo>
                    <a:pt x="538" y="2280"/>
                    <a:pt x="498" y="2200"/>
                    <a:pt x="461" y="2117"/>
                  </a:cubicBezTo>
                  <a:cubicBezTo>
                    <a:pt x="427" y="2031"/>
                    <a:pt x="396" y="1948"/>
                    <a:pt x="360" y="1865"/>
                  </a:cubicBezTo>
                  <a:cubicBezTo>
                    <a:pt x="298" y="1702"/>
                    <a:pt x="246" y="1540"/>
                    <a:pt x="200" y="1383"/>
                  </a:cubicBezTo>
                  <a:cubicBezTo>
                    <a:pt x="157" y="1226"/>
                    <a:pt x="120" y="1076"/>
                    <a:pt x="92" y="938"/>
                  </a:cubicBezTo>
                  <a:cubicBezTo>
                    <a:pt x="62" y="799"/>
                    <a:pt x="46" y="673"/>
                    <a:pt x="31" y="557"/>
                  </a:cubicBezTo>
                  <a:cubicBezTo>
                    <a:pt x="19" y="446"/>
                    <a:pt x="15" y="345"/>
                    <a:pt x="9" y="262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8153593" y="4819370"/>
              <a:ext cx="97790" cy="302002"/>
            </a:xfrm>
            <a:custGeom>
              <a:avLst/>
              <a:gdLst/>
              <a:ahLst/>
              <a:cxnLst/>
              <a:rect l="l" t="t" r="r" b="b"/>
              <a:pathLst>
                <a:path w="1688" h="5213" extrusionOk="0">
                  <a:moveTo>
                    <a:pt x="1687" y="0"/>
                  </a:moveTo>
                  <a:cubicBezTo>
                    <a:pt x="1687" y="0"/>
                    <a:pt x="1626" y="68"/>
                    <a:pt x="1521" y="169"/>
                  </a:cubicBezTo>
                  <a:cubicBezTo>
                    <a:pt x="1411" y="277"/>
                    <a:pt x="1248" y="430"/>
                    <a:pt x="1070" y="630"/>
                  </a:cubicBezTo>
                  <a:cubicBezTo>
                    <a:pt x="981" y="731"/>
                    <a:pt x="886" y="842"/>
                    <a:pt x="793" y="965"/>
                  </a:cubicBezTo>
                  <a:cubicBezTo>
                    <a:pt x="695" y="1088"/>
                    <a:pt x="603" y="1223"/>
                    <a:pt x="520" y="1367"/>
                  </a:cubicBezTo>
                  <a:cubicBezTo>
                    <a:pt x="477" y="1441"/>
                    <a:pt x="434" y="1514"/>
                    <a:pt x="397" y="1594"/>
                  </a:cubicBezTo>
                  <a:cubicBezTo>
                    <a:pt x="357" y="1674"/>
                    <a:pt x="317" y="1751"/>
                    <a:pt x="287" y="1837"/>
                  </a:cubicBezTo>
                  <a:cubicBezTo>
                    <a:pt x="213" y="2003"/>
                    <a:pt x="158" y="2175"/>
                    <a:pt x="118" y="2350"/>
                  </a:cubicBezTo>
                  <a:cubicBezTo>
                    <a:pt x="72" y="2528"/>
                    <a:pt x="47" y="2709"/>
                    <a:pt x="26" y="2884"/>
                  </a:cubicBezTo>
                  <a:cubicBezTo>
                    <a:pt x="13" y="3066"/>
                    <a:pt x="4" y="3241"/>
                    <a:pt x="4" y="3407"/>
                  </a:cubicBezTo>
                  <a:cubicBezTo>
                    <a:pt x="1" y="3741"/>
                    <a:pt x="1" y="4052"/>
                    <a:pt x="1" y="4322"/>
                  </a:cubicBezTo>
                  <a:cubicBezTo>
                    <a:pt x="1" y="4853"/>
                    <a:pt x="4" y="5213"/>
                    <a:pt x="4" y="5213"/>
                  </a:cubicBezTo>
                  <a:lnTo>
                    <a:pt x="158" y="5213"/>
                  </a:lnTo>
                  <a:cubicBezTo>
                    <a:pt x="158" y="5213"/>
                    <a:pt x="158" y="4853"/>
                    <a:pt x="164" y="4322"/>
                  </a:cubicBezTo>
                  <a:cubicBezTo>
                    <a:pt x="158" y="4052"/>
                    <a:pt x="158" y="3741"/>
                    <a:pt x="158" y="3407"/>
                  </a:cubicBezTo>
                  <a:cubicBezTo>
                    <a:pt x="155" y="3241"/>
                    <a:pt x="164" y="3072"/>
                    <a:pt x="167" y="2900"/>
                  </a:cubicBezTo>
                  <a:cubicBezTo>
                    <a:pt x="182" y="2731"/>
                    <a:pt x="204" y="2556"/>
                    <a:pt x="244" y="2387"/>
                  </a:cubicBezTo>
                  <a:cubicBezTo>
                    <a:pt x="280" y="2218"/>
                    <a:pt x="333" y="2049"/>
                    <a:pt x="394" y="1886"/>
                  </a:cubicBezTo>
                  <a:cubicBezTo>
                    <a:pt x="419" y="1803"/>
                    <a:pt x="459" y="1726"/>
                    <a:pt x="492" y="1650"/>
                  </a:cubicBezTo>
                  <a:cubicBezTo>
                    <a:pt x="523" y="1573"/>
                    <a:pt x="566" y="1499"/>
                    <a:pt x="603" y="1425"/>
                  </a:cubicBezTo>
                  <a:cubicBezTo>
                    <a:pt x="680" y="1281"/>
                    <a:pt x="769" y="1146"/>
                    <a:pt x="855" y="1020"/>
                  </a:cubicBezTo>
                  <a:cubicBezTo>
                    <a:pt x="938" y="897"/>
                    <a:pt x="1027" y="780"/>
                    <a:pt x="1110" y="676"/>
                  </a:cubicBezTo>
                  <a:cubicBezTo>
                    <a:pt x="1196" y="575"/>
                    <a:pt x="1276" y="482"/>
                    <a:pt x="1346" y="399"/>
                  </a:cubicBezTo>
                  <a:cubicBezTo>
                    <a:pt x="1414" y="320"/>
                    <a:pt x="1478" y="246"/>
                    <a:pt x="1531" y="191"/>
                  </a:cubicBezTo>
                  <a:cubicBezTo>
                    <a:pt x="1632" y="71"/>
                    <a:pt x="1687" y="0"/>
                    <a:pt x="1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8093114" y="5094654"/>
              <a:ext cx="129247" cy="42233"/>
            </a:xfrm>
            <a:custGeom>
              <a:avLst/>
              <a:gdLst/>
              <a:ahLst/>
              <a:cxnLst/>
              <a:rect l="l" t="t" r="r" b="b"/>
              <a:pathLst>
                <a:path w="2231" h="729" extrusionOk="0">
                  <a:moveTo>
                    <a:pt x="1" y="0"/>
                  </a:moveTo>
                  <a:lnTo>
                    <a:pt x="1" y="728"/>
                  </a:lnTo>
                  <a:lnTo>
                    <a:pt x="2231" y="72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8080138" y="5136827"/>
              <a:ext cx="155780" cy="35628"/>
            </a:xfrm>
            <a:custGeom>
              <a:avLst/>
              <a:gdLst/>
              <a:ahLst/>
              <a:cxnLst/>
              <a:rect l="l" t="t" r="r" b="b"/>
              <a:pathLst>
                <a:path w="2689" h="615" extrusionOk="0">
                  <a:moveTo>
                    <a:pt x="0" y="0"/>
                  </a:moveTo>
                  <a:lnTo>
                    <a:pt x="0" y="614"/>
                  </a:lnTo>
                  <a:lnTo>
                    <a:pt x="2688" y="614"/>
                  </a:lnTo>
                  <a:lnTo>
                    <a:pt x="268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8158054" y="4508806"/>
              <a:ext cx="252412" cy="783769"/>
            </a:xfrm>
            <a:custGeom>
              <a:avLst/>
              <a:gdLst/>
              <a:ahLst/>
              <a:cxnLst/>
              <a:rect l="l" t="t" r="r" b="b"/>
              <a:pathLst>
                <a:path w="4357" h="13529" extrusionOk="0">
                  <a:moveTo>
                    <a:pt x="1" y="1"/>
                  </a:moveTo>
                  <a:lnTo>
                    <a:pt x="1" y="13529"/>
                  </a:lnTo>
                  <a:lnTo>
                    <a:pt x="465" y="13529"/>
                  </a:lnTo>
                  <a:lnTo>
                    <a:pt x="465" y="13523"/>
                  </a:lnTo>
                  <a:cubicBezTo>
                    <a:pt x="600" y="13523"/>
                    <a:pt x="720" y="13434"/>
                    <a:pt x="763" y="13308"/>
                  </a:cubicBezTo>
                  <a:lnTo>
                    <a:pt x="849" y="13022"/>
                  </a:lnTo>
                  <a:lnTo>
                    <a:pt x="925" y="13022"/>
                  </a:lnTo>
                  <a:cubicBezTo>
                    <a:pt x="1094" y="13022"/>
                    <a:pt x="1232" y="12884"/>
                    <a:pt x="1232" y="12715"/>
                  </a:cubicBezTo>
                  <a:lnTo>
                    <a:pt x="1232" y="12696"/>
                  </a:lnTo>
                  <a:lnTo>
                    <a:pt x="1232" y="12564"/>
                  </a:lnTo>
                  <a:lnTo>
                    <a:pt x="1232" y="12303"/>
                  </a:lnTo>
                  <a:lnTo>
                    <a:pt x="1232" y="12174"/>
                  </a:lnTo>
                  <a:lnTo>
                    <a:pt x="1232" y="11913"/>
                  </a:lnTo>
                  <a:lnTo>
                    <a:pt x="1232" y="11781"/>
                  </a:lnTo>
                  <a:lnTo>
                    <a:pt x="1232" y="11455"/>
                  </a:lnTo>
                  <a:lnTo>
                    <a:pt x="1349" y="11455"/>
                  </a:lnTo>
                  <a:lnTo>
                    <a:pt x="1349" y="10841"/>
                  </a:lnTo>
                  <a:lnTo>
                    <a:pt x="1232" y="10841"/>
                  </a:lnTo>
                  <a:lnTo>
                    <a:pt x="1232" y="10110"/>
                  </a:lnTo>
                  <a:cubicBezTo>
                    <a:pt x="1232" y="9287"/>
                    <a:pt x="3742" y="7757"/>
                    <a:pt x="4264" y="5257"/>
                  </a:cubicBezTo>
                  <a:cubicBezTo>
                    <a:pt x="4267" y="5247"/>
                    <a:pt x="4270" y="5232"/>
                    <a:pt x="4270" y="5220"/>
                  </a:cubicBezTo>
                  <a:lnTo>
                    <a:pt x="4295" y="5094"/>
                  </a:lnTo>
                  <a:cubicBezTo>
                    <a:pt x="4301" y="5051"/>
                    <a:pt x="4310" y="5005"/>
                    <a:pt x="4313" y="4962"/>
                  </a:cubicBezTo>
                  <a:cubicBezTo>
                    <a:pt x="4316" y="4928"/>
                    <a:pt x="4320" y="4894"/>
                    <a:pt x="4326" y="4864"/>
                  </a:cubicBezTo>
                  <a:cubicBezTo>
                    <a:pt x="4332" y="4808"/>
                    <a:pt x="4335" y="4750"/>
                    <a:pt x="4341" y="4698"/>
                  </a:cubicBezTo>
                  <a:cubicBezTo>
                    <a:pt x="4344" y="4670"/>
                    <a:pt x="4344" y="4639"/>
                    <a:pt x="4347" y="4612"/>
                  </a:cubicBezTo>
                  <a:cubicBezTo>
                    <a:pt x="4350" y="4529"/>
                    <a:pt x="4356" y="4443"/>
                    <a:pt x="4356" y="4357"/>
                  </a:cubicBezTo>
                  <a:cubicBezTo>
                    <a:pt x="4356" y="1952"/>
                    <a:pt x="2406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8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4" name="Google Shape;504;p38"/>
          <p:cNvGrpSpPr/>
          <p:nvPr/>
        </p:nvGrpSpPr>
        <p:grpSpPr>
          <a:xfrm rot="-1604192">
            <a:off x="8505584" y="4346183"/>
            <a:ext cx="333773" cy="638893"/>
            <a:chOff x="6692313" y="4433554"/>
            <a:chExt cx="421445" cy="806710"/>
          </a:xfrm>
        </p:grpSpPr>
        <p:sp>
          <p:nvSpPr>
            <p:cNvPr id="505" name="Google Shape;505;p38"/>
            <p:cNvSpPr/>
            <p:nvPr/>
          </p:nvSpPr>
          <p:spPr>
            <a:xfrm>
              <a:off x="6692313" y="4433554"/>
              <a:ext cx="421111" cy="806536"/>
            </a:xfrm>
            <a:custGeom>
              <a:avLst/>
              <a:gdLst/>
              <a:ahLst/>
              <a:cxnLst/>
              <a:rect l="l" t="t" r="r" b="b"/>
              <a:pathLst>
                <a:path w="7269" h="13922" extrusionOk="0">
                  <a:moveTo>
                    <a:pt x="4114" y="3960"/>
                  </a:moveTo>
                  <a:cubicBezTo>
                    <a:pt x="4197" y="4000"/>
                    <a:pt x="4277" y="4034"/>
                    <a:pt x="4350" y="4061"/>
                  </a:cubicBezTo>
                  <a:cubicBezTo>
                    <a:pt x="4363" y="4166"/>
                    <a:pt x="4366" y="4267"/>
                    <a:pt x="4363" y="4369"/>
                  </a:cubicBezTo>
                  <a:cubicBezTo>
                    <a:pt x="4363" y="4544"/>
                    <a:pt x="4323" y="4713"/>
                    <a:pt x="4289" y="4882"/>
                  </a:cubicBezTo>
                  <a:cubicBezTo>
                    <a:pt x="4240" y="5047"/>
                    <a:pt x="4184" y="5210"/>
                    <a:pt x="4114" y="5358"/>
                  </a:cubicBezTo>
                  <a:cubicBezTo>
                    <a:pt x="4043" y="5508"/>
                    <a:pt x="3960" y="5643"/>
                    <a:pt x="3874" y="5772"/>
                  </a:cubicBezTo>
                  <a:cubicBezTo>
                    <a:pt x="3785" y="5895"/>
                    <a:pt x="3699" y="6012"/>
                    <a:pt x="3610" y="6107"/>
                  </a:cubicBezTo>
                  <a:cubicBezTo>
                    <a:pt x="3537" y="6186"/>
                    <a:pt x="3464" y="6259"/>
                    <a:pt x="3397" y="6321"/>
                  </a:cubicBezTo>
                  <a:lnTo>
                    <a:pt x="3397" y="6321"/>
                  </a:lnTo>
                  <a:lnTo>
                    <a:pt x="2480" y="6322"/>
                  </a:lnTo>
                  <a:lnTo>
                    <a:pt x="4114" y="3960"/>
                  </a:lnTo>
                  <a:close/>
                  <a:moveTo>
                    <a:pt x="4983" y="1"/>
                  </a:moveTo>
                  <a:lnTo>
                    <a:pt x="4012" y="1490"/>
                  </a:lnTo>
                  <a:cubicBezTo>
                    <a:pt x="3395" y="848"/>
                    <a:pt x="2538" y="483"/>
                    <a:pt x="2301" y="277"/>
                  </a:cubicBezTo>
                  <a:lnTo>
                    <a:pt x="2301" y="277"/>
                  </a:lnTo>
                  <a:cubicBezTo>
                    <a:pt x="2301" y="277"/>
                    <a:pt x="2102" y="1082"/>
                    <a:pt x="2320" y="2099"/>
                  </a:cubicBezTo>
                  <a:cubicBezTo>
                    <a:pt x="2403" y="2492"/>
                    <a:pt x="2639" y="2845"/>
                    <a:pt x="2934" y="3143"/>
                  </a:cubicBezTo>
                  <a:lnTo>
                    <a:pt x="673" y="6608"/>
                  </a:lnTo>
                  <a:lnTo>
                    <a:pt x="1" y="7631"/>
                  </a:lnTo>
                  <a:lnTo>
                    <a:pt x="1217" y="7631"/>
                  </a:lnTo>
                  <a:lnTo>
                    <a:pt x="4750" y="7637"/>
                  </a:lnTo>
                  <a:lnTo>
                    <a:pt x="1217" y="13922"/>
                  </a:lnTo>
                  <a:lnTo>
                    <a:pt x="6439" y="7345"/>
                  </a:lnTo>
                  <a:lnTo>
                    <a:pt x="7268" y="6304"/>
                  </a:lnTo>
                  <a:lnTo>
                    <a:pt x="5886" y="6307"/>
                  </a:lnTo>
                  <a:lnTo>
                    <a:pt x="4301" y="6310"/>
                  </a:lnTo>
                  <a:lnTo>
                    <a:pt x="4301" y="6310"/>
                  </a:lnTo>
                  <a:cubicBezTo>
                    <a:pt x="4338" y="6258"/>
                    <a:pt x="4378" y="6199"/>
                    <a:pt x="4421" y="6141"/>
                  </a:cubicBezTo>
                  <a:cubicBezTo>
                    <a:pt x="4479" y="6080"/>
                    <a:pt x="4535" y="6000"/>
                    <a:pt x="4614" y="5941"/>
                  </a:cubicBezTo>
                  <a:cubicBezTo>
                    <a:pt x="4654" y="5911"/>
                    <a:pt x="4691" y="5877"/>
                    <a:pt x="4731" y="5846"/>
                  </a:cubicBezTo>
                  <a:cubicBezTo>
                    <a:pt x="4759" y="5825"/>
                    <a:pt x="4783" y="5803"/>
                    <a:pt x="4814" y="5785"/>
                  </a:cubicBezTo>
                  <a:cubicBezTo>
                    <a:pt x="5072" y="5919"/>
                    <a:pt x="5321" y="5978"/>
                    <a:pt x="5555" y="5978"/>
                  </a:cubicBezTo>
                  <a:cubicBezTo>
                    <a:pt x="6434" y="5978"/>
                    <a:pt x="7111" y="5150"/>
                    <a:pt x="7268" y="4372"/>
                  </a:cubicBezTo>
                  <a:lnTo>
                    <a:pt x="7268" y="4372"/>
                  </a:lnTo>
                  <a:cubicBezTo>
                    <a:pt x="7249" y="4374"/>
                    <a:pt x="7227" y="4375"/>
                    <a:pt x="7204" y="4375"/>
                  </a:cubicBezTo>
                  <a:cubicBezTo>
                    <a:pt x="6957" y="4375"/>
                    <a:pt x="6490" y="4254"/>
                    <a:pt x="6028" y="4254"/>
                  </a:cubicBezTo>
                  <a:cubicBezTo>
                    <a:pt x="5373" y="4254"/>
                    <a:pt x="4727" y="4498"/>
                    <a:pt x="4734" y="5677"/>
                  </a:cubicBezTo>
                  <a:cubicBezTo>
                    <a:pt x="4657" y="5723"/>
                    <a:pt x="4590" y="5782"/>
                    <a:pt x="4522" y="5834"/>
                  </a:cubicBezTo>
                  <a:cubicBezTo>
                    <a:pt x="4439" y="5895"/>
                    <a:pt x="4375" y="5981"/>
                    <a:pt x="4304" y="6049"/>
                  </a:cubicBezTo>
                  <a:cubicBezTo>
                    <a:pt x="4243" y="6126"/>
                    <a:pt x="4194" y="6202"/>
                    <a:pt x="4144" y="6273"/>
                  </a:cubicBezTo>
                  <a:lnTo>
                    <a:pt x="4120" y="6319"/>
                  </a:lnTo>
                  <a:lnTo>
                    <a:pt x="3618" y="6320"/>
                  </a:lnTo>
                  <a:lnTo>
                    <a:pt x="3618" y="6320"/>
                  </a:lnTo>
                  <a:cubicBezTo>
                    <a:pt x="3654" y="6287"/>
                    <a:pt x="3688" y="6254"/>
                    <a:pt x="3724" y="6212"/>
                  </a:cubicBezTo>
                  <a:cubicBezTo>
                    <a:pt x="3816" y="6107"/>
                    <a:pt x="3908" y="5987"/>
                    <a:pt x="4000" y="5858"/>
                  </a:cubicBezTo>
                  <a:cubicBezTo>
                    <a:pt x="4086" y="5726"/>
                    <a:pt x="4178" y="5582"/>
                    <a:pt x="4249" y="5425"/>
                  </a:cubicBezTo>
                  <a:cubicBezTo>
                    <a:pt x="4326" y="5272"/>
                    <a:pt x="4384" y="5097"/>
                    <a:pt x="4433" y="4922"/>
                  </a:cubicBezTo>
                  <a:cubicBezTo>
                    <a:pt x="4476" y="4743"/>
                    <a:pt x="4510" y="4559"/>
                    <a:pt x="4516" y="4372"/>
                  </a:cubicBezTo>
                  <a:cubicBezTo>
                    <a:pt x="4522" y="4280"/>
                    <a:pt x="4510" y="4184"/>
                    <a:pt x="4507" y="4092"/>
                  </a:cubicBezTo>
                  <a:cubicBezTo>
                    <a:pt x="4501" y="4043"/>
                    <a:pt x="4492" y="4000"/>
                    <a:pt x="4485" y="3957"/>
                  </a:cubicBezTo>
                  <a:cubicBezTo>
                    <a:pt x="4599" y="3665"/>
                    <a:pt x="4661" y="3398"/>
                    <a:pt x="4676" y="3146"/>
                  </a:cubicBezTo>
                  <a:lnTo>
                    <a:pt x="6519" y="452"/>
                  </a:lnTo>
                  <a:lnTo>
                    <a:pt x="6835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6692704" y="4433554"/>
              <a:ext cx="421053" cy="806710"/>
            </a:xfrm>
            <a:custGeom>
              <a:avLst/>
              <a:gdLst/>
              <a:ahLst/>
              <a:cxnLst/>
              <a:rect l="l" t="t" r="r" b="b"/>
              <a:pathLst>
                <a:path w="7268" h="13925" extrusionOk="0">
                  <a:moveTo>
                    <a:pt x="4989" y="1"/>
                  </a:moveTo>
                  <a:lnTo>
                    <a:pt x="673" y="6608"/>
                  </a:lnTo>
                  <a:lnTo>
                    <a:pt x="0" y="7637"/>
                  </a:lnTo>
                  <a:lnTo>
                    <a:pt x="1217" y="7637"/>
                  </a:lnTo>
                  <a:lnTo>
                    <a:pt x="4749" y="7643"/>
                  </a:lnTo>
                  <a:lnTo>
                    <a:pt x="1217" y="13925"/>
                  </a:lnTo>
                  <a:lnTo>
                    <a:pt x="6442" y="7348"/>
                  </a:lnTo>
                  <a:lnTo>
                    <a:pt x="7268" y="6307"/>
                  </a:lnTo>
                  <a:lnTo>
                    <a:pt x="5886" y="6307"/>
                  </a:lnTo>
                  <a:lnTo>
                    <a:pt x="2476" y="6316"/>
                  </a:lnTo>
                  <a:lnTo>
                    <a:pt x="2476" y="6316"/>
                  </a:lnTo>
                  <a:lnTo>
                    <a:pt x="6525" y="452"/>
                  </a:lnTo>
                  <a:lnTo>
                    <a:pt x="68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6814590" y="4449601"/>
              <a:ext cx="196855" cy="220317"/>
            </a:xfrm>
            <a:custGeom>
              <a:avLst/>
              <a:gdLst/>
              <a:ahLst/>
              <a:cxnLst/>
              <a:rect l="l" t="t" r="r" b="b"/>
              <a:pathLst>
                <a:path w="3398" h="3803" extrusionOk="0">
                  <a:moveTo>
                    <a:pt x="197" y="0"/>
                  </a:moveTo>
                  <a:cubicBezTo>
                    <a:pt x="197" y="0"/>
                    <a:pt x="0" y="805"/>
                    <a:pt x="215" y="1828"/>
                  </a:cubicBezTo>
                  <a:cubicBezTo>
                    <a:pt x="430" y="2844"/>
                    <a:pt x="1671" y="3594"/>
                    <a:pt x="2323" y="3803"/>
                  </a:cubicBezTo>
                  <a:cubicBezTo>
                    <a:pt x="3398" y="1361"/>
                    <a:pt x="655" y="402"/>
                    <a:pt x="1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6965267" y="4679526"/>
              <a:ext cx="148481" cy="100165"/>
            </a:xfrm>
            <a:custGeom>
              <a:avLst/>
              <a:gdLst/>
              <a:ahLst/>
              <a:cxnLst/>
              <a:rect l="l" t="t" r="r" b="b"/>
              <a:pathLst>
                <a:path w="2563" h="1729" extrusionOk="0">
                  <a:moveTo>
                    <a:pt x="1321" y="0"/>
                  </a:moveTo>
                  <a:cubicBezTo>
                    <a:pt x="655" y="0"/>
                    <a:pt x="1" y="254"/>
                    <a:pt x="29" y="1490"/>
                  </a:cubicBezTo>
                  <a:cubicBezTo>
                    <a:pt x="315" y="1656"/>
                    <a:pt x="592" y="1728"/>
                    <a:pt x="852" y="1728"/>
                  </a:cubicBezTo>
                  <a:cubicBezTo>
                    <a:pt x="1730" y="1728"/>
                    <a:pt x="2406" y="902"/>
                    <a:pt x="2563" y="120"/>
                  </a:cubicBezTo>
                  <a:lnTo>
                    <a:pt x="2563" y="120"/>
                  </a:lnTo>
                  <a:cubicBezTo>
                    <a:pt x="2544" y="122"/>
                    <a:pt x="2522" y="123"/>
                    <a:pt x="2499" y="123"/>
                  </a:cubicBezTo>
                  <a:cubicBezTo>
                    <a:pt x="2252" y="123"/>
                    <a:pt x="1784" y="0"/>
                    <a:pt x="1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6873679" y="4542116"/>
              <a:ext cx="80816" cy="257394"/>
            </a:xfrm>
            <a:custGeom>
              <a:avLst/>
              <a:gdLst/>
              <a:ahLst/>
              <a:cxnLst/>
              <a:rect l="l" t="t" r="r" b="b"/>
              <a:pathLst>
                <a:path w="1395" h="4443" extrusionOk="0">
                  <a:moveTo>
                    <a:pt x="9" y="0"/>
                  </a:moveTo>
                  <a:lnTo>
                    <a:pt x="0" y="3"/>
                  </a:lnTo>
                  <a:cubicBezTo>
                    <a:pt x="0" y="3"/>
                    <a:pt x="55" y="71"/>
                    <a:pt x="160" y="194"/>
                  </a:cubicBezTo>
                  <a:cubicBezTo>
                    <a:pt x="212" y="265"/>
                    <a:pt x="283" y="344"/>
                    <a:pt x="360" y="440"/>
                  </a:cubicBezTo>
                  <a:cubicBezTo>
                    <a:pt x="424" y="523"/>
                    <a:pt x="492" y="606"/>
                    <a:pt x="565" y="707"/>
                  </a:cubicBezTo>
                  <a:cubicBezTo>
                    <a:pt x="648" y="814"/>
                    <a:pt x="728" y="931"/>
                    <a:pt x="811" y="1063"/>
                  </a:cubicBezTo>
                  <a:cubicBezTo>
                    <a:pt x="888" y="1198"/>
                    <a:pt x="974" y="1337"/>
                    <a:pt x="1038" y="1490"/>
                  </a:cubicBezTo>
                  <a:cubicBezTo>
                    <a:pt x="1084" y="1598"/>
                    <a:pt x="1131" y="1711"/>
                    <a:pt x="1161" y="1828"/>
                  </a:cubicBezTo>
                  <a:cubicBezTo>
                    <a:pt x="1177" y="1877"/>
                    <a:pt x="1189" y="1923"/>
                    <a:pt x="1195" y="1969"/>
                  </a:cubicBezTo>
                  <a:cubicBezTo>
                    <a:pt x="1226" y="2138"/>
                    <a:pt x="1238" y="2313"/>
                    <a:pt x="1235" y="2488"/>
                  </a:cubicBezTo>
                  <a:cubicBezTo>
                    <a:pt x="1235" y="2660"/>
                    <a:pt x="1201" y="2833"/>
                    <a:pt x="1161" y="3001"/>
                  </a:cubicBezTo>
                  <a:cubicBezTo>
                    <a:pt x="1112" y="3167"/>
                    <a:pt x="1057" y="3333"/>
                    <a:pt x="986" y="3478"/>
                  </a:cubicBezTo>
                  <a:cubicBezTo>
                    <a:pt x="916" y="3631"/>
                    <a:pt x="833" y="3766"/>
                    <a:pt x="747" y="3892"/>
                  </a:cubicBezTo>
                  <a:cubicBezTo>
                    <a:pt x="657" y="4015"/>
                    <a:pt x="571" y="4126"/>
                    <a:pt x="482" y="4227"/>
                  </a:cubicBezTo>
                  <a:cubicBezTo>
                    <a:pt x="406" y="4310"/>
                    <a:pt x="335" y="4381"/>
                    <a:pt x="267" y="4442"/>
                  </a:cubicBezTo>
                  <a:lnTo>
                    <a:pt x="489" y="4442"/>
                  </a:lnTo>
                  <a:cubicBezTo>
                    <a:pt x="525" y="4408"/>
                    <a:pt x="562" y="4368"/>
                    <a:pt x="596" y="4332"/>
                  </a:cubicBezTo>
                  <a:cubicBezTo>
                    <a:pt x="688" y="4227"/>
                    <a:pt x="780" y="4107"/>
                    <a:pt x="873" y="3978"/>
                  </a:cubicBezTo>
                  <a:cubicBezTo>
                    <a:pt x="962" y="3843"/>
                    <a:pt x="1051" y="3702"/>
                    <a:pt x="1124" y="3542"/>
                  </a:cubicBezTo>
                  <a:cubicBezTo>
                    <a:pt x="1201" y="3385"/>
                    <a:pt x="1256" y="3216"/>
                    <a:pt x="1309" y="3041"/>
                  </a:cubicBezTo>
                  <a:cubicBezTo>
                    <a:pt x="1349" y="2863"/>
                    <a:pt x="1389" y="2679"/>
                    <a:pt x="1389" y="2492"/>
                  </a:cubicBezTo>
                  <a:cubicBezTo>
                    <a:pt x="1395" y="2396"/>
                    <a:pt x="1385" y="2304"/>
                    <a:pt x="1389" y="2212"/>
                  </a:cubicBezTo>
                  <a:cubicBezTo>
                    <a:pt x="1373" y="2114"/>
                    <a:pt x="1358" y="2034"/>
                    <a:pt x="1330" y="1942"/>
                  </a:cubicBezTo>
                  <a:cubicBezTo>
                    <a:pt x="1312" y="1862"/>
                    <a:pt x="1284" y="1782"/>
                    <a:pt x="1253" y="1705"/>
                  </a:cubicBezTo>
                  <a:cubicBezTo>
                    <a:pt x="1220" y="1613"/>
                    <a:pt x="1180" y="1527"/>
                    <a:pt x="1140" y="1444"/>
                  </a:cubicBezTo>
                  <a:cubicBezTo>
                    <a:pt x="1063" y="1290"/>
                    <a:pt x="968" y="1152"/>
                    <a:pt x="882" y="1020"/>
                  </a:cubicBezTo>
                  <a:cubicBezTo>
                    <a:pt x="790" y="894"/>
                    <a:pt x="700" y="774"/>
                    <a:pt x="611" y="670"/>
                  </a:cubicBezTo>
                  <a:cubicBezTo>
                    <a:pt x="528" y="575"/>
                    <a:pt x="452" y="486"/>
                    <a:pt x="381" y="409"/>
                  </a:cubicBezTo>
                  <a:cubicBezTo>
                    <a:pt x="304" y="323"/>
                    <a:pt x="231" y="246"/>
                    <a:pt x="175" y="185"/>
                  </a:cubicBezTo>
                  <a:cubicBezTo>
                    <a:pt x="68" y="6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6931146" y="4718803"/>
              <a:ext cx="151146" cy="79947"/>
            </a:xfrm>
            <a:custGeom>
              <a:avLst/>
              <a:gdLst/>
              <a:ahLst/>
              <a:cxnLst/>
              <a:rect l="l" t="t" r="r" b="b"/>
              <a:pathLst>
                <a:path w="2609" h="1380" extrusionOk="0">
                  <a:moveTo>
                    <a:pt x="2608" y="1"/>
                  </a:moveTo>
                  <a:cubicBezTo>
                    <a:pt x="2605" y="1"/>
                    <a:pt x="2593" y="10"/>
                    <a:pt x="2568" y="13"/>
                  </a:cubicBezTo>
                  <a:cubicBezTo>
                    <a:pt x="2550" y="25"/>
                    <a:pt x="2519" y="47"/>
                    <a:pt x="2473" y="62"/>
                  </a:cubicBezTo>
                  <a:cubicBezTo>
                    <a:pt x="2390" y="105"/>
                    <a:pt x="2258" y="139"/>
                    <a:pt x="2101" y="182"/>
                  </a:cubicBezTo>
                  <a:cubicBezTo>
                    <a:pt x="1785" y="268"/>
                    <a:pt x="1361" y="369"/>
                    <a:pt x="956" y="554"/>
                  </a:cubicBezTo>
                  <a:cubicBezTo>
                    <a:pt x="857" y="600"/>
                    <a:pt x="756" y="646"/>
                    <a:pt x="664" y="707"/>
                  </a:cubicBezTo>
                  <a:cubicBezTo>
                    <a:pt x="572" y="762"/>
                    <a:pt x="486" y="830"/>
                    <a:pt x="403" y="898"/>
                  </a:cubicBezTo>
                  <a:cubicBezTo>
                    <a:pt x="320" y="962"/>
                    <a:pt x="255" y="1042"/>
                    <a:pt x="185" y="1113"/>
                  </a:cubicBezTo>
                  <a:cubicBezTo>
                    <a:pt x="123" y="1189"/>
                    <a:pt x="74" y="1266"/>
                    <a:pt x="25" y="1334"/>
                  </a:cubicBezTo>
                  <a:lnTo>
                    <a:pt x="0" y="1380"/>
                  </a:lnTo>
                  <a:lnTo>
                    <a:pt x="185" y="1380"/>
                  </a:lnTo>
                  <a:cubicBezTo>
                    <a:pt x="218" y="1328"/>
                    <a:pt x="258" y="1269"/>
                    <a:pt x="304" y="1211"/>
                  </a:cubicBezTo>
                  <a:cubicBezTo>
                    <a:pt x="369" y="1149"/>
                    <a:pt x="424" y="1073"/>
                    <a:pt x="501" y="1011"/>
                  </a:cubicBezTo>
                  <a:cubicBezTo>
                    <a:pt x="538" y="980"/>
                    <a:pt x="578" y="947"/>
                    <a:pt x="615" y="916"/>
                  </a:cubicBezTo>
                  <a:cubicBezTo>
                    <a:pt x="655" y="885"/>
                    <a:pt x="701" y="858"/>
                    <a:pt x="741" y="827"/>
                  </a:cubicBezTo>
                  <a:cubicBezTo>
                    <a:pt x="824" y="765"/>
                    <a:pt x="919" y="716"/>
                    <a:pt x="1011" y="661"/>
                  </a:cubicBezTo>
                  <a:cubicBezTo>
                    <a:pt x="1392" y="461"/>
                    <a:pt x="1810" y="335"/>
                    <a:pt x="2117" y="231"/>
                  </a:cubicBezTo>
                  <a:cubicBezTo>
                    <a:pt x="2270" y="179"/>
                    <a:pt x="2399" y="133"/>
                    <a:pt x="2485" y="87"/>
                  </a:cubicBezTo>
                  <a:cubicBezTo>
                    <a:pt x="2528" y="62"/>
                    <a:pt x="2559" y="41"/>
                    <a:pt x="2577" y="25"/>
                  </a:cubicBezTo>
                  <a:cubicBezTo>
                    <a:pt x="2593" y="13"/>
                    <a:pt x="2605" y="7"/>
                    <a:pt x="2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38"/>
          <p:cNvGrpSpPr/>
          <p:nvPr/>
        </p:nvGrpSpPr>
        <p:grpSpPr>
          <a:xfrm rot="-1396822">
            <a:off x="83475" y="4512956"/>
            <a:ext cx="680708" cy="394596"/>
            <a:chOff x="753489" y="4226263"/>
            <a:chExt cx="924843" cy="536117"/>
          </a:xfrm>
        </p:grpSpPr>
        <p:sp>
          <p:nvSpPr>
            <p:cNvPr id="512" name="Google Shape;512;p38"/>
            <p:cNvSpPr/>
            <p:nvPr/>
          </p:nvSpPr>
          <p:spPr>
            <a:xfrm>
              <a:off x="753511" y="4226263"/>
              <a:ext cx="924821" cy="535167"/>
            </a:xfrm>
            <a:custGeom>
              <a:avLst/>
              <a:gdLst/>
              <a:ahLst/>
              <a:cxnLst/>
              <a:rect l="l" t="t" r="r" b="b"/>
              <a:pathLst>
                <a:path w="9726" h="5628" extrusionOk="0">
                  <a:moveTo>
                    <a:pt x="6009" y="1"/>
                  </a:moveTo>
                  <a:cubicBezTo>
                    <a:pt x="5404" y="1"/>
                    <a:pt x="4854" y="246"/>
                    <a:pt x="4454" y="636"/>
                  </a:cubicBezTo>
                  <a:cubicBezTo>
                    <a:pt x="4304" y="642"/>
                    <a:pt x="4163" y="661"/>
                    <a:pt x="4021" y="692"/>
                  </a:cubicBezTo>
                  <a:cubicBezTo>
                    <a:pt x="3905" y="673"/>
                    <a:pt x="3785" y="658"/>
                    <a:pt x="3662" y="658"/>
                  </a:cubicBezTo>
                  <a:cubicBezTo>
                    <a:pt x="2753" y="658"/>
                    <a:pt x="1988" y="1266"/>
                    <a:pt x="1748" y="2095"/>
                  </a:cubicBezTo>
                  <a:cubicBezTo>
                    <a:pt x="1687" y="2089"/>
                    <a:pt x="1625" y="2086"/>
                    <a:pt x="1564" y="2086"/>
                  </a:cubicBezTo>
                  <a:cubicBezTo>
                    <a:pt x="698" y="2086"/>
                    <a:pt x="0" y="2783"/>
                    <a:pt x="0" y="3647"/>
                  </a:cubicBezTo>
                  <a:lnTo>
                    <a:pt x="0" y="5210"/>
                  </a:lnTo>
                  <a:lnTo>
                    <a:pt x="541" y="5210"/>
                  </a:lnTo>
                  <a:lnTo>
                    <a:pt x="541" y="5628"/>
                  </a:lnTo>
                  <a:lnTo>
                    <a:pt x="2258" y="5628"/>
                  </a:lnTo>
                  <a:cubicBezTo>
                    <a:pt x="2654" y="5628"/>
                    <a:pt x="3020" y="5496"/>
                    <a:pt x="3309" y="5269"/>
                  </a:cubicBezTo>
                  <a:cubicBezTo>
                    <a:pt x="3674" y="5474"/>
                    <a:pt x="4092" y="5597"/>
                    <a:pt x="4544" y="5597"/>
                  </a:cubicBezTo>
                  <a:cubicBezTo>
                    <a:pt x="5173" y="5597"/>
                    <a:pt x="5745" y="5364"/>
                    <a:pt x="6184" y="4980"/>
                  </a:cubicBezTo>
                  <a:cubicBezTo>
                    <a:pt x="6516" y="5152"/>
                    <a:pt x="6896" y="5253"/>
                    <a:pt x="7296" y="5253"/>
                  </a:cubicBezTo>
                  <a:cubicBezTo>
                    <a:pt x="8641" y="5253"/>
                    <a:pt x="9725" y="4163"/>
                    <a:pt x="9725" y="2820"/>
                  </a:cubicBezTo>
                  <a:cubicBezTo>
                    <a:pt x="9725" y="1481"/>
                    <a:pt x="8641" y="391"/>
                    <a:pt x="7296" y="391"/>
                  </a:cubicBezTo>
                  <a:lnTo>
                    <a:pt x="7265" y="391"/>
                  </a:lnTo>
                  <a:cubicBezTo>
                    <a:pt x="6909" y="145"/>
                    <a:pt x="6473" y="1"/>
                    <a:pt x="6009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753489" y="4226548"/>
              <a:ext cx="782000" cy="495514"/>
            </a:xfrm>
            <a:custGeom>
              <a:avLst/>
              <a:gdLst/>
              <a:ahLst/>
              <a:cxnLst/>
              <a:rect l="l" t="t" r="r" b="b"/>
              <a:pathLst>
                <a:path w="8224" h="5211" extrusionOk="0">
                  <a:moveTo>
                    <a:pt x="6009" y="1"/>
                  </a:moveTo>
                  <a:cubicBezTo>
                    <a:pt x="5336" y="1"/>
                    <a:pt x="4734" y="302"/>
                    <a:pt x="4326" y="772"/>
                  </a:cubicBezTo>
                  <a:cubicBezTo>
                    <a:pt x="4120" y="701"/>
                    <a:pt x="3893" y="658"/>
                    <a:pt x="3662" y="658"/>
                  </a:cubicBezTo>
                  <a:cubicBezTo>
                    <a:pt x="2753" y="658"/>
                    <a:pt x="1988" y="1269"/>
                    <a:pt x="1745" y="2099"/>
                  </a:cubicBezTo>
                  <a:cubicBezTo>
                    <a:pt x="1684" y="2089"/>
                    <a:pt x="1623" y="2086"/>
                    <a:pt x="1561" y="2086"/>
                  </a:cubicBezTo>
                  <a:cubicBezTo>
                    <a:pt x="698" y="2086"/>
                    <a:pt x="1" y="2784"/>
                    <a:pt x="1" y="3650"/>
                  </a:cubicBezTo>
                  <a:lnTo>
                    <a:pt x="1" y="5210"/>
                  </a:lnTo>
                  <a:lnTo>
                    <a:pt x="1561" y="5210"/>
                  </a:lnTo>
                  <a:cubicBezTo>
                    <a:pt x="2120" y="5210"/>
                    <a:pt x="2606" y="4918"/>
                    <a:pt x="2882" y="4482"/>
                  </a:cubicBezTo>
                  <a:cubicBezTo>
                    <a:pt x="3122" y="4584"/>
                    <a:pt x="3386" y="4639"/>
                    <a:pt x="3662" y="4639"/>
                  </a:cubicBezTo>
                  <a:cubicBezTo>
                    <a:pt x="4157" y="4639"/>
                    <a:pt x="4608" y="4458"/>
                    <a:pt x="4955" y="4163"/>
                  </a:cubicBezTo>
                  <a:cubicBezTo>
                    <a:pt x="5272" y="4332"/>
                    <a:pt x="5628" y="4427"/>
                    <a:pt x="6009" y="4427"/>
                  </a:cubicBezTo>
                  <a:cubicBezTo>
                    <a:pt x="7232" y="4427"/>
                    <a:pt x="8224" y="3438"/>
                    <a:pt x="8224" y="2212"/>
                  </a:cubicBezTo>
                  <a:cubicBezTo>
                    <a:pt x="8224" y="993"/>
                    <a:pt x="7228" y="1"/>
                    <a:pt x="60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804646" y="4263347"/>
              <a:ext cx="873664" cy="499032"/>
            </a:xfrm>
            <a:custGeom>
              <a:avLst/>
              <a:gdLst/>
              <a:ahLst/>
              <a:cxnLst/>
              <a:rect l="l" t="t" r="r" b="b"/>
              <a:pathLst>
                <a:path w="9188" h="5248" extrusionOk="0">
                  <a:moveTo>
                    <a:pt x="6758" y="1"/>
                  </a:moveTo>
                  <a:cubicBezTo>
                    <a:pt x="6168" y="1"/>
                    <a:pt x="5628" y="213"/>
                    <a:pt x="5207" y="560"/>
                  </a:cubicBezTo>
                  <a:cubicBezTo>
                    <a:pt x="4847" y="360"/>
                    <a:pt x="4439" y="246"/>
                    <a:pt x="4000" y="246"/>
                  </a:cubicBezTo>
                  <a:cubicBezTo>
                    <a:pt x="2952" y="246"/>
                    <a:pt x="2058" y="898"/>
                    <a:pt x="1693" y="1819"/>
                  </a:cubicBezTo>
                  <a:cubicBezTo>
                    <a:pt x="756" y="1828"/>
                    <a:pt x="0" y="2593"/>
                    <a:pt x="0" y="3530"/>
                  </a:cubicBezTo>
                  <a:lnTo>
                    <a:pt x="0" y="5247"/>
                  </a:lnTo>
                  <a:lnTo>
                    <a:pt x="1720" y="5247"/>
                  </a:lnTo>
                  <a:cubicBezTo>
                    <a:pt x="2114" y="5247"/>
                    <a:pt x="2479" y="5112"/>
                    <a:pt x="2771" y="4885"/>
                  </a:cubicBezTo>
                  <a:cubicBezTo>
                    <a:pt x="3137" y="5094"/>
                    <a:pt x="3554" y="5216"/>
                    <a:pt x="4003" y="5216"/>
                  </a:cubicBezTo>
                  <a:cubicBezTo>
                    <a:pt x="4632" y="5216"/>
                    <a:pt x="5207" y="4983"/>
                    <a:pt x="5643" y="4599"/>
                  </a:cubicBezTo>
                  <a:cubicBezTo>
                    <a:pt x="5978" y="4771"/>
                    <a:pt x="6356" y="4869"/>
                    <a:pt x="6758" y="4869"/>
                  </a:cubicBezTo>
                  <a:cubicBezTo>
                    <a:pt x="8100" y="4869"/>
                    <a:pt x="9188" y="3779"/>
                    <a:pt x="9188" y="2440"/>
                  </a:cubicBezTo>
                  <a:cubicBezTo>
                    <a:pt x="9188" y="1091"/>
                    <a:pt x="8100" y="1"/>
                    <a:pt x="67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6573F0-4709-DCF2-5FE3-5F71FA562E17}"/>
              </a:ext>
            </a:extLst>
          </p:cNvPr>
          <p:cNvSpPr txBox="1"/>
          <p:nvPr/>
        </p:nvSpPr>
        <p:spPr>
          <a:xfrm>
            <a:off x="435717" y="1100106"/>
            <a:ext cx="4865031" cy="3011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teaching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Maths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They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playing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riding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 bike.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cooking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She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singing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6. He </a:t>
            </a:r>
            <a:r>
              <a:rPr lang="en-US" sz="2800" b="1" u="sng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watering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flowers.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F6E4-84DE-4041-A002-0C5EFBBDA104}"/>
              </a:ext>
            </a:extLst>
          </p:cNvPr>
          <p:cNvSpPr/>
          <p:nvPr/>
        </p:nvSpPr>
        <p:spPr>
          <a:xfrm>
            <a:off x="4959457" y="1122369"/>
            <a:ext cx="4021919" cy="15215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actions happen in the ______. </a:t>
            </a:r>
          </a:p>
          <a:p>
            <a:pPr marL="342900" indent="-342900">
              <a:lnSpc>
                <a:spcPct val="114000"/>
              </a:lnSpc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past </a:t>
            </a:r>
          </a:p>
          <a:p>
            <a:pPr marL="342900" indent="-342900">
              <a:lnSpc>
                <a:spcPct val="114000"/>
              </a:lnSpc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 </a:t>
            </a:r>
          </a:p>
          <a:p>
            <a:pPr marL="342900" indent="-342900">
              <a:lnSpc>
                <a:spcPct val="114000"/>
              </a:lnSpc>
              <a:buAutoNum type="alphaUcPeriod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200FDD-6CD2-B904-0B32-F25B41D53930}"/>
              </a:ext>
            </a:extLst>
          </p:cNvPr>
          <p:cNvSpPr/>
          <p:nvPr/>
        </p:nvSpPr>
        <p:spPr>
          <a:xfrm>
            <a:off x="4959457" y="2786965"/>
            <a:ext cx="4021919" cy="15215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tense is it?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Present simple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Present continuous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Present perfect </a:t>
            </a:r>
          </a:p>
        </p:txBody>
      </p:sp>
      <p:pic>
        <p:nvPicPr>
          <p:cNvPr id="1026" name="Picture 2" descr="Red circle pen draw. Highlight hand drawn circle isolated on white  background. Handwritten red circle. For marker pen, pencil, logo and text  check. Vector illustration Stock Vector | Adobe Stock">
            <a:extLst>
              <a:ext uri="{FF2B5EF4-FFF2-40B4-BE49-F238E27FC236}">
                <a16:creationId xmlns:a16="http://schemas.microsoft.com/office/drawing/2014/main" id="{553F3B7F-EAAF-CDA1-37C7-1DEAE7AE5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15000" r="85000">
                        <a14:foregroundMark x1="18333" y1="44444" x2="18333" y2="44444"/>
                        <a14:foregroundMark x1="18542" y1="38889" x2="18542" y2="38889"/>
                        <a14:foregroundMark x1="22708" y1="30278" x2="22708" y2="30278"/>
                        <a14:foregroundMark x1="29375" y1="21944" x2="29375" y2="21944"/>
                        <a14:foregroundMark x1="42292" y1="13056" x2="42292" y2="13056"/>
                        <a14:foregroundMark x1="54792" y1="13056" x2="54792" y2="13056"/>
                        <a14:foregroundMark x1="69375" y1="14444" x2="69375" y2="14444"/>
                        <a14:foregroundMark x1="75833" y1="22778" x2="75833" y2="22778"/>
                        <a14:foregroundMark x1="81458" y1="31389" x2="81458" y2="31389"/>
                        <a14:foregroundMark x1="82500" y1="40556" x2="82500" y2="40556"/>
                        <a14:foregroundMark x1="85000" y1="44444" x2="85000" y2="44444"/>
                        <a14:foregroundMark x1="63958" y1="83333" x2="63958" y2="83333"/>
                        <a14:foregroundMark x1="15000" y1="50278" x2="15000" y2="50278"/>
                        <a14:foregroundMark x1="49375" y1="89444" x2="49375" y2="89444"/>
                        <a14:foregroundMark x1="58750" y1="9444" x2="58750" y2="9444"/>
                        <a14:backgroundMark x1="75208" y1="71389" x2="75208" y2="71389"/>
                        <a14:backgroundMark x1="72917" y1="73889" x2="72917" y2="73889"/>
                        <a14:backgroundMark x1="71667" y1="75000" x2="71667" y2="75000"/>
                        <a14:backgroundMark x1="70208" y1="76389" x2="70208" y2="7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7689" r="13663" b="5612"/>
          <a:stretch/>
        </p:blipFill>
        <p:spPr bwMode="auto">
          <a:xfrm>
            <a:off x="4959457" y="1867668"/>
            <a:ext cx="453683" cy="4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d circle pen draw. Highlight hand drawn circle isolated on white  background. Handwritten red circle. For marker pen, pencil, logo and text  check. Vector illustration Stock Vector | Adobe Stock">
            <a:extLst>
              <a:ext uri="{FF2B5EF4-FFF2-40B4-BE49-F238E27FC236}">
                <a16:creationId xmlns:a16="http://schemas.microsoft.com/office/drawing/2014/main" id="{5DE6DA3E-38C1-AB4D-DC95-F17C9313F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44" b="89167" l="15000" r="85000">
                        <a14:foregroundMark x1="18333" y1="44444" x2="18333" y2="44444"/>
                        <a14:foregroundMark x1="18542" y1="38889" x2="18542" y2="38889"/>
                        <a14:foregroundMark x1="22708" y1="30278" x2="22708" y2="30278"/>
                        <a14:foregroundMark x1="29375" y1="21944" x2="29375" y2="21944"/>
                        <a14:foregroundMark x1="42292" y1="13056" x2="42292" y2="13056"/>
                        <a14:foregroundMark x1="54792" y1="13056" x2="54792" y2="13056"/>
                        <a14:foregroundMark x1="69375" y1="14444" x2="69375" y2="14444"/>
                        <a14:foregroundMark x1="75833" y1="22778" x2="75833" y2="22778"/>
                        <a14:foregroundMark x1="81458" y1="31389" x2="81458" y2="31389"/>
                        <a14:foregroundMark x1="82500" y1="40556" x2="82500" y2="40556"/>
                        <a14:foregroundMark x1="85000" y1="44444" x2="85000" y2="44444"/>
                        <a14:foregroundMark x1="63958" y1="83333" x2="63958" y2="83333"/>
                        <a14:foregroundMark x1="15000" y1="50278" x2="15000" y2="50278"/>
                        <a14:foregroundMark x1="49375" y1="89444" x2="49375" y2="89444"/>
                        <a14:foregroundMark x1="58750" y1="9444" x2="58750" y2="9444"/>
                        <a14:backgroundMark x1="75208" y1="71389" x2="75208" y2="71389"/>
                        <a14:backgroundMark x1="72917" y1="73889" x2="72917" y2="73889"/>
                        <a14:backgroundMark x1="71667" y1="75000" x2="71667" y2="75000"/>
                        <a14:backgroundMark x1="70208" y1="76389" x2="70208" y2="7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7689" r="13663" b="5612"/>
          <a:stretch/>
        </p:blipFill>
        <p:spPr bwMode="auto">
          <a:xfrm>
            <a:off x="4959456" y="3547739"/>
            <a:ext cx="453683" cy="40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63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Solar Energy Company Pitch Deck by Slidesgo">
  <a:themeElements>
    <a:clrScheme name="Simple Light">
      <a:dk1>
        <a:srgbClr val="376D00"/>
      </a:dk1>
      <a:lt1>
        <a:srgbClr val="152A00"/>
      </a:lt1>
      <a:dk2>
        <a:srgbClr val="FF9200"/>
      </a:dk2>
      <a:lt2>
        <a:srgbClr val="FFDA00"/>
      </a:lt2>
      <a:accent1>
        <a:srgbClr val="76C608"/>
      </a:accent1>
      <a:accent2>
        <a:srgbClr val="2C3A4C"/>
      </a:accent2>
      <a:accent3>
        <a:srgbClr val="394A66"/>
      </a:accent3>
      <a:accent4>
        <a:srgbClr val="9AACC0"/>
      </a:accent4>
      <a:accent5>
        <a:srgbClr val="B0C5D9"/>
      </a:accent5>
      <a:accent6>
        <a:srgbClr val="FFFFFF"/>
      </a:accent6>
      <a:hlink>
        <a:srgbClr val="152A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tory Thesis by Slidesgo">
  <a:themeElements>
    <a:clrScheme name="Simple Light">
      <a:dk1>
        <a:srgbClr val="202640"/>
      </a:dk1>
      <a:lt1>
        <a:srgbClr val="FEF5E4"/>
      </a:lt1>
      <a:dk2>
        <a:srgbClr val="39447A"/>
      </a:dk2>
      <a:lt2>
        <a:srgbClr val="B7B9CB"/>
      </a:lt2>
      <a:accent1>
        <a:srgbClr val="E94A5F"/>
      </a:accent1>
      <a:accent2>
        <a:srgbClr val="B03848"/>
      </a:accent2>
      <a:accent3>
        <a:srgbClr val="EDD787"/>
      </a:accent3>
      <a:accent4>
        <a:srgbClr val="DBB227"/>
      </a:accent4>
      <a:accent5>
        <a:srgbClr val="FFFFFF"/>
      </a:accent5>
      <a:accent6>
        <a:srgbClr val="FEF5E4"/>
      </a:accent6>
      <a:hlink>
        <a:srgbClr val="E94A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1112</Words>
  <Application>Microsoft Office PowerPoint</Application>
  <PresentationFormat>On-screen Show (16:9)</PresentationFormat>
  <Paragraphs>175</Paragraphs>
  <Slides>31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Audiowide</vt:lpstr>
      <vt:lpstr>Nunito</vt:lpstr>
      <vt:lpstr>Montserrat Alternates SemiBold</vt:lpstr>
      <vt:lpstr>Viga</vt:lpstr>
      <vt:lpstr>Calibri</vt:lpstr>
      <vt:lpstr>Congenial</vt:lpstr>
      <vt:lpstr>Open Sans</vt:lpstr>
      <vt:lpstr>Montserrat Alternates</vt:lpstr>
      <vt:lpstr>Libre Baskerville</vt:lpstr>
      <vt:lpstr>Pangolin</vt:lpstr>
      <vt:lpstr>Playfair Display</vt:lpstr>
      <vt:lpstr>Arimo</vt:lpstr>
      <vt:lpstr>Montserrat Alternates ExtraBold</vt:lpstr>
      <vt:lpstr>Abril Fatface</vt:lpstr>
      <vt:lpstr>Arial</vt:lpstr>
      <vt:lpstr>Solar Energy Company Pitch Deck by Slidesgo</vt:lpstr>
      <vt:lpstr>English Story Thesis by Slidesgo</vt:lpstr>
      <vt:lpstr>WARMLY WELCOME TO OUR CLASS</vt:lpstr>
      <vt:lpstr>HIDDEN  PICTURES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What are they doing?</vt:lpstr>
      <vt:lpstr>PRESENT CONTINUOUS</vt:lpstr>
      <vt:lpstr>UNIT 10: ENERGY SOURCES </vt:lpstr>
      <vt:lpstr>OBJECTIVES </vt:lpstr>
      <vt:lpstr>PRESENT CONTINUOUS </vt:lpstr>
      <vt:lpstr>FORM</vt:lpstr>
      <vt:lpstr>FORM</vt:lpstr>
      <vt:lpstr>FORM</vt:lpstr>
      <vt:lpstr>Ex 2. (P.107) Complete the sentences, using the present continuous form of the verbs in brackets. </vt:lpstr>
      <vt:lpstr>TYPHOON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4. (P.108) Write sentences about what the people are doing or not doing, using the suggestions. </vt:lpstr>
      <vt:lpstr>Ex 4. (P.108) Work in pairs. Ask and answer the following questions.  </vt:lpstr>
      <vt:lpstr>RECAP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ENERGY SOURCES </dc:title>
  <cp:lastModifiedBy>TT</cp:lastModifiedBy>
  <cp:revision>12</cp:revision>
  <dcterms:modified xsi:type="dcterms:W3CDTF">2024-03-27T14:40:19Z</dcterms:modified>
</cp:coreProperties>
</file>