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0" r:id="rId3"/>
    <p:sldId id="481" r:id="rId4"/>
    <p:sldId id="483" r:id="rId5"/>
    <p:sldId id="269" r:id="rId6"/>
    <p:sldId id="484" r:id="rId7"/>
    <p:sldId id="485" r:id="rId8"/>
    <p:sldId id="486" r:id="rId9"/>
    <p:sldId id="258" r:id="rId10"/>
    <p:sldId id="487" r:id="rId11"/>
    <p:sldId id="488" r:id="rId12"/>
    <p:sldId id="313" r:id="rId13"/>
    <p:sldId id="311" r:id="rId14"/>
    <p:sldId id="479" r:id="rId15"/>
    <p:sldId id="304" r:id="rId16"/>
    <p:sldId id="489" r:id="rId17"/>
    <p:sldId id="490" r:id="rId18"/>
    <p:sldId id="491" r:id="rId19"/>
    <p:sldId id="492" r:id="rId20"/>
    <p:sldId id="493" r:id="rId21"/>
    <p:sldId id="494" r:id="rId22"/>
    <p:sldId id="495" r:id="rId23"/>
    <p:sldId id="496" r:id="rId24"/>
    <p:sldId id="497" r:id="rId25"/>
    <p:sldId id="498" r:id="rId26"/>
    <p:sldId id="499" r:id="rId27"/>
    <p:sldId id="500" r:id="rId28"/>
    <p:sldId id="501" r:id="rId29"/>
    <p:sldId id="476" r:id="rId30"/>
    <p:sldId id="267" r:id="rId31"/>
    <p:sldId id="473" r:id="rId32"/>
    <p:sldId id="460" r:id="rId33"/>
    <p:sldId id="477" r:id="rId34"/>
    <p:sldId id="461" r:id="rId35"/>
    <p:sldId id="478" r:id="rId36"/>
    <p:sldId id="462" r:id="rId37"/>
    <p:sldId id="464" r:id="rId38"/>
    <p:sldId id="3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11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27/11/2022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10</a:t>
            </a:fld>
            <a:endParaRPr lang="en-US"/>
          </a:p>
        </p:txBody>
      </p:sp>
    </p:spTree>
    <p:extLst>
      <p:ext uri="{BB962C8B-B14F-4D97-AF65-F5344CB8AC3E}">
        <p14:creationId xmlns:p14="http://schemas.microsoft.com/office/powerpoint/2010/main" val="131347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11</a:t>
            </a:fld>
            <a:endParaRPr lang="en-US"/>
          </a:p>
        </p:txBody>
      </p:sp>
    </p:spTree>
    <p:extLst>
      <p:ext uri="{BB962C8B-B14F-4D97-AF65-F5344CB8AC3E}">
        <p14:creationId xmlns:p14="http://schemas.microsoft.com/office/powerpoint/2010/main" val="357793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17</a:t>
            </a:fld>
            <a:endParaRPr lang="en-US"/>
          </a:p>
        </p:txBody>
      </p:sp>
    </p:spTree>
    <p:extLst>
      <p:ext uri="{BB962C8B-B14F-4D97-AF65-F5344CB8AC3E}">
        <p14:creationId xmlns:p14="http://schemas.microsoft.com/office/powerpoint/2010/main" val="377518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27/11/2022</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27/11/2022</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1.emf"/><Relationship Id="rId18" Type="http://schemas.microsoft.com/office/2007/relationships/hdphoto" Target="../media/hdphoto8.wdp"/><Relationship Id="rId3" Type="http://schemas.openxmlformats.org/officeDocument/2006/relationships/audio" Target="../media/media8.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50.png"/><Relationship Id="rId17" Type="http://schemas.openxmlformats.org/officeDocument/2006/relationships/image" Target="../media/image55.png"/><Relationship Id="rId2" Type="http://schemas.microsoft.com/office/2007/relationships/media" Target="../media/media8.wav"/><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audio" Target="../media/media9.wav"/><Relationship Id="rId15" Type="http://schemas.openxmlformats.org/officeDocument/2006/relationships/image" Target="../media/image53.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9.wav"/><Relationship Id="rId9" Type="http://schemas.openxmlformats.org/officeDocument/2006/relationships/audio" Target="../media/audio3.wav"/><Relationship Id="rId1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54.png"/><Relationship Id="rId3" Type="http://schemas.openxmlformats.org/officeDocument/2006/relationships/audio" Target="../media/media8.wav"/><Relationship Id="rId21" Type="http://schemas.openxmlformats.org/officeDocument/2006/relationships/image" Target="../media/image29.svg"/><Relationship Id="rId7" Type="http://schemas.openxmlformats.org/officeDocument/2006/relationships/notesSlide" Target="../notesSlides/notesSlide4.xml"/><Relationship Id="rId12" Type="http://schemas.openxmlformats.org/officeDocument/2006/relationships/image" Target="../media/image49.png"/><Relationship Id="rId17" Type="http://schemas.openxmlformats.org/officeDocument/2006/relationships/image" Target="../media/image53.png"/><Relationship Id="rId2" Type="http://schemas.microsoft.com/office/2007/relationships/media" Target="../media/media8.wav"/><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9.wav"/><Relationship Id="rId15" Type="http://schemas.openxmlformats.org/officeDocument/2006/relationships/image" Target="../media/image51.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57.png"/><Relationship Id="rId4" Type="http://schemas.microsoft.com/office/2007/relationships/media" Target="../media/media9.wav"/><Relationship Id="rId9" Type="http://schemas.openxmlformats.org/officeDocument/2006/relationships/audio" Target="../media/audio2.wav"/><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1.emf"/><Relationship Id="rId18" Type="http://schemas.openxmlformats.org/officeDocument/2006/relationships/slide" Target="slide11.xml"/><Relationship Id="rId3" Type="http://schemas.openxmlformats.org/officeDocument/2006/relationships/audio" Target="../media/media8.wav"/><Relationship Id="rId7" Type="http://schemas.openxmlformats.org/officeDocument/2006/relationships/audio" Target="../media/audio1.wav"/><Relationship Id="rId12" Type="http://schemas.openxmlformats.org/officeDocument/2006/relationships/image" Target="../media/image50.png"/><Relationship Id="rId17" Type="http://schemas.openxmlformats.org/officeDocument/2006/relationships/image" Target="../media/image58.png"/><Relationship Id="rId2" Type="http://schemas.microsoft.com/office/2007/relationships/media" Target="../media/media8.wav"/><Relationship Id="rId16" Type="http://schemas.openxmlformats.org/officeDocument/2006/relationships/image" Target="../media/image54.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audio" Target="../media/media9.wav"/><Relationship Id="rId15" Type="http://schemas.openxmlformats.org/officeDocument/2006/relationships/image" Target="../media/image53.png"/><Relationship Id="rId10" Type="http://schemas.openxmlformats.org/officeDocument/2006/relationships/audio" Target="../media/audio4.wav"/><Relationship Id="rId19" Type="http://schemas.openxmlformats.org/officeDocument/2006/relationships/image" Target="../media/image56.png"/><Relationship Id="rId4" Type="http://schemas.microsoft.com/office/2007/relationships/media" Target="../media/media9.wav"/><Relationship Id="rId9" Type="http://schemas.openxmlformats.org/officeDocument/2006/relationships/audio" Target="../media/audio3.wav"/><Relationship Id="rId14" Type="http://schemas.openxmlformats.org/officeDocument/2006/relationships/image" Target="../media/image52.jpe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18" Type="http://schemas.openxmlformats.org/officeDocument/2006/relationships/image" Target="../media/image59.png"/><Relationship Id="rId3" Type="http://schemas.openxmlformats.org/officeDocument/2006/relationships/audio" Target="../media/media8.wav"/><Relationship Id="rId21" Type="http://schemas.openxmlformats.org/officeDocument/2006/relationships/image" Target="../media/image29.svg"/><Relationship Id="rId7" Type="http://schemas.openxmlformats.org/officeDocument/2006/relationships/notesSlide" Target="../notesSlides/notesSlide5.xml"/><Relationship Id="rId12" Type="http://schemas.openxmlformats.org/officeDocument/2006/relationships/image" Target="../media/image49.png"/><Relationship Id="rId17" Type="http://schemas.openxmlformats.org/officeDocument/2006/relationships/image" Target="../media/image54.png"/><Relationship Id="rId2" Type="http://schemas.microsoft.com/office/2007/relationships/media" Target="../media/media8.wav"/><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9.wav"/><Relationship Id="rId15" Type="http://schemas.openxmlformats.org/officeDocument/2006/relationships/image" Target="../media/image52.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9.wav"/><Relationship Id="rId9" Type="http://schemas.openxmlformats.org/officeDocument/2006/relationships/audio" Target="../media/audio2.wav"/><Relationship Id="rId14" Type="http://schemas.openxmlformats.org/officeDocument/2006/relationships/image" Target="../media/image51.emf"/></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1.emf"/><Relationship Id="rId18" Type="http://schemas.openxmlformats.org/officeDocument/2006/relationships/image" Target="../media/image56.png"/><Relationship Id="rId3" Type="http://schemas.openxmlformats.org/officeDocument/2006/relationships/audio" Target="../media/media8.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50.png"/><Relationship Id="rId17" Type="http://schemas.openxmlformats.org/officeDocument/2006/relationships/slide" Target="slide11.xml"/><Relationship Id="rId2" Type="http://schemas.microsoft.com/office/2007/relationships/media" Target="../media/media8.wav"/><Relationship Id="rId16" Type="http://schemas.openxmlformats.org/officeDocument/2006/relationships/image" Target="../media/image54.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audio" Target="../media/media9.wav"/><Relationship Id="rId15" Type="http://schemas.openxmlformats.org/officeDocument/2006/relationships/image" Target="../media/image53.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9.wav"/><Relationship Id="rId9" Type="http://schemas.openxmlformats.org/officeDocument/2006/relationships/audio" Target="../media/audio3.wav"/><Relationship Id="rId1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1.emf"/><Relationship Id="rId18" Type="http://schemas.openxmlformats.org/officeDocument/2006/relationships/image" Target="../media/image56.png"/><Relationship Id="rId3" Type="http://schemas.openxmlformats.org/officeDocument/2006/relationships/audio" Target="../media/media8.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50.png"/><Relationship Id="rId17" Type="http://schemas.openxmlformats.org/officeDocument/2006/relationships/slide" Target="slide11.xml"/><Relationship Id="rId2" Type="http://schemas.microsoft.com/office/2007/relationships/media" Target="../media/media8.wav"/><Relationship Id="rId16" Type="http://schemas.openxmlformats.org/officeDocument/2006/relationships/image" Target="../media/image54.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audio" Target="../media/media9.wav"/><Relationship Id="rId15" Type="http://schemas.openxmlformats.org/officeDocument/2006/relationships/image" Target="../media/image53.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9.wav"/><Relationship Id="rId9" Type="http://schemas.openxmlformats.org/officeDocument/2006/relationships/audio" Target="../media/audio3.wav"/><Relationship Id="rId14"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audio" Target="../media/media8.wav"/><Relationship Id="rId7" Type="http://schemas.openxmlformats.org/officeDocument/2006/relationships/notesSlide" Target="../notesSlides/notesSlide6.xml"/><Relationship Id="rId12" Type="http://schemas.openxmlformats.org/officeDocument/2006/relationships/image" Target="../media/image49.png"/><Relationship Id="rId17" Type="http://schemas.openxmlformats.org/officeDocument/2006/relationships/image" Target="../media/image53.png"/><Relationship Id="rId2" Type="http://schemas.microsoft.com/office/2007/relationships/media" Target="../media/media8.wav"/><Relationship Id="rId16" Type="http://schemas.openxmlformats.org/officeDocument/2006/relationships/image" Target="../media/image52.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9.wav"/><Relationship Id="rId15" Type="http://schemas.openxmlformats.org/officeDocument/2006/relationships/image" Target="../media/image51.emf"/><Relationship Id="rId10" Type="http://schemas.openxmlformats.org/officeDocument/2006/relationships/audio" Target="../media/audio3.wav"/><Relationship Id="rId19" Type="http://schemas.openxmlformats.org/officeDocument/2006/relationships/image" Target="../media/image56.png"/><Relationship Id="rId4" Type="http://schemas.microsoft.com/office/2007/relationships/media" Target="../media/media9.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18" Type="http://schemas.openxmlformats.org/officeDocument/2006/relationships/slide" Target="slide11.xml"/><Relationship Id="rId3" Type="http://schemas.openxmlformats.org/officeDocument/2006/relationships/audio" Target="../media/media8.wav"/><Relationship Id="rId7" Type="http://schemas.openxmlformats.org/officeDocument/2006/relationships/notesSlide" Target="../notesSlides/notesSlide7.xml"/><Relationship Id="rId12" Type="http://schemas.openxmlformats.org/officeDocument/2006/relationships/image" Target="../media/image49.png"/><Relationship Id="rId17" Type="http://schemas.openxmlformats.org/officeDocument/2006/relationships/image" Target="../media/image54.png"/><Relationship Id="rId2" Type="http://schemas.microsoft.com/office/2007/relationships/media" Target="../media/media8.wav"/><Relationship Id="rId16" Type="http://schemas.openxmlformats.org/officeDocument/2006/relationships/image" Target="../media/image53.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9.wav"/><Relationship Id="rId15" Type="http://schemas.openxmlformats.org/officeDocument/2006/relationships/image" Target="../media/image52.jpeg"/><Relationship Id="rId10" Type="http://schemas.openxmlformats.org/officeDocument/2006/relationships/audio" Target="../media/audio3.wav"/><Relationship Id="rId19" Type="http://schemas.openxmlformats.org/officeDocument/2006/relationships/image" Target="../media/image56.png"/><Relationship Id="rId4" Type="http://schemas.microsoft.com/office/2007/relationships/media" Target="../media/media9.wav"/><Relationship Id="rId9" Type="http://schemas.openxmlformats.org/officeDocument/2006/relationships/audio" Target="../media/audio2.wav"/><Relationship Id="rId14" Type="http://schemas.openxmlformats.org/officeDocument/2006/relationships/image" Target="../media/image51.emf"/><Relationship Id="rId22" Type="http://schemas.openxmlformats.org/officeDocument/2006/relationships/audio"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0.sv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393939" y="1488625"/>
            <a:ext cx="11404120" cy="7246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lớn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nhờ</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trao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chất</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tb lon 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6320" y="2485126"/>
            <a:ext cx="5712313" cy="4372874"/>
          </a:xfrm>
          <a:prstGeom prst="rect">
            <a:avLst/>
          </a:prstGeom>
        </p:spPr>
      </p:pic>
    </p:spTree>
    <p:extLst>
      <p:ext uri="{BB962C8B-B14F-4D97-AF65-F5344CB8AC3E}">
        <p14:creationId xmlns:p14="http://schemas.microsoft.com/office/powerpoint/2010/main" val="1992888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574470"/>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503828" y="1985979"/>
            <a:ext cx="5143690" cy="4453019"/>
          </a:xfrm>
          <a:prstGeom prst="rect">
            <a:avLst/>
          </a:prstGeom>
        </p:spPr>
      </p:pic>
      <p:pic>
        <p:nvPicPr>
          <p:cNvPr id="7" name="Picture 6"/>
          <p:cNvPicPr>
            <a:picLocks noChangeAspect="1"/>
          </p:cNvPicPr>
          <p:nvPr/>
        </p:nvPicPr>
        <p:blipFill>
          <a:blip r:embed="rId4"/>
          <a:stretch>
            <a:fillRect/>
          </a:stretch>
        </p:blipFill>
        <p:spPr>
          <a:xfrm>
            <a:off x="6400800" y="1985979"/>
            <a:ext cx="5541993" cy="4497037"/>
          </a:xfrm>
          <a:prstGeom prst="rect">
            <a:avLst/>
          </a:prstGeom>
        </p:spPr>
      </p:pic>
    </p:spTree>
    <p:extLst>
      <p:ext uri="{BB962C8B-B14F-4D97-AF65-F5344CB8AC3E}">
        <p14:creationId xmlns:p14="http://schemas.microsoft.com/office/powerpoint/2010/main" val="50920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954107"/>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smtClean="0"/>
              <a:t>trả</a:t>
            </a:r>
            <a:r>
              <a:rPr lang="en-US" sz="2800" dirty="0" smtClean="0"/>
              <a:t> </a:t>
            </a:r>
            <a:r>
              <a:rPr lang="en-US" sz="2800" dirty="0" err="1" smtClean="0"/>
              <a:t>lời</a:t>
            </a:r>
            <a:r>
              <a:rPr lang="en-US" sz="2800" dirty="0" smtClean="0"/>
              <a:t> </a:t>
            </a:r>
            <a:r>
              <a:rPr lang="en-US" sz="2800" dirty="0" err="1" smtClean="0"/>
              <a:t>câu</a:t>
            </a:r>
            <a:r>
              <a:rPr lang="en-US" sz="2800" dirty="0" smtClean="0"/>
              <a:t> </a:t>
            </a:r>
            <a:r>
              <a:rPr lang="en-US" sz="2800" dirty="0" err="1" smtClean="0"/>
              <a:t>hỏi</a:t>
            </a:r>
            <a:endParaRPr lang="en-US"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982A734-6E2D-44F5-BC20-57A594980145}"/>
              </a:ext>
            </a:extLst>
          </p:cNvPr>
          <p:cNvSpPr txBox="1">
            <a:spLocks/>
          </p:cNvSpPr>
          <p:nvPr/>
        </p:nvSpPr>
        <p:spPr>
          <a:xfrm>
            <a:off x="108955" y="574470"/>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804423" y="1645009"/>
            <a:ext cx="1509804" cy="1567431"/>
          </a:xfrm>
          <a:prstGeom prst="rect">
            <a:avLst/>
          </a:prstGeom>
        </p:spPr>
      </p:pic>
      <p:pic>
        <p:nvPicPr>
          <p:cNvPr id="3" name="Picture 2"/>
          <p:cNvPicPr>
            <a:picLocks noChangeAspect="1"/>
          </p:cNvPicPr>
          <p:nvPr/>
        </p:nvPicPr>
        <p:blipFill>
          <a:blip r:embed="rId3"/>
          <a:stretch>
            <a:fillRect/>
          </a:stretch>
        </p:blipFill>
        <p:spPr>
          <a:xfrm>
            <a:off x="2997873" y="1517251"/>
            <a:ext cx="1671158" cy="1659632"/>
          </a:xfrm>
          <a:prstGeom prst="rect">
            <a:avLst/>
          </a:prstGeom>
        </p:spPr>
      </p:pic>
      <p:pic>
        <p:nvPicPr>
          <p:cNvPr id="7" name="Picture 6"/>
          <p:cNvPicPr>
            <a:picLocks noChangeAspect="1"/>
          </p:cNvPicPr>
          <p:nvPr/>
        </p:nvPicPr>
        <p:blipFill>
          <a:blip r:embed="rId4"/>
          <a:stretch>
            <a:fillRect/>
          </a:stretch>
        </p:blipFill>
        <p:spPr>
          <a:xfrm>
            <a:off x="5789597" y="1517907"/>
            <a:ext cx="1659632" cy="1544380"/>
          </a:xfrm>
          <a:prstGeom prst="rect">
            <a:avLst/>
          </a:prstGeom>
        </p:spPr>
      </p:pic>
      <p:pic>
        <p:nvPicPr>
          <p:cNvPr id="8" name="Picture 7"/>
          <p:cNvPicPr>
            <a:picLocks noChangeAspect="1"/>
          </p:cNvPicPr>
          <p:nvPr/>
        </p:nvPicPr>
        <p:blipFill>
          <a:blip r:embed="rId5"/>
          <a:stretch>
            <a:fillRect/>
          </a:stretch>
        </p:blipFill>
        <p:spPr>
          <a:xfrm>
            <a:off x="8902208" y="1201100"/>
            <a:ext cx="1786410" cy="2155218"/>
          </a:xfrm>
          <a:prstGeom prst="rect">
            <a:avLst/>
          </a:prstGeom>
        </p:spPr>
      </p:pic>
      <p:sp>
        <p:nvSpPr>
          <p:cNvPr id="9" name="TextBox 8"/>
          <p:cNvSpPr txBox="1"/>
          <p:nvPr/>
        </p:nvSpPr>
        <p:spPr>
          <a:xfrm>
            <a:off x="-52625" y="3395968"/>
            <a:ext cx="1711968"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mẹ</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957063" y="3395968"/>
            <a:ext cx="1711968"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Nhân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đôi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nhân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6311526" y="3359772"/>
            <a:ext cx="1711968" cy="1384995"/>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chia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chất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208739" y="3790659"/>
            <a:ext cx="1711968"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2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con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683652" y="1638655"/>
            <a:ext cx="1641410" cy="1727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807734" y="1145453"/>
            <a:ext cx="2038065" cy="24032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95857" y="4883293"/>
            <a:ext cx="11404120" cy="13102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chia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1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ban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đầu</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sinh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sản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0340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2" name="Group 101"/>
          <p:cNvGrpSpPr/>
          <p:nvPr/>
        </p:nvGrpSpPr>
        <p:grpSpPr>
          <a:xfrm>
            <a:off x="1993411" y="1015714"/>
            <a:ext cx="5078927" cy="2222233"/>
            <a:chOff x="1801562" y="962962"/>
            <a:chExt cx="5541427" cy="2339683"/>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23427" y="962962"/>
              <a:ext cx="1187726" cy="1187726"/>
            </a:xfrm>
            <a:prstGeom prst="rect">
              <a:avLst/>
            </a:prstGeom>
          </p:spPr>
        </p:pic>
        <p:cxnSp>
          <p:nvCxnSpPr>
            <p:cNvPr id="13" name="Straight Arrow Connector 12"/>
            <p:cNvCxnSpPr/>
            <p:nvPr/>
          </p:nvCxnSpPr>
          <p:spPr>
            <a:xfrm flipH="1">
              <a:off x="2604841" y="1869918"/>
              <a:ext cx="2112451" cy="4322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801562" y="2028172"/>
              <a:ext cx="1187726" cy="1187726"/>
            </a:xfrm>
            <a:prstGeom prst="rect">
              <a:avLst/>
            </a:prstGeom>
          </p:spPr>
        </p:pic>
        <p:cxnSp>
          <p:nvCxnSpPr>
            <p:cNvPr id="75" name="Straight Arrow Connector 74"/>
            <p:cNvCxnSpPr/>
            <p:nvPr/>
          </p:nvCxnSpPr>
          <p:spPr>
            <a:xfrm>
              <a:off x="4717292" y="1886761"/>
              <a:ext cx="2031832" cy="383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6" name="Picture 7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55263" y="2114919"/>
              <a:ext cx="1187726" cy="1187726"/>
            </a:xfrm>
            <a:prstGeom prst="rect">
              <a:avLst/>
            </a:prstGeom>
          </p:spPr>
        </p:pic>
      </p:grpSp>
      <p:grpSp>
        <p:nvGrpSpPr>
          <p:cNvPr id="101" name="Group 100"/>
          <p:cNvGrpSpPr/>
          <p:nvPr/>
        </p:nvGrpSpPr>
        <p:grpSpPr>
          <a:xfrm>
            <a:off x="692859" y="3065642"/>
            <a:ext cx="7390934" cy="1357025"/>
            <a:chOff x="501009" y="3012890"/>
            <a:chExt cx="8063971" cy="1428747"/>
          </a:xfrm>
        </p:grpSpPr>
        <p:cxnSp>
          <p:nvCxnSpPr>
            <p:cNvPr id="24" name="Straight Arrow Connector 23"/>
            <p:cNvCxnSpPr/>
            <p:nvPr/>
          </p:nvCxnSpPr>
          <p:spPr>
            <a:xfrm flipH="1">
              <a:off x="1243796" y="3012890"/>
              <a:ext cx="1186811" cy="3450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430606" y="3012890"/>
              <a:ext cx="1107815" cy="2897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1009" y="3167164"/>
              <a:ext cx="1187726" cy="1187726"/>
            </a:xfrm>
            <a:prstGeom prst="rect">
              <a:avLst/>
            </a:prstGeom>
          </p:spPr>
        </p:pic>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023553" y="3167164"/>
              <a:ext cx="1187726" cy="1187726"/>
            </a:xfrm>
            <a:prstGeom prst="rect">
              <a:avLst/>
            </a:prstGeom>
          </p:spPr>
        </p:pic>
        <p:cxnSp>
          <p:nvCxnSpPr>
            <p:cNvPr id="77" name="Straight Arrow Connector 76"/>
            <p:cNvCxnSpPr/>
            <p:nvPr/>
          </p:nvCxnSpPr>
          <p:spPr>
            <a:xfrm flipH="1">
              <a:off x="5597497" y="3099637"/>
              <a:ext cx="1186811" cy="3450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a:off x="6784307" y="3099637"/>
              <a:ext cx="1107815" cy="2897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54710" y="3253911"/>
              <a:ext cx="1187726" cy="1187726"/>
            </a:xfrm>
            <a:prstGeom prst="rect">
              <a:avLst/>
            </a:prstGeom>
          </p:spPr>
        </p:pic>
        <p:pic>
          <p:nvPicPr>
            <p:cNvPr id="81" name="Picture 8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77254" y="3253911"/>
              <a:ext cx="1187726" cy="1187726"/>
            </a:xfrm>
            <a:prstGeom prst="rect">
              <a:avLst/>
            </a:prstGeom>
          </p:spPr>
        </p:pic>
      </p:grpSp>
      <p:grpSp>
        <p:nvGrpSpPr>
          <p:cNvPr id="100" name="Group 99"/>
          <p:cNvGrpSpPr/>
          <p:nvPr/>
        </p:nvGrpSpPr>
        <p:grpSpPr>
          <a:xfrm>
            <a:off x="108955" y="4152478"/>
            <a:ext cx="8297301" cy="1605418"/>
            <a:chOff x="-82894" y="4099726"/>
            <a:chExt cx="9052874" cy="1690268"/>
          </a:xfrm>
        </p:grpSpPr>
        <p:cxnSp>
          <p:nvCxnSpPr>
            <p:cNvPr id="31" name="Straight Arrow Connector 30"/>
            <p:cNvCxnSpPr/>
            <p:nvPr/>
          </p:nvCxnSpPr>
          <p:spPr>
            <a:xfrm>
              <a:off x="1079093" y="4099726"/>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H="1">
              <a:off x="610048" y="4099726"/>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7" name="Picture 4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2894" y="4509164"/>
              <a:ext cx="1187726" cy="1187726"/>
            </a:xfrm>
            <a:prstGeom prst="rect">
              <a:avLst/>
            </a:prstGeom>
          </p:spPr>
        </p:pic>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15053" y="4502807"/>
              <a:ext cx="1187726" cy="1187726"/>
            </a:xfrm>
            <a:prstGeom prst="rect">
              <a:avLst/>
            </a:prstGeom>
          </p:spPr>
        </p:pic>
        <p:cxnSp>
          <p:nvCxnSpPr>
            <p:cNvPr id="71" name="Straight Arrow Connector 70"/>
            <p:cNvCxnSpPr/>
            <p:nvPr/>
          </p:nvCxnSpPr>
          <p:spPr>
            <a:xfrm>
              <a:off x="3592593" y="4106083"/>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flipH="1">
              <a:off x="3123548" y="4106083"/>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3" name="Picture 7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30606" y="4515521"/>
              <a:ext cx="1187726" cy="1187726"/>
            </a:xfrm>
            <a:prstGeom prst="rect">
              <a:avLst/>
            </a:prstGeom>
          </p:spPr>
        </p:pic>
        <p:pic>
          <p:nvPicPr>
            <p:cNvPr id="74" name="Picture 7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428553" y="4509164"/>
              <a:ext cx="1187726" cy="1187726"/>
            </a:xfrm>
            <a:prstGeom prst="rect">
              <a:avLst/>
            </a:prstGeom>
          </p:spPr>
        </p:pic>
        <p:cxnSp>
          <p:nvCxnSpPr>
            <p:cNvPr id="80" name="Straight Arrow Connector 79"/>
            <p:cNvCxnSpPr/>
            <p:nvPr/>
          </p:nvCxnSpPr>
          <p:spPr>
            <a:xfrm>
              <a:off x="5432794" y="4186473"/>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p:cNvCxnSpPr/>
            <p:nvPr/>
          </p:nvCxnSpPr>
          <p:spPr>
            <a:xfrm flipH="1">
              <a:off x="4963749" y="4186473"/>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3" name="Picture 8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70807" y="4595911"/>
              <a:ext cx="1187726" cy="1187726"/>
            </a:xfrm>
            <a:prstGeom prst="rect">
              <a:avLst/>
            </a:prstGeom>
          </p:spPr>
        </p:pic>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68754" y="4589554"/>
              <a:ext cx="1187726" cy="1187726"/>
            </a:xfrm>
            <a:prstGeom prst="rect">
              <a:avLst/>
            </a:prstGeom>
          </p:spPr>
        </p:pic>
        <p:cxnSp>
          <p:nvCxnSpPr>
            <p:cNvPr id="85" name="Straight Arrow Connector 84"/>
            <p:cNvCxnSpPr/>
            <p:nvPr/>
          </p:nvCxnSpPr>
          <p:spPr>
            <a:xfrm>
              <a:off x="7946294" y="4192830"/>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p:cNvCxnSpPr/>
            <p:nvPr/>
          </p:nvCxnSpPr>
          <p:spPr>
            <a:xfrm flipH="1">
              <a:off x="7477249" y="4192830"/>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7" name="Picture 8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84307" y="4602268"/>
              <a:ext cx="1187726" cy="1187726"/>
            </a:xfrm>
            <a:prstGeom prst="rect">
              <a:avLst/>
            </a:prstGeom>
          </p:spPr>
        </p:pic>
        <p:pic>
          <p:nvPicPr>
            <p:cNvPr id="88" name="Picture 8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82254" y="4595911"/>
              <a:ext cx="1187726" cy="1187726"/>
            </a:xfrm>
            <a:prstGeom prst="rect">
              <a:avLst/>
            </a:prstGeom>
          </p:spPr>
        </p:pic>
      </p:grpSp>
      <p:sp>
        <p:nvSpPr>
          <p:cNvPr id="121" name="TextBox 120"/>
          <p:cNvSpPr txBox="1"/>
          <p:nvPr/>
        </p:nvSpPr>
        <p:spPr>
          <a:xfrm>
            <a:off x="223538" y="5715775"/>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423975" y="5492658"/>
            <a:ext cx="8144356" cy="623227"/>
            <a:chOff x="212651" y="5444298"/>
            <a:chExt cx="8886001" cy="656166"/>
          </a:xfrm>
        </p:grpSpPr>
        <p:cxnSp>
          <p:nvCxnSpPr>
            <p:cNvPr id="104" name="Straight Arrow Connector 103"/>
            <p:cNvCxnSpPr/>
            <p:nvPr/>
          </p:nvCxnSpPr>
          <p:spPr>
            <a:xfrm flipH="1">
              <a:off x="212651" y="5497033"/>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a:off x="501009" y="5497033"/>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flipH="1">
              <a:off x="1220558" y="544429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p:cNvCxnSpPr/>
            <p:nvPr/>
          </p:nvCxnSpPr>
          <p:spPr>
            <a:xfrm>
              <a:off x="1508916" y="544429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H="1">
              <a:off x="2690511" y="5461091"/>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p:cNvCxnSpPr/>
            <p:nvPr/>
          </p:nvCxnSpPr>
          <p:spPr>
            <a:xfrm>
              <a:off x="2978869" y="5461091"/>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p:cNvCxnSpPr/>
            <p:nvPr/>
          </p:nvCxnSpPr>
          <p:spPr>
            <a:xfrm flipH="1">
              <a:off x="3722544" y="5461091"/>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p:cNvCxnSpPr/>
            <p:nvPr/>
          </p:nvCxnSpPr>
          <p:spPr>
            <a:xfrm>
              <a:off x="4010902" y="5461091"/>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p:cNvCxnSpPr/>
            <p:nvPr/>
          </p:nvCxnSpPr>
          <p:spPr>
            <a:xfrm flipH="1">
              <a:off x="4528191" y="552274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p:cNvCxnSpPr/>
            <p:nvPr/>
          </p:nvCxnSpPr>
          <p:spPr>
            <a:xfrm>
              <a:off x="4816549" y="552274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p:cNvCxnSpPr/>
            <p:nvPr/>
          </p:nvCxnSpPr>
          <p:spPr>
            <a:xfrm flipH="1">
              <a:off x="5579998" y="551214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p:cNvCxnSpPr/>
            <p:nvPr/>
          </p:nvCxnSpPr>
          <p:spPr>
            <a:xfrm>
              <a:off x="5868356" y="551214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p:cNvCxnSpPr/>
            <p:nvPr/>
          </p:nvCxnSpPr>
          <p:spPr>
            <a:xfrm flipH="1">
              <a:off x="7053536" y="5535495"/>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p:cNvCxnSpPr/>
            <p:nvPr/>
          </p:nvCxnSpPr>
          <p:spPr>
            <a:xfrm>
              <a:off x="7341894" y="5535495"/>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p:cNvCxnSpPr/>
            <p:nvPr/>
          </p:nvCxnSpPr>
          <p:spPr>
            <a:xfrm flipH="1">
              <a:off x="8062538" y="5535495"/>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p:cNvCxnSpPr/>
            <p:nvPr/>
          </p:nvCxnSpPr>
          <p:spPr>
            <a:xfrm>
              <a:off x="8350896" y="5535495"/>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2" name="TextBox 121"/>
            <p:cNvSpPr txBox="1"/>
            <p:nvPr/>
          </p:nvSpPr>
          <p:spPr>
            <a:xfrm>
              <a:off x="552455" y="5658628"/>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3" name="TextBox 122"/>
            <p:cNvSpPr txBox="1"/>
            <p:nvPr/>
          </p:nvSpPr>
          <p:spPr>
            <a:xfrm>
              <a:off x="1051171" y="5658628"/>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4" name="TextBox 123"/>
            <p:cNvSpPr txBox="1"/>
            <p:nvPr/>
          </p:nvSpPr>
          <p:spPr>
            <a:xfrm>
              <a:off x="1583342" y="5658628"/>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5" name="TextBox 124"/>
            <p:cNvSpPr txBox="1"/>
            <p:nvPr/>
          </p:nvSpPr>
          <p:spPr>
            <a:xfrm>
              <a:off x="2454547" y="5680155"/>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6" name="TextBox 125"/>
            <p:cNvSpPr txBox="1"/>
            <p:nvPr/>
          </p:nvSpPr>
          <p:spPr>
            <a:xfrm>
              <a:off x="2997457" y="5671098"/>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7" name="TextBox 126"/>
            <p:cNvSpPr txBox="1"/>
            <p:nvPr/>
          </p:nvSpPr>
          <p:spPr>
            <a:xfrm>
              <a:off x="3476621" y="5681975"/>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8" name="TextBox 127"/>
            <p:cNvSpPr txBox="1"/>
            <p:nvPr/>
          </p:nvSpPr>
          <p:spPr>
            <a:xfrm>
              <a:off x="4018917" y="5692852"/>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9" name="TextBox 128"/>
            <p:cNvSpPr txBox="1"/>
            <p:nvPr/>
          </p:nvSpPr>
          <p:spPr>
            <a:xfrm>
              <a:off x="4359840" y="5691033"/>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30" name="TextBox 129"/>
            <p:cNvSpPr txBox="1"/>
            <p:nvPr/>
          </p:nvSpPr>
          <p:spPr>
            <a:xfrm>
              <a:off x="4902136" y="5680155"/>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5401434" y="5691033"/>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3" name="TextBox 62"/>
            <p:cNvSpPr txBox="1"/>
            <p:nvPr/>
          </p:nvSpPr>
          <p:spPr>
            <a:xfrm>
              <a:off x="5932158" y="5680155"/>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p:cNvSpPr txBox="1"/>
            <p:nvPr/>
          </p:nvSpPr>
          <p:spPr>
            <a:xfrm>
              <a:off x="6781367" y="5691033"/>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7366047" y="5700354"/>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a:off x="7889679" y="5700354"/>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a:off x="8442063" y="5700354"/>
              <a:ext cx="656589" cy="400110"/>
            </a:xfrm>
            <a:prstGeom prst="rect">
              <a:avLst/>
            </a:prstGeom>
            <a:noFill/>
          </p:spPr>
          <p:txBody>
            <a:bodyPr wrap="square" rtlCol="0">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928963" y="971242"/>
            <a:ext cx="837708" cy="1749879"/>
          </a:xfrm>
          <a:prstGeom prst="rect">
            <a:avLst/>
          </a:prstGeom>
        </p:spPr>
      </p:pic>
      <p:pic>
        <p:nvPicPr>
          <p:cNvPr id="89" name="Picture 8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964147" y="2370028"/>
            <a:ext cx="837708" cy="1749879"/>
          </a:xfrm>
          <a:prstGeom prst="rect">
            <a:avLst/>
          </a:prstGeom>
        </p:spPr>
      </p:pic>
      <p:pic>
        <p:nvPicPr>
          <p:cNvPr id="90" name="Picture 8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999331" y="3795634"/>
            <a:ext cx="837708" cy="1749879"/>
          </a:xfrm>
          <a:prstGeom prst="rect">
            <a:avLst/>
          </a:prstGeom>
        </p:spPr>
      </p:pic>
      <p:pic>
        <p:nvPicPr>
          <p:cNvPr id="91" name="Picture 9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016876" y="5242526"/>
            <a:ext cx="837708" cy="1749879"/>
          </a:xfrm>
          <a:prstGeom prst="rect">
            <a:avLst/>
          </a:prstGeom>
        </p:spPr>
      </p:pic>
      <p:sp>
        <p:nvSpPr>
          <p:cNvPr id="8" name="TextBox 7"/>
          <p:cNvSpPr txBox="1"/>
          <p:nvPr/>
        </p:nvSpPr>
        <p:spPr>
          <a:xfrm>
            <a:off x="8489941" y="1547109"/>
            <a:ext cx="416120"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1</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2" name="TextBox 91"/>
          <p:cNvSpPr txBox="1"/>
          <p:nvPr/>
        </p:nvSpPr>
        <p:spPr>
          <a:xfrm>
            <a:off x="8507533" y="2890778"/>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2</a:t>
            </a:r>
          </a:p>
        </p:txBody>
      </p:sp>
      <p:sp>
        <p:nvSpPr>
          <p:cNvPr id="93" name="TextBox 92"/>
          <p:cNvSpPr txBox="1"/>
          <p:nvPr/>
        </p:nvSpPr>
        <p:spPr>
          <a:xfrm>
            <a:off x="8559292" y="4275007"/>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3</a:t>
            </a:r>
          </a:p>
        </p:txBody>
      </p:sp>
      <p:sp>
        <p:nvSpPr>
          <p:cNvPr id="94" name="TextBox 93"/>
          <p:cNvSpPr txBox="1"/>
          <p:nvPr/>
        </p:nvSpPr>
        <p:spPr>
          <a:xfrm>
            <a:off x="8559292" y="5706988"/>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n</a:t>
            </a:r>
          </a:p>
        </p:txBody>
      </p:sp>
      <p:sp>
        <p:nvSpPr>
          <p:cNvPr id="97" name="TextBox 96"/>
          <p:cNvSpPr txBox="1"/>
          <p:nvPr/>
        </p:nvSpPr>
        <p:spPr>
          <a:xfrm>
            <a:off x="9011294" y="1153738"/>
            <a:ext cx="3236031"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Số</a:t>
            </a:r>
            <a:r>
              <a:rPr lang="en-US" sz="2800" dirty="0" smtClean="0">
                <a:latin typeface="Tahoma" panose="020B0604030504040204" pitchFamily="34" charset="0"/>
                <a:ea typeface="Tahoma" panose="020B0604030504040204" pitchFamily="34" charset="0"/>
                <a:cs typeface="Tahoma" panose="020B0604030504040204" pitchFamily="34" charset="0"/>
              </a:rPr>
              <a:t> TB con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8" name="TextBox 97"/>
          <p:cNvSpPr txBox="1"/>
          <p:nvPr/>
        </p:nvSpPr>
        <p:spPr>
          <a:xfrm>
            <a:off x="9011294" y="1793683"/>
            <a:ext cx="3236031" cy="523220"/>
          </a:xfrm>
          <a:prstGeom prst="rect">
            <a:avLst/>
          </a:prstGeom>
          <a:noFill/>
        </p:spPr>
        <p:txBody>
          <a:bodyPr wrap="square" rtlCol="0">
            <a:spAutoFit/>
          </a:bodyPr>
          <a:lstStyle/>
          <a:p>
            <a:pPr algn="ct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 2</a:t>
            </a:r>
            <a:r>
              <a:rPr lang="en-US" sz="28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9" name="TextBox 98"/>
          <p:cNvSpPr txBox="1"/>
          <p:nvPr/>
        </p:nvSpPr>
        <p:spPr>
          <a:xfrm>
            <a:off x="9011294" y="2688952"/>
            <a:ext cx="3236031"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Số</a:t>
            </a:r>
            <a:r>
              <a:rPr lang="en-US" sz="2800" dirty="0" smtClean="0">
                <a:latin typeface="Tahoma" panose="020B0604030504040204" pitchFamily="34" charset="0"/>
                <a:ea typeface="Tahoma" panose="020B0604030504040204" pitchFamily="34" charset="0"/>
                <a:cs typeface="Tahoma" panose="020B0604030504040204" pitchFamily="34" charset="0"/>
              </a:rPr>
              <a:t> TB con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3" name="TextBox 102"/>
          <p:cNvSpPr txBox="1"/>
          <p:nvPr/>
        </p:nvSpPr>
        <p:spPr>
          <a:xfrm>
            <a:off x="9011294" y="3328897"/>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 2</a:t>
            </a:r>
            <a:r>
              <a:rPr lang="en-US" sz="280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9053653" y="4079361"/>
            <a:ext cx="3236031"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Số</a:t>
            </a:r>
            <a:r>
              <a:rPr lang="en-US" sz="2800" dirty="0" smtClean="0">
                <a:latin typeface="Tahoma" panose="020B0604030504040204" pitchFamily="34" charset="0"/>
                <a:ea typeface="Tahoma" panose="020B0604030504040204" pitchFamily="34" charset="0"/>
                <a:cs typeface="Tahoma" panose="020B0604030504040204" pitchFamily="34" charset="0"/>
              </a:rPr>
              <a:t> TB con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1" name="TextBox 130"/>
          <p:cNvSpPr txBox="1"/>
          <p:nvPr/>
        </p:nvSpPr>
        <p:spPr>
          <a:xfrm>
            <a:off x="9053653" y="4719306"/>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 2</a:t>
            </a:r>
            <a:r>
              <a:rPr lang="en-US" sz="280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2" name="TextBox 131"/>
          <p:cNvSpPr txBox="1"/>
          <p:nvPr/>
        </p:nvSpPr>
        <p:spPr>
          <a:xfrm>
            <a:off x="9067516" y="5316707"/>
            <a:ext cx="3236031"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Số</a:t>
            </a:r>
            <a:r>
              <a:rPr lang="en-US" sz="2800" dirty="0" smtClean="0">
                <a:latin typeface="Tahoma" panose="020B0604030504040204" pitchFamily="34" charset="0"/>
                <a:ea typeface="Tahoma" panose="020B0604030504040204" pitchFamily="34" charset="0"/>
                <a:cs typeface="Tahoma" panose="020B0604030504040204" pitchFamily="34" charset="0"/>
              </a:rPr>
              <a:t> TB con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3" name="TextBox 132"/>
          <p:cNvSpPr txBox="1"/>
          <p:nvPr/>
        </p:nvSpPr>
        <p:spPr>
          <a:xfrm>
            <a:off x="9067516" y="5956652"/>
            <a:ext cx="3236031" cy="523220"/>
          </a:xfrm>
          <a:prstGeom prst="rect">
            <a:avLst/>
          </a:prstGeom>
          <a:noFill/>
        </p:spPr>
        <p:txBody>
          <a:bodyPr wrap="square" rtlCol="0">
            <a:spAutoFit/>
          </a:bodyPr>
          <a:lstStyle/>
          <a:p>
            <a:pPr algn="ct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a:t>
            </a:r>
            <a:r>
              <a:rPr lang="en-US" sz="280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n</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514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fade">
                                      <p:cBhvr>
                                        <p:cTn id="41" dur="500"/>
                                        <p:tgtEl>
                                          <p:spTgt spid="93"/>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anim calcmode="lin" valueType="num">
                                      <p:cBhvr additive="base">
                                        <p:cTn id="56" dur="500" fill="hold"/>
                                        <p:tgtEl>
                                          <p:spTgt spid="97"/>
                                        </p:tgtEl>
                                        <p:attrNameLst>
                                          <p:attrName>ppt_x</p:attrName>
                                        </p:attrNameLst>
                                      </p:cBhvr>
                                      <p:tavLst>
                                        <p:tav tm="0">
                                          <p:val>
                                            <p:strVal val="#ppt_x"/>
                                          </p:val>
                                        </p:tav>
                                        <p:tav tm="100000">
                                          <p:val>
                                            <p:strVal val="#ppt_x"/>
                                          </p:val>
                                        </p:tav>
                                      </p:tavLst>
                                    </p:anim>
                                    <p:anim calcmode="lin" valueType="num">
                                      <p:cBhvr additive="base">
                                        <p:cTn id="57"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fill="hold"/>
                                        <p:tgtEl>
                                          <p:spTgt spid="98"/>
                                        </p:tgtEl>
                                        <p:attrNameLst>
                                          <p:attrName>ppt_x</p:attrName>
                                        </p:attrNameLst>
                                      </p:cBhvr>
                                      <p:tavLst>
                                        <p:tav tm="0">
                                          <p:val>
                                            <p:strVal val="#ppt_x"/>
                                          </p:val>
                                        </p:tav>
                                        <p:tav tm="100000">
                                          <p:val>
                                            <p:strVal val="#ppt_x"/>
                                          </p:val>
                                        </p:tav>
                                      </p:tavLst>
                                    </p:anim>
                                    <p:anim calcmode="lin" valueType="num">
                                      <p:cBhvr additive="base">
                                        <p:cTn id="63"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9"/>
                                        </p:tgtEl>
                                        <p:attrNameLst>
                                          <p:attrName>style.visibility</p:attrName>
                                        </p:attrNameLst>
                                      </p:cBhvr>
                                      <p:to>
                                        <p:strVal val="visible"/>
                                      </p:to>
                                    </p:set>
                                    <p:anim calcmode="lin" valueType="num">
                                      <p:cBhvr additive="base">
                                        <p:cTn id="68" dur="500" fill="hold"/>
                                        <p:tgtEl>
                                          <p:spTgt spid="99"/>
                                        </p:tgtEl>
                                        <p:attrNameLst>
                                          <p:attrName>ppt_x</p:attrName>
                                        </p:attrNameLst>
                                      </p:cBhvr>
                                      <p:tavLst>
                                        <p:tav tm="0">
                                          <p:val>
                                            <p:strVal val="#ppt_x"/>
                                          </p:val>
                                        </p:tav>
                                        <p:tav tm="100000">
                                          <p:val>
                                            <p:strVal val="#ppt_x"/>
                                          </p:val>
                                        </p:tav>
                                      </p:tavLst>
                                    </p:anim>
                                    <p:anim calcmode="lin" valueType="num">
                                      <p:cBhvr additive="base">
                                        <p:cTn id="69"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3"/>
                                        </p:tgtEl>
                                        <p:attrNameLst>
                                          <p:attrName>style.visibility</p:attrName>
                                        </p:attrNameLst>
                                      </p:cBhvr>
                                      <p:to>
                                        <p:strVal val="visible"/>
                                      </p:to>
                                    </p:set>
                                    <p:anim calcmode="lin" valueType="num">
                                      <p:cBhvr additive="base">
                                        <p:cTn id="74" dur="500" fill="hold"/>
                                        <p:tgtEl>
                                          <p:spTgt spid="103"/>
                                        </p:tgtEl>
                                        <p:attrNameLst>
                                          <p:attrName>ppt_x</p:attrName>
                                        </p:attrNameLst>
                                      </p:cBhvr>
                                      <p:tavLst>
                                        <p:tav tm="0">
                                          <p:val>
                                            <p:strVal val="#ppt_x"/>
                                          </p:val>
                                        </p:tav>
                                        <p:tav tm="100000">
                                          <p:val>
                                            <p:strVal val="#ppt_x"/>
                                          </p:val>
                                        </p:tav>
                                      </p:tavLst>
                                    </p:anim>
                                    <p:anim calcmode="lin" valueType="num">
                                      <p:cBhvr additive="base">
                                        <p:cTn id="7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 calcmode="lin" valueType="num">
                                      <p:cBhvr additive="base">
                                        <p:cTn id="80" dur="500" fill="hold"/>
                                        <p:tgtEl>
                                          <p:spTgt spid="105"/>
                                        </p:tgtEl>
                                        <p:attrNameLst>
                                          <p:attrName>ppt_x</p:attrName>
                                        </p:attrNameLst>
                                      </p:cBhvr>
                                      <p:tavLst>
                                        <p:tav tm="0">
                                          <p:val>
                                            <p:strVal val="#ppt_x"/>
                                          </p:val>
                                        </p:tav>
                                        <p:tav tm="100000">
                                          <p:val>
                                            <p:strVal val="#ppt_x"/>
                                          </p:val>
                                        </p:tav>
                                      </p:tavLst>
                                    </p:anim>
                                    <p:anim calcmode="lin" valueType="num">
                                      <p:cBhvr additive="base">
                                        <p:cTn id="81"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1"/>
                                        </p:tgtEl>
                                        <p:attrNameLst>
                                          <p:attrName>style.visibility</p:attrName>
                                        </p:attrNameLst>
                                      </p:cBhvr>
                                      <p:to>
                                        <p:strVal val="visible"/>
                                      </p:to>
                                    </p:set>
                                    <p:anim calcmode="lin" valueType="num">
                                      <p:cBhvr additive="base">
                                        <p:cTn id="86" dur="500" fill="hold"/>
                                        <p:tgtEl>
                                          <p:spTgt spid="131"/>
                                        </p:tgtEl>
                                        <p:attrNameLst>
                                          <p:attrName>ppt_x</p:attrName>
                                        </p:attrNameLst>
                                      </p:cBhvr>
                                      <p:tavLst>
                                        <p:tav tm="0">
                                          <p:val>
                                            <p:strVal val="#ppt_x"/>
                                          </p:val>
                                        </p:tav>
                                        <p:tav tm="100000">
                                          <p:val>
                                            <p:strVal val="#ppt_x"/>
                                          </p:val>
                                        </p:tav>
                                      </p:tavLst>
                                    </p:anim>
                                    <p:anim calcmode="lin" valueType="num">
                                      <p:cBhvr additive="base">
                                        <p:cTn id="87"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additive="base">
                                        <p:cTn id="92" dur="500" fill="hold"/>
                                        <p:tgtEl>
                                          <p:spTgt spid="132"/>
                                        </p:tgtEl>
                                        <p:attrNameLst>
                                          <p:attrName>ppt_x</p:attrName>
                                        </p:attrNameLst>
                                      </p:cBhvr>
                                      <p:tavLst>
                                        <p:tav tm="0">
                                          <p:val>
                                            <p:strVal val="#ppt_x"/>
                                          </p:val>
                                        </p:tav>
                                        <p:tav tm="100000">
                                          <p:val>
                                            <p:strVal val="#ppt_x"/>
                                          </p:val>
                                        </p:tav>
                                      </p:tavLst>
                                    </p:anim>
                                    <p:anim calcmode="lin" valueType="num">
                                      <p:cBhvr additive="base">
                                        <p:cTn id="93"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33"/>
                                        </p:tgtEl>
                                        <p:attrNameLst>
                                          <p:attrName>style.visibility</p:attrName>
                                        </p:attrNameLst>
                                      </p:cBhvr>
                                      <p:to>
                                        <p:strVal val="visible"/>
                                      </p:to>
                                    </p:set>
                                    <p:anim calcmode="lin" valueType="num">
                                      <p:cBhvr additive="base">
                                        <p:cTn id="98" dur="500" fill="hold"/>
                                        <p:tgtEl>
                                          <p:spTgt spid="133"/>
                                        </p:tgtEl>
                                        <p:attrNameLst>
                                          <p:attrName>ppt_x</p:attrName>
                                        </p:attrNameLst>
                                      </p:cBhvr>
                                      <p:tavLst>
                                        <p:tav tm="0">
                                          <p:val>
                                            <p:strVal val="#ppt_x"/>
                                          </p:val>
                                        </p:tav>
                                        <p:tav tm="100000">
                                          <p:val>
                                            <p:strVal val="#ppt_x"/>
                                          </p:val>
                                        </p:tav>
                                      </p:tavLst>
                                    </p:anim>
                                    <p:anim calcmode="lin" valueType="num">
                                      <p:cBhvr additive="base">
                                        <p:cTn id="99"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2" grpId="0"/>
      <p:bldP spid="93" grpId="0"/>
      <p:bldP spid="94" grpId="0"/>
      <p:bldP spid="97" grpId="0"/>
      <p:bldP spid="98" grpId="0"/>
      <p:bldP spid="99" grpId="0"/>
      <p:bldP spid="103" grpId="0"/>
      <p:bldP spid="105" grpId="0"/>
      <p:bldP spid="131" grpId="0"/>
      <p:bldP spid="132" grpId="0"/>
      <p:bldP spid="1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17909" y="941763"/>
            <a:ext cx="11531599" cy="1384995"/>
          </a:xfrm>
          <a:prstGeom prst="rect">
            <a:avLst/>
          </a:prstGeom>
        </p:spPr>
        <p:txBody>
          <a:bodyPr wrap="square">
            <a:spAutoFit/>
          </a:bodyPr>
          <a:lstStyle/>
          <a:p>
            <a:pPr>
              <a:lnSpc>
                <a:spcPct val="150000"/>
              </a:lnSpc>
            </a:pP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Quá</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trình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chia </a:t>
            </a:r>
            <a:r>
              <a:rPr lang="en-US" sz="2800" dirty="0" err="1" smtClean="0">
                <a:latin typeface="Tahoma" panose="020B0604030504040204" pitchFamily="34" charset="0"/>
                <a:ea typeface="Tahoma" panose="020B0604030504040204" pitchFamily="34" charset="0"/>
                <a:cs typeface="Tahoma" panose="020B0604030504040204" pitchFamily="34" charset="0"/>
              </a:rPr>
              <a:t>từ</a:t>
            </a:r>
            <a:r>
              <a:rPr lang="en-US" sz="2800" dirty="0" smtClean="0">
                <a:latin typeface="Tahoma" panose="020B0604030504040204" pitchFamily="34" charset="0"/>
                <a:ea typeface="Tahoma" panose="020B0604030504040204" pitchFamily="34" charset="0"/>
                <a:cs typeface="Tahoma" panose="020B0604030504040204" pitchFamily="34" charset="0"/>
              </a:rPr>
              <a:t> 1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ban </a:t>
            </a:r>
            <a:r>
              <a:rPr lang="en-US" sz="2800" dirty="0" err="1" smtClean="0">
                <a:latin typeface="Tahoma" panose="020B0604030504040204" pitchFamily="34" charset="0"/>
                <a:ea typeface="Tahoma" panose="020B0604030504040204" pitchFamily="34" charset="0"/>
                <a:cs typeface="Tahoma" panose="020B0604030504040204" pitchFamily="34" charset="0"/>
              </a:rPr>
              <a:t>đầu</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r>
              <a:rPr lang="en-US" sz="2800" dirty="0" smtClean="0">
                <a:latin typeface="Tahoma" panose="020B0604030504040204" pitchFamily="34" charset="0"/>
                <a:ea typeface="Tahoma" panose="020B0604030504040204" pitchFamily="34" charset="0"/>
                <a:cs typeface="Tahoma" panose="020B0604030504040204" pitchFamily="34" charset="0"/>
              </a:rPr>
              <a:t> 2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con </a:t>
            </a:r>
            <a:r>
              <a:rPr lang="en-US" sz="2800" dirty="0" err="1" smtClean="0">
                <a:latin typeface="Tahoma" panose="020B0604030504040204" pitchFamily="34" charset="0"/>
                <a:ea typeface="Tahoma" panose="020B0604030504040204" pitchFamily="34" charset="0"/>
                <a:cs typeface="Tahoma" panose="020B0604030504040204" pitchFamily="34" charset="0"/>
              </a:rPr>
              <a:t>là</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sự</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sinh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sản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p>
        </p:txBody>
      </p:sp>
      <p:sp>
        <p:nvSpPr>
          <p:cNvPr id="7" name="Rectangle 6"/>
          <p:cNvSpPr/>
          <p:nvPr/>
        </p:nvSpPr>
        <p:spPr>
          <a:xfrm>
            <a:off x="32616" y="2051200"/>
            <a:ext cx="11531599" cy="1691011"/>
          </a:xfrm>
          <a:prstGeom prst="rect">
            <a:avLst/>
          </a:prstGeom>
        </p:spPr>
        <p:txBody>
          <a:bodyPr wrap="square">
            <a:spAutoFit/>
          </a:bodyPr>
          <a:lstStyle/>
          <a:p>
            <a:pPr algn="ctr">
              <a:lnSpc>
                <a:spcPct val="150000"/>
              </a:lnSpc>
            </a:pP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Công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thức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tính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số</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con </a:t>
            </a:r>
            <a:r>
              <a:rPr lang="en-US" sz="2800" dirty="0" err="1" smtClean="0">
                <a:latin typeface="Tahoma" panose="020B0604030504040204" pitchFamily="34" charset="0"/>
                <a:ea typeface="Tahoma" panose="020B0604030504040204" pitchFamily="34" charset="0"/>
                <a:cs typeface="Tahoma" panose="020B0604030504040204" pitchFamily="34" charset="0"/>
              </a:rPr>
              <a:t>được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từ</a:t>
            </a:r>
            <a:r>
              <a:rPr lang="en-US" sz="2800" dirty="0" smtClean="0">
                <a:latin typeface="Tahoma" panose="020B0604030504040204" pitchFamily="34" charset="0"/>
                <a:ea typeface="Tahoma" panose="020B0604030504040204" pitchFamily="34" charset="0"/>
                <a:cs typeface="Tahoma" panose="020B0604030504040204" pitchFamily="34" charset="0"/>
              </a:rPr>
              <a:t> 1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sau</a:t>
            </a:r>
            <a:r>
              <a:rPr lang="en-US" sz="2800" dirty="0" smtClean="0">
                <a:latin typeface="Tahoma" panose="020B0604030504040204" pitchFamily="34" charset="0"/>
                <a:ea typeface="Tahoma" panose="020B0604030504040204" pitchFamily="34" charset="0"/>
                <a:cs typeface="Tahoma" panose="020B0604030504040204" pitchFamily="34" charset="0"/>
              </a:rPr>
              <a:t> n </a:t>
            </a:r>
            <a:r>
              <a:rPr lang="en-US" sz="2800" dirty="0" err="1" smtClean="0">
                <a:latin typeface="Tahoma" panose="020B0604030504040204" pitchFamily="34" charset="0"/>
                <a:ea typeface="Tahoma" panose="020B0604030504040204" pitchFamily="34" charset="0"/>
                <a:cs typeface="Tahoma" panose="020B0604030504040204" pitchFamily="34" charset="0"/>
              </a:rPr>
              <a:t>lần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chia: </a:t>
            </a:r>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400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n</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17908" y="3436195"/>
            <a:ext cx="11531599" cy="738664"/>
          </a:xfrm>
          <a:prstGeom prst="rect">
            <a:avLst/>
          </a:prstGeom>
        </p:spPr>
        <p:txBody>
          <a:bodyPr wrap="square">
            <a:spAutoFit/>
          </a:bodyPr>
          <a:lstStyle/>
          <a:p>
            <a:pPr>
              <a:lnSpc>
                <a:spcPct val="150000"/>
              </a:lnSpc>
            </a:pP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Mối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quan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hệ</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giữa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sự</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lớn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lên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và</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sự</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chia </a:t>
            </a:r>
            <a:r>
              <a:rPr lang="en-US" sz="2800" dirty="0" err="1" smtClean="0">
                <a:latin typeface="Tahoma" panose="020B0604030504040204" pitchFamily="34" charset="0"/>
                <a:ea typeface="Tahoma" panose="020B0604030504040204" pitchFamily="34" charset="0"/>
                <a:cs typeface="Tahoma" panose="020B0604030504040204" pitchFamily="34" charset="0"/>
              </a:rPr>
              <a:t>của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1794947" y="4088616"/>
            <a:ext cx="8932954" cy="2426360"/>
            <a:chOff x="1353876" y="3527822"/>
            <a:chExt cx="9360132" cy="2204581"/>
          </a:xfrm>
        </p:grpSpPr>
        <p:sp>
          <p:nvSpPr>
            <p:cNvPr id="9" name="Rectangle 8"/>
            <p:cNvSpPr/>
            <p:nvPr/>
          </p:nvSpPr>
          <p:spPr>
            <a:xfrm>
              <a:off x="1353876" y="4303469"/>
              <a:ext cx="2220179" cy="738664"/>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Sự</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lớn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lên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889979" y="4303469"/>
              <a:ext cx="2824029" cy="738664"/>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Sự</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chia</a:t>
              </a:r>
              <a:endParaRPr lang="en-US" sz="2800" dirty="0">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Arrow Connector 11"/>
            <p:cNvCxnSpPr/>
            <p:nvPr/>
          </p:nvCxnSpPr>
          <p:spPr>
            <a:xfrm>
              <a:off x="3968151" y="4475348"/>
              <a:ext cx="36748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3899140" y="4796287"/>
              <a:ext cx="3778369" cy="345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3812875" y="3527822"/>
              <a:ext cx="4132524" cy="650819"/>
            </a:xfrm>
            <a:prstGeom prst="rect">
              <a:avLst/>
            </a:prstGeom>
          </p:spPr>
          <p:txBody>
            <a:bodyPr wrap="square">
              <a:spAutoFit/>
            </a:bodyPr>
            <a:lstStyle/>
            <a:p>
              <a:pPr>
                <a:lnSpc>
                  <a:spcPct val="150000"/>
                </a:lnSpc>
              </a:pP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Tạo</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TB </a:t>
              </a: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trưởng</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thành</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4718177" y="4993739"/>
              <a:ext cx="4132524" cy="738664"/>
            </a:xfrm>
            <a:prstGeom prst="rect">
              <a:avLst/>
            </a:prstGeom>
          </p:spPr>
          <p:txBody>
            <a:bodyPr wrap="square">
              <a:spAutoFit/>
            </a:bodyPr>
            <a:lstStyle/>
            <a:p>
              <a:pPr>
                <a:lnSpc>
                  <a:spcPct val="150000"/>
                </a:lnSpc>
              </a:pP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Tạo</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TB con</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755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9013" r="89700"/>
                    </a14:imgEffect>
                  </a14:imgLayer>
                </a14:imgProps>
              </a:ext>
            </a:extLst>
          </a:blip>
          <a:stretch>
            <a:fillRect/>
          </a:stretch>
        </p:blipFill>
        <p:spPr>
          <a:xfrm>
            <a:off x="200863" y="1157188"/>
            <a:ext cx="4169747" cy="4831895"/>
          </a:xfrm>
          <a:prstGeom prst="rect">
            <a:avLst/>
          </a:prstGeom>
        </p:spPr>
      </p:pic>
      <p:pic>
        <p:nvPicPr>
          <p:cNvPr id="3" name="Picture 2"/>
          <p:cNvPicPr>
            <a:picLocks noChangeAspect="1"/>
          </p:cNvPicPr>
          <p:nvPr/>
        </p:nvPicPr>
        <p:blipFill>
          <a:blip r:embed="rId4"/>
          <a:stretch>
            <a:fillRect/>
          </a:stretch>
        </p:blipFill>
        <p:spPr>
          <a:xfrm>
            <a:off x="6937886" y="1157188"/>
            <a:ext cx="4017661" cy="4803726"/>
          </a:xfrm>
          <a:prstGeom prst="rect">
            <a:avLst/>
          </a:prstGeom>
        </p:spPr>
      </p:pic>
      <p:sp>
        <p:nvSpPr>
          <p:cNvPr id="16" name="Rectangle 15"/>
          <p:cNvSpPr/>
          <p:nvPr/>
        </p:nvSpPr>
        <p:spPr>
          <a:xfrm>
            <a:off x="108955" y="6069106"/>
            <a:ext cx="4353565" cy="738664"/>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Mô</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sinh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đầu</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chóp</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rễ</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7593887" y="6099719"/>
            <a:ext cx="4353565" cy="738664"/>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Mô</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phân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sinh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chồi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898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91934" y="504449"/>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phân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chia)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809845" y="5931442"/>
            <a:ext cx="4353565" cy="650819"/>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thần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kinh</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6625087" y="5883219"/>
            <a:ext cx="4353565" cy="650819"/>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hồng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cầu</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Bao myelin có tác dụng gì với dây thần kinh? | Vinmec">
            <a:extLst>
              <a:ext uri="{FF2B5EF4-FFF2-40B4-BE49-F238E27FC236}">
                <a16:creationId xmlns:a16="http://schemas.microsoft.com/office/drawing/2014/main" id="{30B8DAAB-8012-45FC-A61B-80DC40B3F1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86902" y="1880869"/>
            <a:ext cx="4467870" cy="3536829"/>
          </a:xfrm>
          <a:prstGeom prst="rect">
            <a:avLst/>
          </a:prstGeom>
          <a:noFill/>
          <a:ln>
            <a:noFill/>
          </a:ln>
        </p:spPr>
      </p:pic>
      <p:pic>
        <p:nvPicPr>
          <p:cNvPr id="9" name="Picture 8" descr="Um Celular Vermelho PNG , Células Vermelhas Do Sangue, Celular, Médicos  Imagem PNG e PSD Para Download Gratuito">
            <a:extLst>
              <a:ext uri="{FF2B5EF4-FFF2-40B4-BE49-F238E27FC236}">
                <a16:creationId xmlns:a16="http://schemas.microsoft.com/office/drawing/2014/main" id="{CC541964-FF8B-4A5C-93EE-E10CA086212D}"/>
              </a:ext>
            </a:extLst>
          </p:cNvPr>
          <p:cNvPicPr/>
          <p:nvPr/>
        </p:nvPicPr>
        <p:blipFill rotWithShape="1">
          <a:blip r:embed="rId3">
            <a:extLst>
              <a:ext uri="{BEBA8EAE-BF5A-486C-A8C5-ECC9F3942E4B}">
                <a14:imgProps xmlns:a14="http://schemas.microsoft.com/office/drawing/2010/main">
                  <a14:imgLayer r:embed="rId4">
                    <a14:imgEffect>
                      <a14:backgroundRemoval t="9312" b="83806" l="10000" r="90000"/>
                    </a14:imgEffect>
                  </a14:imgLayer>
                </a14:imgProps>
              </a:ext>
              <a:ext uri="{28A0092B-C50C-407E-A947-70E740481C1C}">
                <a14:useLocalDpi xmlns:a14="http://schemas.microsoft.com/office/drawing/2010/main" val="0"/>
              </a:ext>
            </a:extLst>
          </a:blip>
          <a:srcRect l="22456" t="17479" r="17479" b="22075"/>
          <a:stretch/>
        </p:blipFill>
        <p:spPr bwMode="auto">
          <a:xfrm>
            <a:off x="6625087" y="2191108"/>
            <a:ext cx="3260785" cy="32262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474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0" y="713848"/>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III. Ý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nghĩa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stretch>
            <a:fillRect/>
          </a:stretch>
        </p:blipFill>
        <p:spPr>
          <a:xfrm>
            <a:off x="1352036" y="1608667"/>
            <a:ext cx="9526213" cy="4343559"/>
          </a:xfrm>
          <a:prstGeom prst="rect">
            <a:avLst/>
          </a:prstGeom>
        </p:spPr>
      </p:pic>
      <p:sp>
        <p:nvSpPr>
          <p:cNvPr id="7" name="Rectangle 6"/>
          <p:cNvSpPr/>
          <p:nvPr/>
        </p:nvSpPr>
        <p:spPr>
          <a:xfrm>
            <a:off x="1204476" y="6174460"/>
            <a:ext cx="9821332" cy="523220"/>
          </a:xfrm>
          <a:prstGeom prst="rect">
            <a:avLst/>
          </a:prstGeom>
        </p:spPr>
        <p:txBody>
          <a:bodyPr wrap="square">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Giúp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tăng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kích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thước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chiều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nặng</a:t>
            </a:r>
            <a:endParaRPr lang="en-US" sz="2800" dirty="0"/>
          </a:p>
        </p:txBody>
      </p:sp>
      <p:sp>
        <p:nvSpPr>
          <p:cNvPr id="8"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7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35183" y="711792"/>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III. Ý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nghĩa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04618" y="6139697"/>
            <a:ext cx="9821332" cy="523220"/>
          </a:xfrm>
          <a:prstGeom prst="rect">
            <a:avLst/>
          </a:prstGeom>
        </p:spPr>
        <p:txBody>
          <a:bodyPr wrap="square">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Giúp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tăng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kích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thước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chiều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nặng</a:t>
            </a:r>
            <a:endParaRPr lang="en-US" sz="2800" dirty="0"/>
          </a:p>
        </p:txBody>
      </p:sp>
      <p:grpSp>
        <p:nvGrpSpPr>
          <p:cNvPr id="13" name="Group 12"/>
          <p:cNvGrpSpPr/>
          <p:nvPr/>
        </p:nvGrpSpPr>
        <p:grpSpPr>
          <a:xfrm>
            <a:off x="287865" y="1608667"/>
            <a:ext cx="10663823" cy="4109854"/>
            <a:chOff x="287865" y="1608667"/>
            <a:chExt cx="10663823" cy="4109854"/>
          </a:xfrm>
        </p:grpSpPr>
        <p:pic>
          <p:nvPicPr>
            <p:cNvPr id="4" name="Picture 3"/>
            <p:cNvPicPr>
              <a:picLocks noChangeAspect="1"/>
            </p:cNvPicPr>
            <p:nvPr/>
          </p:nvPicPr>
          <p:blipFill>
            <a:blip r:embed="rId2"/>
            <a:stretch>
              <a:fillRect/>
            </a:stretch>
          </p:blipFill>
          <p:spPr>
            <a:xfrm>
              <a:off x="287865" y="2517835"/>
              <a:ext cx="8055653" cy="2407255"/>
            </a:xfrm>
            <a:prstGeom prst="rect">
              <a:avLst/>
            </a:prstGeom>
          </p:spPr>
        </p:pic>
        <p:pic>
          <p:nvPicPr>
            <p:cNvPr id="5" name="Picture 4"/>
            <p:cNvPicPr>
              <a:picLocks noChangeAspect="1"/>
            </p:cNvPicPr>
            <p:nvPr/>
          </p:nvPicPr>
          <p:blipFill rotWithShape="1">
            <a:blip r:embed="rId3"/>
            <a:srcRect l="49829"/>
            <a:stretch/>
          </p:blipFill>
          <p:spPr>
            <a:xfrm>
              <a:off x="10058400" y="1608667"/>
              <a:ext cx="893288" cy="4109854"/>
            </a:xfrm>
            <a:prstGeom prst="rect">
              <a:avLst/>
            </a:prstGeom>
          </p:spPr>
        </p:pic>
        <p:cxnSp>
          <p:nvCxnSpPr>
            <p:cNvPr id="9" name="Straight Arrow Connector 8"/>
            <p:cNvCxnSpPr>
              <a:stCxn id="4" idx="3"/>
            </p:cNvCxnSpPr>
            <p:nvPr/>
          </p:nvCxnSpPr>
          <p:spPr>
            <a:xfrm flipV="1">
              <a:off x="8343518" y="2777067"/>
              <a:ext cx="1647149" cy="9443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p:cNvCxnSpPr>
            <p:nvPr/>
          </p:nvCxnSpPr>
          <p:spPr>
            <a:xfrm>
              <a:off x="8343518" y="3721463"/>
              <a:ext cx="1714882" cy="1186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10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0" y="726149"/>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III. Ý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nghĩa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06398" y="5247241"/>
            <a:ext cx="11582402" cy="1313758"/>
          </a:xfrm>
          <a:prstGeom prst="rect">
            <a:avLst/>
          </a:prstGeom>
        </p:spPr>
        <p:txBody>
          <a:bodyPr wrap="square">
            <a:spAutoFit/>
          </a:bodyPr>
          <a:lstStyle/>
          <a:p>
            <a:pPr>
              <a:lnSpc>
                <a:spcPct val="150000"/>
              </a:lnSpc>
            </a:pPr>
            <a:r>
              <a:rPr lang="en-US" sz="2800" dirty="0" err="1" smtClean="0">
                <a:latin typeface="Tahoma" panose="020B0604030504040204" pitchFamily="34" charset="0"/>
                <a:ea typeface="Tahoma" panose="020B0604030504040204" pitchFamily="34" charset="0"/>
                <a:cs typeface="Tahoma" panose="020B0604030504040204" pitchFamily="34" charset="0"/>
              </a:rPr>
              <a:t>Giúp</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thay</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các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chết</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các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già</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sai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hỏng</a:t>
            </a:r>
            <a:r>
              <a:rPr lang="en-US" sz="2800" dirty="0" smtClean="0">
                <a:latin typeface="Tahoma" panose="020B0604030504040204" pitchFamily="34" charset="0"/>
                <a:ea typeface="Tahoma" panose="020B0604030504040204" pitchFamily="34" charset="0"/>
                <a:cs typeface="Tahoma" panose="020B0604030504040204" pitchFamily="34" charset="0"/>
              </a:rPr>
              <a:t> hay </a:t>
            </a:r>
            <a:r>
              <a:rPr lang="en-US" sz="2800" dirty="0" err="1" smtClean="0">
                <a:latin typeface="Tahoma" panose="020B0604030504040204" pitchFamily="34" charset="0"/>
                <a:ea typeface="Tahoma" panose="020B0604030504040204" pitchFamily="34" charset="0"/>
                <a:cs typeface="Tahoma" panose="020B0604030504040204" pitchFamily="34" charset="0"/>
              </a:rPr>
              <a:t>các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bị</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tổn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thương</a:t>
            </a:r>
            <a:endParaRPr lang="en-US" sz="2800" dirty="0"/>
          </a:p>
        </p:txBody>
      </p:sp>
      <p:pic>
        <p:nvPicPr>
          <p:cNvPr id="6" name="Picture 5"/>
          <p:cNvPicPr>
            <a:picLocks noChangeAspect="1"/>
          </p:cNvPicPr>
          <p:nvPr/>
        </p:nvPicPr>
        <p:blipFill>
          <a:blip r:embed="rId2"/>
          <a:stretch>
            <a:fillRect/>
          </a:stretch>
        </p:blipFill>
        <p:spPr>
          <a:xfrm>
            <a:off x="2450464" y="1625600"/>
            <a:ext cx="2070737" cy="3536974"/>
          </a:xfrm>
          <a:prstGeom prst="rect">
            <a:avLst/>
          </a:prstGeom>
        </p:spPr>
      </p:pic>
      <p:pic>
        <p:nvPicPr>
          <p:cNvPr id="8" name="Picture 7"/>
          <p:cNvPicPr>
            <a:picLocks noChangeAspect="1"/>
          </p:cNvPicPr>
          <p:nvPr/>
        </p:nvPicPr>
        <p:blipFill>
          <a:blip r:embed="rId3"/>
          <a:stretch>
            <a:fillRect/>
          </a:stretch>
        </p:blipFill>
        <p:spPr>
          <a:xfrm>
            <a:off x="6709028" y="1625600"/>
            <a:ext cx="3778132" cy="3536974"/>
          </a:xfrm>
          <a:prstGeom prst="rect">
            <a:avLst/>
          </a:prstGeom>
        </p:spPr>
      </p:pic>
      <p:sp>
        <p:nvSpPr>
          <p:cNvPr id="9"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240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1" y="719113"/>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III. Ý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nghĩa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sản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9782" y="2128609"/>
            <a:ext cx="12002218" cy="1754326"/>
          </a:xfrm>
          <a:prstGeom prst="rect">
            <a:avLst/>
          </a:prstGeom>
          <a:noFill/>
        </p:spPr>
        <p:txBody>
          <a:bodyPr wrap="square" rtlCol="0">
            <a:spAutoFit/>
          </a:bodyPr>
          <a:lstStyle/>
          <a:p>
            <a:pPr>
              <a:lnSpc>
                <a:spcPct val="150000"/>
              </a:lnSpc>
            </a:pP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Giúp</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cơ</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thể</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lớn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lên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tăng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về</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kích</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thước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chiều</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cao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cân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nặng</a:t>
            </a:r>
            <a:r>
              <a:rPr lang="en-US" sz="3600" dirty="0" smtClean="0">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89783" y="4446726"/>
            <a:ext cx="12002218" cy="1754326"/>
          </a:xfrm>
          <a:prstGeom prst="rect">
            <a:avLst/>
          </a:prstGeom>
          <a:noFill/>
        </p:spPr>
        <p:txBody>
          <a:bodyPr wrap="square" rtlCol="0">
            <a:spAutoFit/>
          </a:bodyPr>
          <a:lstStyle/>
          <a:p>
            <a:pPr>
              <a:lnSpc>
                <a:spcPct val="150000"/>
              </a:lnSpc>
            </a:pP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Giúp</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thay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thế</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các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tế</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bào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chết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các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tế</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bào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già</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tế</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bào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sai</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hỏng</a:t>
            </a:r>
            <a:r>
              <a:rPr lang="en-US" sz="3600" dirty="0" smtClean="0">
                <a:latin typeface="Tahoma" panose="020B0604030504040204" pitchFamily="34" charset="0"/>
                <a:ea typeface="Tahoma" panose="020B0604030504040204" pitchFamily="34" charset="0"/>
                <a:cs typeface="Tahoma" panose="020B0604030504040204" pitchFamily="34" charset="0"/>
              </a:rPr>
              <a:t> hay </a:t>
            </a:r>
            <a:r>
              <a:rPr lang="en-US" sz="3600" dirty="0" err="1" smtClean="0">
                <a:latin typeface="Tahoma" panose="020B0604030504040204" pitchFamily="34" charset="0"/>
                <a:ea typeface="Tahoma" panose="020B0604030504040204" pitchFamily="34" charset="0"/>
                <a:cs typeface="Tahoma" panose="020B0604030504040204" pitchFamily="34" charset="0"/>
              </a:rPr>
              <a:t>các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tế</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bào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bị</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tổn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thương</a:t>
            </a:r>
            <a:r>
              <a:rPr lang="en-US" sz="3600" dirty="0" smtClean="0">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47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29070" y="504760"/>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IV.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Luyện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tập</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3228676" y="2258014"/>
            <a:ext cx="1914146" cy="4323646"/>
          </a:xfrm>
          <a:prstGeom prst="rect">
            <a:avLst/>
          </a:prstGeom>
        </p:spPr>
      </p:pic>
      <p:pic>
        <p:nvPicPr>
          <p:cNvPr id="5" name="Picture 4"/>
          <p:cNvPicPr>
            <a:picLocks noChangeAspect="1"/>
          </p:cNvPicPr>
          <p:nvPr/>
        </p:nvPicPr>
        <p:blipFill>
          <a:blip r:embed="rId3"/>
          <a:stretch>
            <a:fillRect/>
          </a:stretch>
        </p:blipFill>
        <p:spPr>
          <a:xfrm>
            <a:off x="6104466" y="2178513"/>
            <a:ext cx="2751967" cy="4403147"/>
          </a:xfrm>
          <a:prstGeom prst="rect">
            <a:avLst/>
          </a:prstGeom>
        </p:spPr>
      </p:pic>
      <p:pic>
        <p:nvPicPr>
          <p:cNvPr id="9" name="Picture 8"/>
          <p:cNvPicPr>
            <a:picLocks noChangeAspect="1"/>
          </p:cNvPicPr>
          <p:nvPr/>
        </p:nvPicPr>
        <p:blipFill rotWithShape="1">
          <a:blip r:embed="rId4"/>
          <a:srcRect l="14683" r="13084"/>
          <a:stretch/>
        </p:blipFill>
        <p:spPr>
          <a:xfrm>
            <a:off x="5493835" y="1352896"/>
            <a:ext cx="779964" cy="5228764"/>
          </a:xfrm>
          <a:prstGeom prst="rect">
            <a:avLst/>
          </a:prstGeom>
        </p:spPr>
      </p:pic>
      <p:sp>
        <p:nvSpPr>
          <p:cNvPr id="10" name="TextBox 9"/>
          <p:cNvSpPr txBox="1"/>
          <p:nvPr/>
        </p:nvSpPr>
        <p:spPr>
          <a:xfrm>
            <a:off x="948267" y="3316953"/>
            <a:ext cx="2280409"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10 – 16 </a:t>
            </a:r>
            <a:r>
              <a:rPr lang="en-US" sz="2800" dirty="0" err="1" smtClean="0">
                <a:latin typeface="Tahoma" panose="020B0604030504040204" pitchFamily="34" charset="0"/>
                <a:ea typeface="Tahoma" panose="020B0604030504040204" pitchFamily="34" charset="0"/>
                <a:cs typeface="Tahoma" panose="020B0604030504040204" pitchFamily="34" charset="0"/>
              </a:rPr>
              <a:t>tuổi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9467064" y="3283086"/>
            <a:ext cx="2280409"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12 – 18 </a:t>
            </a:r>
            <a:r>
              <a:rPr lang="en-US" sz="2800" dirty="0" err="1" smtClean="0">
                <a:latin typeface="Tahoma" panose="020B0604030504040204" pitchFamily="34" charset="0"/>
                <a:ea typeface="Tahoma" panose="020B0604030504040204" pitchFamily="34" charset="0"/>
                <a:cs typeface="Tahoma" panose="020B0604030504040204" pitchFamily="34" charset="0"/>
              </a:rPr>
              <a:t>tuổi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4191623" y="829676"/>
            <a:ext cx="3384388"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Tăng</a:t>
            </a:r>
            <a:r>
              <a:rPr lang="en-US" sz="2800" dirty="0" smtClean="0">
                <a:latin typeface="Tahoma" panose="020B0604030504040204" pitchFamily="34" charset="0"/>
                <a:ea typeface="Tahoma" panose="020B0604030504040204" pitchFamily="34" charset="0"/>
                <a:cs typeface="Tahoma" panose="020B0604030504040204" pitchFamily="34" charset="0"/>
              </a:rPr>
              <a:t> 8 -12 cm/</a:t>
            </a:r>
            <a:r>
              <a:rPr lang="en-US" sz="2800" dirty="0" err="1" smtClean="0">
                <a:latin typeface="Tahoma" panose="020B0604030504040204" pitchFamily="34" charset="0"/>
                <a:ea typeface="Tahoma" panose="020B0604030504040204" pitchFamily="34" charset="0"/>
                <a:cs typeface="Tahoma" panose="020B0604030504040204" pitchFamily="34" charset="0"/>
              </a:rPr>
              <a:t>năm</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98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98418" y="2387597"/>
            <a:ext cx="11862286" cy="3674536"/>
          </a:xfrm>
          <a:prstGeom prst="rect">
            <a:avLst/>
          </a:prstGeom>
        </p:spPr>
      </p:pic>
      <p:sp>
        <p:nvSpPr>
          <p:cNvPr id="2" name="Title 1">
            <a:extLst>
              <a:ext uri="{FF2B5EF4-FFF2-40B4-BE49-F238E27FC236}">
                <a16:creationId xmlns:a16="http://schemas.microsoft.com/office/drawing/2014/main" id="{9982A734-6E2D-44F5-BC20-57A594980145}"/>
              </a:ext>
            </a:extLst>
          </p:cNvPr>
          <p:cNvSpPr txBox="1">
            <a:spLocks/>
          </p:cNvSpPr>
          <p:nvPr/>
        </p:nvSpPr>
        <p:spPr>
          <a:xfrm>
            <a:off x="29070" y="815311"/>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IV.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Luyện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tập</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57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11818" y="625528"/>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IV.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Luyện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tập</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stretch>
            <a:fillRect/>
          </a:stretch>
        </p:blipFill>
        <p:spPr>
          <a:xfrm>
            <a:off x="567859" y="3481366"/>
            <a:ext cx="4927658" cy="2660374"/>
          </a:xfrm>
          <a:prstGeom prst="rect">
            <a:avLst/>
          </a:prstGeom>
        </p:spPr>
      </p:pic>
      <p:pic>
        <p:nvPicPr>
          <p:cNvPr id="7" name="Picture 6"/>
          <p:cNvPicPr>
            <a:picLocks noChangeAspect="1"/>
          </p:cNvPicPr>
          <p:nvPr/>
        </p:nvPicPr>
        <p:blipFill>
          <a:blip r:embed="rId3"/>
          <a:stretch>
            <a:fillRect/>
          </a:stretch>
        </p:blipFill>
        <p:spPr>
          <a:xfrm>
            <a:off x="6841167" y="2892000"/>
            <a:ext cx="4541588" cy="3095580"/>
          </a:xfrm>
          <a:prstGeom prst="rect">
            <a:avLst/>
          </a:prstGeom>
        </p:spPr>
      </p:pic>
      <p:sp>
        <p:nvSpPr>
          <p:cNvPr id="18" name="TextBox 17"/>
          <p:cNvSpPr txBox="1"/>
          <p:nvPr/>
        </p:nvSpPr>
        <p:spPr>
          <a:xfrm>
            <a:off x="897467" y="2527259"/>
            <a:ext cx="3606800" cy="954107"/>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tổn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thương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không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được</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sửa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chữa</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4632017" y="2947053"/>
            <a:ext cx="3606800"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chết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1042051" y="1760186"/>
            <a:ext cx="4453466" cy="523220"/>
          </a:xfrm>
          <a:prstGeom prst="rect">
            <a:avLst/>
          </a:prstGeom>
          <a:noFill/>
        </p:spPr>
        <p:txBody>
          <a:bodyPr wrap="square" rtlCol="0">
            <a:spAutoFit/>
          </a:bodyPr>
          <a:lstStyle/>
          <a:p>
            <a:pPr lvl="1"/>
            <a:r>
              <a:rPr lang="en-US" sz="2800" dirty="0" smtClean="0">
                <a:solidFill>
                  <a:srgbClr val="0000FF"/>
                </a:solidFill>
                <a:latin typeface="Tahoma" panose="020B0604030504040204" pitchFamily="34" charset="0"/>
                <a:ea typeface="Tahoma" panose="020B0604030504040204" pitchFamily="34" charset="0"/>
                <a:cs typeface="Tahoma" panose="020B0604030504040204" pitchFamily="34" charset="0"/>
              </a:rPr>
              <a:t>TẾ BÀO BÌNH THƯỜNG</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6637967" y="1760186"/>
            <a:ext cx="4453466" cy="523220"/>
          </a:xfrm>
          <a:prstGeom prst="rect">
            <a:avLst/>
          </a:prstGeom>
          <a:noFill/>
        </p:spPr>
        <p:txBody>
          <a:bodyPr wrap="square" rtlCol="0">
            <a:spAutoFit/>
          </a:bodyPr>
          <a:lstStyle/>
          <a:p>
            <a:pPr lvl="1"/>
            <a:r>
              <a:rPr lang="en-US" sz="2800" dirty="0" smtClean="0">
                <a:solidFill>
                  <a:srgbClr val="0000FF"/>
                </a:solidFill>
                <a:latin typeface="Tahoma" panose="020B0604030504040204" pitchFamily="34" charset="0"/>
                <a:ea typeface="Tahoma" panose="020B0604030504040204" pitchFamily="34" charset="0"/>
                <a:cs typeface="Tahoma" panose="020B0604030504040204" pitchFamily="34" charset="0"/>
              </a:rPr>
              <a:t>TẾ BÀO UNG THƯ</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8382000" y="5987580"/>
            <a:ext cx="3606800"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Hình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khối</a:t>
            </a:r>
            <a:r>
              <a:rPr lang="en-US" sz="2800" dirty="0" smtClean="0">
                <a:latin typeface="Tahoma" panose="020B0604030504040204" pitchFamily="34" charset="0"/>
                <a:ea typeface="Tahoma" panose="020B0604030504040204" pitchFamily="34" charset="0"/>
                <a:cs typeface="Tahoma" panose="020B0604030504040204" pitchFamily="34" charset="0"/>
              </a:rPr>
              <a:t> u</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13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11817" y="491038"/>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IV.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Luyện</a:t>
            </a:r>
            <a:r>
              <a:rPr lang="en-US" sz="36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tập</a:t>
            </a:r>
            <a:endPar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377" b="99725" l="1298" r="99495"/>
                    </a14:imgEffect>
                  </a14:imgLayer>
                </a14:imgProps>
              </a:ext>
            </a:extLst>
          </a:blip>
          <a:stretch>
            <a:fillRect/>
          </a:stretch>
        </p:blipFill>
        <p:spPr>
          <a:xfrm>
            <a:off x="1587260" y="1149515"/>
            <a:ext cx="9382667" cy="4911187"/>
          </a:xfrm>
          <a:prstGeom prst="rect">
            <a:avLst/>
          </a:prstGeom>
        </p:spPr>
      </p:pic>
      <p:sp>
        <p:nvSpPr>
          <p:cNvPr id="5" name="TextBox 4"/>
          <p:cNvSpPr txBox="1"/>
          <p:nvPr/>
        </p:nvSpPr>
        <p:spPr>
          <a:xfrm>
            <a:off x="2394017" y="6060702"/>
            <a:ext cx="6394383"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Bệnh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sùi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cành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trên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cây</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hoa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hồng</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464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y phat trie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8508" y="261256"/>
            <a:ext cx="5785378" cy="6278449"/>
          </a:xfrm>
          <a:prstGeom prst="rect">
            <a:avLst/>
          </a:prstGeom>
        </p:spPr>
      </p:pic>
    </p:spTree>
    <p:extLst>
      <p:ext uri="{BB962C8B-B14F-4D97-AF65-F5344CB8AC3E}">
        <p14:creationId xmlns:p14="http://schemas.microsoft.com/office/powerpoint/2010/main" val="242256111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0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2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2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495300" y="2199588"/>
            <a:ext cx="2388285" cy="2374480"/>
          </a:xfrm>
          <a:prstGeom prst="rect">
            <a:avLst/>
          </a:prstGeom>
        </p:spPr>
      </p:pic>
      <p:pic>
        <p:nvPicPr>
          <p:cNvPr id="11" name="Picture 10"/>
          <p:cNvPicPr>
            <a:picLocks noChangeAspect="1"/>
          </p:cNvPicPr>
          <p:nvPr/>
        </p:nvPicPr>
        <p:blipFill>
          <a:blip r:embed="rId3"/>
          <a:stretch>
            <a:fillRect/>
          </a:stretch>
        </p:blipFill>
        <p:spPr>
          <a:xfrm>
            <a:off x="3273004" y="1813046"/>
            <a:ext cx="3451278" cy="3147566"/>
          </a:xfrm>
          <a:prstGeom prst="rect">
            <a:avLst/>
          </a:prstGeom>
        </p:spPr>
      </p:pic>
      <p:pic>
        <p:nvPicPr>
          <p:cNvPr id="31" name="Picture 30"/>
          <p:cNvPicPr>
            <a:picLocks noChangeAspect="1"/>
          </p:cNvPicPr>
          <p:nvPr/>
        </p:nvPicPr>
        <p:blipFill rotWithShape="1">
          <a:blip r:embed="rId4"/>
          <a:srcRect r="4454"/>
          <a:stretch/>
        </p:blipFill>
        <p:spPr>
          <a:xfrm>
            <a:off x="7109164" y="1488625"/>
            <a:ext cx="3706428" cy="3796407"/>
          </a:xfrm>
          <a:prstGeom prst="rect">
            <a:avLst/>
          </a:prstGeom>
        </p:spPr>
      </p:pic>
      <p:sp>
        <p:nvSpPr>
          <p:cNvPr id="32" name="TextBox 31"/>
          <p:cNvSpPr txBox="1"/>
          <p:nvPr/>
        </p:nvSpPr>
        <p:spPr>
          <a:xfrm>
            <a:off x="517990" y="5299094"/>
            <a:ext cx="2603944"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con </a:t>
            </a:r>
            <a:r>
              <a:rPr lang="en-US" sz="2800" dirty="0" err="1" smtClean="0">
                <a:latin typeface="Tahoma" panose="020B0604030504040204" pitchFamily="34" charset="0"/>
                <a:ea typeface="Tahoma" panose="020B0604030504040204" pitchFamily="34" charset="0"/>
                <a:cs typeface="Tahoma" panose="020B0604030504040204" pitchFamily="34" charset="0"/>
              </a:rPr>
              <a:t>mới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hình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3588840" y="5353263"/>
            <a:ext cx="2713675"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đang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lớn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lên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7781274" y="5353263"/>
            <a:ext cx="2299607"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trưởng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endParaRPr lang="en-US" sz="2800" dirty="0">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Connector 35"/>
          <p:cNvCxnSpPr>
            <a:endCxn id="40" idx="1"/>
          </p:cNvCxnSpPr>
          <p:nvPr/>
        </p:nvCxnSpPr>
        <p:spPr>
          <a:xfrm>
            <a:off x="9412793" y="3689557"/>
            <a:ext cx="1506298" cy="209850"/>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V="1">
            <a:off x="9412793" y="2036282"/>
            <a:ext cx="1402799" cy="25881"/>
          </a:xfrm>
          <a:prstGeom prst="line">
            <a:avLst/>
          </a:prstGeom>
          <a:ln w="28575"/>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10815592" y="1559675"/>
            <a:ext cx="1486826" cy="954107"/>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chất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10919091" y="3637797"/>
            <a:ext cx="1486826"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Nhân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5809153"/>
      </p:ext>
    </p:extLst>
  </p:cSld>
  <p:clrMapOvr>
    <a:masterClrMapping/>
  </p:clrMapOvr>
  <mc:AlternateContent xmlns:mc="http://schemas.openxmlformats.org/markup-compatibility/2006" xmlns:p14="http://schemas.microsoft.com/office/powerpoint/2010/main">
    <mc:Choice Requires="p14">
      <p:transition>
        <p14:doors dir="ver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smtClean="0">
                <a:solidFill>
                  <a:srgbClr val="C00000"/>
                </a:solidFill>
                <a:effectLst/>
              </a:rPr>
              <a:t>sánh</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2"/>
          <a:stretch>
            <a:fillRect/>
          </a:stretch>
        </p:blipFill>
        <p:spPr>
          <a:xfrm>
            <a:off x="5629274" y="613685"/>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466726" y="13375"/>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extLst/>
          </p:nvPr>
        </p:nvGraphicFramePr>
        <p:xfrm>
          <a:off x="314325" y="2891237"/>
          <a:ext cx="10658475" cy="3444728"/>
        </p:xfrm>
        <a:graphic>
          <a:graphicData uri="http://schemas.openxmlformats.org/drawingml/2006/table">
            <a:tbl>
              <a:tblPr firstRow="1" firstCol="1" bandRow="1">
                <a:tableStyleId>{5940675A-B579-460E-94D1-54222C63F5DA}</a:tableStyleId>
              </a:tblPr>
              <a:tblGrid>
                <a:gridCol w="3552095">
                  <a:extLst>
                    <a:ext uri="{9D8B030D-6E8A-4147-A177-3AD203B41FA5}">
                      <a16:colId xmlns:a16="http://schemas.microsoft.com/office/drawing/2014/main" val="935710887"/>
                    </a:ext>
                  </a:extLst>
                </a:gridCol>
                <a:gridCol w="3553190">
                  <a:extLst>
                    <a:ext uri="{9D8B030D-6E8A-4147-A177-3AD203B41FA5}">
                      <a16:colId xmlns:a16="http://schemas.microsoft.com/office/drawing/2014/main" val="1081957266"/>
                    </a:ext>
                  </a:extLst>
                </a:gridCol>
                <a:gridCol w="3553190">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Nhỏ</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err="1" smtClean="0">
                          <a:effectLst/>
                        </a:rPr>
                        <a:t>Lớn</a:t>
                      </a:r>
                      <a:r>
                        <a:rPr lang="en-US" sz="2800" baseline="0" dirty="0" smtClean="0">
                          <a:effectLst/>
                        </a:rPr>
                        <a:t> </a:t>
                      </a:r>
                      <a:r>
                        <a:rPr lang="en-US" sz="2800" baseline="0" dirty="0" err="1" smtClean="0">
                          <a:effectLst/>
                        </a:rPr>
                        <a:t>hơn</a:t>
                      </a: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Ít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Nhiều</a:t>
                      </a:r>
                      <a:r>
                        <a:rPr lang="en-US" sz="2800" baseline="0" dirty="0" smtClean="0">
                          <a:effectLst/>
                        </a:rPr>
                        <a:t> </a:t>
                      </a:r>
                      <a:r>
                        <a:rPr lang="en-US" sz="2800" baseline="0" dirty="0" err="1" smtClean="0">
                          <a:effectLst/>
                        </a:rPr>
                        <a:t>hơn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smtClean="0">
                          <a:effectLst/>
                        </a:rPr>
                        <a:t>Ở</a:t>
                      </a:r>
                      <a:r>
                        <a:rPr lang="en-US" sz="2800" baseline="0" dirty="0" smtClean="0">
                          <a:effectLst/>
                        </a:rPr>
                        <a:t> </a:t>
                      </a:r>
                      <a:r>
                        <a:rPr lang="en-US" sz="2800" baseline="0" dirty="0" err="1" smtClean="0">
                          <a:effectLst/>
                        </a:rPr>
                        <a:t>trung</a:t>
                      </a:r>
                      <a:r>
                        <a:rPr lang="en-US" sz="2800" baseline="0" dirty="0" smtClean="0">
                          <a:effectLst/>
                        </a:rPr>
                        <a:t> </a:t>
                      </a:r>
                      <a:r>
                        <a:rPr lang="en-US" sz="2800" baseline="0" dirty="0" err="1" smtClean="0">
                          <a:effectLst/>
                        </a:rPr>
                        <a:t>tâm</a:t>
                      </a:r>
                      <a:r>
                        <a:rPr lang="en-US" sz="2800" baseline="0" dirty="0" smtClean="0">
                          <a:effectLst/>
                        </a:rPr>
                        <a:t> </a:t>
                      </a:r>
                      <a:r>
                        <a:rPr lang="en-US" sz="2800" baseline="0" dirty="0" err="1" smtClean="0">
                          <a:effectLst/>
                        </a:rPr>
                        <a:t>tế</a:t>
                      </a:r>
                      <a:r>
                        <a:rPr lang="en-US" sz="2800" baseline="0" dirty="0" smtClean="0">
                          <a:effectLst/>
                        </a:rPr>
                        <a:t> </a:t>
                      </a:r>
                      <a:r>
                        <a:rPr lang="en-US" sz="2800" baseline="0" dirty="0" err="1" smtClean="0">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Nằm</a:t>
                      </a:r>
                      <a:r>
                        <a:rPr lang="en-US" sz="2800" baseline="0" dirty="0" smtClean="0">
                          <a:effectLst/>
                        </a:rPr>
                        <a:t> </a:t>
                      </a:r>
                      <a:r>
                        <a:rPr lang="en-US" sz="2800" baseline="0" dirty="0" err="1" smtClean="0">
                          <a:effectLst/>
                        </a:rPr>
                        <a:t>lệch</a:t>
                      </a:r>
                      <a:r>
                        <a:rPr lang="en-US" sz="2800" baseline="0" dirty="0" smtClean="0">
                          <a:effectLst/>
                        </a:rPr>
                        <a:t> </a:t>
                      </a:r>
                      <a:r>
                        <a:rPr lang="en-US" sz="2800" baseline="0" dirty="0" err="1" smtClean="0">
                          <a:effectLst/>
                        </a:rPr>
                        <a:t>về</a:t>
                      </a:r>
                      <a:r>
                        <a:rPr lang="en-US" sz="2800" baseline="0" dirty="0" smtClean="0">
                          <a:effectLst/>
                        </a:rPr>
                        <a:t> </a:t>
                      </a:r>
                      <a:r>
                        <a:rPr lang="en-US" sz="2800" baseline="0" dirty="0" err="1" smtClean="0">
                          <a:effectLst/>
                        </a:rPr>
                        <a:t>một</a:t>
                      </a:r>
                      <a:r>
                        <a:rPr lang="en-US" sz="2800" baseline="0" dirty="0" smtClean="0">
                          <a:effectLst/>
                        </a:rPr>
                        <a:t> </a:t>
                      </a:r>
                      <a:r>
                        <a:rPr lang="en-US" sz="2800" baseline="0" dirty="0" err="1" smtClean="0">
                          <a:effectLst/>
                        </a:rPr>
                        <a:t>phía</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Kích</a:t>
                      </a:r>
                      <a:r>
                        <a:rPr lang="en-US" sz="2800" baseline="0" dirty="0" smtClean="0">
                          <a:effectLst/>
                        </a:rPr>
                        <a:t> </a:t>
                      </a:r>
                      <a:r>
                        <a:rPr lang="en-US" sz="2800" baseline="0" dirty="0" err="1" smtClean="0">
                          <a:effectLst/>
                        </a:rPr>
                        <a:t>thước</a:t>
                      </a:r>
                      <a:r>
                        <a:rPr lang="en-US" sz="2800" baseline="0" dirty="0" smtClean="0">
                          <a:effectLst/>
                        </a:rPr>
                        <a:t>, </a:t>
                      </a:r>
                      <a:r>
                        <a:rPr lang="en-US" sz="2800" baseline="0" dirty="0" err="1" smtClean="0">
                          <a:effectLst/>
                        </a:rPr>
                        <a:t>khối</a:t>
                      </a:r>
                      <a:r>
                        <a:rPr lang="en-US" sz="2800" baseline="0" dirty="0" smtClean="0">
                          <a:effectLst/>
                        </a:rPr>
                        <a:t> </a:t>
                      </a:r>
                      <a:r>
                        <a:rPr lang="en-US" sz="2800" baseline="0" dirty="0" err="1" smtClean="0">
                          <a:effectLst/>
                        </a:rPr>
                        <a:t>lượng</a:t>
                      </a:r>
                      <a:r>
                        <a:rPr lang="en-US" sz="2800" baseline="0" dirty="0" smtClean="0">
                          <a:effectLst/>
                        </a:rPr>
                        <a:t> </a:t>
                      </a:r>
                      <a:r>
                        <a:rPr lang="en-US" sz="2800" baseline="0" dirty="0" err="1" smtClean="0">
                          <a:effectLst/>
                        </a:rPr>
                        <a:t>nhỏ</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r>
                        <a:rPr lang="en-US" sz="2800" dirty="0" err="1" smtClean="0">
                          <a:effectLst/>
                        </a:rPr>
                        <a:t>Kích</a:t>
                      </a:r>
                      <a:r>
                        <a:rPr lang="en-US" sz="2800" baseline="0" dirty="0" smtClean="0">
                          <a:effectLst/>
                        </a:rPr>
                        <a:t> </a:t>
                      </a:r>
                      <a:r>
                        <a:rPr lang="en-US" sz="2800" baseline="0" dirty="0" err="1" smtClean="0">
                          <a:effectLst/>
                        </a:rPr>
                        <a:t>thước</a:t>
                      </a:r>
                      <a:r>
                        <a:rPr lang="en-US" sz="2800" baseline="0" dirty="0" smtClean="0">
                          <a:effectLst/>
                        </a:rPr>
                        <a:t>, </a:t>
                      </a:r>
                      <a:r>
                        <a:rPr lang="en-US" sz="2800" baseline="0" dirty="0" err="1" smtClean="0">
                          <a:effectLst/>
                        </a:rPr>
                        <a:t>khối</a:t>
                      </a:r>
                      <a:r>
                        <a:rPr lang="en-US" sz="2800" baseline="0" dirty="0" smtClean="0">
                          <a:effectLst/>
                        </a:rPr>
                        <a:t> </a:t>
                      </a:r>
                      <a:r>
                        <a:rPr lang="en-US" sz="2800" baseline="0" dirty="0" err="1" smtClean="0">
                          <a:effectLst/>
                        </a:rPr>
                        <a:t>lượng</a:t>
                      </a:r>
                      <a:r>
                        <a:rPr lang="en-US" sz="2800" baseline="0" dirty="0" smtClean="0">
                          <a:effectLst/>
                        </a:rPr>
                        <a:t> </a:t>
                      </a:r>
                      <a:r>
                        <a:rPr lang="en-US" sz="2800" baseline="0" dirty="0" err="1" smtClean="0">
                          <a:effectLst/>
                        </a:rPr>
                        <a:t>tăng</a:t>
                      </a:r>
                      <a:r>
                        <a:rPr lang="en-US" sz="2800" baseline="0" dirty="0" smtClean="0">
                          <a:effectLst/>
                        </a:rPr>
                        <a:t> </a:t>
                      </a:r>
                      <a:r>
                        <a:rPr lang="en-US" sz="2800" baseline="0" dirty="0" err="1" smtClean="0">
                          <a:effectLst/>
                        </a:rPr>
                        <a:t>hơn</a:t>
                      </a:r>
                      <a:r>
                        <a:rPr lang="en-US" sz="2800" baseline="0" dirty="0" smtClean="0">
                          <a:effectLst/>
                        </a:rPr>
                        <a:t> so </a:t>
                      </a:r>
                      <a:r>
                        <a:rPr lang="en-US" sz="2800" baseline="0" dirty="0" err="1" smtClean="0">
                          <a:effectLst/>
                        </a:rPr>
                        <a:t>với</a:t>
                      </a:r>
                      <a:r>
                        <a:rPr lang="en-US" sz="2800" baseline="0" dirty="0" smtClean="0">
                          <a:effectLst/>
                        </a:rPr>
                        <a:t> ban </a:t>
                      </a:r>
                      <a:r>
                        <a:rPr lang="en-US" sz="2800" baseline="0" dirty="0" err="1" smtClean="0">
                          <a:effectLst/>
                        </a:rPr>
                        <a:t>đầu</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0" y="801141"/>
            <a:ext cx="5629274"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a:t>
            </a:r>
            <a:r>
              <a:rPr lang="en-US" sz="2400" dirty="0" smtClean="0">
                <a:solidFill>
                  <a:srgbClr val="C00000"/>
                </a:solidFill>
                <a:effectLst/>
              </a:rPr>
              <a:t>20.1 </a:t>
            </a:r>
            <a:r>
              <a:rPr lang="en-US" sz="2400" dirty="0">
                <a:solidFill>
                  <a:srgbClr val="C00000"/>
                </a:solidFill>
                <a:effectLst/>
              </a:rPr>
              <a:t>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smtClean="0">
                <a:solidFill>
                  <a:srgbClr val="C00000"/>
                </a:solidFill>
                <a:effectLst/>
              </a:rPr>
              <a:t>dưới</a:t>
            </a:r>
            <a:r>
              <a:rPr lang="en-US" sz="2400" dirty="0" smtClean="0">
                <a:solidFill>
                  <a:srgbClr val="C00000"/>
                </a:solidFill>
                <a:effectLst/>
              </a:rPr>
              <a:t> </a:t>
            </a:r>
            <a:r>
              <a:rPr lang="en-US" sz="2400" dirty="0" err="1" smtClean="0">
                <a:solidFill>
                  <a:srgbClr val="C00000"/>
                </a:solidFill>
                <a:effectLst/>
              </a:rPr>
              <a:t>đây</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236967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734045" y="1511450"/>
            <a:ext cx="1809480" cy="1799021"/>
          </a:xfrm>
          <a:prstGeom prst="rect">
            <a:avLst/>
          </a:prstGeom>
        </p:spPr>
      </p:pic>
      <p:pic>
        <p:nvPicPr>
          <p:cNvPr id="11" name="Picture 10"/>
          <p:cNvPicPr>
            <a:picLocks noChangeAspect="1"/>
          </p:cNvPicPr>
          <p:nvPr/>
        </p:nvPicPr>
        <p:blipFill>
          <a:blip r:embed="rId3"/>
          <a:stretch>
            <a:fillRect/>
          </a:stretch>
        </p:blipFill>
        <p:spPr>
          <a:xfrm>
            <a:off x="3511748" y="1124908"/>
            <a:ext cx="2614855" cy="2384748"/>
          </a:xfrm>
          <a:prstGeom prst="rect">
            <a:avLst/>
          </a:prstGeom>
        </p:spPr>
      </p:pic>
      <p:pic>
        <p:nvPicPr>
          <p:cNvPr id="31" name="Picture 30"/>
          <p:cNvPicPr>
            <a:picLocks noChangeAspect="1"/>
          </p:cNvPicPr>
          <p:nvPr/>
        </p:nvPicPr>
        <p:blipFill rotWithShape="1">
          <a:blip r:embed="rId4"/>
          <a:srcRect r="4454"/>
          <a:stretch/>
        </p:blipFill>
        <p:spPr>
          <a:xfrm>
            <a:off x="7347908" y="800487"/>
            <a:ext cx="2808169" cy="2876341"/>
          </a:xfrm>
          <a:prstGeom prst="rect">
            <a:avLst/>
          </a:prstGeom>
        </p:spPr>
      </p:pic>
      <p:sp>
        <p:nvSpPr>
          <p:cNvPr id="32" name="TextBox 31"/>
          <p:cNvSpPr txBox="1"/>
          <p:nvPr/>
        </p:nvSpPr>
        <p:spPr>
          <a:xfrm>
            <a:off x="734045" y="3679161"/>
            <a:ext cx="2603944"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con </a:t>
            </a:r>
            <a:r>
              <a:rPr lang="en-US" sz="2800" dirty="0" err="1" smtClean="0">
                <a:latin typeface="Tahoma" panose="020B0604030504040204" pitchFamily="34" charset="0"/>
                <a:ea typeface="Tahoma" panose="020B0604030504040204" pitchFamily="34" charset="0"/>
                <a:cs typeface="Tahoma" panose="020B0604030504040204" pitchFamily="34" charset="0"/>
              </a:rPr>
              <a:t>mới</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hình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3804895" y="3733330"/>
            <a:ext cx="2713675"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đang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lớn</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lên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7997329" y="3733330"/>
            <a:ext cx="2299607" cy="954107"/>
          </a:xfrm>
          <a:prstGeom prst="rect">
            <a:avLst/>
          </a:prstGeom>
          <a:noFill/>
        </p:spPr>
        <p:txBody>
          <a:bodyPr wrap="square" rtlCol="0">
            <a:spAutoFit/>
          </a:bodyPr>
          <a:lstStyle/>
          <a:p>
            <a:pPr algn="ctr"/>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trưởng</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thành</a:t>
            </a:r>
            <a:endParaRPr lang="en-US" sz="2800" dirty="0">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Connector 35"/>
          <p:cNvCxnSpPr/>
          <p:nvPr/>
        </p:nvCxnSpPr>
        <p:spPr>
          <a:xfrm flipV="1">
            <a:off x="8802610" y="2465126"/>
            <a:ext cx="2035834" cy="51759"/>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V="1">
            <a:off x="9231170" y="1319209"/>
            <a:ext cx="1402799" cy="25881"/>
          </a:xfrm>
          <a:prstGeom prst="line">
            <a:avLst/>
          </a:prstGeom>
          <a:ln w="28575"/>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10633969" y="842602"/>
            <a:ext cx="1486826" cy="954107"/>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Tế</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bào</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chất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10829608" y="2151975"/>
            <a:ext cx="1486826" cy="523220"/>
          </a:xfrm>
          <a:prstGeom prst="rect">
            <a:avLst/>
          </a:prstGeom>
          <a:noFill/>
        </p:spPr>
        <p:txBody>
          <a:bodyPr wrap="square" rtlCol="0">
            <a:spAutoFit/>
          </a:bodyPr>
          <a:lstStyle/>
          <a:p>
            <a:r>
              <a:rPr lang="en-US" sz="2800" dirty="0" err="1" smtClean="0">
                <a:latin typeface="Tahoma" panose="020B0604030504040204" pitchFamily="34" charset="0"/>
                <a:ea typeface="Tahoma" panose="020B0604030504040204" pitchFamily="34" charset="0"/>
                <a:cs typeface="Tahoma" panose="020B0604030504040204" pitchFamily="34" charset="0"/>
              </a:rPr>
              <a:t>Nhân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p:cNvSpPr/>
          <p:nvPr/>
        </p:nvSpPr>
        <p:spPr>
          <a:xfrm>
            <a:off x="424543" y="4774119"/>
            <a:ext cx="11404120" cy="1751162"/>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lớn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thay</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kích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thước</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trở</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trưởng</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thành</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503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93FA3-1266-4AA8-85B7-194ADF3F7E3A}"/>
              </a:ext>
            </a:extLst>
          </p:cNvPr>
          <p:cNvSpPr txBox="1">
            <a:spLocks/>
          </p:cNvSpPr>
          <p:nvPr/>
        </p:nvSpPr>
        <p:spPr>
          <a:xfrm>
            <a:off x="1" y="-11820"/>
            <a:ext cx="12192000" cy="503435"/>
          </a:xfrm>
          <a:prstGeom prst="rect">
            <a:avLst/>
          </a:prstGeom>
          <a:solidFill>
            <a:srgbClr val="B6E2A1"/>
          </a:solidFill>
          <a:ln>
            <a:solidFill>
              <a:srgbClr val="B6E2A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TIẾT </a:t>
            </a:r>
            <a:r>
              <a:rPr lang="en-US" sz="2800" b="1" dirty="0" smtClean="0">
                <a:solidFill>
                  <a:srgbClr val="C00000"/>
                </a:solidFill>
                <a:latin typeface="Times New Roman" panose="02020603050405020304" pitchFamily="18" charset="0"/>
                <a:cs typeface="Times New Roman" panose="02020603050405020304" pitchFamily="18" charset="0"/>
              </a:rPr>
              <a:t>46 </a:t>
            </a:r>
            <a:r>
              <a:rPr lang="en-US" sz="2800" b="1" dirty="0">
                <a:solidFill>
                  <a:srgbClr val="C00000"/>
                </a:solidFill>
                <a:latin typeface="Times New Roman" panose="02020603050405020304" pitchFamily="18" charset="0"/>
                <a:cs typeface="Times New Roman" panose="02020603050405020304" pitchFamily="18" charset="0"/>
              </a:rPr>
              <a:t>- BÀI </a:t>
            </a:r>
            <a:r>
              <a:rPr lang="en-US" sz="2800" b="1" dirty="0" smtClean="0">
                <a:solidFill>
                  <a:srgbClr val="C00000"/>
                </a:solidFill>
                <a:latin typeface="Times New Roman" panose="02020603050405020304" pitchFamily="18" charset="0"/>
                <a:cs typeface="Times New Roman" panose="02020603050405020304" pitchFamily="18" charset="0"/>
              </a:rPr>
              <a:t>20: </a:t>
            </a:r>
            <a:r>
              <a:rPr lang="en-US" sz="2800" b="1" dirty="0" smtClean="0">
                <a:solidFill>
                  <a:srgbClr val="FF0000"/>
                </a:solidFill>
                <a:latin typeface="Times New Roman" panose="02020603050405020304" pitchFamily="18" charset="0"/>
                <a:cs typeface="Times New Roman" panose="02020603050405020304" pitchFamily="18" charset="0"/>
              </a:rPr>
              <a:t>SỰ LỚN LÊN VÀ SINH SẢN CỦA TẾ 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Sự</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lên</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endPar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0" y="1860570"/>
            <a:ext cx="4630952" cy="4997430"/>
          </a:xfrm>
          <a:prstGeom prst="rect">
            <a:avLst/>
          </a:prstGeom>
        </p:spPr>
      </p:pic>
      <p:pic>
        <p:nvPicPr>
          <p:cNvPr id="7" name="trao doi cha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0952" y="1332042"/>
            <a:ext cx="7401435" cy="5525958"/>
          </a:xfrm>
          <a:prstGeom prst="rect">
            <a:avLst/>
          </a:prstGeom>
        </p:spPr>
      </p:pic>
    </p:spTree>
    <p:extLst>
      <p:ext uri="{BB962C8B-B14F-4D97-AF65-F5344CB8AC3E}">
        <p14:creationId xmlns:p14="http://schemas.microsoft.com/office/powerpoint/2010/main" val="1053165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5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1860</Words>
  <Application>Microsoft Office PowerPoint</Application>
  <PresentationFormat>Widescreen</PresentationFormat>
  <Paragraphs>395</Paragraphs>
  <Slides>38</Slides>
  <Notes>7</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A3.BoosterNextFYBlackRegular-Sa</vt:lpstr>
      <vt:lpstr>A3.NotoSans-San</vt: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Windows User</cp:lastModifiedBy>
  <cp:revision>73</cp:revision>
  <dcterms:created xsi:type="dcterms:W3CDTF">2020-12-29T17:49:09Z</dcterms:created>
  <dcterms:modified xsi:type="dcterms:W3CDTF">2022-11-27T00:11:56Z</dcterms:modified>
</cp:coreProperties>
</file>