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9" r:id="rId2"/>
    <p:sldId id="270" r:id="rId3"/>
    <p:sldId id="257" r:id="rId4"/>
    <p:sldId id="271" r:id="rId5"/>
    <p:sldId id="258" r:id="rId6"/>
    <p:sldId id="260" r:id="rId7"/>
    <p:sldId id="272" r:id="rId8"/>
    <p:sldId id="261" r:id="rId9"/>
    <p:sldId id="273" r:id="rId10"/>
    <p:sldId id="262" r:id="rId11"/>
    <p:sldId id="274" r:id="rId12"/>
    <p:sldId id="275" r:id="rId13"/>
    <p:sldId id="276" r:id="rId14"/>
    <p:sldId id="277" r:id="rId15"/>
    <p:sldId id="263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B862"/>
    <a:srgbClr val="0084B1"/>
    <a:srgbClr val="E2F4F6"/>
    <a:srgbClr val="D6EFF2"/>
    <a:srgbClr val="C0E6EA"/>
    <a:srgbClr val="F16649"/>
    <a:srgbClr val="EF008D"/>
    <a:srgbClr val="FFFFFF"/>
    <a:srgbClr val="F47A69"/>
    <a:srgbClr val="FDE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454" y="72"/>
      </p:cViewPr>
      <p:guideLst>
        <p:guide orient="horz" pos="2208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8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83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53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2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1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7530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is a quiz for students in the new school newsletter. Answer the questions.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/>
          <a:stretch/>
        </p:blipFill>
        <p:spPr>
          <a:xfrm>
            <a:off x="11430" y="1908810"/>
            <a:ext cx="9121140" cy="29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8CB862"/>
            </a:solidFill>
            <a:ln>
              <a:solidFill>
                <a:srgbClr val="8CB8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65760" y="1154429"/>
              <a:ext cx="8412480" cy="5703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0" y="-1"/>
              <a:ext cx="9144000" cy="2582989"/>
            </a:xfrm>
            <a:prstGeom prst="ellipse">
              <a:avLst/>
            </a:prstGeom>
            <a:solidFill>
              <a:srgbClr val="8CB8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50" y="203044"/>
            <a:ext cx="6395900" cy="20790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4535" y="3396703"/>
            <a:ext cx="7354931" cy="470318"/>
            <a:chOff x="363373" y="1262747"/>
            <a:chExt cx="7354931" cy="470318"/>
          </a:xfrm>
        </p:grpSpPr>
        <p:sp>
          <p:nvSpPr>
            <p:cNvPr id="10" name="TextBox 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7313" y="1271400"/>
              <a:ext cx="6890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Do you remember all your new classmate’s names?</a:t>
              </a:r>
              <a:endParaRPr lang="en-US" sz="2400" i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41983" y="4041670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03045" y="4035332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41344" y="4036268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02406" y="4029930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94535" y="4981152"/>
            <a:ext cx="7354931" cy="470318"/>
            <a:chOff x="363373" y="1262747"/>
            <a:chExt cx="7354931" cy="47031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3" y="1271400"/>
              <a:ext cx="6890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often listen to your friend’s advice?</a:t>
              </a:r>
              <a:endParaRPr lang="en-US" sz="2400" i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741983" y="5626119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03045" y="5619781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241344" y="5620717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02406" y="5614379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A90DDB-EA77-4317-AE81-B4F2765ECEA8}"/>
              </a:ext>
            </a:extLst>
          </p:cNvPr>
          <p:cNvSpPr txBox="1"/>
          <p:nvPr/>
        </p:nvSpPr>
        <p:spPr>
          <a:xfrm>
            <a:off x="2590886" y="3995342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4C2875-0778-4885-91CE-C3BE30D22DC8}"/>
              </a:ext>
            </a:extLst>
          </p:cNvPr>
          <p:cNvSpPr txBox="1"/>
          <p:nvPr/>
        </p:nvSpPr>
        <p:spPr>
          <a:xfrm>
            <a:off x="5102406" y="4006214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46EEC4-C163-454F-971E-CE3665F69218}"/>
              </a:ext>
            </a:extLst>
          </p:cNvPr>
          <p:cNvSpPr txBox="1"/>
          <p:nvPr/>
        </p:nvSpPr>
        <p:spPr>
          <a:xfrm>
            <a:off x="2576456" y="5608068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9A2F52-6179-46C2-A4EF-C19C72BD48EA}"/>
              </a:ext>
            </a:extLst>
          </p:cNvPr>
          <p:cNvSpPr txBox="1"/>
          <p:nvPr/>
        </p:nvSpPr>
        <p:spPr>
          <a:xfrm>
            <a:off x="5087976" y="5587767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1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33" grpId="3"/>
      <p:bldP spid="34" grpId="0"/>
      <p:bldP spid="34" grpId="1"/>
      <p:bldP spid="34" grpId="2"/>
      <p:bldP spid="34" grpId="3"/>
      <p:bldP spid="35" grpId="0"/>
      <p:bldP spid="35" grpId="1"/>
      <p:bldP spid="35" grpId="2"/>
      <p:bldP spid="35" grpId="3"/>
      <p:bldP spid="36" grpId="0"/>
      <p:bldP spid="36" grpId="1"/>
      <p:bldP spid="36" grpId="2"/>
      <p:bldP spid="36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8CB862"/>
            </a:solidFill>
            <a:ln>
              <a:solidFill>
                <a:srgbClr val="8CB8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65760" y="1154429"/>
              <a:ext cx="8412480" cy="5703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0" y="-1"/>
              <a:ext cx="9144000" cy="2582989"/>
            </a:xfrm>
            <a:prstGeom prst="ellipse">
              <a:avLst/>
            </a:prstGeom>
            <a:solidFill>
              <a:srgbClr val="8CB8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50" y="203044"/>
            <a:ext cx="6395900" cy="20790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27403" y="3396703"/>
            <a:ext cx="6089195" cy="470318"/>
            <a:chOff x="363373" y="1262747"/>
            <a:chExt cx="6089195" cy="470318"/>
          </a:xfrm>
        </p:grpSpPr>
        <p:sp>
          <p:nvSpPr>
            <p:cNvPr id="10" name="TextBox 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7313" y="1271400"/>
              <a:ext cx="5625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share things with your classmates?</a:t>
              </a:r>
              <a:endParaRPr lang="en-US" sz="2400" i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74851" y="4041670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35913" y="4035332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74212" y="4036268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35274" y="4029930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527403" y="4981152"/>
            <a:ext cx="5151935" cy="470318"/>
            <a:chOff x="363373" y="1262747"/>
            <a:chExt cx="5151935" cy="47031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3" y="1271400"/>
              <a:ext cx="4687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keep your friend’s secret?</a:t>
              </a:r>
              <a:endParaRPr lang="en-US" sz="2400" i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374851" y="5626119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35913" y="5619781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874212" y="5620717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35274" y="5614379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7C2666-8B0D-4B25-AFBB-B3DF3DDADC5B}"/>
              </a:ext>
            </a:extLst>
          </p:cNvPr>
          <p:cNvSpPr txBox="1"/>
          <p:nvPr/>
        </p:nvSpPr>
        <p:spPr>
          <a:xfrm>
            <a:off x="3191059" y="3996147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527F72-09D1-4C84-A723-B57906B28AC0}"/>
              </a:ext>
            </a:extLst>
          </p:cNvPr>
          <p:cNvSpPr txBox="1"/>
          <p:nvPr/>
        </p:nvSpPr>
        <p:spPr>
          <a:xfrm>
            <a:off x="5714446" y="3996146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F85AC5-6F60-41E3-83E3-5FDFB64A393C}"/>
              </a:ext>
            </a:extLst>
          </p:cNvPr>
          <p:cNvSpPr txBox="1"/>
          <p:nvPr/>
        </p:nvSpPr>
        <p:spPr>
          <a:xfrm>
            <a:off x="3215131" y="5607688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BBBC10-2A9B-44EE-9839-BDDD139B5D14}"/>
              </a:ext>
            </a:extLst>
          </p:cNvPr>
          <p:cNvSpPr txBox="1"/>
          <p:nvPr/>
        </p:nvSpPr>
        <p:spPr>
          <a:xfrm>
            <a:off x="5712415" y="5607688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7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33" grpId="3"/>
      <p:bldP spid="34" grpId="0"/>
      <p:bldP spid="34" grpId="1"/>
      <p:bldP spid="34" grpId="2"/>
      <p:bldP spid="34" grpId="3"/>
      <p:bldP spid="35" grpId="0"/>
      <p:bldP spid="35" grpId="1"/>
      <p:bldP spid="35" grpId="2"/>
      <p:bldP spid="35" grpId="3"/>
      <p:bldP spid="36" grpId="0"/>
      <p:bldP spid="36" grpId="1"/>
      <p:bldP spid="36" grpId="2"/>
      <p:bldP spid="36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CB862"/>
          </a:solidFill>
          <a:ln>
            <a:solidFill>
              <a:srgbClr val="8CB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760" y="1154429"/>
            <a:ext cx="8412480" cy="5703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-1"/>
            <a:ext cx="9144000" cy="2582989"/>
          </a:xfrm>
          <a:prstGeom prst="ellipse">
            <a:avLst/>
          </a:prstGeom>
          <a:solidFill>
            <a:srgbClr val="8CB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50" y="203044"/>
            <a:ext cx="6395900" cy="20790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89432" y="3396703"/>
            <a:ext cx="6770777" cy="470318"/>
            <a:chOff x="363373" y="1262747"/>
            <a:chExt cx="6770777" cy="470318"/>
          </a:xfrm>
        </p:grpSpPr>
        <p:sp>
          <p:nvSpPr>
            <p:cNvPr id="10" name="TextBox 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7313" y="1271400"/>
              <a:ext cx="6306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play with your classmates at break time?</a:t>
              </a:r>
              <a:endParaRPr lang="en-US" sz="2400" i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36880" y="4041670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97942" y="4035332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36241" y="4036268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97303" y="4029930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9432" y="4981152"/>
            <a:ext cx="7365137" cy="470318"/>
            <a:chOff x="363373" y="1262747"/>
            <a:chExt cx="7365137" cy="47031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3" y="1271400"/>
              <a:ext cx="6901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help your classmates with their homework?</a:t>
              </a:r>
              <a:endParaRPr lang="en-US" sz="2400" i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736880" y="5626119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97942" y="5619781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236241" y="5620717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97303" y="5614379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641EE6-2ECA-4B47-B0D9-7811E7291389}"/>
              </a:ext>
            </a:extLst>
          </p:cNvPr>
          <p:cNvSpPr txBox="1"/>
          <p:nvPr/>
        </p:nvSpPr>
        <p:spPr>
          <a:xfrm>
            <a:off x="2575083" y="4006214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67F948-6F90-4DEB-B272-DA73E214FBA6}"/>
              </a:ext>
            </a:extLst>
          </p:cNvPr>
          <p:cNvSpPr txBox="1"/>
          <p:nvPr/>
        </p:nvSpPr>
        <p:spPr>
          <a:xfrm>
            <a:off x="5080071" y="4006214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D2A0CB-FC39-42CD-8F81-21F8733F716A}"/>
              </a:ext>
            </a:extLst>
          </p:cNvPr>
          <p:cNvSpPr txBox="1"/>
          <p:nvPr/>
        </p:nvSpPr>
        <p:spPr>
          <a:xfrm>
            <a:off x="2572527" y="5613048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CEC294-AFE6-440D-97D8-C5EFC2D7AC7A}"/>
              </a:ext>
            </a:extLst>
          </p:cNvPr>
          <p:cNvSpPr txBox="1"/>
          <p:nvPr/>
        </p:nvSpPr>
        <p:spPr>
          <a:xfrm>
            <a:off x="5074444" y="5603223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9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33" grpId="3"/>
      <p:bldP spid="34" grpId="0"/>
      <p:bldP spid="34" grpId="1"/>
      <p:bldP spid="34" grpId="2"/>
      <p:bldP spid="34" grpId="3"/>
      <p:bldP spid="35" grpId="0"/>
      <p:bldP spid="35" grpId="1"/>
      <p:bldP spid="35" grpId="2"/>
      <p:bldP spid="35" grpId="3"/>
      <p:bldP spid="36" grpId="0"/>
      <p:bldP spid="36" grpId="1"/>
      <p:bldP spid="36" grpId="2"/>
      <p:bldP spid="36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8CB862"/>
            </a:solidFill>
            <a:ln>
              <a:solidFill>
                <a:srgbClr val="8CB8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65760" y="1154429"/>
              <a:ext cx="8412480" cy="5703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0" y="-1"/>
              <a:ext cx="9144000" cy="2582989"/>
            </a:xfrm>
            <a:prstGeom prst="ellipse">
              <a:avLst/>
            </a:prstGeom>
            <a:solidFill>
              <a:srgbClr val="8CB8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50" y="203044"/>
            <a:ext cx="6395900" cy="20790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27671" y="3396703"/>
            <a:ext cx="5705679" cy="470318"/>
            <a:chOff x="363373" y="1262747"/>
            <a:chExt cx="5705679" cy="470318"/>
          </a:xfrm>
        </p:grpSpPr>
        <p:sp>
          <p:nvSpPr>
            <p:cNvPr id="10" name="TextBox 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7.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7314" y="1271400"/>
              <a:ext cx="52417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go to school with your friends?</a:t>
              </a:r>
              <a:endParaRPr lang="en-US" sz="2400" i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075119" y="4041670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6181" y="4035332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74480" y="4036268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35542" y="4029930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227671" y="4981152"/>
            <a:ext cx="6688659" cy="470318"/>
            <a:chOff x="363373" y="1262747"/>
            <a:chExt cx="6688659" cy="47031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8.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4" y="1271400"/>
              <a:ext cx="62247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listen when your classmates are talking?</a:t>
              </a:r>
              <a:endParaRPr lang="en-US" sz="2400" i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075119" y="5626119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36181" y="5619781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574480" y="5620717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35542" y="5614379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0195A1-083F-475A-86D8-D17EF2BA02CD}"/>
              </a:ext>
            </a:extLst>
          </p:cNvPr>
          <p:cNvSpPr txBox="1"/>
          <p:nvPr/>
        </p:nvSpPr>
        <p:spPr>
          <a:xfrm>
            <a:off x="2927565" y="3985510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D24CB1-AB61-461E-BF81-16CC8E08C2D1}"/>
              </a:ext>
            </a:extLst>
          </p:cNvPr>
          <p:cNvSpPr txBox="1"/>
          <p:nvPr/>
        </p:nvSpPr>
        <p:spPr>
          <a:xfrm>
            <a:off x="5435542" y="3985510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D6A15B-BBD6-4128-A2C7-A7379FD58AFF}"/>
              </a:ext>
            </a:extLst>
          </p:cNvPr>
          <p:cNvSpPr txBox="1"/>
          <p:nvPr/>
        </p:nvSpPr>
        <p:spPr>
          <a:xfrm>
            <a:off x="2912946" y="5578602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57E9AE-F6DA-4002-9D52-EAE06F8BB5E1}"/>
              </a:ext>
            </a:extLst>
          </p:cNvPr>
          <p:cNvSpPr txBox="1"/>
          <p:nvPr/>
        </p:nvSpPr>
        <p:spPr>
          <a:xfrm>
            <a:off x="5412625" y="5619781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6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33" grpId="3"/>
      <p:bldP spid="34" grpId="0"/>
      <p:bldP spid="34" grpId="1"/>
      <p:bldP spid="34" grpId="2"/>
      <p:bldP spid="34" grpId="3"/>
      <p:bldP spid="35" grpId="0"/>
      <p:bldP spid="35" grpId="1"/>
      <p:bldP spid="35" grpId="2"/>
      <p:bldP spid="35" grpId="3"/>
      <p:bldP spid="36" grpId="0"/>
      <p:bldP spid="36" grpId="1"/>
      <p:bldP spid="36" grpId="2"/>
      <p:bldP spid="36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6171" y="30227"/>
            <a:ext cx="7499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Take turn to interview the others. Use the questions above.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17" y="1423035"/>
            <a:ext cx="5434965" cy="543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1182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25522"/>
            <a:ext cx="8892967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30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27212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2" y="433496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5" y="540197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582" y="398711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582" y="4941866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85" y="5904362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5896" y="4360485"/>
            <a:ext cx="3821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 the dialogue. Pay attention to the highlighted parts.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896" y="5390243"/>
            <a:ext cx="2873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Practise introducing a friend to someone else.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4525" y="3946346"/>
            <a:ext cx="3919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and tick the questions you think are suitable to ask a new friend at school.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86257" y="4914524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There is a quiz for students in the new school newsletter. Answer the questions.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86257" y="5874603"/>
            <a:ext cx="3881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Take turn to interview the others. Use the questions above.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8746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48582" y="3307849"/>
            <a:ext cx="36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New friends at school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6867" y="3746225"/>
            <a:ext cx="302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Introducing someone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215065"/>
            <a:ext cx="4960619" cy="2427870"/>
            <a:chOff x="2094743" y="1811975"/>
            <a:chExt cx="4960619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3140803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2041" y="3685847"/>
              <a:ext cx="3883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/>
                <a:t>Introducing someone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4A73D8-FB78-4077-A060-370F77170794}"/>
              </a:ext>
            </a:extLst>
          </p:cNvPr>
          <p:cNvSpPr/>
          <p:nvPr/>
        </p:nvSpPr>
        <p:spPr>
          <a:xfrm>
            <a:off x="3795252" y="4529513"/>
            <a:ext cx="3755923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643EDA-8179-4EBD-94C5-1B5376679F8B}"/>
              </a:ext>
            </a:extLst>
          </p:cNvPr>
          <p:cNvSpPr/>
          <p:nvPr/>
        </p:nvSpPr>
        <p:spPr>
          <a:xfrm>
            <a:off x="3716594" y="3496323"/>
            <a:ext cx="2989006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841E68-7D08-4690-8CAE-02D7411C7360}"/>
              </a:ext>
            </a:extLst>
          </p:cNvPr>
          <p:cNvSpPr/>
          <p:nvPr/>
        </p:nvSpPr>
        <p:spPr>
          <a:xfrm>
            <a:off x="2930013" y="2463133"/>
            <a:ext cx="182880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658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74839"/>
            <a:ext cx="766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dialogue. Pay attention to the highlighted parts.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02302" y="2463133"/>
            <a:ext cx="7139397" cy="2651155"/>
            <a:chOff x="827312" y="2074513"/>
            <a:chExt cx="7139397" cy="2651155"/>
          </a:xfrm>
        </p:grpSpPr>
        <p:sp>
          <p:nvSpPr>
            <p:cNvPr id="8" name="TextBox 7"/>
            <p:cNvSpPr txBox="1"/>
            <p:nvPr/>
          </p:nvSpPr>
          <p:spPr>
            <a:xfrm>
              <a:off x="827312" y="2074513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/>
                <a:t>Vy</a:t>
              </a:r>
              <a:r>
                <a:rPr lang="en-US" sz="3200" b="1" i="1" dirty="0"/>
                <a:t>: </a:t>
              </a:r>
              <a:r>
                <a:rPr lang="en-US" sz="3200" dirty="0" err="1"/>
                <a:t>Phong</a:t>
              </a:r>
              <a:r>
                <a:rPr lang="en-US" sz="3200" dirty="0"/>
                <a:t>, this is </a:t>
              </a:r>
              <a:r>
                <a:rPr lang="en-US" sz="3200" dirty="0" err="1"/>
                <a:t>Duy</a:t>
              </a:r>
              <a:r>
                <a:rPr lang="en-US" sz="3200" dirty="0"/>
                <a:t>, my new friend.</a:t>
              </a:r>
              <a:endParaRPr lang="en-US" sz="3200" b="1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7312" y="3107703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/>
                <a:t>Phong: </a:t>
              </a:r>
              <a:r>
                <a:rPr lang="en-US" sz="3200"/>
                <a:t>Hi, Duy. Nice to meet you.</a:t>
              </a:r>
              <a:endParaRPr lang="en-US" sz="3200" b="1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7312" y="4140893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/>
                <a:t>Duy: </a:t>
              </a:r>
              <a:r>
                <a:rPr lang="en-US" sz="3200"/>
                <a:t> Hi, Phong. Nice to meet you, too.</a:t>
              </a:r>
              <a:endParaRPr lang="en-US" sz="3200" b="1" i="1" dirty="0"/>
            </a:p>
          </p:txBody>
        </p:sp>
      </p:grpSp>
      <p:pic>
        <p:nvPicPr>
          <p:cNvPr id="2" name="Bản sao của B1_07">
            <a:hlinkClick r:id="" action="ppaction://media"/>
            <a:extLst>
              <a:ext uri="{FF2B5EF4-FFF2-40B4-BE49-F238E27FC236}">
                <a16:creationId xmlns:a16="http://schemas.microsoft.com/office/drawing/2014/main" id="{9FCB45B3-44D9-4E16-85E2-2ABF34B096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00731" y="5198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6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889" y="6676"/>
            <a:ext cx="7297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Practise introducing a friend to someone else.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2278864"/>
            <a:ext cx="9144000" cy="31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93827"/>
            <a:ext cx="4954515" cy="1670347"/>
            <a:chOff x="2094743" y="1811975"/>
            <a:chExt cx="4954515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99164" y="2835991"/>
              <a:ext cx="4351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84B1"/>
                  </a:solidFill>
                </a:rPr>
                <a:t>New friends at school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50" y="77215"/>
            <a:ext cx="7580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and tick the questions you think are suitable to ask a new friend at school.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6650" y="1616677"/>
            <a:ext cx="5728817" cy="470318"/>
            <a:chOff x="363373" y="1262747"/>
            <a:chExt cx="5728817" cy="470318"/>
          </a:xfrm>
        </p:grpSpPr>
        <p:sp>
          <p:nvSpPr>
            <p:cNvPr id="29" name="TextBox 2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Are you from around here?</a:t>
              </a:r>
              <a:endParaRPr lang="en-US" sz="2400" i="1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46650" y="2219036"/>
            <a:ext cx="6471767" cy="461665"/>
            <a:chOff x="369902" y="2142097"/>
            <a:chExt cx="6471767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like music?</a:t>
              </a:r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46650" y="2823928"/>
            <a:ext cx="4665479" cy="470318"/>
            <a:chOff x="363373" y="4026312"/>
            <a:chExt cx="4665479" cy="470318"/>
          </a:xfrm>
        </p:grpSpPr>
        <p:sp>
          <p:nvSpPr>
            <p:cNvPr id="35" name="TextBox 34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8203" y="4026312"/>
              <a:ext cx="4190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much money do you get?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46650" y="3446126"/>
            <a:ext cx="5728817" cy="470318"/>
            <a:chOff x="363373" y="1262747"/>
            <a:chExt cx="5728817" cy="470318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your favourite subject at school?</a:t>
              </a:r>
              <a:endParaRPr lang="en-US" sz="2400" i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46650" y="4048485"/>
            <a:ext cx="6471767" cy="461665"/>
            <a:chOff x="369902" y="2142097"/>
            <a:chExt cx="6471767" cy="461665"/>
          </a:xfrm>
        </p:grpSpPr>
        <p:sp>
          <p:nvSpPr>
            <p:cNvPr id="47" name="TextBox 4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Are you hungry now?</a:t>
              </a:r>
              <a:endParaRPr lang="en-US" sz="24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46650" y="4653377"/>
            <a:ext cx="4665479" cy="470318"/>
            <a:chOff x="363373" y="4026312"/>
            <a:chExt cx="4665479" cy="470318"/>
          </a:xfrm>
        </p:grpSpPr>
        <p:sp>
          <p:nvSpPr>
            <p:cNvPr id="68" name="TextBox 67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38203" y="4026312"/>
              <a:ext cx="4190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play football?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46650" y="5249425"/>
            <a:ext cx="6471767" cy="461665"/>
            <a:chOff x="369902" y="2142097"/>
            <a:chExt cx="6471767" cy="461665"/>
          </a:xfrm>
        </p:grpSpPr>
        <p:sp>
          <p:nvSpPr>
            <p:cNvPr id="71" name="TextBox 7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7.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do you go to school avery day?</a:t>
              </a:r>
              <a:endParaRPr lang="en-US" sz="2400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46650" y="5854317"/>
            <a:ext cx="5282700" cy="470318"/>
            <a:chOff x="363373" y="4026312"/>
            <a:chExt cx="5282700" cy="470318"/>
          </a:xfrm>
        </p:grpSpPr>
        <p:sp>
          <p:nvSpPr>
            <p:cNvPr id="74" name="TextBox 7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8.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38203" y="4026312"/>
              <a:ext cx="4807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do you often go shopping?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326630" y="162533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326630" y="2223567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326630" y="2806431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326630" y="3395672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326630" y="4007916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326630" y="4606153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326630" y="5189017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326630" y="5778258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7D6E7-7C85-434A-B909-F76734C9AF00}"/>
              </a:ext>
            </a:extLst>
          </p:cNvPr>
          <p:cNvSpPr txBox="1"/>
          <p:nvPr/>
        </p:nvSpPr>
        <p:spPr>
          <a:xfrm>
            <a:off x="7266529" y="1565546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24D734-CA1D-4987-959E-84088F9CFBFE}"/>
              </a:ext>
            </a:extLst>
          </p:cNvPr>
          <p:cNvSpPr txBox="1"/>
          <p:nvPr/>
        </p:nvSpPr>
        <p:spPr>
          <a:xfrm>
            <a:off x="7266529" y="215537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52F403-95A8-4F96-8AF0-0F6A3B4C1F96}"/>
              </a:ext>
            </a:extLst>
          </p:cNvPr>
          <p:cNvSpPr txBox="1"/>
          <p:nvPr/>
        </p:nvSpPr>
        <p:spPr>
          <a:xfrm>
            <a:off x="7254486" y="333166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2BE6E0-9F29-4796-8238-754EF70C1E6C}"/>
              </a:ext>
            </a:extLst>
          </p:cNvPr>
          <p:cNvSpPr txBox="1"/>
          <p:nvPr/>
        </p:nvSpPr>
        <p:spPr>
          <a:xfrm>
            <a:off x="7254486" y="454999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64986A-B1CD-471C-949B-3DA5B701F8F6}"/>
              </a:ext>
            </a:extLst>
          </p:cNvPr>
          <p:cNvSpPr txBox="1"/>
          <p:nvPr/>
        </p:nvSpPr>
        <p:spPr>
          <a:xfrm>
            <a:off x="7251167" y="5146431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93701" y="110620"/>
            <a:ext cx="8653859" cy="6676464"/>
            <a:chOff x="193701" y="1590291"/>
            <a:chExt cx="8653859" cy="5137079"/>
          </a:xfrm>
        </p:grpSpPr>
        <p:sp>
          <p:nvSpPr>
            <p:cNvPr id="20" name="Rounded Rectangle 1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V="1">
            <a:off x="1690099" y="2372535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690099" y="3284366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690099" y="4240719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55260" y="661479"/>
            <a:ext cx="6962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Write one or two more questions on a piece of paper. Then share them with the class.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690099" y="5139836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690099" y="6096189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354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1531</TotalTime>
  <Words>423</Words>
  <Application>Microsoft Office PowerPoint</Application>
  <PresentationFormat>On-screen Show (4:3)</PresentationFormat>
  <Paragraphs>96</Paragraphs>
  <Slides>16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69</cp:revision>
  <dcterms:created xsi:type="dcterms:W3CDTF">2020-12-09T02:04:09Z</dcterms:created>
  <dcterms:modified xsi:type="dcterms:W3CDTF">2021-08-02T05:15:04Z</dcterms:modified>
</cp:coreProperties>
</file>