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98" r:id="rId2"/>
    <p:sldId id="299" r:id="rId3"/>
    <p:sldId id="300" r:id="rId4"/>
    <p:sldId id="305" r:id="rId5"/>
    <p:sldId id="301" r:id="rId6"/>
    <p:sldId id="302" r:id="rId7"/>
    <p:sldId id="303" r:id="rId8"/>
    <p:sldId id="304" r:id="rId9"/>
    <p:sldId id="306" r:id="rId10"/>
    <p:sldId id="307" r:id="rId11"/>
    <p:sldId id="308" r:id="rId12"/>
    <p:sldId id="309" r:id="rId13"/>
    <p:sldId id="269" r:id="rId14"/>
    <p:sldId id="310" r:id="rId15"/>
    <p:sldId id="273" r:id="rId16"/>
    <p:sldId id="311" r:id="rId17"/>
    <p:sldId id="322" r:id="rId18"/>
    <p:sldId id="323" r:id="rId19"/>
    <p:sldId id="324" r:id="rId20"/>
    <p:sldId id="325" r:id="rId21"/>
    <p:sldId id="271" r:id="rId22"/>
    <p:sldId id="326" r:id="rId23"/>
    <p:sldId id="312" r:id="rId24"/>
    <p:sldId id="313" r:id="rId25"/>
    <p:sldId id="314" r:id="rId26"/>
    <p:sldId id="27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8" d="100"/>
          <a:sy n="58" d="100"/>
        </p:scale>
        <p:origin x="988"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6CBE95-C2D7-4ECD-9894-58B87DBC52C2}" type="datetimeFigureOut">
              <a:rPr lang="en-US" smtClean="0"/>
              <a:t>9/15/2024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8A82D2-9BA4-4699-9572-13696260B404}" type="slidenum">
              <a:rPr lang="en-US" smtClean="0"/>
              <a:t>‹#›</a:t>
            </a:fld>
            <a:endParaRPr lang="en-US"/>
          </a:p>
        </p:txBody>
      </p:sp>
    </p:spTree>
    <p:extLst>
      <p:ext uri="{BB962C8B-B14F-4D97-AF65-F5344CB8AC3E}">
        <p14:creationId xmlns:p14="http://schemas.microsoft.com/office/powerpoint/2010/main" val="1426836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59976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10</a:t>
            </a:fld>
            <a:endParaRPr lang="en-US"/>
          </a:p>
        </p:txBody>
      </p:sp>
    </p:spTree>
    <p:extLst>
      <p:ext uri="{BB962C8B-B14F-4D97-AF65-F5344CB8AC3E}">
        <p14:creationId xmlns:p14="http://schemas.microsoft.com/office/powerpoint/2010/main" val="28269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11</a:t>
            </a:fld>
            <a:endParaRPr lang="en-US"/>
          </a:p>
        </p:txBody>
      </p:sp>
    </p:spTree>
    <p:extLst>
      <p:ext uri="{BB962C8B-B14F-4D97-AF65-F5344CB8AC3E}">
        <p14:creationId xmlns:p14="http://schemas.microsoft.com/office/powerpoint/2010/main" val="2634658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12</a:t>
            </a:fld>
            <a:endParaRPr lang="en-US"/>
          </a:p>
        </p:txBody>
      </p:sp>
    </p:spTree>
    <p:extLst>
      <p:ext uri="{BB962C8B-B14F-4D97-AF65-F5344CB8AC3E}">
        <p14:creationId xmlns:p14="http://schemas.microsoft.com/office/powerpoint/2010/main" val="1593436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13</a:t>
            </a:fld>
            <a:endParaRPr lang="en-US"/>
          </a:p>
        </p:txBody>
      </p:sp>
    </p:spTree>
    <p:extLst>
      <p:ext uri="{BB962C8B-B14F-4D97-AF65-F5344CB8AC3E}">
        <p14:creationId xmlns:p14="http://schemas.microsoft.com/office/powerpoint/2010/main" val="2330226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14</a:t>
            </a:fld>
            <a:endParaRPr lang="en-US"/>
          </a:p>
        </p:txBody>
      </p:sp>
    </p:spTree>
    <p:extLst>
      <p:ext uri="{BB962C8B-B14F-4D97-AF65-F5344CB8AC3E}">
        <p14:creationId xmlns:p14="http://schemas.microsoft.com/office/powerpoint/2010/main" val="4174767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15</a:t>
            </a:fld>
            <a:endParaRPr lang="en-US"/>
          </a:p>
        </p:txBody>
      </p:sp>
    </p:spTree>
    <p:extLst>
      <p:ext uri="{BB962C8B-B14F-4D97-AF65-F5344CB8AC3E}">
        <p14:creationId xmlns:p14="http://schemas.microsoft.com/office/powerpoint/2010/main" val="2905149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16</a:t>
            </a:fld>
            <a:endParaRPr lang="en-US"/>
          </a:p>
        </p:txBody>
      </p:sp>
    </p:spTree>
    <p:extLst>
      <p:ext uri="{BB962C8B-B14F-4D97-AF65-F5344CB8AC3E}">
        <p14:creationId xmlns:p14="http://schemas.microsoft.com/office/powerpoint/2010/main" val="1083643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17</a:t>
            </a:fld>
            <a:endParaRPr lang="en-US"/>
          </a:p>
        </p:txBody>
      </p:sp>
    </p:spTree>
    <p:extLst>
      <p:ext uri="{BB962C8B-B14F-4D97-AF65-F5344CB8AC3E}">
        <p14:creationId xmlns:p14="http://schemas.microsoft.com/office/powerpoint/2010/main" val="3003733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18</a:t>
            </a:fld>
            <a:endParaRPr lang="en-US"/>
          </a:p>
        </p:txBody>
      </p:sp>
    </p:spTree>
    <p:extLst>
      <p:ext uri="{BB962C8B-B14F-4D97-AF65-F5344CB8AC3E}">
        <p14:creationId xmlns:p14="http://schemas.microsoft.com/office/powerpoint/2010/main" val="166934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19</a:t>
            </a:fld>
            <a:endParaRPr lang="en-US"/>
          </a:p>
        </p:txBody>
      </p:sp>
    </p:spTree>
    <p:extLst>
      <p:ext uri="{BB962C8B-B14F-4D97-AF65-F5344CB8AC3E}">
        <p14:creationId xmlns:p14="http://schemas.microsoft.com/office/powerpoint/2010/main" val="1225975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2</a:t>
            </a:fld>
            <a:endParaRPr lang="en-US"/>
          </a:p>
        </p:txBody>
      </p:sp>
    </p:spTree>
    <p:extLst>
      <p:ext uri="{BB962C8B-B14F-4D97-AF65-F5344CB8AC3E}">
        <p14:creationId xmlns:p14="http://schemas.microsoft.com/office/powerpoint/2010/main" val="554651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20</a:t>
            </a:fld>
            <a:endParaRPr lang="en-US"/>
          </a:p>
        </p:txBody>
      </p:sp>
    </p:spTree>
    <p:extLst>
      <p:ext uri="{BB962C8B-B14F-4D97-AF65-F5344CB8AC3E}">
        <p14:creationId xmlns:p14="http://schemas.microsoft.com/office/powerpoint/2010/main" val="1417349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21</a:t>
            </a:fld>
            <a:endParaRPr lang="en-US"/>
          </a:p>
        </p:txBody>
      </p:sp>
    </p:spTree>
    <p:extLst>
      <p:ext uri="{BB962C8B-B14F-4D97-AF65-F5344CB8AC3E}">
        <p14:creationId xmlns:p14="http://schemas.microsoft.com/office/powerpoint/2010/main" val="343764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22</a:t>
            </a:fld>
            <a:endParaRPr lang="en-US"/>
          </a:p>
        </p:txBody>
      </p:sp>
    </p:spTree>
    <p:extLst>
      <p:ext uri="{BB962C8B-B14F-4D97-AF65-F5344CB8AC3E}">
        <p14:creationId xmlns:p14="http://schemas.microsoft.com/office/powerpoint/2010/main" val="9551134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23</a:t>
            </a:fld>
            <a:endParaRPr lang="en-US"/>
          </a:p>
        </p:txBody>
      </p:sp>
    </p:spTree>
    <p:extLst>
      <p:ext uri="{BB962C8B-B14F-4D97-AF65-F5344CB8AC3E}">
        <p14:creationId xmlns:p14="http://schemas.microsoft.com/office/powerpoint/2010/main" val="4978168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24</a:t>
            </a:fld>
            <a:endParaRPr lang="en-US"/>
          </a:p>
        </p:txBody>
      </p:sp>
    </p:spTree>
    <p:extLst>
      <p:ext uri="{BB962C8B-B14F-4D97-AF65-F5344CB8AC3E}">
        <p14:creationId xmlns:p14="http://schemas.microsoft.com/office/powerpoint/2010/main" val="7240508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25</a:t>
            </a:fld>
            <a:endParaRPr lang="en-US"/>
          </a:p>
        </p:txBody>
      </p:sp>
    </p:spTree>
    <p:extLst>
      <p:ext uri="{BB962C8B-B14F-4D97-AF65-F5344CB8AC3E}">
        <p14:creationId xmlns:p14="http://schemas.microsoft.com/office/powerpoint/2010/main" val="2177169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26</a:t>
            </a:fld>
            <a:endParaRPr lang="en-US"/>
          </a:p>
        </p:txBody>
      </p:sp>
    </p:spTree>
    <p:extLst>
      <p:ext uri="{BB962C8B-B14F-4D97-AF65-F5344CB8AC3E}">
        <p14:creationId xmlns:p14="http://schemas.microsoft.com/office/powerpoint/2010/main" val="336137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3</a:t>
            </a:fld>
            <a:endParaRPr lang="en-US"/>
          </a:p>
        </p:txBody>
      </p:sp>
    </p:spTree>
    <p:extLst>
      <p:ext uri="{BB962C8B-B14F-4D97-AF65-F5344CB8AC3E}">
        <p14:creationId xmlns:p14="http://schemas.microsoft.com/office/powerpoint/2010/main" val="3503731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4</a:t>
            </a:fld>
            <a:endParaRPr lang="en-US"/>
          </a:p>
        </p:txBody>
      </p:sp>
    </p:spTree>
    <p:extLst>
      <p:ext uri="{BB962C8B-B14F-4D97-AF65-F5344CB8AC3E}">
        <p14:creationId xmlns:p14="http://schemas.microsoft.com/office/powerpoint/2010/main" val="209878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5</a:t>
            </a:fld>
            <a:endParaRPr lang="en-US"/>
          </a:p>
        </p:txBody>
      </p:sp>
    </p:spTree>
    <p:extLst>
      <p:ext uri="{BB962C8B-B14F-4D97-AF65-F5344CB8AC3E}">
        <p14:creationId xmlns:p14="http://schemas.microsoft.com/office/powerpoint/2010/main" val="606064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6</a:t>
            </a:fld>
            <a:endParaRPr lang="en-US"/>
          </a:p>
        </p:txBody>
      </p:sp>
    </p:spTree>
    <p:extLst>
      <p:ext uri="{BB962C8B-B14F-4D97-AF65-F5344CB8AC3E}">
        <p14:creationId xmlns:p14="http://schemas.microsoft.com/office/powerpoint/2010/main" val="3808750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7</a:t>
            </a:fld>
            <a:endParaRPr lang="en-US"/>
          </a:p>
        </p:txBody>
      </p:sp>
    </p:spTree>
    <p:extLst>
      <p:ext uri="{BB962C8B-B14F-4D97-AF65-F5344CB8AC3E}">
        <p14:creationId xmlns:p14="http://schemas.microsoft.com/office/powerpoint/2010/main" val="3361198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8</a:t>
            </a:fld>
            <a:endParaRPr lang="en-US"/>
          </a:p>
        </p:txBody>
      </p:sp>
    </p:spTree>
    <p:extLst>
      <p:ext uri="{BB962C8B-B14F-4D97-AF65-F5344CB8AC3E}">
        <p14:creationId xmlns:p14="http://schemas.microsoft.com/office/powerpoint/2010/main" val="18330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9</a:t>
            </a:fld>
            <a:endParaRPr lang="en-US"/>
          </a:p>
        </p:txBody>
      </p:sp>
    </p:spTree>
    <p:extLst>
      <p:ext uri="{BB962C8B-B14F-4D97-AF65-F5344CB8AC3E}">
        <p14:creationId xmlns:p14="http://schemas.microsoft.com/office/powerpoint/2010/main" val="2544692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B8FAC-1CE3-AE58-D824-48A7D377DF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148196-21D3-B7B6-4251-F22E6BA450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D1FCF4-09BF-4CA1-6BDC-8387ABA8F0BF}"/>
              </a:ext>
            </a:extLst>
          </p:cNvPr>
          <p:cNvSpPr>
            <a:spLocks noGrp="1"/>
          </p:cNvSpPr>
          <p:nvPr>
            <p:ph type="dt" sz="half" idx="10"/>
          </p:nvPr>
        </p:nvSpPr>
        <p:spPr/>
        <p:txBody>
          <a:bodyPr/>
          <a:lstStyle/>
          <a:p>
            <a:fld id="{D645ECC5-64A3-402D-8A55-C02AF9B3104E}" type="datetimeFigureOut">
              <a:rPr lang="en-US" smtClean="0"/>
              <a:t>9/15/2024</a:t>
            </a:fld>
            <a:endParaRPr lang="en-US"/>
          </a:p>
        </p:txBody>
      </p:sp>
      <p:sp>
        <p:nvSpPr>
          <p:cNvPr id="5" name="Footer Placeholder 4">
            <a:extLst>
              <a:ext uri="{FF2B5EF4-FFF2-40B4-BE49-F238E27FC236}">
                <a16:creationId xmlns:a16="http://schemas.microsoft.com/office/drawing/2014/main" id="{FB1BD9A7-D5A5-3473-0AC5-9E557A525F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E78DE8-9B1B-42D8-976A-77A6974F94C7}"/>
              </a:ext>
            </a:extLst>
          </p:cNvPr>
          <p:cNvSpPr>
            <a:spLocks noGrp="1"/>
          </p:cNvSpPr>
          <p:nvPr>
            <p:ph type="sldNum" sz="quarter" idx="12"/>
          </p:nvPr>
        </p:nvSpPr>
        <p:spPr/>
        <p:txBody>
          <a:bodyPr/>
          <a:lstStyle/>
          <a:p>
            <a:fld id="{0FC3FA7B-6220-44D9-9A27-774745FB0669}" type="slidenum">
              <a:rPr lang="en-US" smtClean="0"/>
              <a:t>‹#›</a:t>
            </a:fld>
            <a:endParaRPr lang="en-US"/>
          </a:p>
        </p:txBody>
      </p:sp>
    </p:spTree>
    <p:extLst>
      <p:ext uri="{BB962C8B-B14F-4D97-AF65-F5344CB8AC3E}">
        <p14:creationId xmlns:p14="http://schemas.microsoft.com/office/powerpoint/2010/main" val="3786691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3A537-CBE3-9820-409F-D7FFA43DCD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45CAA6B-2CCE-CFC4-0510-3EA9161725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58FA83-644D-0886-4B53-D7427B5E7B3D}"/>
              </a:ext>
            </a:extLst>
          </p:cNvPr>
          <p:cNvSpPr>
            <a:spLocks noGrp="1"/>
          </p:cNvSpPr>
          <p:nvPr>
            <p:ph type="dt" sz="half" idx="10"/>
          </p:nvPr>
        </p:nvSpPr>
        <p:spPr/>
        <p:txBody>
          <a:bodyPr/>
          <a:lstStyle/>
          <a:p>
            <a:fld id="{D645ECC5-64A3-402D-8A55-C02AF9B3104E}" type="datetimeFigureOut">
              <a:rPr lang="en-US" smtClean="0"/>
              <a:t>9/15/2024</a:t>
            </a:fld>
            <a:endParaRPr lang="en-US"/>
          </a:p>
        </p:txBody>
      </p:sp>
      <p:sp>
        <p:nvSpPr>
          <p:cNvPr id="5" name="Footer Placeholder 4">
            <a:extLst>
              <a:ext uri="{FF2B5EF4-FFF2-40B4-BE49-F238E27FC236}">
                <a16:creationId xmlns:a16="http://schemas.microsoft.com/office/drawing/2014/main" id="{EC6F1B70-0C5E-A11D-FA2D-811AE7E981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18896D-487D-23DE-63CD-85D0BE38861F}"/>
              </a:ext>
            </a:extLst>
          </p:cNvPr>
          <p:cNvSpPr>
            <a:spLocks noGrp="1"/>
          </p:cNvSpPr>
          <p:nvPr>
            <p:ph type="sldNum" sz="quarter" idx="12"/>
          </p:nvPr>
        </p:nvSpPr>
        <p:spPr/>
        <p:txBody>
          <a:bodyPr/>
          <a:lstStyle/>
          <a:p>
            <a:fld id="{0FC3FA7B-6220-44D9-9A27-774745FB0669}" type="slidenum">
              <a:rPr lang="en-US" smtClean="0"/>
              <a:t>‹#›</a:t>
            </a:fld>
            <a:endParaRPr lang="en-US"/>
          </a:p>
        </p:txBody>
      </p:sp>
    </p:spTree>
    <p:extLst>
      <p:ext uri="{BB962C8B-B14F-4D97-AF65-F5344CB8AC3E}">
        <p14:creationId xmlns:p14="http://schemas.microsoft.com/office/powerpoint/2010/main" val="2432902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91F639-BA12-CDA4-1C28-9643ABB694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A986C4-781E-7E81-EB92-1B4D1F9EBC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F42C1-50F6-C221-FB5E-EDE47EB9438B}"/>
              </a:ext>
            </a:extLst>
          </p:cNvPr>
          <p:cNvSpPr>
            <a:spLocks noGrp="1"/>
          </p:cNvSpPr>
          <p:nvPr>
            <p:ph type="dt" sz="half" idx="10"/>
          </p:nvPr>
        </p:nvSpPr>
        <p:spPr/>
        <p:txBody>
          <a:bodyPr/>
          <a:lstStyle/>
          <a:p>
            <a:fld id="{D645ECC5-64A3-402D-8A55-C02AF9B3104E}" type="datetimeFigureOut">
              <a:rPr lang="en-US" smtClean="0"/>
              <a:t>9/15/2024</a:t>
            </a:fld>
            <a:endParaRPr lang="en-US"/>
          </a:p>
        </p:txBody>
      </p:sp>
      <p:sp>
        <p:nvSpPr>
          <p:cNvPr id="5" name="Footer Placeholder 4">
            <a:extLst>
              <a:ext uri="{FF2B5EF4-FFF2-40B4-BE49-F238E27FC236}">
                <a16:creationId xmlns:a16="http://schemas.microsoft.com/office/drawing/2014/main" id="{02D5C1AF-BFAB-E212-DB2C-3DD51B527D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CE6EB-5703-AF2B-2AEC-F719E666CC6B}"/>
              </a:ext>
            </a:extLst>
          </p:cNvPr>
          <p:cNvSpPr>
            <a:spLocks noGrp="1"/>
          </p:cNvSpPr>
          <p:nvPr>
            <p:ph type="sldNum" sz="quarter" idx="12"/>
          </p:nvPr>
        </p:nvSpPr>
        <p:spPr/>
        <p:txBody>
          <a:bodyPr/>
          <a:lstStyle/>
          <a:p>
            <a:fld id="{0FC3FA7B-6220-44D9-9A27-774745FB0669}" type="slidenum">
              <a:rPr lang="en-US" smtClean="0"/>
              <a:t>‹#›</a:t>
            </a:fld>
            <a:endParaRPr lang="en-US"/>
          </a:p>
        </p:txBody>
      </p:sp>
    </p:spTree>
    <p:extLst>
      <p:ext uri="{BB962C8B-B14F-4D97-AF65-F5344CB8AC3E}">
        <p14:creationId xmlns:p14="http://schemas.microsoft.com/office/powerpoint/2010/main" val="74299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243"/>
        <p:cNvGrpSpPr/>
        <p:nvPr/>
      </p:nvGrpSpPr>
      <p:grpSpPr>
        <a:xfrm>
          <a:off x="0" y="0"/>
          <a:ext cx="0" cy="0"/>
          <a:chOff x="0" y="0"/>
          <a:chExt cx="0" cy="0"/>
        </a:xfrm>
      </p:grpSpPr>
      <p:sp>
        <p:nvSpPr>
          <p:cNvPr id="244" name="Google Shape;244;p3"/>
          <p:cNvSpPr txBox="1">
            <a:spLocks noGrp="1"/>
          </p:cNvSpPr>
          <p:nvPr>
            <p:ph type="title"/>
          </p:nvPr>
        </p:nvSpPr>
        <p:spPr>
          <a:xfrm>
            <a:off x="5970533" y="3087300"/>
            <a:ext cx="5798800" cy="1122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800"/>
            </a:lvl1pPr>
            <a:lvl2pPr lvl="1">
              <a:spcBef>
                <a:spcPts val="0"/>
              </a:spcBef>
              <a:spcAft>
                <a:spcPts val="0"/>
              </a:spcAft>
              <a:buSzPts val="3600"/>
              <a:buNone/>
              <a:defRPr sz="4800"/>
            </a:lvl2pPr>
            <a:lvl3pPr lvl="2">
              <a:spcBef>
                <a:spcPts val="0"/>
              </a:spcBef>
              <a:spcAft>
                <a:spcPts val="0"/>
              </a:spcAft>
              <a:buSzPts val="3600"/>
              <a:buNone/>
              <a:defRPr sz="4800"/>
            </a:lvl3pPr>
            <a:lvl4pPr lvl="3">
              <a:spcBef>
                <a:spcPts val="0"/>
              </a:spcBef>
              <a:spcAft>
                <a:spcPts val="0"/>
              </a:spcAft>
              <a:buSzPts val="3600"/>
              <a:buNone/>
              <a:defRPr sz="4800"/>
            </a:lvl4pPr>
            <a:lvl5pPr lvl="4">
              <a:spcBef>
                <a:spcPts val="0"/>
              </a:spcBef>
              <a:spcAft>
                <a:spcPts val="0"/>
              </a:spcAft>
              <a:buSzPts val="3600"/>
              <a:buNone/>
              <a:defRPr sz="4800"/>
            </a:lvl5pPr>
            <a:lvl6pPr lvl="5">
              <a:spcBef>
                <a:spcPts val="0"/>
              </a:spcBef>
              <a:spcAft>
                <a:spcPts val="0"/>
              </a:spcAft>
              <a:buSzPts val="3600"/>
              <a:buNone/>
              <a:defRPr sz="4800"/>
            </a:lvl6pPr>
            <a:lvl7pPr lvl="6">
              <a:spcBef>
                <a:spcPts val="0"/>
              </a:spcBef>
              <a:spcAft>
                <a:spcPts val="0"/>
              </a:spcAft>
              <a:buSzPts val="3600"/>
              <a:buNone/>
              <a:defRPr sz="4800"/>
            </a:lvl7pPr>
            <a:lvl8pPr lvl="7">
              <a:spcBef>
                <a:spcPts val="0"/>
              </a:spcBef>
              <a:spcAft>
                <a:spcPts val="0"/>
              </a:spcAft>
              <a:buSzPts val="3600"/>
              <a:buNone/>
              <a:defRPr sz="4800"/>
            </a:lvl8pPr>
            <a:lvl9pPr lvl="8">
              <a:spcBef>
                <a:spcPts val="0"/>
              </a:spcBef>
              <a:spcAft>
                <a:spcPts val="0"/>
              </a:spcAft>
              <a:buSzPts val="3600"/>
              <a:buNone/>
              <a:defRPr sz="4800"/>
            </a:lvl9pPr>
          </a:lstStyle>
          <a:p>
            <a:endParaRPr/>
          </a:p>
        </p:txBody>
      </p:sp>
      <p:sp>
        <p:nvSpPr>
          <p:cNvPr id="245" name="Google Shape;24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246" name="Google Shape;246;p3"/>
          <p:cNvSpPr txBox="1">
            <a:spLocks noGrp="1"/>
          </p:cNvSpPr>
          <p:nvPr>
            <p:ph type="subTitle" idx="1"/>
          </p:nvPr>
        </p:nvSpPr>
        <p:spPr>
          <a:xfrm>
            <a:off x="5970533" y="3965667"/>
            <a:ext cx="49224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800"/>
              <a:buNone/>
              <a:defRPr sz="2400"/>
            </a:lvl2pPr>
            <a:lvl3pPr lvl="2" rtl="0">
              <a:lnSpc>
                <a:spcPct val="100000"/>
              </a:lnSpc>
              <a:spcBef>
                <a:spcPts val="0"/>
              </a:spcBef>
              <a:spcAft>
                <a:spcPts val="0"/>
              </a:spcAft>
              <a:buSzPts val="1800"/>
              <a:buNone/>
              <a:defRPr sz="2400"/>
            </a:lvl3pPr>
            <a:lvl4pPr lvl="3" rtl="0">
              <a:lnSpc>
                <a:spcPct val="100000"/>
              </a:lnSpc>
              <a:spcBef>
                <a:spcPts val="0"/>
              </a:spcBef>
              <a:spcAft>
                <a:spcPts val="0"/>
              </a:spcAft>
              <a:buSzPts val="1800"/>
              <a:buNone/>
              <a:defRPr sz="2400"/>
            </a:lvl4pPr>
            <a:lvl5pPr lvl="4" rtl="0">
              <a:lnSpc>
                <a:spcPct val="100000"/>
              </a:lnSpc>
              <a:spcBef>
                <a:spcPts val="0"/>
              </a:spcBef>
              <a:spcAft>
                <a:spcPts val="0"/>
              </a:spcAft>
              <a:buSzPts val="1800"/>
              <a:buNone/>
              <a:defRPr sz="2400"/>
            </a:lvl5pPr>
            <a:lvl6pPr lvl="5" rtl="0">
              <a:lnSpc>
                <a:spcPct val="100000"/>
              </a:lnSpc>
              <a:spcBef>
                <a:spcPts val="0"/>
              </a:spcBef>
              <a:spcAft>
                <a:spcPts val="0"/>
              </a:spcAft>
              <a:buSzPts val="1800"/>
              <a:buNone/>
              <a:defRPr sz="2400"/>
            </a:lvl6pPr>
            <a:lvl7pPr lvl="6" rtl="0">
              <a:lnSpc>
                <a:spcPct val="100000"/>
              </a:lnSpc>
              <a:spcBef>
                <a:spcPts val="0"/>
              </a:spcBef>
              <a:spcAft>
                <a:spcPts val="0"/>
              </a:spcAft>
              <a:buSzPts val="1800"/>
              <a:buNone/>
              <a:defRPr sz="2400"/>
            </a:lvl7pPr>
            <a:lvl8pPr lvl="7" rtl="0">
              <a:lnSpc>
                <a:spcPct val="100000"/>
              </a:lnSpc>
              <a:spcBef>
                <a:spcPts val="0"/>
              </a:spcBef>
              <a:spcAft>
                <a:spcPts val="0"/>
              </a:spcAft>
              <a:buSzPts val="1800"/>
              <a:buNone/>
              <a:defRPr sz="2400"/>
            </a:lvl8pPr>
            <a:lvl9pPr lvl="8" rtl="0">
              <a:lnSpc>
                <a:spcPct val="100000"/>
              </a:lnSpc>
              <a:spcBef>
                <a:spcPts val="0"/>
              </a:spcBef>
              <a:spcAft>
                <a:spcPts val="0"/>
              </a:spcAft>
              <a:buSzPts val="1800"/>
              <a:buNone/>
              <a:defRPr sz="2400"/>
            </a:lvl9pPr>
          </a:lstStyle>
          <a:p>
            <a:endParaRPr/>
          </a:p>
        </p:txBody>
      </p:sp>
      <p:sp>
        <p:nvSpPr>
          <p:cNvPr id="247" name="Google Shape;247;p3"/>
          <p:cNvSpPr txBox="1">
            <a:spLocks noGrp="1"/>
          </p:cNvSpPr>
          <p:nvPr>
            <p:ph type="title" idx="2" hasCustomPrompt="1"/>
          </p:nvPr>
        </p:nvSpPr>
        <p:spPr>
          <a:xfrm>
            <a:off x="5970533" y="2038733"/>
            <a:ext cx="49224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962889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F6724-D45D-DD6E-7460-5555A18237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0119EB-543A-8CC3-CC2B-4DF6CE3D97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267D26-B504-40C3-73EE-AB6CD94E489C}"/>
              </a:ext>
            </a:extLst>
          </p:cNvPr>
          <p:cNvSpPr>
            <a:spLocks noGrp="1"/>
          </p:cNvSpPr>
          <p:nvPr>
            <p:ph type="dt" sz="half" idx="10"/>
          </p:nvPr>
        </p:nvSpPr>
        <p:spPr/>
        <p:txBody>
          <a:bodyPr/>
          <a:lstStyle/>
          <a:p>
            <a:fld id="{D645ECC5-64A3-402D-8A55-C02AF9B3104E}" type="datetimeFigureOut">
              <a:rPr lang="en-US" smtClean="0"/>
              <a:t>9/15/2024</a:t>
            </a:fld>
            <a:endParaRPr lang="en-US"/>
          </a:p>
        </p:txBody>
      </p:sp>
      <p:sp>
        <p:nvSpPr>
          <p:cNvPr id="5" name="Footer Placeholder 4">
            <a:extLst>
              <a:ext uri="{FF2B5EF4-FFF2-40B4-BE49-F238E27FC236}">
                <a16:creationId xmlns:a16="http://schemas.microsoft.com/office/drawing/2014/main" id="{DE6FD80C-FFD5-BCCF-32D5-623662A52E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C49C21-A886-2001-7CBE-82CA711EFCA3}"/>
              </a:ext>
            </a:extLst>
          </p:cNvPr>
          <p:cNvSpPr>
            <a:spLocks noGrp="1"/>
          </p:cNvSpPr>
          <p:nvPr>
            <p:ph type="sldNum" sz="quarter" idx="12"/>
          </p:nvPr>
        </p:nvSpPr>
        <p:spPr/>
        <p:txBody>
          <a:bodyPr/>
          <a:lstStyle/>
          <a:p>
            <a:fld id="{0FC3FA7B-6220-44D9-9A27-774745FB0669}" type="slidenum">
              <a:rPr lang="en-US" smtClean="0"/>
              <a:t>‹#›</a:t>
            </a:fld>
            <a:endParaRPr lang="en-US"/>
          </a:p>
        </p:txBody>
      </p:sp>
    </p:spTree>
    <p:extLst>
      <p:ext uri="{BB962C8B-B14F-4D97-AF65-F5344CB8AC3E}">
        <p14:creationId xmlns:p14="http://schemas.microsoft.com/office/powerpoint/2010/main" val="103321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72B6A-C4E0-031B-085F-56035236A6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DE6883-287D-7348-54F5-CE69D491E8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2BC545-919F-3B61-FB66-A733A27C7AED}"/>
              </a:ext>
            </a:extLst>
          </p:cNvPr>
          <p:cNvSpPr>
            <a:spLocks noGrp="1"/>
          </p:cNvSpPr>
          <p:nvPr>
            <p:ph type="dt" sz="half" idx="10"/>
          </p:nvPr>
        </p:nvSpPr>
        <p:spPr/>
        <p:txBody>
          <a:bodyPr/>
          <a:lstStyle/>
          <a:p>
            <a:fld id="{D645ECC5-64A3-402D-8A55-C02AF9B3104E}" type="datetimeFigureOut">
              <a:rPr lang="en-US" smtClean="0"/>
              <a:t>9/15/2024</a:t>
            </a:fld>
            <a:endParaRPr lang="en-US"/>
          </a:p>
        </p:txBody>
      </p:sp>
      <p:sp>
        <p:nvSpPr>
          <p:cNvPr id="5" name="Footer Placeholder 4">
            <a:extLst>
              <a:ext uri="{FF2B5EF4-FFF2-40B4-BE49-F238E27FC236}">
                <a16:creationId xmlns:a16="http://schemas.microsoft.com/office/drawing/2014/main" id="{3DBE9C81-832F-2C77-2DA6-A0A1E2BBF0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B32A51-E49D-E33C-95B9-8370614721A1}"/>
              </a:ext>
            </a:extLst>
          </p:cNvPr>
          <p:cNvSpPr>
            <a:spLocks noGrp="1"/>
          </p:cNvSpPr>
          <p:nvPr>
            <p:ph type="sldNum" sz="quarter" idx="12"/>
          </p:nvPr>
        </p:nvSpPr>
        <p:spPr/>
        <p:txBody>
          <a:bodyPr/>
          <a:lstStyle/>
          <a:p>
            <a:fld id="{0FC3FA7B-6220-44D9-9A27-774745FB0669}" type="slidenum">
              <a:rPr lang="en-US" smtClean="0"/>
              <a:t>‹#›</a:t>
            </a:fld>
            <a:endParaRPr lang="en-US"/>
          </a:p>
        </p:txBody>
      </p:sp>
    </p:spTree>
    <p:extLst>
      <p:ext uri="{BB962C8B-B14F-4D97-AF65-F5344CB8AC3E}">
        <p14:creationId xmlns:p14="http://schemas.microsoft.com/office/powerpoint/2010/main" val="616827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5CCF2-4E27-C907-B2BD-AD590BD5A0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796BA4-E722-9BB1-728E-1D3C2E312A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50541B-B3E2-387B-A643-2DFEFDDDD4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96072C-415F-A3D2-32B3-33F34E784272}"/>
              </a:ext>
            </a:extLst>
          </p:cNvPr>
          <p:cNvSpPr>
            <a:spLocks noGrp="1"/>
          </p:cNvSpPr>
          <p:nvPr>
            <p:ph type="dt" sz="half" idx="10"/>
          </p:nvPr>
        </p:nvSpPr>
        <p:spPr/>
        <p:txBody>
          <a:bodyPr/>
          <a:lstStyle/>
          <a:p>
            <a:fld id="{D645ECC5-64A3-402D-8A55-C02AF9B3104E}" type="datetimeFigureOut">
              <a:rPr lang="en-US" smtClean="0"/>
              <a:t>9/15/2024</a:t>
            </a:fld>
            <a:endParaRPr lang="en-US"/>
          </a:p>
        </p:txBody>
      </p:sp>
      <p:sp>
        <p:nvSpPr>
          <p:cNvPr id="6" name="Footer Placeholder 5">
            <a:extLst>
              <a:ext uri="{FF2B5EF4-FFF2-40B4-BE49-F238E27FC236}">
                <a16:creationId xmlns:a16="http://schemas.microsoft.com/office/drawing/2014/main" id="{AD74B972-8015-4170-FC2B-9534B64996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1B97DA-240E-1B4C-9FEF-FC358B327715}"/>
              </a:ext>
            </a:extLst>
          </p:cNvPr>
          <p:cNvSpPr>
            <a:spLocks noGrp="1"/>
          </p:cNvSpPr>
          <p:nvPr>
            <p:ph type="sldNum" sz="quarter" idx="12"/>
          </p:nvPr>
        </p:nvSpPr>
        <p:spPr/>
        <p:txBody>
          <a:bodyPr/>
          <a:lstStyle/>
          <a:p>
            <a:fld id="{0FC3FA7B-6220-44D9-9A27-774745FB0669}" type="slidenum">
              <a:rPr lang="en-US" smtClean="0"/>
              <a:t>‹#›</a:t>
            </a:fld>
            <a:endParaRPr lang="en-US"/>
          </a:p>
        </p:txBody>
      </p:sp>
    </p:spTree>
    <p:extLst>
      <p:ext uri="{BB962C8B-B14F-4D97-AF65-F5344CB8AC3E}">
        <p14:creationId xmlns:p14="http://schemas.microsoft.com/office/powerpoint/2010/main" val="2545205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5F93A-DF07-7617-A0FD-B6719E6263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88B1DE-40D6-07EC-BCDD-23D88DD75D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A1D1BF-F8F9-08D6-79F6-6E9B995A46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87A577-3A9B-7E98-47AA-58AE15EE6A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C1A8A7-276D-6145-3377-25CBE265BB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842F55-7EBA-262F-014D-C14B81A740B8}"/>
              </a:ext>
            </a:extLst>
          </p:cNvPr>
          <p:cNvSpPr>
            <a:spLocks noGrp="1"/>
          </p:cNvSpPr>
          <p:nvPr>
            <p:ph type="dt" sz="half" idx="10"/>
          </p:nvPr>
        </p:nvSpPr>
        <p:spPr/>
        <p:txBody>
          <a:bodyPr/>
          <a:lstStyle/>
          <a:p>
            <a:fld id="{D645ECC5-64A3-402D-8A55-C02AF9B3104E}" type="datetimeFigureOut">
              <a:rPr lang="en-US" smtClean="0"/>
              <a:t>9/15/2024</a:t>
            </a:fld>
            <a:endParaRPr lang="en-US"/>
          </a:p>
        </p:txBody>
      </p:sp>
      <p:sp>
        <p:nvSpPr>
          <p:cNvPr id="8" name="Footer Placeholder 7">
            <a:extLst>
              <a:ext uri="{FF2B5EF4-FFF2-40B4-BE49-F238E27FC236}">
                <a16:creationId xmlns:a16="http://schemas.microsoft.com/office/drawing/2014/main" id="{21C9AADC-1C48-E541-7D05-2ED1E8EF76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FCC8C1-0F3C-2769-59AA-3147D16A3AC8}"/>
              </a:ext>
            </a:extLst>
          </p:cNvPr>
          <p:cNvSpPr>
            <a:spLocks noGrp="1"/>
          </p:cNvSpPr>
          <p:nvPr>
            <p:ph type="sldNum" sz="quarter" idx="12"/>
          </p:nvPr>
        </p:nvSpPr>
        <p:spPr/>
        <p:txBody>
          <a:bodyPr/>
          <a:lstStyle/>
          <a:p>
            <a:fld id="{0FC3FA7B-6220-44D9-9A27-774745FB0669}" type="slidenum">
              <a:rPr lang="en-US" smtClean="0"/>
              <a:t>‹#›</a:t>
            </a:fld>
            <a:endParaRPr lang="en-US"/>
          </a:p>
        </p:txBody>
      </p:sp>
    </p:spTree>
    <p:extLst>
      <p:ext uri="{BB962C8B-B14F-4D97-AF65-F5344CB8AC3E}">
        <p14:creationId xmlns:p14="http://schemas.microsoft.com/office/powerpoint/2010/main" val="1684673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C4E63-2B11-166E-042D-F9203A185A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4DEC93-EB30-4FA9-DC7D-1C3C7D574AD5}"/>
              </a:ext>
            </a:extLst>
          </p:cNvPr>
          <p:cNvSpPr>
            <a:spLocks noGrp="1"/>
          </p:cNvSpPr>
          <p:nvPr>
            <p:ph type="dt" sz="half" idx="10"/>
          </p:nvPr>
        </p:nvSpPr>
        <p:spPr/>
        <p:txBody>
          <a:bodyPr/>
          <a:lstStyle/>
          <a:p>
            <a:fld id="{D645ECC5-64A3-402D-8A55-C02AF9B3104E}" type="datetimeFigureOut">
              <a:rPr lang="en-US" smtClean="0"/>
              <a:t>9/15/2024</a:t>
            </a:fld>
            <a:endParaRPr lang="en-US"/>
          </a:p>
        </p:txBody>
      </p:sp>
      <p:sp>
        <p:nvSpPr>
          <p:cNvPr id="4" name="Footer Placeholder 3">
            <a:extLst>
              <a:ext uri="{FF2B5EF4-FFF2-40B4-BE49-F238E27FC236}">
                <a16:creationId xmlns:a16="http://schemas.microsoft.com/office/drawing/2014/main" id="{87F5FD7E-690C-0F84-1BA7-CD6EBA3E02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F3306E-438D-7E21-51BB-6B8A72394C2F}"/>
              </a:ext>
            </a:extLst>
          </p:cNvPr>
          <p:cNvSpPr>
            <a:spLocks noGrp="1"/>
          </p:cNvSpPr>
          <p:nvPr>
            <p:ph type="sldNum" sz="quarter" idx="12"/>
          </p:nvPr>
        </p:nvSpPr>
        <p:spPr/>
        <p:txBody>
          <a:bodyPr/>
          <a:lstStyle/>
          <a:p>
            <a:fld id="{0FC3FA7B-6220-44D9-9A27-774745FB0669}" type="slidenum">
              <a:rPr lang="en-US" smtClean="0"/>
              <a:t>‹#›</a:t>
            </a:fld>
            <a:endParaRPr lang="en-US"/>
          </a:p>
        </p:txBody>
      </p:sp>
    </p:spTree>
    <p:extLst>
      <p:ext uri="{BB962C8B-B14F-4D97-AF65-F5344CB8AC3E}">
        <p14:creationId xmlns:p14="http://schemas.microsoft.com/office/powerpoint/2010/main" val="320777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DE1BC8-C684-3DB4-7E87-B212C8DA9954}"/>
              </a:ext>
            </a:extLst>
          </p:cNvPr>
          <p:cNvSpPr>
            <a:spLocks noGrp="1"/>
          </p:cNvSpPr>
          <p:nvPr>
            <p:ph type="dt" sz="half" idx="10"/>
          </p:nvPr>
        </p:nvSpPr>
        <p:spPr/>
        <p:txBody>
          <a:bodyPr/>
          <a:lstStyle/>
          <a:p>
            <a:fld id="{D645ECC5-64A3-402D-8A55-C02AF9B3104E}" type="datetimeFigureOut">
              <a:rPr lang="en-US" smtClean="0"/>
              <a:t>9/15/2024</a:t>
            </a:fld>
            <a:endParaRPr lang="en-US"/>
          </a:p>
        </p:txBody>
      </p:sp>
      <p:sp>
        <p:nvSpPr>
          <p:cNvPr id="3" name="Footer Placeholder 2">
            <a:extLst>
              <a:ext uri="{FF2B5EF4-FFF2-40B4-BE49-F238E27FC236}">
                <a16:creationId xmlns:a16="http://schemas.microsoft.com/office/drawing/2014/main" id="{CECD044E-DB57-1C82-B7F7-04917D3B94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E976EA-82EB-A9A7-49D2-957C5D22857B}"/>
              </a:ext>
            </a:extLst>
          </p:cNvPr>
          <p:cNvSpPr>
            <a:spLocks noGrp="1"/>
          </p:cNvSpPr>
          <p:nvPr>
            <p:ph type="sldNum" sz="quarter" idx="12"/>
          </p:nvPr>
        </p:nvSpPr>
        <p:spPr/>
        <p:txBody>
          <a:bodyPr/>
          <a:lstStyle/>
          <a:p>
            <a:fld id="{0FC3FA7B-6220-44D9-9A27-774745FB0669}" type="slidenum">
              <a:rPr lang="en-US" smtClean="0"/>
              <a:t>‹#›</a:t>
            </a:fld>
            <a:endParaRPr lang="en-US"/>
          </a:p>
        </p:txBody>
      </p:sp>
    </p:spTree>
    <p:extLst>
      <p:ext uri="{BB962C8B-B14F-4D97-AF65-F5344CB8AC3E}">
        <p14:creationId xmlns:p14="http://schemas.microsoft.com/office/powerpoint/2010/main" val="101911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D8DD5-E449-46E8-7079-C41D1A73CB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CB503B-018D-990A-D3B7-43B93ACD79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87925E-96A1-2BE1-AA96-E6C37E2E5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88901F-B2BD-C5AB-9D16-3AAFD212BEA3}"/>
              </a:ext>
            </a:extLst>
          </p:cNvPr>
          <p:cNvSpPr>
            <a:spLocks noGrp="1"/>
          </p:cNvSpPr>
          <p:nvPr>
            <p:ph type="dt" sz="half" idx="10"/>
          </p:nvPr>
        </p:nvSpPr>
        <p:spPr/>
        <p:txBody>
          <a:bodyPr/>
          <a:lstStyle/>
          <a:p>
            <a:fld id="{D645ECC5-64A3-402D-8A55-C02AF9B3104E}" type="datetimeFigureOut">
              <a:rPr lang="en-US" smtClean="0"/>
              <a:t>9/15/2024</a:t>
            </a:fld>
            <a:endParaRPr lang="en-US"/>
          </a:p>
        </p:txBody>
      </p:sp>
      <p:sp>
        <p:nvSpPr>
          <p:cNvPr id="6" name="Footer Placeholder 5">
            <a:extLst>
              <a:ext uri="{FF2B5EF4-FFF2-40B4-BE49-F238E27FC236}">
                <a16:creationId xmlns:a16="http://schemas.microsoft.com/office/drawing/2014/main" id="{E564A10C-B8F5-120D-2573-0AA01586A0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B96C69-4A15-00C1-360E-57D38D3B245D}"/>
              </a:ext>
            </a:extLst>
          </p:cNvPr>
          <p:cNvSpPr>
            <a:spLocks noGrp="1"/>
          </p:cNvSpPr>
          <p:nvPr>
            <p:ph type="sldNum" sz="quarter" idx="12"/>
          </p:nvPr>
        </p:nvSpPr>
        <p:spPr/>
        <p:txBody>
          <a:bodyPr/>
          <a:lstStyle/>
          <a:p>
            <a:fld id="{0FC3FA7B-6220-44D9-9A27-774745FB0669}" type="slidenum">
              <a:rPr lang="en-US" smtClean="0"/>
              <a:t>‹#›</a:t>
            </a:fld>
            <a:endParaRPr lang="en-US"/>
          </a:p>
        </p:txBody>
      </p:sp>
    </p:spTree>
    <p:extLst>
      <p:ext uri="{BB962C8B-B14F-4D97-AF65-F5344CB8AC3E}">
        <p14:creationId xmlns:p14="http://schemas.microsoft.com/office/powerpoint/2010/main" val="1923358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6B56F-ADA8-384D-2C7D-9AED4F414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4CDE75-19A4-4089-2365-276AB5551B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05AE5D-4FE9-E9AB-BA19-9A8668A1C2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541329-21AA-B205-85BC-320F25B44A28}"/>
              </a:ext>
            </a:extLst>
          </p:cNvPr>
          <p:cNvSpPr>
            <a:spLocks noGrp="1"/>
          </p:cNvSpPr>
          <p:nvPr>
            <p:ph type="dt" sz="half" idx="10"/>
          </p:nvPr>
        </p:nvSpPr>
        <p:spPr/>
        <p:txBody>
          <a:bodyPr/>
          <a:lstStyle/>
          <a:p>
            <a:fld id="{D645ECC5-64A3-402D-8A55-C02AF9B3104E}" type="datetimeFigureOut">
              <a:rPr lang="en-US" smtClean="0"/>
              <a:t>9/15/2024</a:t>
            </a:fld>
            <a:endParaRPr lang="en-US"/>
          </a:p>
        </p:txBody>
      </p:sp>
      <p:sp>
        <p:nvSpPr>
          <p:cNvPr id="6" name="Footer Placeholder 5">
            <a:extLst>
              <a:ext uri="{FF2B5EF4-FFF2-40B4-BE49-F238E27FC236}">
                <a16:creationId xmlns:a16="http://schemas.microsoft.com/office/drawing/2014/main" id="{4F3E082B-987A-1C54-3953-E8226D7318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1FFA89-FC0E-3C3E-3018-BF9B5EAD4E82}"/>
              </a:ext>
            </a:extLst>
          </p:cNvPr>
          <p:cNvSpPr>
            <a:spLocks noGrp="1"/>
          </p:cNvSpPr>
          <p:nvPr>
            <p:ph type="sldNum" sz="quarter" idx="12"/>
          </p:nvPr>
        </p:nvSpPr>
        <p:spPr/>
        <p:txBody>
          <a:bodyPr/>
          <a:lstStyle/>
          <a:p>
            <a:fld id="{0FC3FA7B-6220-44D9-9A27-774745FB0669}" type="slidenum">
              <a:rPr lang="en-US" smtClean="0"/>
              <a:t>‹#›</a:t>
            </a:fld>
            <a:endParaRPr lang="en-US"/>
          </a:p>
        </p:txBody>
      </p:sp>
    </p:spTree>
    <p:extLst>
      <p:ext uri="{BB962C8B-B14F-4D97-AF65-F5344CB8AC3E}">
        <p14:creationId xmlns:p14="http://schemas.microsoft.com/office/powerpoint/2010/main" val="2082667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CBE374-722F-91FA-B75C-0072B2507F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107950-D53D-70D6-DF0C-CF7526A566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E18710-0AF0-D285-0D74-4777C79B4B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45ECC5-64A3-402D-8A55-C02AF9B3104E}" type="datetimeFigureOut">
              <a:rPr lang="en-US" smtClean="0"/>
              <a:t>9/15/2024</a:t>
            </a:fld>
            <a:endParaRPr lang="en-US"/>
          </a:p>
        </p:txBody>
      </p:sp>
      <p:sp>
        <p:nvSpPr>
          <p:cNvPr id="5" name="Footer Placeholder 4">
            <a:extLst>
              <a:ext uri="{FF2B5EF4-FFF2-40B4-BE49-F238E27FC236}">
                <a16:creationId xmlns:a16="http://schemas.microsoft.com/office/drawing/2014/main" id="{3AC0BD3C-F530-FABC-CB07-F9488AE167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1FC0AE3-E644-CA7F-306E-6AD9015853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C3FA7B-6220-44D9-9A27-774745FB0669}" type="slidenum">
              <a:rPr lang="en-US" smtClean="0"/>
              <a:t>‹#›</a:t>
            </a:fld>
            <a:endParaRPr lang="en-US"/>
          </a:p>
        </p:txBody>
      </p:sp>
    </p:spTree>
    <p:extLst>
      <p:ext uri="{BB962C8B-B14F-4D97-AF65-F5344CB8AC3E}">
        <p14:creationId xmlns:p14="http://schemas.microsoft.com/office/powerpoint/2010/main" val="3198602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F1FF7E5F-0A6C-4064-A3E9-94DEF2F9D2BF}"/>
              </a:ext>
            </a:extLst>
          </p:cNvPr>
          <p:cNvSpPr>
            <a:spLocks noChangeArrowheads="1"/>
          </p:cNvSpPr>
          <p:nvPr/>
        </p:nvSpPr>
        <p:spPr bwMode="auto">
          <a:xfrm>
            <a:off x="4523589" y="534306"/>
            <a:ext cx="8209771"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accent2"/>
                </a:solidFill>
                <a:latin typeface="Times New Roman" panose="02020603050405020304" pitchFamily="18" charset="0"/>
              </a:defRPr>
            </a:lvl1pPr>
            <a:lvl2pPr marL="742950" indent="-285750" eaLnBrk="0" hangingPunct="0">
              <a:defRPr sz="3200">
                <a:solidFill>
                  <a:schemeClr val="accent2"/>
                </a:solidFill>
                <a:latin typeface="Times New Roman" panose="02020603050405020304" pitchFamily="18" charset="0"/>
              </a:defRPr>
            </a:lvl2pPr>
            <a:lvl3pPr marL="1143000" indent="-228600" eaLnBrk="0" hangingPunct="0">
              <a:defRPr sz="3200">
                <a:solidFill>
                  <a:schemeClr val="accent2"/>
                </a:solidFill>
                <a:latin typeface="Times New Roman" panose="02020603050405020304" pitchFamily="18" charset="0"/>
              </a:defRPr>
            </a:lvl3pPr>
            <a:lvl4pPr marL="1600200" indent="-228600" eaLnBrk="0" hangingPunct="0">
              <a:defRPr sz="3200">
                <a:solidFill>
                  <a:schemeClr val="accent2"/>
                </a:solidFill>
                <a:latin typeface="Times New Roman" panose="02020603050405020304" pitchFamily="18" charset="0"/>
              </a:defRPr>
            </a:lvl4pPr>
            <a:lvl5pPr marL="2057400" indent="-228600" eaLnBrk="0" hangingPunct="0">
              <a:defRPr sz="3200">
                <a:solidFill>
                  <a:schemeClr val="accent2"/>
                </a:solidFill>
                <a:latin typeface="Times New Roman" panose="02020603050405020304" pitchFamily="18" charset="0"/>
              </a:defRPr>
            </a:lvl5pPr>
            <a:lvl6pPr marL="2514600" indent="-228600" eaLnBrk="0" fontAlgn="base" hangingPunct="0">
              <a:spcBef>
                <a:spcPct val="50000"/>
              </a:spcBef>
              <a:spcAft>
                <a:spcPct val="0"/>
              </a:spcAft>
              <a:defRPr sz="3200">
                <a:solidFill>
                  <a:schemeClr val="accent2"/>
                </a:solidFill>
                <a:latin typeface="Times New Roman" panose="02020603050405020304" pitchFamily="18" charset="0"/>
              </a:defRPr>
            </a:lvl6pPr>
            <a:lvl7pPr marL="2971800" indent="-228600" eaLnBrk="0" fontAlgn="base" hangingPunct="0">
              <a:spcBef>
                <a:spcPct val="50000"/>
              </a:spcBef>
              <a:spcAft>
                <a:spcPct val="0"/>
              </a:spcAft>
              <a:defRPr sz="3200">
                <a:solidFill>
                  <a:schemeClr val="accent2"/>
                </a:solidFill>
                <a:latin typeface="Times New Roman" panose="02020603050405020304" pitchFamily="18" charset="0"/>
              </a:defRPr>
            </a:lvl7pPr>
            <a:lvl8pPr marL="3429000" indent="-228600" eaLnBrk="0" fontAlgn="base" hangingPunct="0">
              <a:spcBef>
                <a:spcPct val="50000"/>
              </a:spcBef>
              <a:spcAft>
                <a:spcPct val="0"/>
              </a:spcAft>
              <a:defRPr sz="3200">
                <a:solidFill>
                  <a:schemeClr val="accent2"/>
                </a:solidFill>
                <a:latin typeface="Times New Roman" panose="02020603050405020304" pitchFamily="18" charset="0"/>
              </a:defRPr>
            </a:lvl8pPr>
            <a:lvl9pPr marL="3886200" indent="-228600" eaLnBrk="0" fontAlgn="base" hangingPunct="0">
              <a:spcBef>
                <a:spcPct val="50000"/>
              </a:spcBef>
              <a:spcAft>
                <a:spcPct val="0"/>
              </a:spcAft>
              <a:defRPr sz="3200">
                <a:solidFill>
                  <a:schemeClr val="accent2"/>
                </a:solidFill>
                <a:latin typeface="Times New Roman" panose="02020603050405020304" pitchFamily="18" charset="0"/>
              </a:defRPr>
            </a:lvl9pPr>
          </a:lstStyle>
          <a:p>
            <a:pPr eaLnBrk="1" hangingPunct="1">
              <a:buClrTx/>
              <a:buFontTx/>
              <a:buNone/>
            </a:pPr>
            <a:r>
              <a:rPr lang="vi-VN" altLang="en-US" sz="2700" i="1" dirty="0">
                <a:solidFill>
                  <a:prstClr val="black"/>
                </a:solidFill>
                <a:ea typeface="微软雅黑"/>
              </a:rPr>
              <a:t>Đi </a:t>
            </a:r>
            <a:r>
              <a:rPr lang="vi-VN" altLang="en-US" sz="2700" b="1" i="1" dirty="0">
                <a:solidFill>
                  <a:prstClr val="black"/>
                </a:solidFill>
                <a:ea typeface="微软雅黑"/>
              </a:rPr>
              <a:t>mô</a:t>
            </a:r>
            <a:r>
              <a:rPr lang="vi-VN" altLang="en-US" sz="2700" i="1" dirty="0">
                <a:solidFill>
                  <a:prstClr val="black"/>
                </a:solidFill>
                <a:ea typeface="微软雅黑"/>
              </a:rPr>
              <a:t> rồi cũng nhớ về Hà Tĩnh</a:t>
            </a:r>
            <a:br>
              <a:rPr lang="vi-VN" altLang="en-US" sz="2700" i="1" dirty="0">
                <a:solidFill>
                  <a:prstClr val="black"/>
                </a:solidFill>
                <a:ea typeface="微软雅黑"/>
              </a:rPr>
            </a:br>
            <a:r>
              <a:rPr lang="vi-VN" altLang="en-US" sz="2700" i="1" dirty="0">
                <a:solidFill>
                  <a:prstClr val="black"/>
                </a:solidFill>
                <a:ea typeface="微软雅黑"/>
              </a:rPr>
              <a:t>Nhớ núi Hồng Lĩnh nhớ dòng sông La</a:t>
            </a:r>
            <a:br>
              <a:rPr lang="vi-VN" altLang="en-US" sz="2700" i="1" dirty="0">
                <a:solidFill>
                  <a:prstClr val="black"/>
                </a:solidFill>
                <a:ea typeface="微软雅黑"/>
              </a:rPr>
            </a:br>
            <a:r>
              <a:rPr lang="vi-VN" altLang="en-US" sz="2700" i="1" dirty="0">
                <a:solidFill>
                  <a:prstClr val="black"/>
                </a:solidFill>
                <a:ea typeface="微软雅黑"/>
              </a:rPr>
              <a:t>Nhớ biển rộng quê ta.</a:t>
            </a:r>
            <a:br>
              <a:rPr lang="vi-VN" altLang="en-US" sz="2700" i="1" dirty="0">
                <a:solidFill>
                  <a:prstClr val="black"/>
                </a:solidFill>
                <a:ea typeface="微软雅黑"/>
              </a:rPr>
            </a:br>
            <a:r>
              <a:rPr lang="vi-VN" altLang="en-US" sz="2700" i="1" dirty="0">
                <a:solidFill>
                  <a:prstClr val="black"/>
                </a:solidFill>
                <a:ea typeface="微软雅黑"/>
              </a:rPr>
              <a:t>Những cánh đồng muối trắng</a:t>
            </a:r>
            <a:br>
              <a:rPr lang="vi-VN" altLang="en-US" sz="2700" i="1" dirty="0">
                <a:solidFill>
                  <a:prstClr val="black"/>
                </a:solidFill>
                <a:ea typeface="微软雅黑"/>
              </a:rPr>
            </a:br>
            <a:r>
              <a:rPr lang="vi-VN" altLang="en-US" sz="2700" i="1" dirty="0">
                <a:solidFill>
                  <a:prstClr val="black"/>
                </a:solidFill>
                <a:ea typeface="微软雅黑"/>
              </a:rPr>
              <a:t>Tình sâu nghĩa nặng, biển ta lại nhớ rừng</a:t>
            </a:r>
            <a:br>
              <a:rPr lang="vi-VN" altLang="en-US" sz="2700" i="1" dirty="0">
                <a:solidFill>
                  <a:prstClr val="black"/>
                </a:solidFill>
                <a:ea typeface="微软雅黑"/>
              </a:rPr>
            </a:br>
            <a:r>
              <a:rPr lang="vi-VN" altLang="en-US" sz="2700" i="1" dirty="0">
                <a:solidFill>
                  <a:prstClr val="black"/>
                </a:solidFill>
                <a:ea typeface="微软雅黑"/>
              </a:rPr>
              <a:t>Nên </a:t>
            </a:r>
            <a:r>
              <a:rPr lang="vi-VN" altLang="en-US" sz="2700" b="1" i="1" dirty="0">
                <a:solidFill>
                  <a:prstClr val="black"/>
                </a:solidFill>
                <a:ea typeface="微软雅黑"/>
              </a:rPr>
              <a:t>chi</a:t>
            </a:r>
            <a:r>
              <a:rPr lang="vi-VN" altLang="en-US" sz="2700" i="1" dirty="0">
                <a:solidFill>
                  <a:prstClr val="black"/>
                </a:solidFill>
                <a:ea typeface="微软雅黑"/>
              </a:rPr>
              <a:t> giữa đồng bằng gió ngàn bay về</a:t>
            </a:r>
            <a:br>
              <a:rPr lang="vi-VN" altLang="en-US" sz="2700" i="1" dirty="0">
                <a:solidFill>
                  <a:prstClr val="black"/>
                </a:solidFill>
                <a:ea typeface="微软雅黑"/>
              </a:rPr>
            </a:br>
            <a:r>
              <a:rPr lang="vi-VN" altLang="en-US" sz="2700" i="1" dirty="0">
                <a:solidFill>
                  <a:prstClr val="black"/>
                </a:solidFill>
                <a:ea typeface="微软雅黑"/>
              </a:rPr>
              <a:t>Tìm âm vang sóng vỗ…</a:t>
            </a:r>
            <a:r>
              <a:rPr lang="en-US" altLang="en-US" sz="2700" i="1" dirty="0">
                <a:solidFill>
                  <a:prstClr val="black"/>
                </a:solidFill>
                <a:ea typeface="微软雅黑"/>
              </a:rPr>
              <a:t>.</a:t>
            </a:r>
            <a:br>
              <a:rPr lang="vi-VN" altLang="en-US" sz="2700" i="1" dirty="0">
                <a:solidFill>
                  <a:prstClr val="black"/>
                </a:solidFill>
                <a:ea typeface="微软雅黑"/>
              </a:rPr>
            </a:br>
            <a:r>
              <a:rPr lang="vi-VN" altLang="en-US" sz="2700" i="1" dirty="0">
                <a:solidFill>
                  <a:prstClr val="black"/>
                </a:solidFill>
                <a:ea typeface="微软雅黑"/>
              </a:rPr>
              <a:t>Ai đi xa </a:t>
            </a:r>
            <a:r>
              <a:rPr lang="vi-VN" altLang="en-US" sz="2700" b="1" i="1" dirty="0">
                <a:solidFill>
                  <a:prstClr val="black"/>
                </a:solidFill>
                <a:ea typeface="微软雅黑"/>
              </a:rPr>
              <a:t>mô</a:t>
            </a:r>
            <a:r>
              <a:rPr lang="vi-VN" altLang="en-US" sz="2700" i="1" dirty="0">
                <a:solidFill>
                  <a:prstClr val="black"/>
                </a:solidFill>
                <a:ea typeface="微软雅黑"/>
              </a:rPr>
              <a:t> đó biết có nhớ lấy đường về</a:t>
            </a:r>
            <a:br>
              <a:rPr lang="vi-VN" altLang="en-US" sz="2700" i="1" dirty="0">
                <a:solidFill>
                  <a:prstClr val="black"/>
                </a:solidFill>
                <a:ea typeface="微软雅黑"/>
              </a:rPr>
            </a:br>
            <a:r>
              <a:rPr lang="en-US" altLang="en-US" sz="2700" i="1" dirty="0">
                <a:solidFill>
                  <a:prstClr val="black"/>
                </a:solidFill>
                <a:ea typeface="微软雅黑"/>
              </a:rPr>
              <a:t>Đ</a:t>
            </a:r>
            <a:r>
              <a:rPr lang="vi-VN" altLang="en-US" sz="2700" i="1" dirty="0">
                <a:solidFill>
                  <a:prstClr val="black"/>
                </a:solidFill>
                <a:ea typeface="微软雅黑"/>
              </a:rPr>
              <a:t>ường Đồng Lộc, đường Khe Giao</a:t>
            </a:r>
            <a:br>
              <a:rPr lang="vi-VN" altLang="en-US" sz="2700" i="1" dirty="0">
                <a:solidFill>
                  <a:prstClr val="black"/>
                </a:solidFill>
                <a:ea typeface="微软雅黑"/>
              </a:rPr>
            </a:br>
            <a:r>
              <a:rPr lang="en-US" altLang="en-US" sz="2700" i="1" dirty="0">
                <a:solidFill>
                  <a:prstClr val="black"/>
                </a:solidFill>
                <a:ea typeface="微软雅黑"/>
              </a:rPr>
              <a:t>Đ</a:t>
            </a:r>
            <a:r>
              <a:rPr lang="vi-VN" altLang="en-US" sz="2700" i="1" dirty="0">
                <a:solidFill>
                  <a:prstClr val="black"/>
                </a:solidFill>
                <a:ea typeface="微软雅黑"/>
              </a:rPr>
              <a:t>ường Hồng Lam, Đèo Ngang, Linh Cảm</a:t>
            </a:r>
            <a:br>
              <a:rPr lang="vi-VN" altLang="en-US" sz="2700" i="1" dirty="0">
                <a:solidFill>
                  <a:prstClr val="black"/>
                </a:solidFill>
                <a:ea typeface="微软雅黑"/>
              </a:rPr>
            </a:br>
            <a:r>
              <a:rPr lang="vi-VN" altLang="en-US" sz="2700" i="1" dirty="0">
                <a:solidFill>
                  <a:prstClr val="black"/>
                </a:solidFill>
                <a:ea typeface="微软雅黑"/>
              </a:rPr>
              <a:t>Cùng bao nhiêu con đường ra mặt trận</a:t>
            </a:r>
            <a:br>
              <a:rPr lang="vi-VN" altLang="en-US" sz="2700" i="1" dirty="0">
                <a:solidFill>
                  <a:prstClr val="black"/>
                </a:solidFill>
                <a:ea typeface="微软雅黑"/>
              </a:rPr>
            </a:br>
            <a:r>
              <a:rPr lang="vi-VN" altLang="en-US" sz="2700" i="1" dirty="0">
                <a:solidFill>
                  <a:prstClr val="black"/>
                </a:solidFill>
                <a:ea typeface="微软雅黑"/>
              </a:rPr>
              <a:t>Giặc điên cuồng trút hàng vạn bom rơi</a:t>
            </a:r>
            <a:br>
              <a:rPr lang="vi-VN" altLang="en-US" sz="2700" i="1" dirty="0">
                <a:solidFill>
                  <a:prstClr val="black"/>
                </a:solidFill>
                <a:ea typeface="微软雅黑"/>
              </a:rPr>
            </a:br>
            <a:r>
              <a:rPr lang="vi-VN" altLang="en-US" sz="2700" i="1" dirty="0">
                <a:solidFill>
                  <a:prstClr val="black"/>
                </a:solidFill>
                <a:ea typeface="微软雅黑"/>
              </a:rPr>
              <a:t>Đường hiên ngang vượt qua </a:t>
            </a:r>
            <a:r>
              <a:rPr lang="vi-VN" altLang="en-US" sz="2700" b="1" i="1" dirty="0">
                <a:solidFill>
                  <a:prstClr val="black"/>
                </a:solidFill>
                <a:ea typeface="微软雅黑"/>
              </a:rPr>
              <a:t>truông</a:t>
            </a:r>
            <a:r>
              <a:rPr lang="vi-VN" altLang="en-US" sz="2700" i="1" dirty="0">
                <a:solidFill>
                  <a:prstClr val="black"/>
                </a:solidFill>
                <a:ea typeface="微软雅黑"/>
              </a:rPr>
              <a:t> qua suối</a:t>
            </a:r>
            <a:br>
              <a:rPr lang="vi-VN" altLang="en-US" sz="2700" i="1" dirty="0">
                <a:solidFill>
                  <a:prstClr val="black"/>
                </a:solidFill>
                <a:ea typeface="微软雅黑"/>
              </a:rPr>
            </a:br>
            <a:r>
              <a:rPr lang="vi-VN" altLang="en-US" sz="2700" i="1" dirty="0">
                <a:solidFill>
                  <a:prstClr val="black"/>
                </a:solidFill>
                <a:ea typeface="微软雅黑"/>
              </a:rPr>
              <a:t>Thêm bao nhiêu con đường lứa tuổi hai mươi.</a:t>
            </a:r>
            <a:endParaRPr lang="en-US" altLang="en-US" sz="2700" i="1" dirty="0">
              <a:solidFill>
                <a:prstClr val="black"/>
              </a:solidFill>
              <a:ea typeface="微软雅黑"/>
            </a:endParaRPr>
          </a:p>
        </p:txBody>
      </p:sp>
      <p:sp>
        <p:nvSpPr>
          <p:cNvPr id="7" name="TextBox 6">
            <a:extLst>
              <a:ext uri="{FF2B5EF4-FFF2-40B4-BE49-F238E27FC236}">
                <a16:creationId xmlns:a16="http://schemas.microsoft.com/office/drawing/2014/main" id="{8593C95B-256A-48A6-BE58-BBEA2DBCF74D}"/>
              </a:ext>
            </a:extLst>
          </p:cNvPr>
          <p:cNvSpPr txBox="1">
            <a:spLocks noChangeArrowheads="1"/>
          </p:cNvSpPr>
          <p:nvPr/>
        </p:nvSpPr>
        <p:spPr bwMode="auto">
          <a:xfrm>
            <a:off x="2001092" y="598088"/>
            <a:ext cx="1219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accent2"/>
                </a:solidFill>
                <a:latin typeface="Times New Roman" panose="02020603050405020304" pitchFamily="18" charset="0"/>
              </a:defRPr>
            </a:lvl1pPr>
            <a:lvl2pPr marL="742950" indent="-285750" eaLnBrk="0" hangingPunct="0">
              <a:defRPr sz="3200">
                <a:solidFill>
                  <a:schemeClr val="accent2"/>
                </a:solidFill>
                <a:latin typeface="Times New Roman" panose="02020603050405020304" pitchFamily="18" charset="0"/>
              </a:defRPr>
            </a:lvl2pPr>
            <a:lvl3pPr marL="1143000" indent="-228600" eaLnBrk="0" hangingPunct="0">
              <a:defRPr sz="3200">
                <a:solidFill>
                  <a:schemeClr val="accent2"/>
                </a:solidFill>
                <a:latin typeface="Times New Roman" panose="02020603050405020304" pitchFamily="18" charset="0"/>
              </a:defRPr>
            </a:lvl3pPr>
            <a:lvl4pPr marL="1600200" indent="-228600" eaLnBrk="0" hangingPunct="0">
              <a:defRPr sz="3200">
                <a:solidFill>
                  <a:schemeClr val="accent2"/>
                </a:solidFill>
                <a:latin typeface="Times New Roman" panose="02020603050405020304" pitchFamily="18" charset="0"/>
              </a:defRPr>
            </a:lvl4pPr>
            <a:lvl5pPr marL="2057400" indent="-228600" eaLnBrk="0" hangingPunct="0">
              <a:defRPr sz="3200">
                <a:solidFill>
                  <a:schemeClr val="accent2"/>
                </a:solidFill>
                <a:latin typeface="Times New Roman" panose="02020603050405020304" pitchFamily="18" charset="0"/>
              </a:defRPr>
            </a:lvl5pPr>
            <a:lvl6pPr marL="2514600" indent="-228600" eaLnBrk="0" fontAlgn="base" hangingPunct="0">
              <a:spcBef>
                <a:spcPct val="50000"/>
              </a:spcBef>
              <a:spcAft>
                <a:spcPct val="0"/>
              </a:spcAft>
              <a:defRPr sz="3200">
                <a:solidFill>
                  <a:schemeClr val="accent2"/>
                </a:solidFill>
                <a:latin typeface="Times New Roman" panose="02020603050405020304" pitchFamily="18" charset="0"/>
              </a:defRPr>
            </a:lvl6pPr>
            <a:lvl7pPr marL="2971800" indent="-228600" eaLnBrk="0" fontAlgn="base" hangingPunct="0">
              <a:spcBef>
                <a:spcPct val="50000"/>
              </a:spcBef>
              <a:spcAft>
                <a:spcPct val="0"/>
              </a:spcAft>
              <a:defRPr sz="3200">
                <a:solidFill>
                  <a:schemeClr val="accent2"/>
                </a:solidFill>
                <a:latin typeface="Times New Roman" panose="02020603050405020304" pitchFamily="18" charset="0"/>
              </a:defRPr>
            </a:lvl7pPr>
            <a:lvl8pPr marL="3429000" indent="-228600" eaLnBrk="0" fontAlgn="base" hangingPunct="0">
              <a:spcBef>
                <a:spcPct val="50000"/>
              </a:spcBef>
              <a:spcAft>
                <a:spcPct val="0"/>
              </a:spcAft>
              <a:defRPr sz="3200">
                <a:solidFill>
                  <a:schemeClr val="accent2"/>
                </a:solidFill>
                <a:latin typeface="Times New Roman" panose="02020603050405020304" pitchFamily="18" charset="0"/>
              </a:defRPr>
            </a:lvl8pPr>
            <a:lvl9pPr marL="3886200" indent="-228600" eaLnBrk="0" fontAlgn="base" hangingPunct="0">
              <a:spcBef>
                <a:spcPct val="50000"/>
              </a:spcBef>
              <a:spcAft>
                <a:spcPct val="0"/>
              </a:spcAft>
              <a:defRPr sz="3200">
                <a:solidFill>
                  <a:schemeClr val="accent2"/>
                </a:solidFill>
                <a:latin typeface="Times New Roman" panose="02020603050405020304" pitchFamily="18" charset="0"/>
              </a:defRPr>
            </a:lvl9pPr>
          </a:lstStyle>
          <a:p>
            <a:pPr eaLnBrk="1" hangingPunct="1">
              <a:spcBef>
                <a:spcPct val="0"/>
              </a:spcBef>
              <a:buClrTx/>
              <a:buFontTx/>
              <a:buNone/>
            </a:pPr>
            <a:r>
              <a:rPr lang="en-US" altLang="en-US" b="1" i="1" dirty="0" err="1">
                <a:solidFill>
                  <a:srgbClr val="FF3300"/>
                </a:solidFill>
                <a:ea typeface="微软雅黑"/>
                <a:cs typeface="Times New Roman" panose="02020603050405020304" pitchFamily="18" charset="0"/>
              </a:rPr>
              <a:t>đâu</a:t>
            </a:r>
            <a:r>
              <a:rPr lang="en-US" altLang="en-US" b="1" i="1" dirty="0">
                <a:solidFill>
                  <a:srgbClr val="FF3300"/>
                </a:solidFill>
                <a:ea typeface="微软雅黑"/>
                <a:cs typeface="Times New Roman" panose="02020603050405020304" pitchFamily="18" charset="0"/>
              </a:rPr>
              <a:t> </a:t>
            </a:r>
          </a:p>
        </p:txBody>
      </p:sp>
      <p:sp>
        <p:nvSpPr>
          <p:cNvPr id="8" name="TextBox 7">
            <a:extLst>
              <a:ext uri="{FF2B5EF4-FFF2-40B4-BE49-F238E27FC236}">
                <a16:creationId xmlns:a16="http://schemas.microsoft.com/office/drawing/2014/main" id="{E0F3DEFA-5802-46B0-95C6-E448D626BD4D}"/>
              </a:ext>
            </a:extLst>
          </p:cNvPr>
          <p:cNvSpPr txBox="1">
            <a:spLocks noChangeArrowheads="1"/>
          </p:cNvSpPr>
          <p:nvPr/>
        </p:nvSpPr>
        <p:spPr bwMode="auto">
          <a:xfrm>
            <a:off x="2113732" y="2518281"/>
            <a:ext cx="1219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accent2"/>
                </a:solidFill>
                <a:latin typeface="Times New Roman" panose="02020603050405020304" pitchFamily="18" charset="0"/>
              </a:defRPr>
            </a:lvl1pPr>
            <a:lvl2pPr marL="742950" indent="-285750" eaLnBrk="0" hangingPunct="0">
              <a:defRPr sz="3200">
                <a:solidFill>
                  <a:schemeClr val="accent2"/>
                </a:solidFill>
                <a:latin typeface="Times New Roman" panose="02020603050405020304" pitchFamily="18" charset="0"/>
              </a:defRPr>
            </a:lvl2pPr>
            <a:lvl3pPr marL="1143000" indent="-228600" eaLnBrk="0" hangingPunct="0">
              <a:defRPr sz="3200">
                <a:solidFill>
                  <a:schemeClr val="accent2"/>
                </a:solidFill>
                <a:latin typeface="Times New Roman" panose="02020603050405020304" pitchFamily="18" charset="0"/>
              </a:defRPr>
            </a:lvl3pPr>
            <a:lvl4pPr marL="1600200" indent="-228600" eaLnBrk="0" hangingPunct="0">
              <a:defRPr sz="3200">
                <a:solidFill>
                  <a:schemeClr val="accent2"/>
                </a:solidFill>
                <a:latin typeface="Times New Roman" panose="02020603050405020304" pitchFamily="18" charset="0"/>
              </a:defRPr>
            </a:lvl4pPr>
            <a:lvl5pPr marL="2057400" indent="-228600" eaLnBrk="0" hangingPunct="0">
              <a:defRPr sz="3200">
                <a:solidFill>
                  <a:schemeClr val="accent2"/>
                </a:solidFill>
                <a:latin typeface="Times New Roman" panose="02020603050405020304" pitchFamily="18" charset="0"/>
              </a:defRPr>
            </a:lvl5pPr>
            <a:lvl6pPr marL="2514600" indent="-228600" eaLnBrk="0" fontAlgn="base" hangingPunct="0">
              <a:spcBef>
                <a:spcPct val="50000"/>
              </a:spcBef>
              <a:spcAft>
                <a:spcPct val="0"/>
              </a:spcAft>
              <a:defRPr sz="3200">
                <a:solidFill>
                  <a:schemeClr val="accent2"/>
                </a:solidFill>
                <a:latin typeface="Times New Roman" panose="02020603050405020304" pitchFamily="18" charset="0"/>
              </a:defRPr>
            </a:lvl6pPr>
            <a:lvl7pPr marL="2971800" indent="-228600" eaLnBrk="0" fontAlgn="base" hangingPunct="0">
              <a:spcBef>
                <a:spcPct val="50000"/>
              </a:spcBef>
              <a:spcAft>
                <a:spcPct val="0"/>
              </a:spcAft>
              <a:defRPr sz="3200">
                <a:solidFill>
                  <a:schemeClr val="accent2"/>
                </a:solidFill>
                <a:latin typeface="Times New Roman" panose="02020603050405020304" pitchFamily="18" charset="0"/>
              </a:defRPr>
            </a:lvl7pPr>
            <a:lvl8pPr marL="3429000" indent="-228600" eaLnBrk="0" fontAlgn="base" hangingPunct="0">
              <a:spcBef>
                <a:spcPct val="50000"/>
              </a:spcBef>
              <a:spcAft>
                <a:spcPct val="0"/>
              </a:spcAft>
              <a:defRPr sz="3200">
                <a:solidFill>
                  <a:schemeClr val="accent2"/>
                </a:solidFill>
                <a:latin typeface="Times New Roman" panose="02020603050405020304" pitchFamily="18" charset="0"/>
              </a:defRPr>
            </a:lvl8pPr>
            <a:lvl9pPr marL="3886200" indent="-228600" eaLnBrk="0" fontAlgn="base" hangingPunct="0">
              <a:spcBef>
                <a:spcPct val="50000"/>
              </a:spcBef>
              <a:spcAft>
                <a:spcPct val="0"/>
              </a:spcAft>
              <a:defRPr sz="3200">
                <a:solidFill>
                  <a:schemeClr val="accent2"/>
                </a:solidFill>
                <a:latin typeface="Times New Roman" panose="02020603050405020304" pitchFamily="18" charset="0"/>
              </a:defRPr>
            </a:lvl9pPr>
          </a:lstStyle>
          <a:p>
            <a:pPr eaLnBrk="1" hangingPunct="1">
              <a:spcBef>
                <a:spcPct val="0"/>
              </a:spcBef>
              <a:buClrTx/>
              <a:buFontTx/>
              <a:buNone/>
            </a:pPr>
            <a:r>
              <a:rPr lang="en-US" altLang="en-US" b="1" i="1" dirty="0" err="1">
                <a:solidFill>
                  <a:srgbClr val="FF3300"/>
                </a:solidFill>
                <a:ea typeface="微软雅黑"/>
                <a:cs typeface="Times New Roman" panose="02020603050405020304" pitchFamily="18" charset="0"/>
              </a:rPr>
              <a:t>gì</a:t>
            </a:r>
            <a:r>
              <a:rPr lang="en-US" altLang="en-US" b="1" i="1" dirty="0">
                <a:solidFill>
                  <a:srgbClr val="FF3300"/>
                </a:solidFill>
                <a:ea typeface="微软雅黑"/>
                <a:cs typeface="Times New Roman" panose="02020603050405020304" pitchFamily="18" charset="0"/>
              </a:rPr>
              <a:t> </a:t>
            </a:r>
          </a:p>
        </p:txBody>
      </p:sp>
      <p:sp>
        <p:nvSpPr>
          <p:cNvPr id="9" name="TextBox 8">
            <a:extLst>
              <a:ext uri="{FF2B5EF4-FFF2-40B4-BE49-F238E27FC236}">
                <a16:creationId xmlns:a16="http://schemas.microsoft.com/office/drawing/2014/main" id="{CC5BFF3C-20BF-41C7-8AE4-BF776DAB9C07}"/>
              </a:ext>
            </a:extLst>
          </p:cNvPr>
          <p:cNvSpPr txBox="1">
            <a:spLocks noChangeArrowheads="1"/>
          </p:cNvSpPr>
          <p:nvPr/>
        </p:nvSpPr>
        <p:spPr bwMode="auto">
          <a:xfrm>
            <a:off x="2001092" y="5385266"/>
            <a:ext cx="1219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accent2"/>
                </a:solidFill>
                <a:latin typeface="Times New Roman" panose="02020603050405020304" pitchFamily="18" charset="0"/>
              </a:defRPr>
            </a:lvl1pPr>
            <a:lvl2pPr marL="742950" indent="-285750" eaLnBrk="0" hangingPunct="0">
              <a:defRPr sz="3200">
                <a:solidFill>
                  <a:schemeClr val="accent2"/>
                </a:solidFill>
                <a:latin typeface="Times New Roman" panose="02020603050405020304" pitchFamily="18" charset="0"/>
              </a:defRPr>
            </a:lvl2pPr>
            <a:lvl3pPr marL="1143000" indent="-228600" eaLnBrk="0" hangingPunct="0">
              <a:defRPr sz="3200">
                <a:solidFill>
                  <a:schemeClr val="accent2"/>
                </a:solidFill>
                <a:latin typeface="Times New Roman" panose="02020603050405020304" pitchFamily="18" charset="0"/>
              </a:defRPr>
            </a:lvl3pPr>
            <a:lvl4pPr marL="1600200" indent="-228600" eaLnBrk="0" hangingPunct="0">
              <a:defRPr sz="3200">
                <a:solidFill>
                  <a:schemeClr val="accent2"/>
                </a:solidFill>
                <a:latin typeface="Times New Roman" panose="02020603050405020304" pitchFamily="18" charset="0"/>
              </a:defRPr>
            </a:lvl4pPr>
            <a:lvl5pPr marL="2057400" indent="-228600" eaLnBrk="0" hangingPunct="0">
              <a:defRPr sz="3200">
                <a:solidFill>
                  <a:schemeClr val="accent2"/>
                </a:solidFill>
                <a:latin typeface="Times New Roman" panose="02020603050405020304" pitchFamily="18" charset="0"/>
              </a:defRPr>
            </a:lvl5pPr>
            <a:lvl6pPr marL="2514600" indent="-228600" eaLnBrk="0" fontAlgn="base" hangingPunct="0">
              <a:spcBef>
                <a:spcPct val="50000"/>
              </a:spcBef>
              <a:spcAft>
                <a:spcPct val="0"/>
              </a:spcAft>
              <a:defRPr sz="3200">
                <a:solidFill>
                  <a:schemeClr val="accent2"/>
                </a:solidFill>
                <a:latin typeface="Times New Roman" panose="02020603050405020304" pitchFamily="18" charset="0"/>
              </a:defRPr>
            </a:lvl6pPr>
            <a:lvl7pPr marL="2971800" indent="-228600" eaLnBrk="0" fontAlgn="base" hangingPunct="0">
              <a:spcBef>
                <a:spcPct val="50000"/>
              </a:spcBef>
              <a:spcAft>
                <a:spcPct val="0"/>
              </a:spcAft>
              <a:defRPr sz="3200">
                <a:solidFill>
                  <a:schemeClr val="accent2"/>
                </a:solidFill>
                <a:latin typeface="Times New Roman" panose="02020603050405020304" pitchFamily="18" charset="0"/>
              </a:defRPr>
            </a:lvl7pPr>
            <a:lvl8pPr marL="3429000" indent="-228600" eaLnBrk="0" fontAlgn="base" hangingPunct="0">
              <a:spcBef>
                <a:spcPct val="50000"/>
              </a:spcBef>
              <a:spcAft>
                <a:spcPct val="0"/>
              </a:spcAft>
              <a:defRPr sz="3200">
                <a:solidFill>
                  <a:schemeClr val="accent2"/>
                </a:solidFill>
                <a:latin typeface="Times New Roman" panose="02020603050405020304" pitchFamily="18" charset="0"/>
              </a:defRPr>
            </a:lvl8pPr>
            <a:lvl9pPr marL="3886200" indent="-228600" eaLnBrk="0" fontAlgn="base" hangingPunct="0">
              <a:spcBef>
                <a:spcPct val="50000"/>
              </a:spcBef>
              <a:spcAft>
                <a:spcPct val="0"/>
              </a:spcAft>
              <a:defRPr sz="3200">
                <a:solidFill>
                  <a:schemeClr val="accent2"/>
                </a:solidFill>
                <a:latin typeface="Times New Roman" panose="02020603050405020304" pitchFamily="18" charset="0"/>
              </a:defRPr>
            </a:lvl9pPr>
          </a:lstStyle>
          <a:p>
            <a:pPr eaLnBrk="1" hangingPunct="1">
              <a:spcBef>
                <a:spcPct val="0"/>
              </a:spcBef>
              <a:buClrTx/>
              <a:buFontTx/>
              <a:buNone/>
            </a:pPr>
            <a:r>
              <a:rPr lang="en-US" altLang="en-US" b="1" i="1" dirty="0" err="1">
                <a:solidFill>
                  <a:srgbClr val="FF3300"/>
                </a:solidFill>
                <a:ea typeface="微软雅黑"/>
                <a:cs typeface="Times New Roman" panose="02020603050405020304" pitchFamily="18" charset="0"/>
              </a:rPr>
              <a:t>sông</a:t>
            </a:r>
            <a:r>
              <a:rPr lang="en-US" altLang="en-US" b="1" i="1" dirty="0">
                <a:solidFill>
                  <a:srgbClr val="FF3300"/>
                </a:solidFill>
                <a:ea typeface="微软雅黑"/>
                <a:cs typeface="Times New Roman" panose="02020603050405020304" pitchFamily="18" charset="0"/>
              </a:rPr>
              <a:t>  </a:t>
            </a:r>
          </a:p>
        </p:txBody>
      </p:sp>
      <p:sp>
        <p:nvSpPr>
          <p:cNvPr id="17" name="Oval 16"/>
          <p:cNvSpPr/>
          <p:nvPr/>
        </p:nvSpPr>
        <p:spPr>
          <a:xfrm>
            <a:off x="4974125" y="534306"/>
            <a:ext cx="621663" cy="48927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a:solidFill>
                <a:prstClr val="white"/>
              </a:solidFill>
            </a:endParaRPr>
          </a:p>
        </p:txBody>
      </p:sp>
      <p:sp>
        <p:nvSpPr>
          <p:cNvPr id="18" name="Oval 17"/>
          <p:cNvSpPr/>
          <p:nvPr/>
        </p:nvSpPr>
        <p:spPr>
          <a:xfrm>
            <a:off x="5172502" y="2583995"/>
            <a:ext cx="579845" cy="48927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a:solidFill>
                <a:prstClr val="white"/>
              </a:solidFill>
            </a:endParaRPr>
          </a:p>
        </p:txBody>
      </p:sp>
      <p:sp>
        <p:nvSpPr>
          <p:cNvPr id="19" name="Oval 18"/>
          <p:cNvSpPr/>
          <p:nvPr/>
        </p:nvSpPr>
        <p:spPr>
          <a:xfrm>
            <a:off x="5752347" y="3380048"/>
            <a:ext cx="540688" cy="48927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a:solidFill>
                <a:prstClr val="white"/>
              </a:solidFill>
            </a:endParaRPr>
          </a:p>
        </p:txBody>
      </p:sp>
      <p:sp>
        <p:nvSpPr>
          <p:cNvPr id="20" name="Oval 19"/>
          <p:cNvSpPr/>
          <p:nvPr/>
        </p:nvSpPr>
        <p:spPr>
          <a:xfrm>
            <a:off x="8488909" y="5480764"/>
            <a:ext cx="1100735" cy="48927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a:solidFill>
                <a:prstClr val="white"/>
              </a:solidFill>
            </a:endParaRPr>
          </a:p>
        </p:txBody>
      </p:sp>
      <p:sp>
        <p:nvSpPr>
          <p:cNvPr id="21" name="TextBox 20">
            <a:extLst>
              <a:ext uri="{FF2B5EF4-FFF2-40B4-BE49-F238E27FC236}">
                <a16:creationId xmlns:a16="http://schemas.microsoft.com/office/drawing/2014/main" id="{8593C95B-256A-48A6-BE58-BBEA2DBCF74D}"/>
              </a:ext>
            </a:extLst>
          </p:cNvPr>
          <p:cNvSpPr txBox="1">
            <a:spLocks noChangeArrowheads="1"/>
          </p:cNvSpPr>
          <p:nvPr/>
        </p:nvSpPr>
        <p:spPr bwMode="auto">
          <a:xfrm>
            <a:off x="1958432" y="3465072"/>
            <a:ext cx="1219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accent2"/>
                </a:solidFill>
                <a:latin typeface="Times New Roman" panose="02020603050405020304" pitchFamily="18" charset="0"/>
              </a:defRPr>
            </a:lvl1pPr>
            <a:lvl2pPr marL="742950" indent="-285750" eaLnBrk="0" hangingPunct="0">
              <a:defRPr sz="3200">
                <a:solidFill>
                  <a:schemeClr val="accent2"/>
                </a:solidFill>
                <a:latin typeface="Times New Roman" panose="02020603050405020304" pitchFamily="18" charset="0"/>
              </a:defRPr>
            </a:lvl2pPr>
            <a:lvl3pPr marL="1143000" indent="-228600" eaLnBrk="0" hangingPunct="0">
              <a:defRPr sz="3200">
                <a:solidFill>
                  <a:schemeClr val="accent2"/>
                </a:solidFill>
                <a:latin typeface="Times New Roman" panose="02020603050405020304" pitchFamily="18" charset="0"/>
              </a:defRPr>
            </a:lvl3pPr>
            <a:lvl4pPr marL="1600200" indent="-228600" eaLnBrk="0" hangingPunct="0">
              <a:defRPr sz="3200">
                <a:solidFill>
                  <a:schemeClr val="accent2"/>
                </a:solidFill>
                <a:latin typeface="Times New Roman" panose="02020603050405020304" pitchFamily="18" charset="0"/>
              </a:defRPr>
            </a:lvl4pPr>
            <a:lvl5pPr marL="2057400" indent="-228600" eaLnBrk="0" hangingPunct="0">
              <a:defRPr sz="3200">
                <a:solidFill>
                  <a:schemeClr val="accent2"/>
                </a:solidFill>
                <a:latin typeface="Times New Roman" panose="02020603050405020304" pitchFamily="18" charset="0"/>
              </a:defRPr>
            </a:lvl5pPr>
            <a:lvl6pPr marL="2514600" indent="-228600" eaLnBrk="0" fontAlgn="base" hangingPunct="0">
              <a:spcBef>
                <a:spcPct val="50000"/>
              </a:spcBef>
              <a:spcAft>
                <a:spcPct val="0"/>
              </a:spcAft>
              <a:defRPr sz="3200">
                <a:solidFill>
                  <a:schemeClr val="accent2"/>
                </a:solidFill>
                <a:latin typeface="Times New Roman" panose="02020603050405020304" pitchFamily="18" charset="0"/>
              </a:defRPr>
            </a:lvl6pPr>
            <a:lvl7pPr marL="2971800" indent="-228600" eaLnBrk="0" fontAlgn="base" hangingPunct="0">
              <a:spcBef>
                <a:spcPct val="50000"/>
              </a:spcBef>
              <a:spcAft>
                <a:spcPct val="0"/>
              </a:spcAft>
              <a:defRPr sz="3200">
                <a:solidFill>
                  <a:schemeClr val="accent2"/>
                </a:solidFill>
                <a:latin typeface="Times New Roman" panose="02020603050405020304" pitchFamily="18" charset="0"/>
              </a:defRPr>
            </a:lvl7pPr>
            <a:lvl8pPr marL="3429000" indent="-228600" eaLnBrk="0" fontAlgn="base" hangingPunct="0">
              <a:spcBef>
                <a:spcPct val="50000"/>
              </a:spcBef>
              <a:spcAft>
                <a:spcPct val="0"/>
              </a:spcAft>
              <a:defRPr sz="3200">
                <a:solidFill>
                  <a:schemeClr val="accent2"/>
                </a:solidFill>
                <a:latin typeface="Times New Roman" panose="02020603050405020304" pitchFamily="18" charset="0"/>
              </a:defRPr>
            </a:lvl8pPr>
            <a:lvl9pPr marL="3886200" indent="-228600" eaLnBrk="0" fontAlgn="base" hangingPunct="0">
              <a:spcBef>
                <a:spcPct val="50000"/>
              </a:spcBef>
              <a:spcAft>
                <a:spcPct val="0"/>
              </a:spcAft>
              <a:defRPr sz="3200">
                <a:solidFill>
                  <a:schemeClr val="accent2"/>
                </a:solidFill>
                <a:latin typeface="Times New Roman" panose="02020603050405020304" pitchFamily="18" charset="0"/>
              </a:defRPr>
            </a:lvl9pPr>
          </a:lstStyle>
          <a:p>
            <a:pPr eaLnBrk="1" hangingPunct="1">
              <a:spcBef>
                <a:spcPct val="0"/>
              </a:spcBef>
              <a:buClrTx/>
              <a:buFontTx/>
              <a:buNone/>
            </a:pPr>
            <a:r>
              <a:rPr lang="en-US" altLang="en-US" b="1" i="1" dirty="0" err="1">
                <a:solidFill>
                  <a:srgbClr val="FF3300"/>
                </a:solidFill>
                <a:ea typeface="微软雅黑"/>
                <a:cs typeface="Times New Roman" panose="02020603050405020304" pitchFamily="18" charset="0"/>
              </a:rPr>
              <a:t>đâu</a:t>
            </a:r>
            <a:r>
              <a:rPr lang="en-US" altLang="en-US" b="1" i="1" dirty="0">
                <a:solidFill>
                  <a:srgbClr val="FF3300"/>
                </a:solidFill>
                <a:ea typeface="微软雅黑"/>
                <a:cs typeface="Times New Roman" panose="02020603050405020304" pitchFamily="18" charset="0"/>
              </a:rPr>
              <a:t> </a:t>
            </a:r>
          </a:p>
        </p:txBody>
      </p:sp>
      <p:sp>
        <p:nvSpPr>
          <p:cNvPr id="45" name="AutoShape 2"/>
          <p:cNvSpPr/>
          <p:nvPr/>
        </p:nvSpPr>
        <p:spPr>
          <a:xfrm>
            <a:off x="2400948" y="6318320"/>
            <a:ext cx="8221980" cy="0"/>
          </a:xfrm>
          <a:prstGeom prst="line">
            <a:avLst/>
          </a:prstGeom>
          <a:ln w="47625" cap="flat">
            <a:solidFill>
              <a:srgbClr val="9D6C53"/>
            </a:solidFill>
            <a:prstDash val="solid"/>
            <a:headEnd type="none" w="sm" len="sm"/>
            <a:tailEnd type="none" w="sm" len="sm"/>
          </a:ln>
        </p:spPr>
      </p:sp>
      <p:sp>
        <p:nvSpPr>
          <p:cNvPr id="46" name="AutoShape 3"/>
          <p:cNvSpPr/>
          <p:nvPr/>
        </p:nvSpPr>
        <p:spPr>
          <a:xfrm rot="-5400000">
            <a:off x="848374" y="4513353"/>
            <a:ext cx="5607050" cy="0"/>
          </a:xfrm>
          <a:prstGeom prst="line">
            <a:avLst/>
          </a:prstGeom>
          <a:ln w="47625" cap="flat">
            <a:solidFill>
              <a:srgbClr val="9D6C53"/>
            </a:solidFill>
            <a:prstDash val="solid"/>
            <a:headEnd type="none" w="sm" len="sm"/>
            <a:tailEnd type="none" w="sm" len="sm"/>
          </a:ln>
        </p:spPr>
      </p:sp>
      <p:grpSp>
        <p:nvGrpSpPr>
          <p:cNvPr id="47" name="Group 46"/>
          <p:cNvGrpSpPr/>
          <p:nvPr/>
        </p:nvGrpSpPr>
        <p:grpSpPr>
          <a:xfrm>
            <a:off x="3086748" y="1160553"/>
            <a:ext cx="1130300" cy="1130300"/>
            <a:chOff x="1028700" y="1028700"/>
            <a:chExt cx="1695450" cy="1695450"/>
          </a:xfrm>
        </p:grpSpPr>
        <p:grpSp>
          <p:nvGrpSpPr>
            <p:cNvPr id="48" name="Group 11"/>
            <p:cNvGrpSpPr/>
            <p:nvPr/>
          </p:nvGrpSpPr>
          <p:grpSpPr>
            <a:xfrm>
              <a:off x="1028700" y="1028700"/>
              <a:ext cx="1695450" cy="1695450"/>
              <a:chOff x="0" y="0"/>
              <a:chExt cx="812800" cy="812800"/>
            </a:xfrm>
          </p:grpSpPr>
          <p:sp>
            <p:nvSpPr>
              <p:cNvPr id="58"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FD8CA"/>
              </a:solidFill>
            </p:spPr>
          </p:sp>
          <p:sp>
            <p:nvSpPr>
              <p:cNvPr id="59" name="TextBox 13"/>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p>
            </p:txBody>
          </p:sp>
        </p:grpSp>
        <p:grpSp>
          <p:nvGrpSpPr>
            <p:cNvPr id="49" name="Group 14"/>
            <p:cNvGrpSpPr/>
            <p:nvPr/>
          </p:nvGrpSpPr>
          <p:grpSpPr>
            <a:xfrm>
              <a:off x="1028700" y="1028700"/>
              <a:ext cx="1695450" cy="1695450"/>
              <a:chOff x="0" y="0"/>
              <a:chExt cx="812800" cy="812800"/>
            </a:xfrm>
          </p:grpSpPr>
          <p:sp>
            <p:nvSpPr>
              <p:cNvPr id="56" name="Freeform 15"/>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FD8CA"/>
              </a:solidFill>
            </p:spPr>
          </p:sp>
          <p:sp>
            <p:nvSpPr>
              <p:cNvPr id="57" name="TextBox 16"/>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p>
            </p:txBody>
          </p:sp>
        </p:grpSp>
        <p:grpSp>
          <p:nvGrpSpPr>
            <p:cNvPr id="50" name="Group 17"/>
            <p:cNvGrpSpPr/>
            <p:nvPr/>
          </p:nvGrpSpPr>
          <p:grpSpPr>
            <a:xfrm>
              <a:off x="1285875" y="1285875"/>
              <a:ext cx="1181100" cy="1181100"/>
              <a:chOff x="0" y="0"/>
              <a:chExt cx="812800" cy="812800"/>
            </a:xfrm>
          </p:grpSpPr>
          <p:sp>
            <p:nvSpPr>
              <p:cNvPr id="54" name="Freeform 18"/>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9D6C53"/>
              </a:solidFill>
            </p:spPr>
          </p:sp>
          <p:sp>
            <p:nvSpPr>
              <p:cNvPr id="55" name="TextBox 19"/>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p>
            </p:txBody>
          </p:sp>
        </p:grpSp>
        <p:grpSp>
          <p:nvGrpSpPr>
            <p:cNvPr id="51" name="Group 20"/>
            <p:cNvGrpSpPr/>
            <p:nvPr/>
          </p:nvGrpSpPr>
          <p:grpSpPr>
            <a:xfrm>
              <a:off x="1545256" y="1545256"/>
              <a:ext cx="662338" cy="662338"/>
              <a:chOff x="0" y="0"/>
              <a:chExt cx="812800" cy="812800"/>
            </a:xfrm>
          </p:grpSpPr>
          <p:sp>
            <p:nvSpPr>
              <p:cNvPr id="52" name="Freeform 21"/>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FFFFFF"/>
              </a:solidFill>
            </p:spPr>
          </p:sp>
          <p:sp>
            <p:nvSpPr>
              <p:cNvPr id="53" name="TextBox 22"/>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p>
            </p:txBody>
          </p:sp>
        </p:grpSp>
      </p:grpSp>
      <p:grpSp>
        <p:nvGrpSpPr>
          <p:cNvPr id="60" name="Group 23"/>
          <p:cNvGrpSpPr/>
          <p:nvPr/>
        </p:nvGrpSpPr>
        <p:grpSpPr>
          <a:xfrm>
            <a:off x="0" y="6350802"/>
            <a:ext cx="3651898" cy="634198"/>
            <a:chOff x="0" y="0"/>
            <a:chExt cx="633432" cy="445919"/>
          </a:xfrm>
        </p:grpSpPr>
        <p:sp>
          <p:nvSpPr>
            <p:cNvPr id="61" name="Freeform 24"/>
            <p:cNvSpPr/>
            <p:nvPr/>
          </p:nvSpPr>
          <p:spPr>
            <a:xfrm>
              <a:off x="0" y="0"/>
              <a:ext cx="633432" cy="445919"/>
            </a:xfrm>
            <a:custGeom>
              <a:avLst/>
              <a:gdLst/>
              <a:ahLst/>
              <a:cxnLst/>
              <a:rect l="l" t="t" r="r" b="b"/>
              <a:pathLst>
                <a:path w="633432" h="445919">
                  <a:moveTo>
                    <a:pt x="0" y="0"/>
                  </a:moveTo>
                  <a:lnTo>
                    <a:pt x="633432" y="0"/>
                  </a:lnTo>
                  <a:lnTo>
                    <a:pt x="633432" y="445919"/>
                  </a:lnTo>
                  <a:lnTo>
                    <a:pt x="0" y="445919"/>
                  </a:lnTo>
                  <a:close/>
                </a:path>
              </a:pathLst>
            </a:custGeom>
            <a:solidFill>
              <a:srgbClr val="DFD8CA"/>
            </a:solidFill>
          </p:spPr>
        </p:sp>
        <p:sp>
          <p:nvSpPr>
            <p:cNvPr id="62" name="TextBox 25"/>
            <p:cNvSpPr txBox="1"/>
            <p:nvPr/>
          </p:nvSpPr>
          <p:spPr>
            <a:xfrm>
              <a:off x="0" y="-66675"/>
              <a:ext cx="812800" cy="879475"/>
            </a:xfrm>
            <a:prstGeom prst="rect">
              <a:avLst/>
            </a:prstGeom>
          </p:spPr>
          <p:txBody>
            <a:bodyPr lIns="33867" tIns="33867" rIns="33867" bIns="33867" rtlCol="0" anchor="ctr"/>
            <a:lstStyle/>
            <a:p>
              <a:pPr algn="ctr">
                <a:lnSpc>
                  <a:spcPts val="2240"/>
                </a:lnSpc>
              </a:pPr>
              <a:endParaRPr sz="1200"/>
            </a:p>
          </p:txBody>
        </p:sp>
      </p:grpSp>
      <p:grpSp>
        <p:nvGrpSpPr>
          <p:cNvPr id="63" name="Group 9"/>
          <p:cNvGrpSpPr>
            <a:grpSpLocks noChangeAspect="1"/>
          </p:cNvGrpSpPr>
          <p:nvPr/>
        </p:nvGrpSpPr>
        <p:grpSpPr>
          <a:xfrm>
            <a:off x="10261600" y="-753645"/>
            <a:ext cx="3497580" cy="3497580"/>
            <a:chOff x="0" y="0"/>
            <a:chExt cx="2787650" cy="2787650"/>
          </a:xfrm>
        </p:grpSpPr>
        <p:sp>
          <p:nvSpPr>
            <p:cNvPr id="64" name="Freeform 10"/>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DFD8CA"/>
            </a:solidFill>
          </p:spPr>
        </p:sp>
      </p:grpSp>
    </p:spTree>
    <p:extLst>
      <p:ext uri="{BB962C8B-B14F-4D97-AF65-F5344CB8AC3E}">
        <p14:creationId xmlns:p14="http://schemas.microsoft.com/office/powerpoint/2010/main" val="205140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2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7" grpId="0" animBg="1"/>
      <p:bldP spid="18" grpId="0" animBg="1"/>
      <p:bldP spid="19" grpId="0" animBg="1"/>
      <p:bldP spid="20" grpId="0" animBg="1"/>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0109200" cy="937551"/>
            <a:chOff x="0" y="0"/>
            <a:chExt cx="2009056" cy="748177"/>
          </a:xfrm>
        </p:grpSpPr>
        <p:sp>
          <p:nvSpPr>
            <p:cNvPr id="3" name="Freeform 3"/>
            <p:cNvSpPr/>
            <p:nvPr/>
          </p:nvSpPr>
          <p:spPr>
            <a:xfrm>
              <a:off x="0" y="0"/>
              <a:ext cx="2009056" cy="748177"/>
            </a:xfrm>
            <a:custGeom>
              <a:avLst/>
              <a:gdLst/>
              <a:ahLst/>
              <a:cxnLst/>
              <a:rect l="l" t="t" r="r" b="b"/>
              <a:pathLst>
                <a:path w="2009056" h="748177">
                  <a:moveTo>
                    <a:pt x="0" y="0"/>
                  </a:moveTo>
                  <a:lnTo>
                    <a:pt x="2009056" y="0"/>
                  </a:lnTo>
                  <a:lnTo>
                    <a:pt x="2009056" y="748177"/>
                  </a:lnTo>
                  <a:lnTo>
                    <a:pt x="0" y="748177"/>
                  </a:lnTo>
                  <a:close/>
                </a:path>
              </a:pathLst>
            </a:custGeom>
            <a:solidFill>
              <a:srgbClr val="DFD8CA"/>
            </a:solidFill>
          </p:spPr>
        </p:sp>
        <p:sp>
          <p:nvSpPr>
            <p:cNvPr id="4" name="TextBox 4"/>
            <p:cNvSpPr txBox="1"/>
            <p:nvPr/>
          </p:nvSpPr>
          <p:spPr>
            <a:xfrm>
              <a:off x="0" y="-66675"/>
              <a:ext cx="812800" cy="879475"/>
            </a:xfrm>
            <a:prstGeom prst="rect">
              <a:avLst/>
            </a:prstGeom>
          </p:spPr>
          <p:txBody>
            <a:bodyPr lIns="33867" tIns="33867" rIns="33867" bIns="33867" rtlCol="0" anchor="ctr"/>
            <a:lstStyle/>
            <a:p>
              <a:pPr algn="ctr">
                <a:lnSpc>
                  <a:spcPts val="2240"/>
                </a:lnSpc>
              </a:pPr>
              <a:endParaRPr sz="1200"/>
            </a:p>
          </p:txBody>
        </p:sp>
      </p:grpSp>
      <p:grpSp>
        <p:nvGrpSpPr>
          <p:cNvPr id="13" name="Group 13"/>
          <p:cNvGrpSpPr/>
          <p:nvPr/>
        </p:nvGrpSpPr>
        <p:grpSpPr>
          <a:xfrm>
            <a:off x="806018" y="2004197"/>
            <a:ext cx="222681" cy="204667"/>
            <a:chOff x="0" y="0"/>
            <a:chExt cx="984009" cy="904403"/>
          </a:xfrm>
        </p:grpSpPr>
        <p:sp>
          <p:nvSpPr>
            <p:cNvPr id="14" name="Freeform 14"/>
            <p:cNvSpPr/>
            <p:nvPr/>
          </p:nvSpPr>
          <p:spPr>
            <a:xfrm>
              <a:off x="72390" y="72390"/>
              <a:ext cx="839229" cy="759623"/>
            </a:xfrm>
            <a:custGeom>
              <a:avLst/>
              <a:gdLst/>
              <a:ahLst/>
              <a:cxnLst/>
              <a:rect l="l" t="t" r="r" b="b"/>
              <a:pathLst>
                <a:path w="839229" h="759623">
                  <a:moveTo>
                    <a:pt x="0" y="0"/>
                  </a:moveTo>
                  <a:lnTo>
                    <a:pt x="839229" y="0"/>
                  </a:lnTo>
                  <a:lnTo>
                    <a:pt x="839229" y="759623"/>
                  </a:lnTo>
                  <a:lnTo>
                    <a:pt x="0" y="759623"/>
                  </a:lnTo>
                  <a:lnTo>
                    <a:pt x="0" y="0"/>
                  </a:lnTo>
                  <a:close/>
                </a:path>
              </a:pathLst>
            </a:custGeom>
            <a:solidFill>
              <a:srgbClr val="DFD8CA"/>
            </a:solidFill>
          </p:spPr>
        </p:sp>
        <p:sp>
          <p:nvSpPr>
            <p:cNvPr id="15" name="Freeform 15"/>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9D6C53"/>
            </a:solidFill>
          </p:spPr>
        </p:sp>
      </p:grpSp>
      <p:grpSp>
        <p:nvGrpSpPr>
          <p:cNvPr id="27" name="Group 27"/>
          <p:cNvGrpSpPr/>
          <p:nvPr/>
        </p:nvGrpSpPr>
        <p:grpSpPr>
          <a:xfrm>
            <a:off x="0" y="-6350"/>
            <a:ext cx="444500" cy="6864350"/>
            <a:chOff x="0" y="0"/>
            <a:chExt cx="175605" cy="2711842"/>
          </a:xfrm>
        </p:grpSpPr>
        <p:sp>
          <p:nvSpPr>
            <p:cNvPr id="28" name="Freeform 28"/>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9D6C53"/>
            </a:solidFill>
          </p:spPr>
        </p:sp>
        <p:sp>
          <p:nvSpPr>
            <p:cNvPr id="29" name="TextBox 29"/>
            <p:cNvSpPr txBox="1"/>
            <p:nvPr/>
          </p:nvSpPr>
          <p:spPr>
            <a:xfrm>
              <a:off x="0" y="-66675"/>
              <a:ext cx="812800" cy="879475"/>
            </a:xfrm>
            <a:prstGeom prst="rect">
              <a:avLst/>
            </a:prstGeom>
          </p:spPr>
          <p:txBody>
            <a:bodyPr lIns="33867" tIns="33867" rIns="33867" bIns="33867" rtlCol="0" anchor="ctr"/>
            <a:lstStyle/>
            <a:p>
              <a:pPr algn="ctr">
                <a:lnSpc>
                  <a:spcPts val="2240"/>
                </a:lnSpc>
              </a:pPr>
              <a:endParaRPr sz="1200"/>
            </a:p>
          </p:txBody>
        </p:sp>
      </p:grpSp>
      <p:sp>
        <p:nvSpPr>
          <p:cNvPr id="30" name="Rectangle 29">
            <a:extLst>
              <a:ext uri="{FF2B5EF4-FFF2-40B4-BE49-F238E27FC236}">
                <a16:creationId xmlns:a16="http://schemas.microsoft.com/office/drawing/2014/main" id="{75B48DAA-C2A0-4600-8C5B-F58DFE6D78D1}"/>
              </a:ext>
            </a:extLst>
          </p:cNvPr>
          <p:cNvSpPr/>
          <p:nvPr/>
        </p:nvSpPr>
        <p:spPr>
          <a:xfrm>
            <a:off x="1096579" y="1872534"/>
            <a:ext cx="10739821" cy="995016"/>
          </a:xfrm>
          <a:prstGeom prst="rect">
            <a:avLst/>
          </a:prstGeom>
        </p:spPr>
        <p:txBody>
          <a:bodyPr wrap="square">
            <a:spAutoFit/>
          </a:bodyPr>
          <a:lstStyle/>
          <a:p>
            <a:pPr algn="just"/>
            <a:r>
              <a:rPr lang="vi-VN" altLang="en-US" sz="2933" dirty="0">
                <a:latin typeface="Times New Roman" panose="02020603050405020304" pitchFamily="18" charset="0"/>
                <a:cs typeface="Times New Roman" panose="02020603050405020304" pitchFamily="18" charset="0"/>
              </a:rPr>
              <a:t>Việc sử dụng từ ngữ địa phương phải phù hợp với tình huống giao tiếp.</a:t>
            </a:r>
          </a:p>
        </p:txBody>
      </p:sp>
      <p:grpSp>
        <p:nvGrpSpPr>
          <p:cNvPr id="19" name="Group 13"/>
          <p:cNvGrpSpPr/>
          <p:nvPr/>
        </p:nvGrpSpPr>
        <p:grpSpPr>
          <a:xfrm>
            <a:off x="806018" y="2926343"/>
            <a:ext cx="222681" cy="204667"/>
            <a:chOff x="0" y="0"/>
            <a:chExt cx="984009" cy="904403"/>
          </a:xfrm>
        </p:grpSpPr>
        <p:sp>
          <p:nvSpPr>
            <p:cNvPr id="20" name="Freeform 14"/>
            <p:cNvSpPr/>
            <p:nvPr/>
          </p:nvSpPr>
          <p:spPr>
            <a:xfrm>
              <a:off x="72390" y="72390"/>
              <a:ext cx="839229" cy="759623"/>
            </a:xfrm>
            <a:custGeom>
              <a:avLst/>
              <a:gdLst/>
              <a:ahLst/>
              <a:cxnLst/>
              <a:rect l="l" t="t" r="r" b="b"/>
              <a:pathLst>
                <a:path w="839229" h="759623">
                  <a:moveTo>
                    <a:pt x="0" y="0"/>
                  </a:moveTo>
                  <a:lnTo>
                    <a:pt x="839229" y="0"/>
                  </a:lnTo>
                  <a:lnTo>
                    <a:pt x="839229" y="759623"/>
                  </a:lnTo>
                  <a:lnTo>
                    <a:pt x="0" y="759623"/>
                  </a:lnTo>
                  <a:lnTo>
                    <a:pt x="0" y="0"/>
                  </a:lnTo>
                  <a:close/>
                </a:path>
              </a:pathLst>
            </a:custGeom>
            <a:solidFill>
              <a:srgbClr val="DFD8CA"/>
            </a:solidFill>
          </p:spPr>
        </p:sp>
        <p:sp>
          <p:nvSpPr>
            <p:cNvPr id="21" name="Freeform 15"/>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9D6C53"/>
            </a:solidFill>
          </p:spPr>
        </p:sp>
      </p:grpSp>
      <p:sp>
        <p:nvSpPr>
          <p:cNvPr id="22" name="Rectangle 21">
            <a:extLst>
              <a:ext uri="{FF2B5EF4-FFF2-40B4-BE49-F238E27FC236}">
                <a16:creationId xmlns:a16="http://schemas.microsoft.com/office/drawing/2014/main" id="{75B48DAA-C2A0-4600-8C5B-F58DFE6D78D1}"/>
              </a:ext>
            </a:extLst>
          </p:cNvPr>
          <p:cNvSpPr/>
          <p:nvPr/>
        </p:nvSpPr>
        <p:spPr>
          <a:xfrm>
            <a:off x="1096579" y="2794680"/>
            <a:ext cx="10739821" cy="995016"/>
          </a:xfrm>
          <a:prstGeom prst="rect">
            <a:avLst/>
          </a:prstGeom>
        </p:spPr>
        <p:txBody>
          <a:bodyPr wrap="square">
            <a:spAutoFit/>
          </a:bodyPr>
          <a:lstStyle/>
          <a:p>
            <a:pPr algn="just"/>
            <a:r>
              <a:rPr lang="vi-VN" altLang="en-US" sz="2933" dirty="0">
                <a:latin typeface="Times New Roman" panose="02020603050405020304" pitchFamily="18" charset="0"/>
                <a:cs typeface="Times New Roman" panose="02020603050405020304" pitchFamily="18" charset="0"/>
              </a:rPr>
              <a:t>Không nên lạm dụng từ ngữ địa phương. Cần tìm hiểu các từ ngữ toàn dân có nghĩa tương ứng để sử dụng khi cần thiết.</a:t>
            </a:r>
          </a:p>
        </p:txBody>
      </p:sp>
      <p:grpSp>
        <p:nvGrpSpPr>
          <p:cNvPr id="23" name="Group 13"/>
          <p:cNvGrpSpPr/>
          <p:nvPr/>
        </p:nvGrpSpPr>
        <p:grpSpPr>
          <a:xfrm>
            <a:off x="806018" y="4072317"/>
            <a:ext cx="222681" cy="204667"/>
            <a:chOff x="0" y="0"/>
            <a:chExt cx="984009" cy="904403"/>
          </a:xfrm>
        </p:grpSpPr>
        <p:sp>
          <p:nvSpPr>
            <p:cNvPr id="24" name="Freeform 14"/>
            <p:cNvSpPr/>
            <p:nvPr/>
          </p:nvSpPr>
          <p:spPr>
            <a:xfrm>
              <a:off x="72390" y="72390"/>
              <a:ext cx="839229" cy="759623"/>
            </a:xfrm>
            <a:custGeom>
              <a:avLst/>
              <a:gdLst/>
              <a:ahLst/>
              <a:cxnLst/>
              <a:rect l="l" t="t" r="r" b="b"/>
              <a:pathLst>
                <a:path w="839229" h="759623">
                  <a:moveTo>
                    <a:pt x="0" y="0"/>
                  </a:moveTo>
                  <a:lnTo>
                    <a:pt x="839229" y="0"/>
                  </a:lnTo>
                  <a:lnTo>
                    <a:pt x="839229" y="759623"/>
                  </a:lnTo>
                  <a:lnTo>
                    <a:pt x="0" y="759623"/>
                  </a:lnTo>
                  <a:lnTo>
                    <a:pt x="0" y="0"/>
                  </a:lnTo>
                  <a:close/>
                </a:path>
              </a:pathLst>
            </a:custGeom>
            <a:solidFill>
              <a:srgbClr val="DFD8CA"/>
            </a:solidFill>
          </p:spPr>
        </p:sp>
        <p:sp>
          <p:nvSpPr>
            <p:cNvPr id="25" name="Freeform 15"/>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9D6C53"/>
            </a:solidFill>
          </p:spPr>
        </p:sp>
      </p:grpSp>
      <p:sp>
        <p:nvSpPr>
          <p:cNvPr id="26" name="Rectangle 25">
            <a:extLst>
              <a:ext uri="{FF2B5EF4-FFF2-40B4-BE49-F238E27FC236}">
                <a16:creationId xmlns:a16="http://schemas.microsoft.com/office/drawing/2014/main" id="{75B48DAA-C2A0-4600-8C5B-F58DFE6D78D1}"/>
              </a:ext>
            </a:extLst>
          </p:cNvPr>
          <p:cNvSpPr/>
          <p:nvPr/>
        </p:nvSpPr>
        <p:spPr>
          <a:xfrm>
            <a:off x="1096579" y="3940654"/>
            <a:ext cx="10739821" cy="995016"/>
          </a:xfrm>
          <a:prstGeom prst="rect">
            <a:avLst/>
          </a:prstGeom>
        </p:spPr>
        <p:txBody>
          <a:bodyPr wrap="square">
            <a:spAutoFit/>
          </a:bodyPr>
          <a:lstStyle/>
          <a:p>
            <a:pPr algn="just"/>
            <a:r>
              <a:rPr lang="vi-VN" altLang="en-US" sz="2933" dirty="0">
                <a:latin typeface="Times New Roman" panose="02020603050405020304" pitchFamily="18" charset="0"/>
                <a:cs typeface="Times New Roman" panose="02020603050405020304" pitchFamily="18" charset="0"/>
              </a:rPr>
              <a:t>Trong thơ văn tác giả có thể sử dụng </a:t>
            </a:r>
            <a:r>
              <a:rPr lang="en-US" altLang="en-US" sz="2933" dirty="0" err="1">
                <a:latin typeface="Times New Roman" panose="02020603050405020304" pitchFamily="18" charset="0"/>
                <a:cs typeface="Times New Roman" panose="02020603050405020304" pitchFamily="18" charset="0"/>
              </a:rPr>
              <a:t>từ</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ngữ</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địa</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phương</a:t>
            </a:r>
            <a:r>
              <a:rPr lang="vi-VN" altLang="en-US" sz="2933" dirty="0">
                <a:latin typeface="Times New Roman" panose="02020603050405020304" pitchFamily="18" charset="0"/>
                <a:cs typeface="Times New Roman" panose="02020603050405020304" pitchFamily="18" charset="0"/>
              </a:rPr>
              <a:t> để tô đậm màu sắc địa phương</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của</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nhân</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vật</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hoặc</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thời</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kì</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lịch</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sử</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nhất</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định</a:t>
            </a:r>
            <a:endParaRPr lang="vi-VN" altLang="en-US" sz="2933"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222250" y="-147194"/>
            <a:ext cx="11603726" cy="1426587"/>
          </a:xfrm>
          <a:prstGeom prst="rect">
            <a:avLst/>
          </a:prstGeom>
        </p:spPr>
      </p:pic>
    </p:spTree>
    <p:extLst>
      <p:ext uri="{BB962C8B-B14F-4D97-AF65-F5344CB8AC3E}">
        <p14:creationId xmlns:p14="http://schemas.microsoft.com/office/powerpoint/2010/main" val="367368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arn(inVertic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inVertical)">
                                      <p:cBhvr>
                                        <p:cTn id="23" dur="500"/>
                                        <p:tgtEl>
                                          <p:spTgt spid="2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barn(inVertical)">
                                      <p:cBhvr>
                                        <p:cTn id="2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2"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
          <p:cNvGrpSpPr/>
          <p:nvPr/>
        </p:nvGrpSpPr>
        <p:grpSpPr>
          <a:xfrm>
            <a:off x="444501" y="469900"/>
            <a:ext cx="8198747" cy="5918200"/>
            <a:chOff x="0" y="0"/>
            <a:chExt cx="4465383" cy="2338054"/>
          </a:xfrm>
        </p:grpSpPr>
        <p:sp>
          <p:nvSpPr>
            <p:cNvPr id="12" name="Freeform 3"/>
            <p:cNvSpPr/>
            <p:nvPr/>
          </p:nvSpPr>
          <p:spPr>
            <a:xfrm>
              <a:off x="0" y="0"/>
              <a:ext cx="4465383" cy="2338054"/>
            </a:xfrm>
            <a:custGeom>
              <a:avLst/>
              <a:gdLst/>
              <a:ahLst/>
              <a:cxnLst/>
              <a:rect l="l" t="t" r="r" b="b"/>
              <a:pathLst>
                <a:path w="4465383" h="2338054">
                  <a:moveTo>
                    <a:pt x="0" y="0"/>
                  </a:moveTo>
                  <a:lnTo>
                    <a:pt x="4465383" y="0"/>
                  </a:lnTo>
                  <a:lnTo>
                    <a:pt x="4465383" y="2338054"/>
                  </a:lnTo>
                  <a:lnTo>
                    <a:pt x="0" y="2338054"/>
                  </a:lnTo>
                  <a:close/>
                </a:path>
              </a:pathLst>
            </a:custGeom>
            <a:solidFill>
              <a:srgbClr val="DFD8CA"/>
            </a:solidFill>
          </p:spPr>
        </p:sp>
        <p:sp>
          <p:nvSpPr>
            <p:cNvPr id="13" name="TextBox 4"/>
            <p:cNvSpPr txBox="1"/>
            <p:nvPr/>
          </p:nvSpPr>
          <p:spPr>
            <a:xfrm>
              <a:off x="0" y="-66675"/>
              <a:ext cx="812800" cy="879475"/>
            </a:xfrm>
            <a:prstGeom prst="rect">
              <a:avLst/>
            </a:prstGeom>
          </p:spPr>
          <p:txBody>
            <a:bodyPr lIns="33867" tIns="33867" rIns="33867" bIns="33867" rtlCol="0" anchor="ctr"/>
            <a:lstStyle/>
            <a:p>
              <a:pPr algn="ctr">
                <a:lnSpc>
                  <a:spcPts val="2240"/>
                </a:lnSpc>
              </a:pPr>
              <a:endParaRPr sz="1200"/>
            </a:p>
          </p:txBody>
        </p:sp>
      </p:grpSp>
      <p:sp>
        <p:nvSpPr>
          <p:cNvPr id="6" name="Rectangle 5"/>
          <p:cNvSpPr/>
          <p:nvPr/>
        </p:nvSpPr>
        <p:spPr>
          <a:xfrm>
            <a:off x="548642" y="1916961"/>
            <a:ext cx="7801705" cy="3251724"/>
          </a:xfrm>
          <a:prstGeom prst="rect">
            <a:avLst/>
          </a:prstGeom>
        </p:spPr>
        <p:txBody>
          <a:bodyPr wrap="square">
            <a:spAutoFit/>
          </a:bodyPr>
          <a:lstStyle/>
          <a:p>
            <a:pPr algn="just"/>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Anh</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thanh</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niên</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đi</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vào</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cổng</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nhà</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kia</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thấy</a:t>
            </a:r>
            <a:r>
              <a:rPr lang="en-US" altLang="en-US" sz="2933" dirty="0">
                <a:latin typeface="Times New Roman" panose="02020603050405020304" pitchFamily="18" charset="0"/>
                <a:cs typeface="Times New Roman" panose="02020603050405020304" pitchFamily="18" charset="0"/>
              </a:rPr>
              <a:t> con </a:t>
            </a:r>
            <a:r>
              <a:rPr lang="en-US" altLang="en-US" sz="2933" dirty="0" err="1">
                <a:latin typeface="Times New Roman" panose="02020603050405020304" pitchFamily="18" charset="0"/>
                <a:cs typeface="Times New Roman" panose="02020603050405020304" pitchFamily="18" charset="0"/>
              </a:rPr>
              <a:t>chó</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xồ</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ra</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sủa</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nhe</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răng</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dữ</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tợn</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nên</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hoảng</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sợ</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thụt</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lùi</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chủ</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nhà</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thấy</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vậy</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bèn</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chạy</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ra</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vừa</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cười</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vừa</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nói</a:t>
            </a:r>
            <a:r>
              <a:rPr lang="en-US" altLang="en-US" sz="2933" dirty="0">
                <a:latin typeface="Times New Roman" panose="02020603050405020304" pitchFamily="18" charset="0"/>
                <a:cs typeface="Times New Roman" panose="02020603050405020304" pitchFamily="18" charset="0"/>
              </a:rPr>
              <a:t>:</a:t>
            </a:r>
          </a:p>
          <a:p>
            <a:pPr algn="just"/>
            <a:r>
              <a:rPr lang="en-US" altLang="en-US" sz="2933" dirty="0">
                <a:latin typeface="Times New Roman" panose="02020603050405020304" pitchFamily="18" charset="0"/>
                <a:cs typeface="Times New Roman" panose="02020603050405020304" pitchFamily="18" charset="0"/>
              </a:rPr>
              <a:t>	- Con </a:t>
            </a:r>
            <a:r>
              <a:rPr lang="en-US" altLang="en-US" sz="2933" dirty="0" err="1">
                <a:latin typeface="Times New Roman" panose="02020603050405020304" pitchFamily="18" charset="0"/>
                <a:cs typeface="Times New Roman" panose="02020603050405020304" pitchFamily="18" charset="0"/>
              </a:rPr>
              <a:t>chó</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không</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có</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răng</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mô</a:t>
            </a:r>
            <a:r>
              <a:rPr lang="en-US" altLang="en-US" sz="2933" dirty="0">
                <a:latin typeface="Times New Roman" panose="02020603050405020304" pitchFamily="18" charset="0"/>
                <a:cs typeface="Times New Roman" panose="02020603050405020304" pitchFamily="18" charset="0"/>
              </a:rPr>
              <a:t>!</a:t>
            </a:r>
          </a:p>
          <a:p>
            <a:pPr algn="just"/>
            <a:r>
              <a:rPr lang="en-US" altLang="en-US" sz="2933" dirty="0">
                <a:latin typeface="Times New Roman" panose="02020603050405020304" pitchFamily="18" charset="0"/>
                <a:cs typeface="Times New Roman" panose="02020603050405020304" pitchFamily="18" charset="0"/>
              </a:rPr>
              <a:t>	- </a:t>
            </a:r>
            <a:r>
              <a:rPr lang="en-US" altLang="en-US" sz="2933" dirty="0" err="1">
                <a:latin typeface="Times New Roman" panose="02020603050405020304" pitchFamily="18" charset="0"/>
                <a:cs typeface="Times New Roman" panose="02020603050405020304" pitchFamily="18" charset="0"/>
              </a:rPr>
              <a:t>Cháu</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thấy</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nó</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nhe</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nguyên</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cả</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hai</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hàm</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răng</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mà</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bà</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lại</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bảo</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nó</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không</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có</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răng</a:t>
            </a:r>
            <a:r>
              <a:rPr lang="en-US" altLang="en-US" sz="2933" dirty="0">
                <a:latin typeface="Times New Roman" panose="02020603050405020304" pitchFamily="18" charset="0"/>
                <a:cs typeface="Times New Roman" panose="02020603050405020304" pitchFamily="18" charset="0"/>
              </a:rPr>
              <a:t>!”.</a:t>
            </a:r>
            <a:endParaRPr lang="en-SG" sz="2933" dirty="0">
              <a:latin typeface="Times New Roman" panose="02020603050405020304" pitchFamily="18" charset="0"/>
              <a:cs typeface="Times New Roman" panose="02020603050405020304" pitchFamily="18" charset="0"/>
            </a:endParaRPr>
          </a:p>
        </p:txBody>
      </p:sp>
      <p:sp>
        <p:nvSpPr>
          <p:cNvPr id="9" name="Rectangle 8"/>
          <p:cNvSpPr/>
          <p:nvPr/>
        </p:nvSpPr>
        <p:spPr>
          <a:xfrm>
            <a:off x="9093990" y="736600"/>
            <a:ext cx="2756002" cy="2062103"/>
          </a:xfrm>
          <a:prstGeom prst="rect">
            <a:avLst/>
          </a:prstGeom>
        </p:spPr>
        <p:txBody>
          <a:bodyPr wrap="square">
            <a:spAutoFit/>
          </a:bodyPr>
          <a:lstStyle/>
          <a:p>
            <a:pPr algn="just"/>
            <a:r>
              <a:rPr lang="en-US" sz="3200" kern="100" dirty="0" err="1">
                <a:latin typeface="Times New Roman" panose="02020603050405020304" pitchFamily="18" charset="0"/>
                <a:ea typeface="SimSun" panose="02010600030101010101" pitchFamily="2" charset="-122"/>
              </a:rPr>
              <a:t>Vậy</a:t>
            </a:r>
            <a:r>
              <a:rPr lang="en-US" sz="3200" kern="100" dirty="0">
                <a:latin typeface="Times New Roman" panose="02020603050405020304" pitchFamily="18" charset="0"/>
                <a:ea typeface="SimSun" panose="02010600030101010101" pitchFamily="2" charset="-122"/>
              </a:rPr>
              <a:t> </a:t>
            </a:r>
            <a:r>
              <a:rPr lang="en-US" sz="3200" kern="100" dirty="0" err="1">
                <a:latin typeface="Times New Roman" panose="02020603050405020304" pitchFamily="18" charset="0"/>
                <a:ea typeface="SimSun" panose="02010600030101010101" pitchFamily="2" charset="-122"/>
              </a:rPr>
              <a:t>tại</a:t>
            </a:r>
            <a:r>
              <a:rPr lang="en-US" sz="3200" kern="100" dirty="0">
                <a:latin typeface="Times New Roman" panose="02020603050405020304" pitchFamily="18" charset="0"/>
                <a:ea typeface="SimSun" panose="02010600030101010101" pitchFamily="2" charset="-122"/>
              </a:rPr>
              <a:t> </a:t>
            </a:r>
            <a:r>
              <a:rPr lang="en-US" sz="3200" kern="100" dirty="0" err="1">
                <a:latin typeface="Times New Roman" panose="02020603050405020304" pitchFamily="18" charset="0"/>
                <a:ea typeface="SimSun" panose="02010600030101010101" pitchFamily="2" charset="-122"/>
              </a:rPr>
              <a:t>sao</a:t>
            </a:r>
            <a:r>
              <a:rPr lang="en-US" sz="3200" kern="100" dirty="0">
                <a:latin typeface="Times New Roman" panose="02020603050405020304" pitchFamily="18" charset="0"/>
                <a:ea typeface="SimSun" panose="02010600030101010101" pitchFamily="2" charset="-122"/>
              </a:rPr>
              <a:t> </a:t>
            </a:r>
            <a:r>
              <a:rPr lang="en-US" sz="3200" kern="100" dirty="0" err="1">
                <a:latin typeface="Times New Roman" panose="02020603050405020304" pitchFamily="18" charset="0"/>
                <a:ea typeface="SimSun" panose="02010600030101010101" pitchFamily="2" charset="-122"/>
              </a:rPr>
              <a:t>anh</a:t>
            </a:r>
            <a:r>
              <a:rPr lang="en-US" sz="3200" kern="100" dirty="0">
                <a:latin typeface="Times New Roman" panose="02020603050405020304" pitchFamily="18" charset="0"/>
                <a:ea typeface="SimSun" panose="02010600030101010101" pitchFamily="2" charset="-122"/>
              </a:rPr>
              <a:t> </a:t>
            </a:r>
            <a:r>
              <a:rPr lang="en-US" sz="3200" kern="100" dirty="0" err="1">
                <a:latin typeface="Times New Roman" panose="02020603050405020304" pitchFamily="18" charset="0"/>
                <a:ea typeface="SimSun" panose="02010600030101010101" pitchFamily="2" charset="-122"/>
              </a:rPr>
              <a:t>thanh</a:t>
            </a:r>
            <a:r>
              <a:rPr lang="en-US" sz="3200" kern="100" dirty="0">
                <a:latin typeface="Times New Roman" panose="02020603050405020304" pitchFamily="18" charset="0"/>
                <a:ea typeface="SimSun" panose="02010600030101010101" pitchFamily="2" charset="-122"/>
              </a:rPr>
              <a:t> </a:t>
            </a:r>
            <a:r>
              <a:rPr lang="en-US" sz="3200" kern="100" dirty="0" err="1">
                <a:latin typeface="Times New Roman" panose="02020603050405020304" pitchFamily="18" charset="0"/>
                <a:ea typeface="SimSun" panose="02010600030101010101" pitchFamily="2" charset="-122"/>
              </a:rPr>
              <a:t>niên</a:t>
            </a:r>
            <a:r>
              <a:rPr lang="en-US" sz="3200" kern="100" dirty="0">
                <a:latin typeface="Times New Roman" panose="02020603050405020304" pitchFamily="18" charset="0"/>
                <a:ea typeface="SimSun" panose="02010600030101010101" pitchFamily="2" charset="-122"/>
              </a:rPr>
              <a:t> </a:t>
            </a:r>
            <a:r>
              <a:rPr lang="en-US" sz="3200" kern="100" dirty="0" err="1">
                <a:latin typeface="Times New Roman" panose="02020603050405020304" pitchFamily="18" charset="0"/>
                <a:ea typeface="SimSun" panose="02010600030101010101" pitchFamily="2" charset="-122"/>
              </a:rPr>
              <a:t>lại</a:t>
            </a:r>
            <a:r>
              <a:rPr lang="en-US" sz="3200" kern="100" dirty="0">
                <a:latin typeface="Times New Roman" panose="02020603050405020304" pitchFamily="18" charset="0"/>
                <a:ea typeface="SimSun" panose="02010600030101010101" pitchFamily="2" charset="-122"/>
              </a:rPr>
              <a:t> </a:t>
            </a:r>
            <a:r>
              <a:rPr lang="en-US" sz="3200" kern="100" dirty="0" err="1">
                <a:latin typeface="Times New Roman" panose="02020603050405020304" pitchFamily="18" charset="0"/>
                <a:ea typeface="SimSun" panose="02010600030101010101" pitchFamily="2" charset="-122"/>
              </a:rPr>
              <a:t>hiểu</a:t>
            </a:r>
            <a:r>
              <a:rPr lang="en-US" sz="3200" kern="100" dirty="0">
                <a:latin typeface="Times New Roman" panose="02020603050405020304" pitchFamily="18" charset="0"/>
                <a:ea typeface="SimSun" panose="02010600030101010101" pitchFamily="2" charset="-122"/>
              </a:rPr>
              <a:t> </a:t>
            </a:r>
            <a:r>
              <a:rPr lang="en-US" sz="3200" kern="100" dirty="0" err="1">
                <a:latin typeface="Times New Roman" panose="02020603050405020304" pitchFamily="18" charset="0"/>
                <a:ea typeface="SimSun" panose="02010600030101010101" pitchFamily="2" charset="-122"/>
              </a:rPr>
              <a:t>sai</a:t>
            </a:r>
            <a:r>
              <a:rPr lang="en-US" sz="3200" kern="100" dirty="0">
                <a:latin typeface="Times New Roman" panose="02020603050405020304" pitchFamily="18" charset="0"/>
                <a:ea typeface="SimSun" panose="02010600030101010101" pitchFamily="2" charset="-122"/>
              </a:rPr>
              <a:t> </a:t>
            </a:r>
            <a:r>
              <a:rPr lang="en-US" sz="3200" kern="100" dirty="0" err="1">
                <a:latin typeface="Times New Roman" panose="02020603050405020304" pitchFamily="18" charset="0"/>
                <a:ea typeface="SimSun" panose="02010600030101010101" pitchFamily="2" charset="-122"/>
              </a:rPr>
              <a:t>lời</a:t>
            </a:r>
            <a:r>
              <a:rPr lang="en-US" sz="3200" kern="100" dirty="0">
                <a:latin typeface="Times New Roman" panose="02020603050405020304" pitchFamily="18" charset="0"/>
                <a:ea typeface="SimSun" panose="02010600030101010101" pitchFamily="2" charset="-122"/>
              </a:rPr>
              <a:t> </a:t>
            </a:r>
            <a:r>
              <a:rPr lang="en-US" sz="3200" kern="100" dirty="0" err="1">
                <a:latin typeface="Times New Roman" panose="02020603050405020304" pitchFamily="18" charset="0"/>
                <a:ea typeface="SimSun" panose="02010600030101010101" pitchFamily="2" charset="-122"/>
              </a:rPr>
              <a:t>của</a:t>
            </a:r>
            <a:r>
              <a:rPr lang="en-US" sz="3200" kern="100" dirty="0">
                <a:latin typeface="Times New Roman" panose="02020603050405020304" pitchFamily="18" charset="0"/>
                <a:ea typeface="SimSun" panose="02010600030101010101" pitchFamily="2" charset="-122"/>
              </a:rPr>
              <a:t> </a:t>
            </a:r>
            <a:r>
              <a:rPr lang="en-US" sz="3200" kern="100" dirty="0" err="1">
                <a:latin typeface="Times New Roman" panose="02020603050405020304" pitchFamily="18" charset="0"/>
                <a:ea typeface="SimSun" panose="02010600030101010101" pitchFamily="2" charset="-122"/>
              </a:rPr>
              <a:t>người</a:t>
            </a:r>
            <a:r>
              <a:rPr lang="en-US" sz="3200" kern="100" dirty="0">
                <a:latin typeface="Times New Roman" panose="02020603050405020304" pitchFamily="18" charset="0"/>
                <a:ea typeface="SimSun" panose="02010600030101010101" pitchFamily="2" charset="-122"/>
              </a:rPr>
              <a:t> </a:t>
            </a:r>
            <a:r>
              <a:rPr lang="en-US" sz="3200" kern="100" dirty="0" err="1">
                <a:latin typeface="Times New Roman" panose="02020603050405020304" pitchFamily="18" charset="0"/>
                <a:ea typeface="SimSun" panose="02010600030101010101" pitchFamily="2" charset="-122"/>
              </a:rPr>
              <a:t>chủ</a:t>
            </a:r>
            <a:r>
              <a:rPr lang="en-US" sz="3200" kern="100" dirty="0">
                <a:latin typeface="Times New Roman" panose="02020603050405020304" pitchFamily="18" charset="0"/>
                <a:ea typeface="SimSun" panose="02010600030101010101" pitchFamily="2" charset="-122"/>
              </a:rPr>
              <a:t> </a:t>
            </a:r>
            <a:r>
              <a:rPr lang="en-US" sz="3200" kern="100" dirty="0" err="1">
                <a:latin typeface="Times New Roman" panose="02020603050405020304" pitchFamily="18" charset="0"/>
                <a:ea typeface="SimSun" panose="02010600030101010101" pitchFamily="2" charset="-122"/>
              </a:rPr>
              <a:t>nhà</a:t>
            </a:r>
            <a:r>
              <a:rPr lang="en-US" sz="3200" kern="100" dirty="0">
                <a:latin typeface="Times New Roman" panose="02020603050405020304" pitchFamily="18" charset="0"/>
                <a:ea typeface="SimSun" panose="02010600030101010101" pitchFamily="2" charset="-122"/>
              </a:rPr>
              <a:t>?</a:t>
            </a:r>
            <a:endParaRPr lang="en-US" sz="2800" kern="100" dirty="0">
              <a:latin typeface="Times New Roman" panose="02020603050405020304" pitchFamily="18" charset="0"/>
              <a:ea typeface="SimSun" panose="02010600030101010101" pitchFamily="2" charset="-122"/>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0187" y="3137307"/>
            <a:ext cx="3250793" cy="3250793"/>
          </a:xfrm>
          <a:prstGeom prst="rect">
            <a:avLst/>
          </a:prstGeom>
        </p:spPr>
      </p:pic>
      <p:grpSp>
        <p:nvGrpSpPr>
          <p:cNvPr id="14" name="Group 16"/>
          <p:cNvGrpSpPr/>
          <p:nvPr/>
        </p:nvGrpSpPr>
        <p:grpSpPr>
          <a:xfrm>
            <a:off x="0" y="6388100"/>
            <a:ext cx="12192000" cy="469900"/>
            <a:chOff x="0" y="0"/>
            <a:chExt cx="4816593" cy="185640"/>
          </a:xfrm>
        </p:grpSpPr>
        <p:sp>
          <p:nvSpPr>
            <p:cNvPr id="15" name="Freeform 17"/>
            <p:cNvSpPr/>
            <p:nvPr/>
          </p:nvSpPr>
          <p:spPr>
            <a:xfrm>
              <a:off x="0" y="0"/>
              <a:ext cx="4816592" cy="185640"/>
            </a:xfrm>
            <a:custGeom>
              <a:avLst/>
              <a:gdLst/>
              <a:ahLst/>
              <a:cxnLst/>
              <a:rect l="l" t="t" r="r" b="b"/>
              <a:pathLst>
                <a:path w="4816592" h="185640">
                  <a:moveTo>
                    <a:pt x="0" y="0"/>
                  </a:moveTo>
                  <a:lnTo>
                    <a:pt x="4816592" y="0"/>
                  </a:lnTo>
                  <a:lnTo>
                    <a:pt x="4816592" y="185640"/>
                  </a:lnTo>
                  <a:lnTo>
                    <a:pt x="0" y="185640"/>
                  </a:lnTo>
                  <a:close/>
                </a:path>
              </a:pathLst>
            </a:custGeom>
            <a:solidFill>
              <a:srgbClr val="9D6C53"/>
            </a:solidFill>
          </p:spPr>
        </p:sp>
        <p:sp>
          <p:nvSpPr>
            <p:cNvPr id="16" name="TextBox 18"/>
            <p:cNvSpPr txBox="1"/>
            <p:nvPr/>
          </p:nvSpPr>
          <p:spPr>
            <a:xfrm>
              <a:off x="0" y="-66675"/>
              <a:ext cx="812800" cy="879475"/>
            </a:xfrm>
            <a:prstGeom prst="rect">
              <a:avLst/>
            </a:prstGeom>
          </p:spPr>
          <p:txBody>
            <a:bodyPr lIns="33867" tIns="33867" rIns="33867" bIns="33867" rtlCol="0" anchor="ctr"/>
            <a:lstStyle/>
            <a:p>
              <a:pPr algn="ctr">
                <a:lnSpc>
                  <a:spcPts val="2240"/>
                </a:lnSpc>
              </a:pPr>
              <a:endParaRPr sz="1200"/>
            </a:p>
          </p:txBody>
        </p:sp>
      </p:grpSp>
      <p:pic>
        <p:nvPicPr>
          <p:cNvPr id="3" name="Picture 2"/>
          <p:cNvPicPr>
            <a:picLocks noChangeAspect="1"/>
          </p:cNvPicPr>
          <p:nvPr/>
        </p:nvPicPr>
        <p:blipFill>
          <a:blip r:embed="rId4"/>
          <a:stretch>
            <a:fillRect/>
          </a:stretch>
        </p:blipFill>
        <p:spPr>
          <a:xfrm>
            <a:off x="444500" y="424230"/>
            <a:ext cx="7803557" cy="1568840"/>
          </a:xfrm>
          <a:prstGeom prst="rect">
            <a:avLst/>
          </a:prstGeom>
        </p:spPr>
      </p:pic>
    </p:spTree>
    <p:extLst>
      <p:ext uri="{BB962C8B-B14F-4D97-AF65-F5344CB8AC3E}">
        <p14:creationId xmlns:p14="http://schemas.microsoft.com/office/powerpoint/2010/main" val="957195587"/>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
          <p:cNvGrpSpPr/>
          <p:nvPr/>
        </p:nvGrpSpPr>
        <p:grpSpPr>
          <a:xfrm>
            <a:off x="444501" y="469900"/>
            <a:ext cx="8198747" cy="5918200"/>
            <a:chOff x="0" y="0"/>
            <a:chExt cx="4465383" cy="2338054"/>
          </a:xfrm>
        </p:grpSpPr>
        <p:sp>
          <p:nvSpPr>
            <p:cNvPr id="12" name="Freeform 3"/>
            <p:cNvSpPr/>
            <p:nvPr/>
          </p:nvSpPr>
          <p:spPr>
            <a:xfrm>
              <a:off x="0" y="0"/>
              <a:ext cx="4465383" cy="2338054"/>
            </a:xfrm>
            <a:custGeom>
              <a:avLst/>
              <a:gdLst/>
              <a:ahLst/>
              <a:cxnLst/>
              <a:rect l="l" t="t" r="r" b="b"/>
              <a:pathLst>
                <a:path w="4465383" h="2338054">
                  <a:moveTo>
                    <a:pt x="0" y="0"/>
                  </a:moveTo>
                  <a:lnTo>
                    <a:pt x="4465383" y="0"/>
                  </a:lnTo>
                  <a:lnTo>
                    <a:pt x="4465383" y="2338054"/>
                  </a:lnTo>
                  <a:lnTo>
                    <a:pt x="0" y="2338054"/>
                  </a:lnTo>
                  <a:close/>
                </a:path>
              </a:pathLst>
            </a:custGeom>
            <a:solidFill>
              <a:srgbClr val="DFD8CA"/>
            </a:solidFill>
          </p:spPr>
        </p:sp>
        <p:sp>
          <p:nvSpPr>
            <p:cNvPr id="13" name="TextBox 4"/>
            <p:cNvSpPr txBox="1"/>
            <p:nvPr/>
          </p:nvSpPr>
          <p:spPr>
            <a:xfrm>
              <a:off x="0" y="-66675"/>
              <a:ext cx="812800" cy="879475"/>
            </a:xfrm>
            <a:prstGeom prst="rect">
              <a:avLst/>
            </a:prstGeom>
          </p:spPr>
          <p:txBody>
            <a:bodyPr lIns="33867" tIns="33867" rIns="33867" bIns="33867" rtlCol="0" anchor="ctr"/>
            <a:lstStyle/>
            <a:p>
              <a:pPr algn="ctr">
                <a:lnSpc>
                  <a:spcPts val="2240"/>
                </a:lnSpc>
              </a:pPr>
              <a:endParaRPr sz="1200"/>
            </a:p>
          </p:txBody>
        </p:sp>
      </p:grpSp>
      <p:sp>
        <p:nvSpPr>
          <p:cNvPr id="6" name="Rectangle 5"/>
          <p:cNvSpPr/>
          <p:nvPr/>
        </p:nvSpPr>
        <p:spPr>
          <a:xfrm>
            <a:off x="548642" y="1916961"/>
            <a:ext cx="7801705" cy="3251724"/>
          </a:xfrm>
          <a:prstGeom prst="rect">
            <a:avLst/>
          </a:prstGeom>
        </p:spPr>
        <p:txBody>
          <a:bodyPr wrap="square">
            <a:spAutoFit/>
          </a:bodyPr>
          <a:lstStyle/>
          <a:p>
            <a:pPr algn="just"/>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Anh</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thanh</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niên</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đi</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vào</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cổng</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nhà</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kia</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thấy</a:t>
            </a:r>
            <a:r>
              <a:rPr lang="en-US" altLang="en-US" sz="2933" dirty="0">
                <a:latin typeface="Times New Roman" panose="02020603050405020304" pitchFamily="18" charset="0"/>
                <a:cs typeface="Times New Roman" panose="02020603050405020304" pitchFamily="18" charset="0"/>
              </a:rPr>
              <a:t> con </a:t>
            </a:r>
            <a:r>
              <a:rPr lang="en-US" altLang="en-US" sz="2933" dirty="0" err="1">
                <a:latin typeface="Times New Roman" panose="02020603050405020304" pitchFamily="18" charset="0"/>
                <a:cs typeface="Times New Roman" panose="02020603050405020304" pitchFamily="18" charset="0"/>
              </a:rPr>
              <a:t>chó</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xồ</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ra</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sủa</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nhe</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răng</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dữ</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tợn</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nên</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hoảng</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sợ</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thụt</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lùi</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chủ</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nhà</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thấy</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vậy</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bèn</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chạy</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ra</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vừa</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cười</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vừa</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nói</a:t>
            </a:r>
            <a:r>
              <a:rPr lang="en-US" altLang="en-US" sz="2933" dirty="0">
                <a:latin typeface="Times New Roman" panose="02020603050405020304" pitchFamily="18" charset="0"/>
                <a:cs typeface="Times New Roman" panose="02020603050405020304" pitchFamily="18" charset="0"/>
              </a:rPr>
              <a:t>:</a:t>
            </a:r>
          </a:p>
          <a:p>
            <a:pPr algn="just"/>
            <a:r>
              <a:rPr lang="en-US" altLang="en-US" sz="2933" dirty="0">
                <a:latin typeface="Times New Roman" panose="02020603050405020304" pitchFamily="18" charset="0"/>
                <a:cs typeface="Times New Roman" panose="02020603050405020304" pitchFamily="18" charset="0"/>
              </a:rPr>
              <a:t>	- Con </a:t>
            </a:r>
            <a:r>
              <a:rPr lang="en-US" altLang="en-US" sz="2933" dirty="0" err="1">
                <a:latin typeface="Times New Roman" panose="02020603050405020304" pitchFamily="18" charset="0"/>
                <a:cs typeface="Times New Roman" panose="02020603050405020304" pitchFamily="18" charset="0"/>
              </a:rPr>
              <a:t>chó</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không</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có</a:t>
            </a:r>
            <a:r>
              <a:rPr lang="en-US" altLang="en-US" sz="2933" dirty="0">
                <a:latin typeface="Times New Roman" panose="02020603050405020304" pitchFamily="18" charset="0"/>
                <a:cs typeface="Times New Roman" panose="02020603050405020304" pitchFamily="18" charset="0"/>
              </a:rPr>
              <a:t> </a:t>
            </a:r>
            <a:r>
              <a:rPr lang="en-US" altLang="en-US" sz="2933" b="1" dirty="0" err="1">
                <a:latin typeface="Times New Roman" panose="02020603050405020304" pitchFamily="18" charset="0"/>
                <a:cs typeface="Times New Roman" panose="02020603050405020304" pitchFamily="18" charset="0"/>
              </a:rPr>
              <a:t>răng</a:t>
            </a:r>
            <a:r>
              <a:rPr lang="en-US" altLang="en-US" sz="2933" b="1" dirty="0">
                <a:latin typeface="Times New Roman" panose="02020603050405020304" pitchFamily="18" charset="0"/>
                <a:cs typeface="Times New Roman" panose="02020603050405020304" pitchFamily="18" charset="0"/>
              </a:rPr>
              <a:t> </a:t>
            </a:r>
            <a:r>
              <a:rPr lang="en-US" altLang="en-US" sz="2933" b="1" dirty="0" err="1">
                <a:latin typeface="Times New Roman" panose="02020603050405020304" pitchFamily="18" charset="0"/>
                <a:cs typeface="Times New Roman" panose="02020603050405020304" pitchFamily="18" charset="0"/>
              </a:rPr>
              <a:t>mô</a:t>
            </a:r>
            <a:r>
              <a:rPr lang="en-US" altLang="en-US" sz="2933" dirty="0">
                <a:latin typeface="Times New Roman" panose="02020603050405020304" pitchFamily="18" charset="0"/>
                <a:cs typeface="Times New Roman" panose="02020603050405020304" pitchFamily="18" charset="0"/>
              </a:rPr>
              <a:t>!</a:t>
            </a:r>
          </a:p>
          <a:p>
            <a:pPr algn="just"/>
            <a:r>
              <a:rPr lang="en-US" altLang="en-US" sz="2933" dirty="0">
                <a:latin typeface="Times New Roman" panose="02020603050405020304" pitchFamily="18" charset="0"/>
                <a:cs typeface="Times New Roman" panose="02020603050405020304" pitchFamily="18" charset="0"/>
              </a:rPr>
              <a:t>	- </a:t>
            </a:r>
            <a:r>
              <a:rPr lang="en-US" altLang="en-US" sz="2933" dirty="0" err="1">
                <a:latin typeface="Times New Roman" panose="02020603050405020304" pitchFamily="18" charset="0"/>
                <a:cs typeface="Times New Roman" panose="02020603050405020304" pitchFamily="18" charset="0"/>
              </a:rPr>
              <a:t>Cháu</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thấy</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nó</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nhe</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nguyên</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cả</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hai</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hàm</a:t>
            </a:r>
            <a:r>
              <a:rPr lang="en-US" altLang="en-US" sz="2933" dirty="0">
                <a:latin typeface="Times New Roman" panose="02020603050405020304" pitchFamily="18" charset="0"/>
                <a:cs typeface="Times New Roman" panose="02020603050405020304" pitchFamily="18" charset="0"/>
              </a:rPr>
              <a:t> </a:t>
            </a:r>
            <a:r>
              <a:rPr lang="en-US" altLang="en-US" sz="2933" b="1" dirty="0" err="1">
                <a:latin typeface="Times New Roman" panose="02020603050405020304" pitchFamily="18" charset="0"/>
                <a:cs typeface="Times New Roman" panose="02020603050405020304" pitchFamily="18" charset="0"/>
              </a:rPr>
              <a:t>răng</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mà</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bà</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lại</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bảo</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nó</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không</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có</a:t>
            </a:r>
            <a:r>
              <a:rPr lang="en-US" altLang="en-US" sz="2933" dirty="0">
                <a:latin typeface="Times New Roman" panose="02020603050405020304" pitchFamily="18" charset="0"/>
                <a:cs typeface="Times New Roman" panose="02020603050405020304" pitchFamily="18" charset="0"/>
              </a:rPr>
              <a:t> </a:t>
            </a:r>
            <a:r>
              <a:rPr lang="en-US" altLang="en-US" sz="2933" b="1" dirty="0" err="1">
                <a:latin typeface="Times New Roman" panose="02020603050405020304" pitchFamily="18" charset="0"/>
                <a:cs typeface="Times New Roman" panose="02020603050405020304" pitchFamily="18" charset="0"/>
              </a:rPr>
              <a:t>răng</a:t>
            </a:r>
            <a:r>
              <a:rPr lang="en-US" altLang="en-US" sz="2933" dirty="0">
                <a:latin typeface="Times New Roman" panose="02020603050405020304" pitchFamily="18" charset="0"/>
                <a:cs typeface="Times New Roman" panose="02020603050405020304" pitchFamily="18" charset="0"/>
              </a:rPr>
              <a:t>!”.</a:t>
            </a:r>
            <a:endParaRPr lang="en-SG" sz="2933" dirty="0">
              <a:latin typeface="Times New Roman" panose="02020603050405020304" pitchFamily="18" charset="0"/>
              <a:cs typeface="Times New Roman" panose="02020603050405020304" pitchFamily="18" charset="0"/>
            </a:endParaRPr>
          </a:p>
        </p:txBody>
      </p:sp>
      <p:sp>
        <p:nvSpPr>
          <p:cNvPr id="9" name="Rectangle 8"/>
          <p:cNvSpPr/>
          <p:nvPr/>
        </p:nvSpPr>
        <p:spPr>
          <a:xfrm>
            <a:off x="9093990" y="1691698"/>
            <a:ext cx="2756002" cy="1077218"/>
          </a:xfrm>
          <a:prstGeom prst="rect">
            <a:avLst/>
          </a:prstGeom>
        </p:spPr>
        <p:txBody>
          <a:bodyPr wrap="square">
            <a:spAutoFit/>
          </a:bodyPr>
          <a:lstStyle/>
          <a:p>
            <a:pPr algn="ctr"/>
            <a:r>
              <a:rPr lang="en-US" sz="3200" b="1" i="1" kern="100" dirty="0" err="1">
                <a:solidFill>
                  <a:srgbClr val="FF0000"/>
                </a:solidFill>
                <a:latin typeface="Times New Roman" panose="02020603050405020304" pitchFamily="18" charset="0"/>
                <a:ea typeface="SimSun" panose="02010600030101010101" pitchFamily="2" charset="-122"/>
              </a:rPr>
              <a:t>răng</a:t>
            </a:r>
            <a:r>
              <a:rPr lang="en-US" sz="3200" b="1" i="1" kern="100" dirty="0">
                <a:solidFill>
                  <a:srgbClr val="FF0000"/>
                </a:solidFill>
                <a:latin typeface="Times New Roman" panose="02020603050405020304" pitchFamily="18" charset="0"/>
                <a:ea typeface="SimSun" panose="02010600030101010101" pitchFamily="2" charset="-122"/>
              </a:rPr>
              <a:t> </a:t>
            </a:r>
            <a:r>
              <a:rPr lang="en-US" sz="3200" b="1" i="1" kern="100" dirty="0" err="1">
                <a:solidFill>
                  <a:srgbClr val="FF0000"/>
                </a:solidFill>
                <a:latin typeface="Times New Roman" panose="02020603050405020304" pitchFamily="18" charset="0"/>
                <a:ea typeface="SimSun" panose="02010600030101010101" pitchFamily="2" charset="-122"/>
              </a:rPr>
              <a:t>mô</a:t>
            </a:r>
            <a:r>
              <a:rPr lang="en-US" sz="3200" b="1" i="1" kern="100" dirty="0">
                <a:solidFill>
                  <a:srgbClr val="FF0000"/>
                </a:solidFill>
                <a:latin typeface="Times New Roman" panose="02020603050405020304" pitchFamily="18" charset="0"/>
                <a:ea typeface="SimSun" panose="02010600030101010101" pitchFamily="2" charset="-122"/>
              </a:rPr>
              <a:t> </a:t>
            </a:r>
          </a:p>
          <a:p>
            <a:pPr algn="ctr"/>
            <a:r>
              <a:rPr lang="en-US" sz="3200" b="1" i="1" kern="100" dirty="0">
                <a:solidFill>
                  <a:srgbClr val="FF0000"/>
                </a:solidFill>
                <a:latin typeface="Times New Roman" panose="02020603050405020304" pitchFamily="18" charset="0"/>
                <a:ea typeface="SimSun" panose="02010600030101010101" pitchFamily="2" charset="-122"/>
              </a:rPr>
              <a:t>= </a:t>
            </a:r>
            <a:r>
              <a:rPr lang="en-US" sz="3200" b="1" i="1" kern="100" dirty="0" err="1">
                <a:solidFill>
                  <a:srgbClr val="FF0000"/>
                </a:solidFill>
                <a:latin typeface="Times New Roman" panose="02020603050405020304" pitchFamily="18" charset="0"/>
                <a:ea typeface="SimSun" panose="02010600030101010101" pitchFamily="2" charset="-122"/>
              </a:rPr>
              <a:t>sao</a:t>
            </a:r>
            <a:r>
              <a:rPr lang="en-US" sz="3200" b="1" i="1" kern="100" dirty="0">
                <a:solidFill>
                  <a:srgbClr val="FF0000"/>
                </a:solidFill>
                <a:latin typeface="Times New Roman" panose="02020603050405020304" pitchFamily="18" charset="0"/>
                <a:ea typeface="SimSun" panose="02010600030101010101" pitchFamily="2" charset="-122"/>
              </a:rPr>
              <a:t> </a:t>
            </a:r>
            <a:r>
              <a:rPr lang="en-US" sz="3200" b="1" i="1" kern="100" dirty="0" err="1">
                <a:solidFill>
                  <a:srgbClr val="FF0000"/>
                </a:solidFill>
                <a:latin typeface="Times New Roman" panose="02020603050405020304" pitchFamily="18" charset="0"/>
                <a:ea typeface="SimSun" panose="02010600030101010101" pitchFamily="2" charset="-122"/>
              </a:rPr>
              <a:t>đâu</a:t>
            </a:r>
            <a:endParaRPr lang="en-US" sz="3200" i="1" kern="100" dirty="0">
              <a:latin typeface="Times New Roman" panose="02020603050405020304" pitchFamily="18" charset="0"/>
              <a:ea typeface="SimSun" panose="02010600030101010101" pitchFamily="2" charset="-122"/>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0187" y="3137307"/>
            <a:ext cx="3250793" cy="3250793"/>
          </a:xfrm>
          <a:prstGeom prst="rect">
            <a:avLst/>
          </a:prstGeom>
        </p:spPr>
      </p:pic>
      <p:grpSp>
        <p:nvGrpSpPr>
          <p:cNvPr id="14" name="Group 16"/>
          <p:cNvGrpSpPr/>
          <p:nvPr/>
        </p:nvGrpSpPr>
        <p:grpSpPr>
          <a:xfrm>
            <a:off x="0" y="6388100"/>
            <a:ext cx="12192000" cy="469900"/>
            <a:chOff x="0" y="0"/>
            <a:chExt cx="4816593" cy="185640"/>
          </a:xfrm>
        </p:grpSpPr>
        <p:sp>
          <p:nvSpPr>
            <p:cNvPr id="15" name="Freeform 17"/>
            <p:cNvSpPr/>
            <p:nvPr/>
          </p:nvSpPr>
          <p:spPr>
            <a:xfrm>
              <a:off x="0" y="0"/>
              <a:ext cx="4816592" cy="185640"/>
            </a:xfrm>
            <a:custGeom>
              <a:avLst/>
              <a:gdLst/>
              <a:ahLst/>
              <a:cxnLst/>
              <a:rect l="l" t="t" r="r" b="b"/>
              <a:pathLst>
                <a:path w="4816592" h="185640">
                  <a:moveTo>
                    <a:pt x="0" y="0"/>
                  </a:moveTo>
                  <a:lnTo>
                    <a:pt x="4816592" y="0"/>
                  </a:lnTo>
                  <a:lnTo>
                    <a:pt x="4816592" y="185640"/>
                  </a:lnTo>
                  <a:lnTo>
                    <a:pt x="0" y="185640"/>
                  </a:lnTo>
                  <a:close/>
                </a:path>
              </a:pathLst>
            </a:custGeom>
            <a:solidFill>
              <a:srgbClr val="9D6C53"/>
            </a:solidFill>
          </p:spPr>
        </p:sp>
        <p:sp>
          <p:nvSpPr>
            <p:cNvPr id="16" name="TextBox 18"/>
            <p:cNvSpPr txBox="1"/>
            <p:nvPr/>
          </p:nvSpPr>
          <p:spPr>
            <a:xfrm>
              <a:off x="0" y="-66675"/>
              <a:ext cx="812800" cy="879475"/>
            </a:xfrm>
            <a:prstGeom prst="rect">
              <a:avLst/>
            </a:prstGeom>
          </p:spPr>
          <p:txBody>
            <a:bodyPr lIns="33867" tIns="33867" rIns="33867" bIns="33867" rtlCol="0" anchor="ctr"/>
            <a:lstStyle/>
            <a:p>
              <a:pPr algn="ctr">
                <a:lnSpc>
                  <a:spcPts val="2240"/>
                </a:lnSpc>
              </a:pPr>
              <a:endParaRPr sz="1200"/>
            </a:p>
          </p:txBody>
        </p:sp>
      </p:grpSp>
      <p:pic>
        <p:nvPicPr>
          <p:cNvPr id="17" name="Picture 16"/>
          <p:cNvPicPr>
            <a:picLocks noChangeAspect="1"/>
          </p:cNvPicPr>
          <p:nvPr/>
        </p:nvPicPr>
        <p:blipFill>
          <a:blip r:embed="rId4"/>
          <a:stretch>
            <a:fillRect/>
          </a:stretch>
        </p:blipFill>
        <p:spPr>
          <a:xfrm>
            <a:off x="444500" y="424230"/>
            <a:ext cx="7803557" cy="1568840"/>
          </a:xfrm>
          <a:prstGeom prst="rect">
            <a:avLst/>
          </a:prstGeom>
        </p:spPr>
      </p:pic>
    </p:spTree>
    <p:extLst>
      <p:ext uri="{BB962C8B-B14F-4D97-AF65-F5344CB8AC3E}">
        <p14:creationId xmlns:p14="http://schemas.microsoft.com/office/powerpoint/2010/main" val="159317273"/>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22300" y="3441700"/>
            <a:ext cx="8844280" cy="0"/>
          </a:xfrm>
          <a:prstGeom prst="line">
            <a:avLst/>
          </a:prstGeom>
          <a:ln w="47625" cap="flat">
            <a:solidFill>
              <a:srgbClr val="9D6C53"/>
            </a:solidFill>
            <a:prstDash val="solid"/>
            <a:headEnd type="none" w="sm" len="sm"/>
            <a:tailEnd type="none" w="sm" len="sm"/>
          </a:ln>
        </p:spPr>
      </p:sp>
      <p:grpSp>
        <p:nvGrpSpPr>
          <p:cNvPr id="3" name="Group 3"/>
          <p:cNvGrpSpPr/>
          <p:nvPr/>
        </p:nvGrpSpPr>
        <p:grpSpPr>
          <a:xfrm>
            <a:off x="10273030" y="685800"/>
            <a:ext cx="1918970" cy="5486400"/>
            <a:chOff x="0" y="0"/>
            <a:chExt cx="758112" cy="2167467"/>
          </a:xfrm>
        </p:grpSpPr>
        <p:sp>
          <p:nvSpPr>
            <p:cNvPr id="4" name="Freeform 4"/>
            <p:cNvSpPr/>
            <p:nvPr/>
          </p:nvSpPr>
          <p:spPr>
            <a:xfrm>
              <a:off x="0" y="0"/>
              <a:ext cx="758112" cy="2167467"/>
            </a:xfrm>
            <a:custGeom>
              <a:avLst/>
              <a:gdLst/>
              <a:ahLst/>
              <a:cxnLst/>
              <a:rect l="l" t="t" r="r" b="b"/>
              <a:pathLst>
                <a:path w="758112" h="2167467">
                  <a:moveTo>
                    <a:pt x="0" y="0"/>
                  </a:moveTo>
                  <a:lnTo>
                    <a:pt x="758112" y="0"/>
                  </a:lnTo>
                  <a:lnTo>
                    <a:pt x="758112" y="2167467"/>
                  </a:lnTo>
                  <a:lnTo>
                    <a:pt x="0" y="2167467"/>
                  </a:lnTo>
                  <a:close/>
                </a:path>
              </a:pathLst>
            </a:custGeom>
            <a:solidFill>
              <a:srgbClr val="DFD8CA"/>
            </a:solidFill>
          </p:spPr>
        </p:sp>
        <p:sp>
          <p:nvSpPr>
            <p:cNvPr id="5" name="TextBox 5"/>
            <p:cNvSpPr txBox="1"/>
            <p:nvPr/>
          </p:nvSpPr>
          <p:spPr>
            <a:xfrm>
              <a:off x="0" y="-66675"/>
              <a:ext cx="812800" cy="879475"/>
            </a:xfrm>
            <a:prstGeom prst="rect">
              <a:avLst/>
            </a:prstGeom>
          </p:spPr>
          <p:txBody>
            <a:bodyPr lIns="33867" tIns="33867" rIns="33867" bIns="33867" rtlCol="0" anchor="ctr"/>
            <a:lstStyle/>
            <a:p>
              <a:pPr algn="ctr">
                <a:lnSpc>
                  <a:spcPts val="2240"/>
                </a:lnSpc>
              </a:pPr>
              <a:endParaRPr sz="1200"/>
            </a:p>
          </p:txBody>
        </p:sp>
      </p:grpSp>
      <p:grpSp>
        <p:nvGrpSpPr>
          <p:cNvPr id="6" name="Group 6"/>
          <p:cNvGrpSpPr/>
          <p:nvPr/>
        </p:nvGrpSpPr>
        <p:grpSpPr>
          <a:xfrm>
            <a:off x="7401194" y="1260658"/>
            <a:ext cx="3593734" cy="4393834"/>
            <a:chOff x="0" y="0"/>
            <a:chExt cx="15880397" cy="19415970"/>
          </a:xfrm>
        </p:grpSpPr>
        <p:sp>
          <p:nvSpPr>
            <p:cNvPr id="7" name="Freeform 7"/>
            <p:cNvSpPr/>
            <p:nvPr/>
          </p:nvSpPr>
          <p:spPr>
            <a:xfrm>
              <a:off x="72390" y="72390"/>
              <a:ext cx="15735617" cy="19271191"/>
            </a:xfrm>
            <a:custGeom>
              <a:avLst/>
              <a:gdLst/>
              <a:ahLst/>
              <a:cxnLst/>
              <a:rect l="l" t="t" r="r" b="b"/>
              <a:pathLst>
                <a:path w="15735617" h="19271191">
                  <a:moveTo>
                    <a:pt x="0" y="0"/>
                  </a:moveTo>
                  <a:lnTo>
                    <a:pt x="15735617" y="0"/>
                  </a:lnTo>
                  <a:lnTo>
                    <a:pt x="15735617" y="19271191"/>
                  </a:lnTo>
                  <a:lnTo>
                    <a:pt x="0" y="19271191"/>
                  </a:lnTo>
                  <a:lnTo>
                    <a:pt x="0" y="0"/>
                  </a:lnTo>
                  <a:close/>
                </a:path>
              </a:pathLst>
            </a:custGeom>
            <a:solidFill>
              <a:srgbClr val="DFD8CA"/>
            </a:solidFill>
          </p:spPr>
        </p:sp>
        <p:sp>
          <p:nvSpPr>
            <p:cNvPr id="8" name="Freeform 8"/>
            <p:cNvSpPr/>
            <p:nvPr/>
          </p:nvSpPr>
          <p:spPr>
            <a:xfrm>
              <a:off x="0" y="0"/>
              <a:ext cx="15880398" cy="19415970"/>
            </a:xfrm>
            <a:custGeom>
              <a:avLst/>
              <a:gdLst/>
              <a:ahLst/>
              <a:cxnLst/>
              <a:rect l="l" t="t" r="r" b="b"/>
              <a:pathLst>
                <a:path w="15880398" h="19415970">
                  <a:moveTo>
                    <a:pt x="15735618" y="19271190"/>
                  </a:moveTo>
                  <a:lnTo>
                    <a:pt x="15880398" y="19271190"/>
                  </a:lnTo>
                  <a:lnTo>
                    <a:pt x="15880398" y="19415970"/>
                  </a:lnTo>
                  <a:lnTo>
                    <a:pt x="15735618" y="19415970"/>
                  </a:lnTo>
                  <a:lnTo>
                    <a:pt x="15735618" y="19271190"/>
                  </a:lnTo>
                  <a:close/>
                  <a:moveTo>
                    <a:pt x="0" y="144780"/>
                  </a:moveTo>
                  <a:lnTo>
                    <a:pt x="144780" y="144780"/>
                  </a:lnTo>
                  <a:lnTo>
                    <a:pt x="144780" y="19271190"/>
                  </a:lnTo>
                  <a:lnTo>
                    <a:pt x="0" y="19271190"/>
                  </a:lnTo>
                  <a:lnTo>
                    <a:pt x="0" y="144780"/>
                  </a:lnTo>
                  <a:close/>
                  <a:moveTo>
                    <a:pt x="0" y="19271190"/>
                  </a:moveTo>
                  <a:lnTo>
                    <a:pt x="144780" y="19271190"/>
                  </a:lnTo>
                  <a:lnTo>
                    <a:pt x="144780" y="19415970"/>
                  </a:lnTo>
                  <a:lnTo>
                    <a:pt x="0" y="19415970"/>
                  </a:lnTo>
                  <a:lnTo>
                    <a:pt x="0" y="19271190"/>
                  </a:lnTo>
                  <a:close/>
                  <a:moveTo>
                    <a:pt x="15735618" y="144780"/>
                  </a:moveTo>
                  <a:lnTo>
                    <a:pt x="15880398" y="144780"/>
                  </a:lnTo>
                  <a:lnTo>
                    <a:pt x="15880398" y="19271190"/>
                  </a:lnTo>
                  <a:lnTo>
                    <a:pt x="15735618" y="19271190"/>
                  </a:lnTo>
                  <a:lnTo>
                    <a:pt x="15735618" y="144780"/>
                  </a:lnTo>
                  <a:close/>
                  <a:moveTo>
                    <a:pt x="144780" y="19271190"/>
                  </a:moveTo>
                  <a:lnTo>
                    <a:pt x="15735618" y="19271190"/>
                  </a:lnTo>
                  <a:lnTo>
                    <a:pt x="15735618" y="19415970"/>
                  </a:lnTo>
                  <a:lnTo>
                    <a:pt x="144780" y="19415970"/>
                  </a:lnTo>
                  <a:lnTo>
                    <a:pt x="144780" y="19271190"/>
                  </a:lnTo>
                  <a:close/>
                  <a:moveTo>
                    <a:pt x="15735618" y="0"/>
                  </a:moveTo>
                  <a:lnTo>
                    <a:pt x="15880398" y="0"/>
                  </a:lnTo>
                  <a:lnTo>
                    <a:pt x="15880398" y="144780"/>
                  </a:lnTo>
                  <a:lnTo>
                    <a:pt x="15735618" y="144780"/>
                  </a:lnTo>
                  <a:lnTo>
                    <a:pt x="15735618" y="0"/>
                  </a:lnTo>
                  <a:close/>
                  <a:moveTo>
                    <a:pt x="0" y="0"/>
                  </a:moveTo>
                  <a:lnTo>
                    <a:pt x="144780" y="0"/>
                  </a:lnTo>
                  <a:lnTo>
                    <a:pt x="144780" y="144780"/>
                  </a:lnTo>
                  <a:lnTo>
                    <a:pt x="0" y="144780"/>
                  </a:lnTo>
                  <a:lnTo>
                    <a:pt x="0" y="0"/>
                  </a:lnTo>
                  <a:close/>
                  <a:moveTo>
                    <a:pt x="144780" y="0"/>
                  </a:moveTo>
                  <a:lnTo>
                    <a:pt x="15735618" y="0"/>
                  </a:lnTo>
                  <a:lnTo>
                    <a:pt x="15735618" y="144780"/>
                  </a:lnTo>
                  <a:lnTo>
                    <a:pt x="144780" y="144780"/>
                  </a:lnTo>
                  <a:lnTo>
                    <a:pt x="144780" y="0"/>
                  </a:lnTo>
                  <a:close/>
                </a:path>
              </a:pathLst>
            </a:custGeom>
            <a:solidFill>
              <a:srgbClr val="9D6C53"/>
            </a:solidFill>
          </p:spPr>
        </p:sp>
      </p:grpSp>
      <p:grpSp>
        <p:nvGrpSpPr>
          <p:cNvPr id="9" name="Group 9"/>
          <p:cNvGrpSpPr>
            <a:grpSpLocks noChangeAspect="1"/>
          </p:cNvGrpSpPr>
          <p:nvPr/>
        </p:nvGrpSpPr>
        <p:grpSpPr>
          <a:xfrm>
            <a:off x="-2218690" y="4692650"/>
            <a:ext cx="3497580" cy="3497580"/>
            <a:chOff x="0" y="0"/>
            <a:chExt cx="2787650" cy="2787650"/>
          </a:xfrm>
        </p:grpSpPr>
        <p:sp>
          <p:nvSpPr>
            <p:cNvPr id="10" name="Freeform 10"/>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DFD8CA"/>
            </a:solidFill>
          </p:spPr>
        </p:sp>
      </p:grpSp>
      <p:grpSp>
        <p:nvGrpSpPr>
          <p:cNvPr id="13" name="Group 13"/>
          <p:cNvGrpSpPr/>
          <p:nvPr/>
        </p:nvGrpSpPr>
        <p:grpSpPr>
          <a:xfrm>
            <a:off x="2273300" y="0"/>
            <a:ext cx="3822700" cy="6858000"/>
            <a:chOff x="0" y="0"/>
            <a:chExt cx="1510202" cy="2709333"/>
          </a:xfrm>
        </p:grpSpPr>
        <p:sp>
          <p:nvSpPr>
            <p:cNvPr id="14" name="Freeform 14"/>
            <p:cNvSpPr/>
            <p:nvPr/>
          </p:nvSpPr>
          <p:spPr>
            <a:xfrm>
              <a:off x="0" y="0"/>
              <a:ext cx="1510202" cy="2709333"/>
            </a:xfrm>
            <a:custGeom>
              <a:avLst/>
              <a:gdLst/>
              <a:ahLst/>
              <a:cxnLst/>
              <a:rect l="l" t="t" r="r" b="b"/>
              <a:pathLst>
                <a:path w="1510202" h="2709333">
                  <a:moveTo>
                    <a:pt x="0" y="0"/>
                  </a:moveTo>
                  <a:lnTo>
                    <a:pt x="1510202" y="0"/>
                  </a:lnTo>
                  <a:lnTo>
                    <a:pt x="1510202" y="2709333"/>
                  </a:lnTo>
                  <a:lnTo>
                    <a:pt x="0" y="2709333"/>
                  </a:lnTo>
                  <a:close/>
                </a:path>
              </a:pathLst>
            </a:custGeom>
            <a:solidFill>
              <a:srgbClr val="DFD8CA"/>
            </a:solidFill>
          </p:spPr>
        </p:sp>
        <p:sp>
          <p:nvSpPr>
            <p:cNvPr id="15" name="TextBox 15"/>
            <p:cNvSpPr txBox="1"/>
            <p:nvPr/>
          </p:nvSpPr>
          <p:spPr>
            <a:xfrm>
              <a:off x="0" y="-66675"/>
              <a:ext cx="812800" cy="879475"/>
            </a:xfrm>
            <a:prstGeom prst="rect">
              <a:avLst/>
            </a:prstGeom>
          </p:spPr>
          <p:txBody>
            <a:bodyPr lIns="33867" tIns="33867" rIns="33867" bIns="33867" rtlCol="0" anchor="ctr"/>
            <a:lstStyle/>
            <a:p>
              <a:pPr algn="ctr">
                <a:lnSpc>
                  <a:spcPts val="2240"/>
                </a:lnSpc>
              </a:pPr>
              <a:endParaRPr sz="1200"/>
            </a:p>
          </p:txBody>
        </p:sp>
      </p:grpSp>
      <p:pic>
        <p:nvPicPr>
          <p:cNvPr id="3074" name="Picture 2" descr="Cảm nghĩ về sách vở mình đọc và học hàng ngày hay nhất lớp 7 | VFO.VN"/>
          <p:cNvPicPr>
            <a:picLocks noChangeAspect="1" noChangeArrowheads="1"/>
          </p:cNvPicPr>
          <p:nvPr/>
        </p:nvPicPr>
        <p:blipFill rotWithShape="1">
          <a:blip r:embed="rId3">
            <a:extLst>
              <a:ext uri="{28A0092B-C50C-407E-A947-70E740481C1C}">
                <a14:useLocalDpi xmlns:a14="http://schemas.microsoft.com/office/drawing/2010/main" val="0"/>
              </a:ext>
            </a:extLst>
          </a:blip>
          <a:srcRect l="26108" r="4601" b="2314"/>
          <a:stretch/>
        </p:blipFill>
        <p:spPr bwMode="auto">
          <a:xfrm>
            <a:off x="7518400" y="1397000"/>
            <a:ext cx="3352800" cy="41656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EBD9479-2DFE-AFF5-BD07-3BEEE75B74E5}"/>
              </a:ext>
            </a:extLst>
          </p:cNvPr>
          <p:cNvSpPr txBox="1"/>
          <p:nvPr/>
        </p:nvSpPr>
        <p:spPr>
          <a:xfrm>
            <a:off x="3021158" y="1630114"/>
            <a:ext cx="2446192" cy="2862322"/>
          </a:xfrm>
          <a:prstGeom prst="rect">
            <a:avLst/>
          </a:prstGeom>
          <a:noFill/>
        </p:spPr>
        <p:txBody>
          <a:bodyPr wrap="square" rtlCol="0">
            <a:spAutoFit/>
          </a:bodyPr>
          <a:lstStyle/>
          <a:p>
            <a:pPr algn="ctr"/>
            <a:r>
              <a:rPr lang="en-US" sz="6000" b="1" dirty="0">
                <a:solidFill>
                  <a:srgbClr val="FF0000"/>
                </a:solidFill>
                <a:latin typeface="Arial Narrow" panose="020B0606020202030204" pitchFamily="34" charset="0"/>
              </a:rPr>
              <a:t>II.</a:t>
            </a:r>
          </a:p>
          <a:p>
            <a:pPr algn="ctr"/>
            <a:r>
              <a:rPr lang="en-US" sz="6000" b="1" dirty="0" err="1">
                <a:solidFill>
                  <a:srgbClr val="FF0000"/>
                </a:solidFill>
                <a:latin typeface="Arial Narrow" panose="020B0606020202030204" pitchFamily="34" charset="0"/>
              </a:rPr>
              <a:t>Luyện</a:t>
            </a:r>
            <a:r>
              <a:rPr lang="en-US" sz="6000" b="1" dirty="0">
                <a:solidFill>
                  <a:srgbClr val="FF0000"/>
                </a:solidFill>
                <a:latin typeface="Arial Narrow" panose="020B0606020202030204" pitchFamily="34" charset="0"/>
              </a:rPr>
              <a:t> </a:t>
            </a:r>
          </a:p>
          <a:p>
            <a:pPr algn="ctr"/>
            <a:r>
              <a:rPr lang="en-US" sz="6000" b="1" dirty="0" err="1">
                <a:solidFill>
                  <a:srgbClr val="FF0000"/>
                </a:solidFill>
                <a:latin typeface="Arial Narrow" panose="020B0606020202030204" pitchFamily="34" charset="0"/>
              </a:rPr>
              <a:t>tập</a:t>
            </a:r>
            <a:endParaRPr lang="en-US" sz="6000" b="1"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1919168234"/>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4"/>
          <p:cNvGrpSpPr/>
          <p:nvPr/>
        </p:nvGrpSpPr>
        <p:grpSpPr>
          <a:xfrm>
            <a:off x="0" y="-216174"/>
            <a:ext cx="12192000" cy="686074"/>
            <a:chOff x="0" y="0"/>
            <a:chExt cx="4816593" cy="271042"/>
          </a:xfrm>
        </p:grpSpPr>
        <p:sp>
          <p:nvSpPr>
            <p:cNvPr id="14" name="Freeform 15"/>
            <p:cNvSpPr/>
            <p:nvPr/>
          </p:nvSpPr>
          <p:spPr>
            <a:xfrm>
              <a:off x="0" y="0"/>
              <a:ext cx="4816592" cy="271042"/>
            </a:xfrm>
            <a:custGeom>
              <a:avLst/>
              <a:gdLst/>
              <a:ahLst/>
              <a:cxnLst/>
              <a:rect l="l" t="t" r="r" b="b"/>
              <a:pathLst>
                <a:path w="4816592" h="271042">
                  <a:moveTo>
                    <a:pt x="0" y="0"/>
                  </a:moveTo>
                  <a:lnTo>
                    <a:pt x="4816592" y="0"/>
                  </a:lnTo>
                  <a:lnTo>
                    <a:pt x="4816592" y="271042"/>
                  </a:lnTo>
                  <a:lnTo>
                    <a:pt x="0" y="271042"/>
                  </a:lnTo>
                  <a:close/>
                </a:path>
              </a:pathLst>
            </a:custGeom>
            <a:solidFill>
              <a:srgbClr val="DFD8CA"/>
            </a:solidFill>
          </p:spPr>
        </p:sp>
        <p:sp>
          <p:nvSpPr>
            <p:cNvPr id="15" name="TextBox 16"/>
            <p:cNvSpPr txBox="1"/>
            <p:nvPr/>
          </p:nvSpPr>
          <p:spPr>
            <a:xfrm>
              <a:off x="0" y="-66675"/>
              <a:ext cx="812800" cy="879475"/>
            </a:xfrm>
            <a:prstGeom prst="rect">
              <a:avLst/>
            </a:prstGeom>
          </p:spPr>
          <p:txBody>
            <a:bodyPr lIns="33867" tIns="33867" rIns="33867" bIns="33867" rtlCol="0" anchor="ctr"/>
            <a:lstStyle/>
            <a:p>
              <a:pPr algn="ctr">
                <a:lnSpc>
                  <a:spcPts val="2240"/>
                </a:lnSpc>
              </a:pPr>
              <a:endParaRPr sz="1200"/>
            </a:p>
          </p:txBody>
        </p:sp>
      </p:grpSp>
      <p:sp>
        <p:nvSpPr>
          <p:cNvPr id="2" name="AutoShape 2"/>
          <p:cNvSpPr/>
          <p:nvPr/>
        </p:nvSpPr>
        <p:spPr>
          <a:xfrm>
            <a:off x="1727200" y="1549400"/>
            <a:ext cx="8260080" cy="0"/>
          </a:xfrm>
          <a:prstGeom prst="line">
            <a:avLst/>
          </a:prstGeom>
          <a:ln w="47625" cap="flat">
            <a:solidFill>
              <a:srgbClr val="9D6C53"/>
            </a:solidFill>
            <a:prstDash val="solid"/>
            <a:headEnd type="none" w="sm" len="sm"/>
            <a:tailEnd type="none" w="sm" len="sm"/>
          </a:ln>
        </p:spPr>
      </p:sp>
      <p:grpSp>
        <p:nvGrpSpPr>
          <p:cNvPr id="8" name="Group 8"/>
          <p:cNvGrpSpPr/>
          <p:nvPr/>
        </p:nvGrpSpPr>
        <p:grpSpPr>
          <a:xfrm>
            <a:off x="9800410" y="6388100"/>
            <a:ext cx="2731770" cy="594633"/>
            <a:chOff x="0" y="0"/>
            <a:chExt cx="1079218" cy="234917"/>
          </a:xfrm>
        </p:grpSpPr>
        <p:sp>
          <p:nvSpPr>
            <p:cNvPr id="9" name="Freeform 9"/>
            <p:cNvSpPr/>
            <p:nvPr/>
          </p:nvSpPr>
          <p:spPr>
            <a:xfrm>
              <a:off x="0" y="0"/>
              <a:ext cx="1079218" cy="234917"/>
            </a:xfrm>
            <a:custGeom>
              <a:avLst/>
              <a:gdLst/>
              <a:ahLst/>
              <a:cxnLst/>
              <a:rect l="l" t="t" r="r" b="b"/>
              <a:pathLst>
                <a:path w="1079218" h="234917">
                  <a:moveTo>
                    <a:pt x="0" y="0"/>
                  </a:moveTo>
                  <a:lnTo>
                    <a:pt x="1079218" y="0"/>
                  </a:lnTo>
                  <a:lnTo>
                    <a:pt x="1079218" y="234917"/>
                  </a:lnTo>
                  <a:lnTo>
                    <a:pt x="0" y="234917"/>
                  </a:lnTo>
                  <a:close/>
                </a:path>
              </a:pathLst>
            </a:custGeom>
            <a:solidFill>
              <a:srgbClr val="DFD8CA"/>
            </a:solidFill>
          </p:spPr>
        </p:sp>
        <p:sp>
          <p:nvSpPr>
            <p:cNvPr id="10" name="TextBox 10"/>
            <p:cNvSpPr txBox="1"/>
            <p:nvPr/>
          </p:nvSpPr>
          <p:spPr>
            <a:xfrm>
              <a:off x="0" y="-66675"/>
              <a:ext cx="812800" cy="879475"/>
            </a:xfrm>
            <a:prstGeom prst="rect">
              <a:avLst/>
            </a:prstGeom>
          </p:spPr>
          <p:txBody>
            <a:bodyPr lIns="33867" tIns="33867" rIns="33867" bIns="33867" rtlCol="0" anchor="ctr"/>
            <a:lstStyle/>
            <a:p>
              <a:pPr algn="ctr">
                <a:lnSpc>
                  <a:spcPts val="2240"/>
                </a:lnSpc>
              </a:pPr>
              <a:endParaRPr sz="1200"/>
            </a:p>
          </p:txBody>
        </p:sp>
      </p:grpSp>
      <p:sp>
        <p:nvSpPr>
          <p:cNvPr id="11" name="TextBox 10"/>
          <p:cNvSpPr txBox="1"/>
          <p:nvPr/>
        </p:nvSpPr>
        <p:spPr>
          <a:xfrm>
            <a:off x="319494" y="527467"/>
            <a:ext cx="11553009" cy="995016"/>
          </a:xfrm>
          <a:prstGeom prst="rect">
            <a:avLst/>
          </a:prstGeom>
          <a:noFill/>
        </p:spPr>
        <p:txBody>
          <a:bodyPr wrap="square" rtlCol="0">
            <a:spAutoFit/>
          </a:bodyPr>
          <a:lstStyle/>
          <a:p>
            <a:pPr algn="just"/>
            <a:r>
              <a:rPr lang="en-US" sz="2933" b="1" dirty="0" err="1">
                <a:latin typeface="Times New Roman" panose="02020603050405020304" pitchFamily="18" charset="0"/>
                <a:cs typeface="Times New Roman" panose="02020603050405020304" pitchFamily="18" charset="0"/>
              </a:rPr>
              <a:t>Bài</a:t>
            </a:r>
            <a:r>
              <a:rPr lang="en-US" sz="2933" b="1" dirty="0">
                <a:latin typeface="Times New Roman" panose="02020603050405020304" pitchFamily="18" charset="0"/>
                <a:cs typeface="Times New Roman" panose="02020603050405020304" pitchFamily="18" charset="0"/>
              </a:rPr>
              <a:t> 1: </a:t>
            </a:r>
            <a:r>
              <a:rPr lang="en-US" sz="2933" b="1" dirty="0" err="1">
                <a:latin typeface="Times New Roman" panose="02020603050405020304" pitchFamily="18" charset="0"/>
                <a:cs typeface="Times New Roman" panose="02020603050405020304" pitchFamily="18" charset="0"/>
              </a:rPr>
              <a:t>Chỉ</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ra</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từ</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ngữ</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địa</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phương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và</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tác</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dụng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của</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việc</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sử</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dụng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những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từ</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ngữ</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đó</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trong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các</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trường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hợp</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sau</a:t>
            </a:r>
            <a:r>
              <a:rPr lang="en-US" sz="2933" b="1" dirty="0">
                <a:latin typeface="Times New Roman" panose="02020603050405020304" pitchFamily="18" charset="0"/>
                <a:cs typeface="Times New Roman" panose="02020603050405020304" pitchFamily="18" charset="0"/>
              </a:rPr>
              <a:t>:</a:t>
            </a:r>
          </a:p>
        </p:txBody>
      </p:sp>
      <p:sp>
        <p:nvSpPr>
          <p:cNvPr id="12" name="TextBox 11"/>
          <p:cNvSpPr txBox="1"/>
          <p:nvPr/>
        </p:nvSpPr>
        <p:spPr>
          <a:xfrm>
            <a:off x="484555" y="1701800"/>
            <a:ext cx="11373255" cy="4154407"/>
          </a:xfrm>
          <a:prstGeom prst="rect">
            <a:avLst/>
          </a:prstGeom>
          <a:noFill/>
        </p:spPr>
        <p:txBody>
          <a:bodyPr wrap="square" rtlCol="0">
            <a:spAutoFit/>
          </a:bodyPr>
          <a:lstStyle/>
          <a:p>
            <a:pPr algn="just"/>
            <a:r>
              <a:rPr lang="en-US" sz="2933" dirty="0">
                <a:latin typeface="Times New Roman" panose="02020603050405020304" pitchFamily="18" charset="0"/>
                <a:cs typeface="Times New Roman" panose="02020603050405020304" pitchFamily="18" charset="0"/>
              </a:rPr>
              <a:t>a. </a:t>
            </a:r>
            <a:r>
              <a:rPr lang="vi-VN" sz="2933" dirty="0">
                <a:latin typeface="Times New Roman" panose="02020603050405020304" pitchFamily="18" charset="0"/>
                <a:cs typeface="Times New Roman" panose="02020603050405020304" pitchFamily="18" charset="0"/>
              </a:rPr>
              <a:t>				</a:t>
            </a:r>
            <a:r>
              <a:rPr lang="en-US" sz="2933" i="1" dirty="0">
                <a:latin typeface="Times New Roman" panose="02020603050405020304" pitchFamily="18" charset="0"/>
                <a:cs typeface="Times New Roman" panose="02020603050405020304" pitchFamily="18" charset="0"/>
              </a:rPr>
              <a:t>Ai </a:t>
            </a:r>
            <a:r>
              <a:rPr lang="en-US" sz="2933" i="1" dirty="0" err="1">
                <a:latin typeface="Times New Roman" panose="02020603050405020304" pitchFamily="18" charset="0"/>
                <a:cs typeface="Times New Roman" panose="02020603050405020304" pitchFamily="18" charset="0"/>
              </a:rPr>
              <a:t>đi</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vô</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nơi</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đây</a:t>
            </a:r>
            <a:endParaRPr lang="en-US" sz="2933" i="1" dirty="0">
              <a:latin typeface="Times New Roman" panose="02020603050405020304" pitchFamily="18" charset="0"/>
              <a:cs typeface="Times New Roman" panose="02020603050405020304" pitchFamily="18" charset="0"/>
            </a:endParaRPr>
          </a:p>
          <a:p>
            <a:pPr algn="just"/>
            <a:r>
              <a:rPr lang="vi-VN" sz="2933" i="1" dirty="0">
                <a:latin typeface="Times New Roman" panose="02020603050405020304" pitchFamily="18" charset="0"/>
                <a:cs typeface="Times New Roman" panose="02020603050405020304" pitchFamily="18" charset="0"/>
              </a:rPr>
              <a:t>				</a:t>
            </a:r>
            <a:r>
              <a:rPr lang="en-US" sz="2933" i="1" dirty="0">
                <a:latin typeface="Times New Roman" panose="02020603050405020304" pitchFamily="18" charset="0"/>
                <a:cs typeface="Times New Roman" panose="02020603050405020304" pitchFamily="18" charset="0"/>
              </a:rPr>
              <a:t>Xin </a:t>
            </a:r>
            <a:r>
              <a:rPr lang="en-US" sz="2933" i="1" dirty="0" err="1">
                <a:latin typeface="Times New Roman" panose="02020603050405020304" pitchFamily="18" charset="0"/>
                <a:cs typeface="Times New Roman" panose="02020603050405020304" pitchFamily="18" charset="0"/>
              </a:rPr>
              <a:t>dừng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chân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xứ</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Nghệ</a:t>
            </a:r>
            <a:r>
              <a:rPr lang="en-US" sz="2933" i="1" dirty="0">
                <a:latin typeface="Times New Roman" panose="02020603050405020304" pitchFamily="18" charset="0"/>
                <a:cs typeface="Times New Roman" panose="02020603050405020304" pitchFamily="18" charset="0"/>
              </a:rPr>
              <a:t>.</a:t>
            </a:r>
          </a:p>
          <a:p>
            <a:pPr algn="r"/>
            <a:r>
              <a:rPr lang="en-US" sz="2933" dirty="0">
                <a:latin typeface="Times New Roman" panose="02020603050405020304" pitchFamily="18" charset="0"/>
                <a:cs typeface="Times New Roman" panose="02020603050405020304" pitchFamily="18" charset="0"/>
              </a:rPr>
              <a:t>(</a:t>
            </a:r>
            <a:r>
              <a:rPr lang="en-US" sz="2933" dirty="0" err="1">
                <a:latin typeface="Times New Roman" panose="02020603050405020304" pitchFamily="18" charset="0"/>
                <a:cs typeface="Times New Roman" panose="02020603050405020304" pitchFamily="18" charset="0"/>
              </a:rPr>
              <a:t>Huy</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Cận</a:t>
            </a:r>
            <a:r>
              <a:rPr lang="en-US" sz="2933" dirty="0">
                <a:latin typeface="Times New Roman" panose="02020603050405020304" pitchFamily="18" charset="0"/>
                <a:cs typeface="Times New Roman" panose="02020603050405020304" pitchFamily="18" charset="0"/>
              </a:rPr>
              <a:t>, </a:t>
            </a:r>
            <a:r>
              <a:rPr lang="en-US" sz="2933" i="1" dirty="0">
                <a:latin typeface="Times New Roman" panose="02020603050405020304" pitchFamily="18" charset="0"/>
                <a:cs typeface="Times New Roman" panose="02020603050405020304" pitchFamily="18" charset="0"/>
              </a:rPr>
              <a:t>Ai </a:t>
            </a:r>
            <a:r>
              <a:rPr lang="en-US" sz="2933" i="1" dirty="0" err="1">
                <a:latin typeface="Times New Roman" panose="02020603050405020304" pitchFamily="18" charset="0"/>
                <a:cs typeface="Times New Roman" panose="02020603050405020304" pitchFamily="18" charset="0"/>
              </a:rPr>
              <a:t>vô</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xứ</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nghệ</a:t>
            </a:r>
            <a:r>
              <a:rPr lang="en-US" sz="2933" i="1" dirty="0">
                <a:latin typeface="Times New Roman" panose="02020603050405020304" pitchFamily="18" charset="0"/>
                <a:cs typeface="Times New Roman" panose="02020603050405020304" pitchFamily="18" charset="0"/>
              </a:rPr>
              <a:t>)</a:t>
            </a:r>
          </a:p>
          <a:p>
            <a:pPr algn="just"/>
            <a:r>
              <a:rPr lang="en-US" sz="2933" dirty="0">
                <a:latin typeface="Times New Roman" panose="02020603050405020304" pitchFamily="18" charset="0"/>
                <a:cs typeface="Times New Roman" panose="02020603050405020304" pitchFamily="18" charset="0"/>
              </a:rPr>
              <a:t>b. </a:t>
            </a:r>
            <a:r>
              <a:rPr lang="vi-VN" sz="2933"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Đến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bờ</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ni</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anh</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bảo</a:t>
            </a:r>
            <a:r>
              <a:rPr lang="en-US" sz="2933" i="1" dirty="0">
                <a:latin typeface="Times New Roman" panose="02020603050405020304" pitchFamily="18" charset="0"/>
                <a:cs typeface="Times New Roman" panose="02020603050405020304" pitchFamily="18" charset="0"/>
              </a:rPr>
              <a:t>:</a:t>
            </a:r>
          </a:p>
          <a:p>
            <a:pPr algn="just"/>
            <a:r>
              <a:rPr lang="vi-VN" sz="2933" i="1" dirty="0">
                <a:latin typeface="Times New Roman" panose="02020603050405020304" pitchFamily="18" charset="0"/>
                <a:cs typeface="Times New Roman" panose="02020603050405020304" pitchFamily="18" charset="0"/>
              </a:rPr>
              <a:t>				</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Ruộng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mình</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quên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cày</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xáo</a:t>
            </a:r>
            <a:endParaRPr lang="en-US" sz="2933" i="1" dirty="0">
              <a:latin typeface="Times New Roman" panose="02020603050405020304" pitchFamily="18" charset="0"/>
              <a:cs typeface="Times New Roman" panose="02020603050405020304" pitchFamily="18" charset="0"/>
            </a:endParaRPr>
          </a:p>
          <a:p>
            <a:pPr algn="just"/>
            <a:r>
              <a:rPr lang="vi-VN"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Nên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lúa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chín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không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đều</a:t>
            </a:r>
            <a:r>
              <a:rPr lang="en-US" sz="2933" i="1" dirty="0">
                <a:latin typeface="Times New Roman" panose="02020603050405020304" pitchFamily="18" charset="0"/>
                <a:cs typeface="Times New Roman" panose="02020603050405020304" pitchFamily="18" charset="0"/>
              </a:rPr>
              <a:t>.</a:t>
            </a:r>
          </a:p>
          <a:p>
            <a:pPr algn="just"/>
            <a:r>
              <a:rPr lang="vi-VN"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Nhớ</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lấy</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để</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mùa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sau</a:t>
            </a:r>
            <a:endParaRPr lang="en-US" sz="2933" i="1" dirty="0">
              <a:latin typeface="Times New Roman" panose="02020603050405020304" pitchFamily="18" charset="0"/>
              <a:cs typeface="Times New Roman" panose="02020603050405020304" pitchFamily="18" charset="0"/>
            </a:endParaRPr>
          </a:p>
          <a:p>
            <a:pPr algn="just"/>
            <a:r>
              <a:rPr lang="vi-VN"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Nhà</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cố</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làm</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cho</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tốt</a:t>
            </a:r>
            <a:r>
              <a:rPr lang="en-US" sz="2933" i="1" dirty="0">
                <a:latin typeface="Times New Roman" panose="02020603050405020304" pitchFamily="18" charset="0"/>
                <a:cs typeface="Times New Roman" panose="02020603050405020304" pitchFamily="18" charset="0"/>
              </a:rPr>
              <a:t>”.</a:t>
            </a:r>
          </a:p>
          <a:p>
            <a:pPr algn="r"/>
            <a:r>
              <a:rPr lang="en-US" sz="2933" dirty="0">
                <a:latin typeface="Times New Roman" panose="02020603050405020304" pitchFamily="18" charset="0"/>
                <a:cs typeface="Times New Roman" panose="02020603050405020304" pitchFamily="18" charset="0"/>
              </a:rPr>
              <a:t>(</a:t>
            </a:r>
            <a:r>
              <a:rPr lang="en-US" sz="2933" dirty="0" err="1">
                <a:latin typeface="Times New Roman" panose="02020603050405020304" pitchFamily="18" charset="0"/>
                <a:cs typeface="Times New Roman" panose="02020603050405020304" pitchFamily="18" charset="0"/>
              </a:rPr>
              <a:t>Trần</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Hữu</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Thung</a:t>
            </a:r>
            <a:r>
              <a:rPr lang="en-US" sz="2933"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Thăm</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lúa</a:t>
            </a:r>
            <a:r>
              <a:rPr lang="en-US" sz="2933" i="1" dirty="0">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27200" y="1549400"/>
            <a:ext cx="8260080" cy="0"/>
          </a:xfrm>
          <a:prstGeom prst="line">
            <a:avLst/>
          </a:prstGeom>
          <a:ln w="47625" cap="flat">
            <a:solidFill>
              <a:srgbClr val="9D6C53"/>
            </a:solidFill>
            <a:prstDash val="solid"/>
            <a:headEnd type="none" w="sm" len="sm"/>
            <a:tailEnd type="none" w="sm" len="sm"/>
          </a:ln>
        </p:spPr>
      </p:sp>
      <p:grpSp>
        <p:nvGrpSpPr>
          <p:cNvPr id="8" name="Group 8"/>
          <p:cNvGrpSpPr/>
          <p:nvPr/>
        </p:nvGrpSpPr>
        <p:grpSpPr>
          <a:xfrm>
            <a:off x="9800410" y="6388100"/>
            <a:ext cx="2731770" cy="594633"/>
            <a:chOff x="0" y="0"/>
            <a:chExt cx="1079218" cy="234917"/>
          </a:xfrm>
        </p:grpSpPr>
        <p:sp>
          <p:nvSpPr>
            <p:cNvPr id="9" name="Freeform 9"/>
            <p:cNvSpPr/>
            <p:nvPr/>
          </p:nvSpPr>
          <p:spPr>
            <a:xfrm>
              <a:off x="0" y="0"/>
              <a:ext cx="1079218" cy="234917"/>
            </a:xfrm>
            <a:custGeom>
              <a:avLst/>
              <a:gdLst/>
              <a:ahLst/>
              <a:cxnLst/>
              <a:rect l="l" t="t" r="r" b="b"/>
              <a:pathLst>
                <a:path w="1079218" h="234917">
                  <a:moveTo>
                    <a:pt x="0" y="0"/>
                  </a:moveTo>
                  <a:lnTo>
                    <a:pt x="1079218" y="0"/>
                  </a:lnTo>
                  <a:lnTo>
                    <a:pt x="1079218" y="234917"/>
                  </a:lnTo>
                  <a:lnTo>
                    <a:pt x="0" y="234917"/>
                  </a:lnTo>
                  <a:close/>
                </a:path>
              </a:pathLst>
            </a:custGeom>
            <a:solidFill>
              <a:srgbClr val="DFD8CA"/>
            </a:solidFill>
          </p:spPr>
        </p:sp>
        <p:sp>
          <p:nvSpPr>
            <p:cNvPr id="10" name="TextBox 10"/>
            <p:cNvSpPr txBox="1"/>
            <p:nvPr/>
          </p:nvSpPr>
          <p:spPr>
            <a:xfrm>
              <a:off x="0" y="-66675"/>
              <a:ext cx="812800" cy="879475"/>
            </a:xfrm>
            <a:prstGeom prst="rect">
              <a:avLst/>
            </a:prstGeom>
          </p:spPr>
          <p:txBody>
            <a:bodyPr lIns="33867" tIns="33867" rIns="33867" bIns="33867" rtlCol="0" anchor="ctr"/>
            <a:lstStyle/>
            <a:p>
              <a:pPr algn="ctr">
                <a:lnSpc>
                  <a:spcPts val="2240"/>
                </a:lnSpc>
              </a:pPr>
              <a:endParaRPr sz="1200"/>
            </a:p>
          </p:txBody>
        </p:sp>
      </p:grpSp>
      <p:sp>
        <p:nvSpPr>
          <p:cNvPr id="12" name="TextBox 11"/>
          <p:cNvSpPr txBox="1"/>
          <p:nvPr/>
        </p:nvSpPr>
        <p:spPr>
          <a:xfrm>
            <a:off x="508000" y="1707392"/>
            <a:ext cx="11349809" cy="3703065"/>
          </a:xfrm>
          <a:prstGeom prst="rect">
            <a:avLst/>
          </a:prstGeom>
          <a:noFill/>
        </p:spPr>
        <p:txBody>
          <a:bodyPr wrap="square" rtlCol="0">
            <a:spAutoFit/>
          </a:bodyPr>
          <a:lstStyle/>
          <a:p>
            <a:pPr algn="just"/>
            <a:r>
              <a:rPr lang="en-US" sz="2933" dirty="0">
                <a:latin typeface="Times New Roman" panose="02020603050405020304" pitchFamily="18" charset="0"/>
                <a:cs typeface="Times New Roman" panose="02020603050405020304" pitchFamily="18" charset="0"/>
              </a:rPr>
              <a:t>c. </a:t>
            </a:r>
            <a:r>
              <a:rPr lang="vi-VN" sz="2933"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Chừ</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đây</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Huế</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Huế</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ơi</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Xiềng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gông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xưa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đã</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gãy</a:t>
            </a:r>
            <a:endParaRPr lang="en-US" sz="2933" i="1" dirty="0">
              <a:latin typeface="Times New Roman" panose="02020603050405020304" pitchFamily="18" charset="0"/>
              <a:cs typeface="Times New Roman" panose="02020603050405020304" pitchFamily="18" charset="0"/>
            </a:endParaRPr>
          </a:p>
          <a:p>
            <a:pPr algn="just"/>
            <a:r>
              <a:rPr lang="vi-VN"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Hãy</a:t>
            </a:r>
            <a:r>
              <a:rPr lang="en-US" sz="2933" i="1" dirty="0">
                <a:latin typeface="Times New Roman" panose="02020603050405020304" pitchFamily="18" charset="0"/>
                <a:cs typeface="Times New Roman" panose="02020603050405020304" pitchFamily="18" charset="0"/>
              </a:rPr>
              <a:t> bay </a:t>
            </a:r>
            <a:r>
              <a:rPr lang="en-US" sz="2933" i="1" dirty="0" err="1">
                <a:latin typeface="Times New Roman" panose="02020603050405020304" pitchFamily="18" charset="0"/>
                <a:cs typeface="Times New Roman" panose="02020603050405020304" pitchFamily="18" charset="0"/>
              </a:rPr>
              <a:t>lên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Sông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núi</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của</a:t>
            </a:r>
            <a:r>
              <a:rPr lang="en-US" sz="2933" i="1" dirty="0">
                <a:latin typeface="Times New Roman" panose="02020603050405020304" pitchFamily="18" charset="0"/>
                <a:cs typeface="Times New Roman" panose="02020603050405020304" pitchFamily="18" charset="0"/>
              </a:rPr>
              <a:t> ta </a:t>
            </a:r>
            <a:r>
              <a:rPr lang="en-US" sz="2933" i="1" dirty="0" err="1">
                <a:latin typeface="Times New Roman" panose="02020603050405020304" pitchFamily="18" charset="0"/>
                <a:cs typeface="Times New Roman" panose="02020603050405020304" pitchFamily="18" charset="0"/>
              </a:rPr>
              <a:t>rồi</a:t>
            </a:r>
            <a:r>
              <a:rPr lang="en-US" sz="2933" i="1" dirty="0">
                <a:latin typeface="Times New Roman" panose="02020603050405020304" pitchFamily="18" charset="0"/>
                <a:cs typeface="Times New Roman" panose="02020603050405020304" pitchFamily="18" charset="0"/>
              </a:rPr>
              <a:t>!</a:t>
            </a:r>
          </a:p>
          <a:p>
            <a:pPr algn="r"/>
            <a:r>
              <a:rPr lang="en-US" sz="2933" dirty="0">
                <a:latin typeface="Times New Roman" panose="02020603050405020304" pitchFamily="18" charset="0"/>
                <a:cs typeface="Times New Roman" panose="02020603050405020304" pitchFamily="18" charset="0"/>
              </a:rPr>
              <a:t>(</a:t>
            </a:r>
            <a:r>
              <a:rPr lang="en-US" sz="2933" dirty="0" err="1">
                <a:latin typeface="Times New Roman" panose="02020603050405020304" pitchFamily="18" charset="0"/>
                <a:cs typeface="Times New Roman" panose="02020603050405020304" pitchFamily="18" charset="0"/>
              </a:rPr>
              <a:t>Tố</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Hữu</a:t>
            </a:r>
            <a:r>
              <a:rPr lang="en-US" sz="2933"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Huế</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tháng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Tám</a:t>
            </a:r>
            <a:r>
              <a:rPr lang="en-US" sz="2933" i="1" dirty="0">
                <a:latin typeface="Times New Roman" panose="02020603050405020304" pitchFamily="18" charset="0"/>
                <a:cs typeface="Times New Roman" panose="02020603050405020304" pitchFamily="18" charset="0"/>
              </a:rPr>
              <a:t>)</a:t>
            </a:r>
          </a:p>
          <a:p>
            <a:pPr algn="just"/>
            <a:r>
              <a:rPr lang="en-US" sz="2933" dirty="0">
                <a:latin typeface="Times New Roman" panose="02020603050405020304" pitchFamily="18" charset="0"/>
                <a:cs typeface="Times New Roman" panose="02020603050405020304" pitchFamily="18" charset="0"/>
              </a:rPr>
              <a:t>d. </a:t>
            </a:r>
            <a:r>
              <a:rPr lang="vi-VN" sz="2933" dirty="0">
                <a:latin typeface="Times New Roman" panose="02020603050405020304" pitchFamily="18" charset="0"/>
                <a:cs typeface="Times New Roman" panose="02020603050405020304" pitchFamily="18" charset="0"/>
              </a:rPr>
              <a:t>		</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Nói</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như</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cậu</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thì</a:t>
            </a:r>
            <a:r>
              <a:rPr lang="en-US" sz="2933" i="1" dirty="0">
                <a:latin typeface="Times New Roman" panose="02020603050405020304" pitchFamily="18" charset="0"/>
                <a:cs typeface="Times New Roman" panose="02020603050405020304" pitchFamily="18" charset="0"/>
              </a:rPr>
              <a:t>...</a:t>
            </a:r>
            <a:r>
              <a:rPr lang="en-US" sz="2933" i="1" dirty="0" err="1">
                <a:latin typeface="Times New Roman" panose="02020603050405020304" pitchFamily="18" charset="0"/>
                <a:cs typeface="Times New Roman" panose="02020603050405020304" pitchFamily="18" charset="0"/>
              </a:rPr>
              <a:t>còn</a:t>
            </a:r>
            <a:r>
              <a:rPr lang="en-US" sz="2933" i="1" dirty="0">
                <a:latin typeface="Times New Roman" panose="02020603050405020304" pitchFamily="18" charset="0"/>
                <a:cs typeface="Times New Roman" panose="02020603050405020304" pitchFamily="18" charset="0"/>
              </a:rPr>
              <a:t> chi </a:t>
            </a:r>
            <a:r>
              <a:rPr lang="en-US" sz="2933" i="1" dirty="0" err="1">
                <a:latin typeface="Times New Roman" panose="02020603050405020304" pitchFamily="18" charset="0"/>
                <a:cs typeface="Times New Roman" panose="02020603050405020304" pitchFamily="18" charset="0"/>
              </a:rPr>
              <a:t>là</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Huế</a:t>
            </a:r>
            <a:r>
              <a:rPr lang="en-US" sz="2933" i="1" dirty="0">
                <a:latin typeface="Times New Roman" panose="02020603050405020304" pitchFamily="18" charset="0"/>
                <a:cs typeface="Times New Roman" panose="02020603050405020304" pitchFamily="18" charset="0"/>
              </a:rPr>
              <a:t>!</a:t>
            </a:r>
          </a:p>
          <a:p>
            <a:pPr algn="r"/>
            <a:r>
              <a:rPr lang="en-US" sz="2933" dirty="0">
                <a:latin typeface="Times New Roman" panose="02020603050405020304" pitchFamily="18" charset="0"/>
                <a:cs typeface="Times New Roman" panose="02020603050405020304" pitchFamily="18" charset="0"/>
              </a:rPr>
              <a:t>(</a:t>
            </a:r>
            <a:r>
              <a:rPr lang="en-US" sz="2933" dirty="0" err="1">
                <a:latin typeface="Times New Roman" panose="02020603050405020304" pitchFamily="18" charset="0"/>
                <a:cs typeface="Times New Roman" panose="02020603050405020304" pitchFamily="18" charset="0"/>
              </a:rPr>
              <a:t>Hoàng</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Phủ</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Ngọc</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Tường</a:t>
            </a:r>
            <a:r>
              <a:rPr lang="en-US" sz="2933"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Chuyện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cơm</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hến</a:t>
            </a:r>
            <a:r>
              <a:rPr lang="en-US" sz="2933" i="1" dirty="0">
                <a:latin typeface="Times New Roman" panose="02020603050405020304" pitchFamily="18" charset="0"/>
                <a:cs typeface="Times New Roman" panose="02020603050405020304" pitchFamily="18" charset="0"/>
              </a:rPr>
              <a:t>)</a:t>
            </a:r>
          </a:p>
          <a:p>
            <a:pPr algn="just"/>
            <a:r>
              <a:rPr lang="en-US" sz="2933" dirty="0">
                <a:latin typeface="Times New Roman" panose="02020603050405020304" pitchFamily="18" charset="0"/>
                <a:cs typeface="Times New Roman" panose="02020603050405020304" pitchFamily="18" charset="0"/>
              </a:rPr>
              <a:t>e. </a:t>
            </a:r>
            <a:r>
              <a:rPr lang="en-US" sz="2933" i="1" dirty="0" err="1">
                <a:latin typeface="Times New Roman" panose="02020603050405020304" pitchFamily="18" charset="0"/>
                <a:cs typeface="Times New Roman" panose="02020603050405020304" pitchFamily="18" charset="0"/>
              </a:rPr>
              <a:t>Má</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tánh</a:t>
            </a:r>
            <a:r>
              <a:rPr lang="en-US" sz="2933" i="1" dirty="0">
                <a:latin typeface="Times New Roman" panose="02020603050405020304" pitchFamily="18" charset="0"/>
                <a:cs typeface="Times New Roman" panose="02020603050405020304" pitchFamily="18" charset="0"/>
              </a:rPr>
              <a:t> lo </a:t>
            </a:r>
            <a:r>
              <a:rPr lang="en-US" sz="2933" i="1" dirty="0" err="1">
                <a:latin typeface="Times New Roman" panose="02020603050405020304" pitchFamily="18" charset="0"/>
                <a:cs typeface="Times New Roman" panose="02020603050405020304" pitchFamily="18" charset="0"/>
              </a:rPr>
              <a:t>xa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Chứ</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gió</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chướng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vào</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mùa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thì</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lúa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cũng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vừa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chín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tới</a:t>
            </a:r>
            <a:r>
              <a:rPr lang="en-US" sz="2933" i="1" dirty="0">
                <a:latin typeface="Times New Roman" panose="02020603050405020304" pitchFamily="18" charset="0"/>
                <a:cs typeface="Times New Roman" panose="02020603050405020304" pitchFamily="18" charset="0"/>
              </a:rPr>
              <a:t>, hi </a:t>
            </a:r>
            <a:r>
              <a:rPr lang="en-US" sz="2933" i="1" dirty="0" err="1">
                <a:latin typeface="Times New Roman" panose="02020603050405020304" pitchFamily="18" charset="0"/>
                <a:cs typeface="Times New Roman" panose="02020603050405020304" pitchFamily="18" charset="0"/>
              </a:rPr>
              <a:t>vọng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rực</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lên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theo</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màu</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lúa</a:t>
            </a:r>
            <a:r>
              <a:rPr lang="en-US" sz="2933" i="1" dirty="0">
                <a:latin typeface="Times New Roman" panose="02020603050405020304" pitchFamily="18" charset="0"/>
                <a:cs typeface="Times New Roman" panose="02020603050405020304" pitchFamily="18" charset="0"/>
              </a:rPr>
              <a:t>.</a:t>
            </a:r>
          </a:p>
          <a:p>
            <a:pPr algn="r"/>
            <a:r>
              <a:rPr lang="en-US" sz="2933" dirty="0">
                <a:latin typeface="Times New Roman" panose="02020603050405020304" pitchFamily="18" charset="0"/>
                <a:cs typeface="Times New Roman" panose="02020603050405020304" pitchFamily="18" charset="0"/>
              </a:rPr>
              <a:t>(</a:t>
            </a:r>
            <a:r>
              <a:rPr lang="en-US" sz="2933" dirty="0" err="1">
                <a:latin typeface="Times New Roman" panose="02020603050405020304" pitchFamily="18" charset="0"/>
                <a:cs typeface="Times New Roman" panose="02020603050405020304" pitchFamily="18" charset="0"/>
              </a:rPr>
              <a:t>Nguyễn</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Ngọc</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Tư</a:t>
            </a:r>
            <a:r>
              <a:rPr lang="en-US" sz="2933"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Trở</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gió</a:t>
            </a:r>
            <a:r>
              <a:rPr lang="en-US" sz="2933" i="1" dirty="0">
                <a:latin typeface="Times New Roman" panose="02020603050405020304" pitchFamily="18" charset="0"/>
                <a:cs typeface="Times New Roman" panose="02020603050405020304" pitchFamily="18" charset="0"/>
              </a:rPr>
              <a:t>)</a:t>
            </a:r>
            <a:endParaRPr lang="en-US" sz="2933"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319494" y="527467"/>
            <a:ext cx="11553009" cy="995016"/>
          </a:xfrm>
          <a:prstGeom prst="rect">
            <a:avLst/>
          </a:prstGeom>
          <a:noFill/>
        </p:spPr>
        <p:txBody>
          <a:bodyPr wrap="square" rtlCol="0">
            <a:spAutoFit/>
          </a:bodyPr>
          <a:lstStyle/>
          <a:p>
            <a:pPr algn="just"/>
            <a:r>
              <a:rPr lang="en-US" sz="2933" b="1" dirty="0" err="1">
                <a:latin typeface="Times New Roman" panose="02020603050405020304" pitchFamily="18" charset="0"/>
                <a:cs typeface="Times New Roman" panose="02020603050405020304" pitchFamily="18" charset="0"/>
              </a:rPr>
              <a:t>Bài</a:t>
            </a:r>
            <a:r>
              <a:rPr lang="en-US" sz="2933" b="1" dirty="0">
                <a:latin typeface="Times New Roman" panose="02020603050405020304" pitchFamily="18" charset="0"/>
                <a:cs typeface="Times New Roman" panose="02020603050405020304" pitchFamily="18" charset="0"/>
              </a:rPr>
              <a:t> 1: </a:t>
            </a:r>
            <a:r>
              <a:rPr lang="en-US" sz="2933" b="1" dirty="0" err="1">
                <a:latin typeface="Times New Roman" panose="02020603050405020304" pitchFamily="18" charset="0"/>
                <a:cs typeface="Times New Roman" panose="02020603050405020304" pitchFamily="18" charset="0"/>
              </a:rPr>
              <a:t>Chỉ</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ra</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từ</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ngữ</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địa</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phương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và</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tác</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dụng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của</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việc</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sử</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dụng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những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từ</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ngữ</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đó</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trong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các</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trường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hợp</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sau</a:t>
            </a:r>
            <a:r>
              <a:rPr lang="en-US" sz="2933" b="1" dirty="0">
                <a:latin typeface="Times New Roman" panose="02020603050405020304" pitchFamily="18" charset="0"/>
                <a:cs typeface="Times New Roman" panose="02020603050405020304" pitchFamily="18" charset="0"/>
              </a:rPr>
              <a:t>:</a:t>
            </a:r>
          </a:p>
        </p:txBody>
      </p:sp>
      <p:grpSp>
        <p:nvGrpSpPr>
          <p:cNvPr id="14" name="Group 14"/>
          <p:cNvGrpSpPr/>
          <p:nvPr/>
        </p:nvGrpSpPr>
        <p:grpSpPr>
          <a:xfrm>
            <a:off x="0" y="-216174"/>
            <a:ext cx="12192000" cy="686074"/>
            <a:chOff x="0" y="0"/>
            <a:chExt cx="4816593" cy="271042"/>
          </a:xfrm>
        </p:grpSpPr>
        <p:sp>
          <p:nvSpPr>
            <p:cNvPr id="15" name="Freeform 15"/>
            <p:cNvSpPr/>
            <p:nvPr/>
          </p:nvSpPr>
          <p:spPr>
            <a:xfrm>
              <a:off x="0" y="0"/>
              <a:ext cx="4816592" cy="271042"/>
            </a:xfrm>
            <a:custGeom>
              <a:avLst/>
              <a:gdLst/>
              <a:ahLst/>
              <a:cxnLst/>
              <a:rect l="l" t="t" r="r" b="b"/>
              <a:pathLst>
                <a:path w="4816592" h="271042">
                  <a:moveTo>
                    <a:pt x="0" y="0"/>
                  </a:moveTo>
                  <a:lnTo>
                    <a:pt x="4816592" y="0"/>
                  </a:lnTo>
                  <a:lnTo>
                    <a:pt x="4816592" y="271042"/>
                  </a:lnTo>
                  <a:lnTo>
                    <a:pt x="0" y="271042"/>
                  </a:lnTo>
                  <a:close/>
                </a:path>
              </a:pathLst>
            </a:custGeom>
            <a:solidFill>
              <a:srgbClr val="DFD8CA"/>
            </a:solidFill>
          </p:spPr>
        </p:sp>
        <p:sp>
          <p:nvSpPr>
            <p:cNvPr id="16" name="TextBox 16"/>
            <p:cNvSpPr txBox="1"/>
            <p:nvPr/>
          </p:nvSpPr>
          <p:spPr>
            <a:xfrm>
              <a:off x="0" y="-66675"/>
              <a:ext cx="812800" cy="879475"/>
            </a:xfrm>
            <a:prstGeom prst="rect">
              <a:avLst/>
            </a:prstGeom>
          </p:spPr>
          <p:txBody>
            <a:bodyPr lIns="33867" tIns="33867" rIns="33867" bIns="33867" rtlCol="0" anchor="ctr"/>
            <a:lstStyle/>
            <a:p>
              <a:pPr algn="ctr">
                <a:lnSpc>
                  <a:spcPts val="2240"/>
                </a:lnSpc>
              </a:pPr>
              <a:endParaRPr sz="1200"/>
            </a:p>
          </p:txBody>
        </p:sp>
      </p:grpSp>
    </p:spTree>
    <p:extLst>
      <p:ext uri="{BB962C8B-B14F-4D97-AF65-F5344CB8AC3E}">
        <p14:creationId xmlns:p14="http://schemas.microsoft.com/office/powerpoint/2010/main" val="13753992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58800" y="5410200"/>
            <a:ext cx="8221980" cy="0"/>
          </a:xfrm>
          <a:prstGeom prst="line">
            <a:avLst/>
          </a:prstGeom>
          <a:ln w="47625" cap="flat">
            <a:solidFill>
              <a:srgbClr val="9D6C53"/>
            </a:solidFill>
            <a:prstDash val="solid"/>
            <a:headEnd type="none" w="sm" len="sm"/>
            <a:tailEnd type="none" w="sm" len="sm"/>
          </a:ln>
        </p:spPr>
      </p:sp>
      <p:sp>
        <p:nvSpPr>
          <p:cNvPr id="3" name="AutoShape 3"/>
          <p:cNvSpPr/>
          <p:nvPr/>
        </p:nvSpPr>
        <p:spPr>
          <a:xfrm rot="-5400000">
            <a:off x="-2424896" y="3918754"/>
            <a:ext cx="6234093" cy="0"/>
          </a:xfrm>
          <a:prstGeom prst="line">
            <a:avLst/>
          </a:prstGeom>
          <a:ln w="47625" cap="flat">
            <a:solidFill>
              <a:srgbClr val="9D6C53"/>
            </a:solidFill>
            <a:prstDash val="solid"/>
            <a:headEnd type="none" w="sm" len="sm"/>
            <a:tailEnd type="none" w="sm" len="sm"/>
          </a:ln>
        </p:spPr>
      </p:sp>
      <p:grpSp>
        <p:nvGrpSpPr>
          <p:cNvPr id="26" name="Group 25"/>
          <p:cNvGrpSpPr/>
          <p:nvPr/>
        </p:nvGrpSpPr>
        <p:grpSpPr>
          <a:xfrm>
            <a:off x="127000" y="252433"/>
            <a:ext cx="1130300" cy="1130300"/>
            <a:chOff x="1028700" y="1028700"/>
            <a:chExt cx="1695450" cy="1695450"/>
          </a:xfrm>
        </p:grpSpPr>
        <p:grpSp>
          <p:nvGrpSpPr>
            <p:cNvPr id="11" name="Group 11"/>
            <p:cNvGrpSpPr/>
            <p:nvPr/>
          </p:nvGrpSpPr>
          <p:grpSpPr>
            <a:xfrm>
              <a:off x="1028700" y="1028700"/>
              <a:ext cx="1695450" cy="1695450"/>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FD8CA"/>
              </a:solidFill>
            </p:spPr>
          </p:sp>
          <p:sp>
            <p:nvSpPr>
              <p:cNvPr id="13" name="TextBox 13"/>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p>
            </p:txBody>
          </p:sp>
        </p:grpSp>
        <p:grpSp>
          <p:nvGrpSpPr>
            <p:cNvPr id="14" name="Group 14"/>
            <p:cNvGrpSpPr/>
            <p:nvPr/>
          </p:nvGrpSpPr>
          <p:grpSpPr>
            <a:xfrm>
              <a:off x="1028700" y="1028700"/>
              <a:ext cx="1695450" cy="1695450"/>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FD8CA"/>
              </a:solidFill>
            </p:spPr>
          </p:sp>
          <p:sp>
            <p:nvSpPr>
              <p:cNvPr id="16" name="TextBox 16"/>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p>
            </p:txBody>
          </p:sp>
        </p:grpSp>
        <p:grpSp>
          <p:nvGrpSpPr>
            <p:cNvPr id="17" name="Group 17"/>
            <p:cNvGrpSpPr/>
            <p:nvPr/>
          </p:nvGrpSpPr>
          <p:grpSpPr>
            <a:xfrm>
              <a:off x="1285875" y="1285875"/>
              <a:ext cx="1181100" cy="1181100"/>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9D6C53"/>
              </a:solidFill>
            </p:spPr>
          </p:sp>
          <p:sp>
            <p:nvSpPr>
              <p:cNvPr id="19" name="TextBox 19"/>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p>
            </p:txBody>
          </p:sp>
        </p:grpSp>
        <p:grpSp>
          <p:nvGrpSpPr>
            <p:cNvPr id="20" name="Group 20"/>
            <p:cNvGrpSpPr/>
            <p:nvPr/>
          </p:nvGrpSpPr>
          <p:grpSpPr>
            <a:xfrm>
              <a:off x="1545256" y="1545256"/>
              <a:ext cx="662338" cy="662338"/>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FFFFFF"/>
              </a:solidFill>
            </p:spPr>
          </p:sp>
          <p:sp>
            <p:nvSpPr>
              <p:cNvPr id="22" name="TextBox 22"/>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p>
            </p:txBody>
          </p:sp>
        </p:grpSp>
      </p:grpSp>
      <p:sp>
        <p:nvSpPr>
          <p:cNvPr id="27" name="TextBox 26"/>
          <p:cNvSpPr txBox="1"/>
          <p:nvPr/>
        </p:nvSpPr>
        <p:spPr>
          <a:xfrm>
            <a:off x="298450" y="1334363"/>
            <a:ext cx="7897446" cy="1446358"/>
          </a:xfrm>
          <a:prstGeom prst="rect">
            <a:avLst/>
          </a:prstGeom>
          <a:noFill/>
        </p:spPr>
        <p:txBody>
          <a:bodyPr wrap="square" rtlCol="0">
            <a:spAutoFit/>
          </a:bodyPr>
          <a:lstStyle/>
          <a:p>
            <a:pPr algn="just"/>
            <a:r>
              <a:rPr lang="en-US" sz="2933" dirty="0">
                <a:latin typeface="Times New Roman" panose="02020603050405020304" pitchFamily="18" charset="0"/>
                <a:cs typeface="Times New Roman" panose="02020603050405020304" pitchFamily="18" charset="0"/>
              </a:rPr>
              <a:t>a. </a:t>
            </a:r>
            <a:r>
              <a:rPr lang="vi-VN" sz="2933" dirty="0">
                <a:latin typeface="Times New Roman" panose="02020603050405020304" pitchFamily="18" charset="0"/>
                <a:cs typeface="Times New Roman" panose="02020603050405020304" pitchFamily="18" charset="0"/>
              </a:rPr>
              <a:t>	</a:t>
            </a:r>
            <a:r>
              <a:rPr lang="en-US" sz="2933" i="1" dirty="0">
                <a:latin typeface="Times New Roman" panose="02020603050405020304" pitchFamily="18" charset="0"/>
                <a:cs typeface="Times New Roman" panose="02020603050405020304" pitchFamily="18" charset="0"/>
              </a:rPr>
              <a:t>Ai </a:t>
            </a:r>
            <a:r>
              <a:rPr lang="en-US" sz="2933" i="1" dirty="0" err="1">
                <a:latin typeface="Times New Roman" panose="02020603050405020304" pitchFamily="18" charset="0"/>
                <a:cs typeface="Times New Roman" panose="02020603050405020304" pitchFamily="18" charset="0"/>
              </a:rPr>
              <a:t>đi</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vô</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nơi</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đây</a:t>
            </a:r>
            <a:endParaRPr lang="en-US" sz="2933" i="1" dirty="0">
              <a:latin typeface="Times New Roman" panose="02020603050405020304" pitchFamily="18" charset="0"/>
              <a:cs typeface="Times New Roman" panose="02020603050405020304" pitchFamily="18" charset="0"/>
            </a:endParaRPr>
          </a:p>
          <a:p>
            <a:pPr algn="just"/>
            <a:r>
              <a:rPr lang="vi-VN" sz="2933" i="1" dirty="0">
                <a:latin typeface="Times New Roman" panose="02020603050405020304" pitchFamily="18" charset="0"/>
                <a:cs typeface="Times New Roman" panose="02020603050405020304" pitchFamily="18" charset="0"/>
              </a:rPr>
              <a:t>	</a:t>
            </a:r>
            <a:r>
              <a:rPr lang="en-US" sz="2933" i="1" dirty="0">
                <a:latin typeface="Times New Roman" panose="02020603050405020304" pitchFamily="18" charset="0"/>
                <a:cs typeface="Times New Roman" panose="02020603050405020304" pitchFamily="18" charset="0"/>
              </a:rPr>
              <a:t>Xin </a:t>
            </a:r>
            <a:r>
              <a:rPr lang="en-US" sz="2933" i="1" dirty="0" err="1">
                <a:latin typeface="Times New Roman" panose="02020603050405020304" pitchFamily="18" charset="0"/>
                <a:cs typeface="Times New Roman" panose="02020603050405020304" pitchFamily="18" charset="0"/>
              </a:rPr>
              <a:t>dừng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chân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xứ</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Nghệ</a:t>
            </a:r>
            <a:r>
              <a:rPr lang="en-US" sz="2933" i="1" dirty="0">
                <a:latin typeface="Times New Roman" panose="02020603050405020304" pitchFamily="18" charset="0"/>
                <a:cs typeface="Times New Roman" panose="02020603050405020304" pitchFamily="18" charset="0"/>
              </a:rPr>
              <a:t>.</a:t>
            </a:r>
          </a:p>
          <a:p>
            <a:pPr algn="r"/>
            <a:r>
              <a:rPr lang="en-US" sz="2933" dirty="0">
                <a:latin typeface="Times New Roman" panose="02020603050405020304" pitchFamily="18" charset="0"/>
                <a:cs typeface="Times New Roman" panose="02020603050405020304" pitchFamily="18" charset="0"/>
              </a:rPr>
              <a:t>(</a:t>
            </a:r>
            <a:r>
              <a:rPr lang="en-US" sz="2933" dirty="0" err="1">
                <a:latin typeface="Times New Roman" panose="02020603050405020304" pitchFamily="18" charset="0"/>
                <a:cs typeface="Times New Roman" panose="02020603050405020304" pitchFamily="18" charset="0"/>
              </a:rPr>
              <a:t>Huy</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Cận</a:t>
            </a:r>
            <a:r>
              <a:rPr lang="en-US" sz="2933" dirty="0">
                <a:latin typeface="Times New Roman" panose="02020603050405020304" pitchFamily="18" charset="0"/>
                <a:cs typeface="Times New Roman" panose="02020603050405020304" pitchFamily="18" charset="0"/>
              </a:rPr>
              <a:t>, </a:t>
            </a:r>
            <a:r>
              <a:rPr lang="en-US" sz="2933" i="1" dirty="0">
                <a:latin typeface="Times New Roman" panose="02020603050405020304" pitchFamily="18" charset="0"/>
                <a:cs typeface="Times New Roman" panose="02020603050405020304" pitchFamily="18" charset="0"/>
              </a:rPr>
              <a:t>Ai </a:t>
            </a:r>
            <a:r>
              <a:rPr lang="en-US" sz="2933" i="1" dirty="0" err="1">
                <a:latin typeface="Times New Roman" panose="02020603050405020304" pitchFamily="18" charset="0"/>
                <a:cs typeface="Times New Roman" panose="02020603050405020304" pitchFamily="18" charset="0"/>
              </a:rPr>
              <a:t>vô</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xứ</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nghệ</a:t>
            </a:r>
            <a:r>
              <a:rPr lang="en-US" sz="2933" i="1" dirty="0">
                <a:latin typeface="Times New Roman" panose="02020603050405020304" pitchFamily="18" charset="0"/>
                <a:cs typeface="Times New Roman" panose="02020603050405020304" pitchFamily="18" charset="0"/>
              </a:rPr>
              <a:t>)</a:t>
            </a:r>
          </a:p>
        </p:txBody>
      </p:sp>
      <p:sp>
        <p:nvSpPr>
          <p:cNvPr id="28" name="Oval 27"/>
          <p:cNvSpPr/>
          <p:nvPr/>
        </p:nvSpPr>
        <p:spPr>
          <a:xfrm>
            <a:off x="1727200" y="1346201"/>
            <a:ext cx="508000" cy="471467"/>
          </a:xfrm>
          <a:prstGeom prst="ellipse">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31" name="Straight Arrow Connector 30"/>
          <p:cNvCxnSpPr/>
          <p:nvPr/>
        </p:nvCxnSpPr>
        <p:spPr>
          <a:xfrm>
            <a:off x="4267200" y="1600200"/>
            <a:ext cx="5232400" cy="0"/>
          </a:xfrm>
          <a:prstGeom prst="straightConnector1">
            <a:avLst/>
          </a:prstGeom>
          <a:ln>
            <a:prstDash val="dash"/>
            <a:tailEnd type="triangle"/>
          </a:ln>
        </p:spPr>
        <p:style>
          <a:lnRef idx="1">
            <a:schemeClr val="accent2"/>
          </a:lnRef>
          <a:fillRef idx="0">
            <a:schemeClr val="accent2"/>
          </a:fillRef>
          <a:effectRef idx="0">
            <a:schemeClr val="accent2"/>
          </a:effectRef>
          <a:fontRef idx="minor">
            <a:schemeClr val="tx1"/>
          </a:fontRef>
        </p:style>
      </p:cxnSp>
      <p:sp>
        <p:nvSpPr>
          <p:cNvPr id="32" name="TextBox 31"/>
          <p:cNvSpPr txBox="1"/>
          <p:nvPr/>
        </p:nvSpPr>
        <p:spPr>
          <a:xfrm>
            <a:off x="9745296" y="1295400"/>
            <a:ext cx="965200" cy="543675"/>
          </a:xfrm>
          <a:prstGeom prst="rect">
            <a:avLst/>
          </a:prstGeom>
          <a:noFill/>
        </p:spPr>
        <p:txBody>
          <a:bodyPr wrap="square" rtlCol="0">
            <a:spAutoFit/>
          </a:bodyPr>
          <a:lstStyle/>
          <a:p>
            <a:pPr algn="just"/>
            <a:r>
              <a:rPr lang="en-US" sz="2933" b="1" dirty="0" err="1">
                <a:latin typeface="Times New Roman" panose="02020603050405020304" pitchFamily="18" charset="0"/>
                <a:cs typeface="Times New Roman" panose="02020603050405020304" pitchFamily="18" charset="0"/>
              </a:rPr>
              <a:t>vào</a:t>
            </a:r>
            <a:endParaRPr lang="en-US" sz="2933" b="1" i="1" dirty="0">
              <a:latin typeface="Times New Roman" panose="02020603050405020304" pitchFamily="18" charset="0"/>
              <a:cs typeface="Times New Roman" panose="02020603050405020304" pitchFamily="18" charset="0"/>
            </a:endParaRPr>
          </a:p>
        </p:txBody>
      </p:sp>
      <p:grpSp>
        <p:nvGrpSpPr>
          <p:cNvPr id="35" name="Group 11"/>
          <p:cNvGrpSpPr/>
          <p:nvPr/>
        </p:nvGrpSpPr>
        <p:grpSpPr>
          <a:xfrm>
            <a:off x="0" y="6388100"/>
            <a:ext cx="12192000" cy="699585"/>
            <a:chOff x="0" y="0"/>
            <a:chExt cx="4816593" cy="276379"/>
          </a:xfrm>
        </p:grpSpPr>
        <p:sp>
          <p:nvSpPr>
            <p:cNvPr id="36" name="Freeform 12"/>
            <p:cNvSpPr/>
            <p:nvPr/>
          </p:nvSpPr>
          <p:spPr>
            <a:xfrm>
              <a:off x="0" y="0"/>
              <a:ext cx="4816592" cy="276379"/>
            </a:xfrm>
            <a:custGeom>
              <a:avLst/>
              <a:gdLst/>
              <a:ahLst/>
              <a:cxnLst/>
              <a:rect l="l" t="t" r="r" b="b"/>
              <a:pathLst>
                <a:path w="4816592" h="276379">
                  <a:moveTo>
                    <a:pt x="0" y="0"/>
                  </a:moveTo>
                  <a:lnTo>
                    <a:pt x="4816592" y="0"/>
                  </a:lnTo>
                  <a:lnTo>
                    <a:pt x="4816592" y="276379"/>
                  </a:lnTo>
                  <a:lnTo>
                    <a:pt x="0" y="276379"/>
                  </a:lnTo>
                  <a:close/>
                </a:path>
              </a:pathLst>
            </a:custGeom>
            <a:solidFill>
              <a:srgbClr val="DFD8CA"/>
            </a:solidFill>
          </p:spPr>
        </p:sp>
        <p:sp>
          <p:nvSpPr>
            <p:cNvPr id="37" name="TextBox 13"/>
            <p:cNvSpPr txBox="1"/>
            <p:nvPr/>
          </p:nvSpPr>
          <p:spPr>
            <a:xfrm>
              <a:off x="0" y="-66675"/>
              <a:ext cx="812800" cy="879475"/>
            </a:xfrm>
            <a:prstGeom prst="rect">
              <a:avLst/>
            </a:prstGeom>
          </p:spPr>
          <p:txBody>
            <a:bodyPr lIns="33867" tIns="33867" rIns="33867" bIns="33867" rtlCol="0" anchor="ctr"/>
            <a:lstStyle/>
            <a:p>
              <a:pPr algn="ctr">
                <a:lnSpc>
                  <a:spcPts val="2240"/>
                </a:lnSpc>
              </a:pPr>
              <a:endParaRPr sz="1200"/>
            </a:p>
          </p:txBody>
        </p:sp>
      </p:grpSp>
      <p:grpSp>
        <p:nvGrpSpPr>
          <p:cNvPr id="38" name="Group 14"/>
          <p:cNvGrpSpPr/>
          <p:nvPr/>
        </p:nvGrpSpPr>
        <p:grpSpPr>
          <a:xfrm>
            <a:off x="0" y="-473064"/>
            <a:ext cx="12192000" cy="686074"/>
            <a:chOff x="0" y="0"/>
            <a:chExt cx="4816593" cy="271042"/>
          </a:xfrm>
        </p:grpSpPr>
        <p:sp>
          <p:nvSpPr>
            <p:cNvPr id="39" name="Freeform 15"/>
            <p:cNvSpPr/>
            <p:nvPr/>
          </p:nvSpPr>
          <p:spPr>
            <a:xfrm>
              <a:off x="0" y="0"/>
              <a:ext cx="4816592" cy="271042"/>
            </a:xfrm>
            <a:custGeom>
              <a:avLst/>
              <a:gdLst/>
              <a:ahLst/>
              <a:cxnLst/>
              <a:rect l="l" t="t" r="r" b="b"/>
              <a:pathLst>
                <a:path w="4816592" h="271042">
                  <a:moveTo>
                    <a:pt x="0" y="0"/>
                  </a:moveTo>
                  <a:lnTo>
                    <a:pt x="4816592" y="0"/>
                  </a:lnTo>
                  <a:lnTo>
                    <a:pt x="4816592" y="271042"/>
                  </a:lnTo>
                  <a:lnTo>
                    <a:pt x="0" y="271042"/>
                  </a:lnTo>
                  <a:close/>
                </a:path>
              </a:pathLst>
            </a:custGeom>
            <a:solidFill>
              <a:srgbClr val="DFD8CA"/>
            </a:solidFill>
          </p:spPr>
        </p:sp>
        <p:sp>
          <p:nvSpPr>
            <p:cNvPr id="40" name="TextBox 16"/>
            <p:cNvSpPr txBox="1"/>
            <p:nvPr/>
          </p:nvSpPr>
          <p:spPr>
            <a:xfrm>
              <a:off x="0" y="-66675"/>
              <a:ext cx="812800" cy="879475"/>
            </a:xfrm>
            <a:prstGeom prst="rect">
              <a:avLst/>
            </a:prstGeom>
          </p:spPr>
          <p:txBody>
            <a:bodyPr lIns="33867" tIns="33867" rIns="33867" bIns="33867" rtlCol="0" anchor="ctr"/>
            <a:lstStyle/>
            <a:p>
              <a:pPr algn="ctr">
                <a:lnSpc>
                  <a:spcPts val="2240"/>
                </a:lnSpc>
              </a:pPr>
              <a:endParaRPr sz="1200"/>
            </a:p>
          </p:txBody>
        </p:sp>
      </p:grpSp>
      <p:sp>
        <p:nvSpPr>
          <p:cNvPr id="4" name="Rectangle 3"/>
          <p:cNvSpPr/>
          <p:nvPr/>
        </p:nvSpPr>
        <p:spPr>
          <a:xfrm>
            <a:off x="957289" y="3275476"/>
            <a:ext cx="9753207" cy="1250022"/>
          </a:xfrm>
          <a:prstGeom prst="rect">
            <a:avLst/>
          </a:prstGeom>
        </p:spPr>
        <p:txBody>
          <a:bodyPr wrap="square">
            <a:spAutoFit/>
          </a:bodyPr>
          <a:lstStyle/>
          <a:p>
            <a:pPr>
              <a:lnSpc>
                <a:spcPct val="150000"/>
              </a:lnSpc>
            </a:pPr>
            <a:r>
              <a:rPr lang="en-US" sz="2667"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667"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Tác</a:t>
            </a:r>
            <a:r>
              <a:rPr lang="en-US" sz="2667"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667"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dụng</a:t>
            </a:r>
            <a:r>
              <a:rPr lang="en-US" sz="2667"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vi-VN" sz="2667"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Dùng từ </a:t>
            </a:r>
            <a:r>
              <a:rPr lang="vi-VN" sz="2667"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vô</a:t>
            </a:r>
            <a:r>
              <a:rPr lang="vi-VN" sz="2667"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theo cách của người xứ Nghệ gợi được sự thân mật, gần gũi.</a:t>
            </a:r>
            <a:endParaRPr lang="en-US" sz="2667"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arn(inVertical)">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27000" y="4292600"/>
            <a:ext cx="8221980" cy="0"/>
          </a:xfrm>
          <a:prstGeom prst="line">
            <a:avLst/>
          </a:prstGeom>
          <a:ln w="47625" cap="flat">
            <a:solidFill>
              <a:srgbClr val="9D6C53"/>
            </a:solidFill>
            <a:prstDash val="solid"/>
            <a:headEnd type="none" w="sm" len="sm"/>
            <a:tailEnd type="none" w="sm" len="sm"/>
          </a:ln>
        </p:spPr>
      </p:sp>
      <p:sp>
        <p:nvSpPr>
          <p:cNvPr id="3" name="AutoShape 3"/>
          <p:cNvSpPr/>
          <p:nvPr/>
        </p:nvSpPr>
        <p:spPr>
          <a:xfrm rot="-5400000">
            <a:off x="-2424896" y="3918754"/>
            <a:ext cx="6234093" cy="0"/>
          </a:xfrm>
          <a:prstGeom prst="line">
            <a:avLst/>
          </a:prstGeom>
          <a:ln w="47625" cap="flat">
            <a:solidFill>
              <a:srgbClr val="9D6C53"/>
            </a:solidFill>
            <a:prstDash val="solid"/>
            <a:headEnd type="none" w="sm" len="sm"/>
            <a:tailEnd type="none" w="sm" len="sm"/>
          </a:ln>
        </p:spPr>
      </p:sp>
      <p:grpSp>
        <p:nvGrpSpPr>
          <p:cNvPr id="26" name="Group 25"/>
          <p:cNvGrpSpPr/>
          <p:nvPr/>
        </p:nvGrpSpPr>
        <p:grpSpPr>
          <a:xfrm>
            <a:off x="127000" y="252433"/>
            <a:ext cx="1130300" cy="1130300"/>
            <a:chOff x="1028700" y="1028700"/>
            <a:chExt cx="1695450" cy="1695450"/>
          </a:xfrm>
        </p:grpSpPr>
        <p:grpSp>
          <p:nvGrpSpPr>
            <p:cNvPr id="11" name="Group 11"/>
            <p:cNvGrpSpPr/>
            <p:nvPr/>
          </p:nvGrpSpPr>
          <p:grpSpPr>
            <a:xfrm>
              <a:off x="1028700" y="1028700"/>
              <a:ext cx="1695450" cy="1695450"/>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FD8CA"/>
              </a:solidFill>
            </p:spPr>
          </p:sp>
          <p:sp>
            <p:nvSpPr>
              <p:cNvPr id="13" name="TextBox 13"/>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solidFill>
                    <a:prstClr val="black"/>
                  </a:solidFill>
                </a:endParaRPr>
              </a:p>
            </p:txBody>
          </p:sp>
        </p:grpSp>
        <p:grpSp>
          <p:nvGrpSpPr>
            <p:cNvPr id="14" name="Group 14"/>
            <p:cNvGrpSpPr/>
            <p:nvPr/>
          </p:nvGrpSpPr>
          <p:grpSpPr>
            <a:xfrm>
              <a:off x="1028700" y="1028700"/>
              <a:ext cx="1695450" cy="1695450"/>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FD8CA"/>
              </a:solidFill>
            </p:spPr>
          </p:sp>
          <p:sp>
            <p:nvSpPr>
              <p:cNvPr id="16" name="TextBox 16"/>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solidFill>
                    <a:prstClr val="black"/>
                  </a:solidFill>
                </a:endParaRPr>
              </a:p>
            </p:txBody>
          </p:sp>
        </p:grpSp>
        <p:grpSp>
          <p:nvGrpSpPr>
            <p:cNvPr id="17" name="Group 17"/>
            <p:cNvGrpSpPr/>
            <p:nvPr/>
          </p:nvGrpSpPr>
          <p:grpSpPr>
            <a:xfrm>
              <a:off x="1285875" y="1285875"/>
              <a:ext cx="1181100" cy="1181100"/>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9D6C53"/>
              </a:solidFill>
            </p:spPr>
          </p:sp>
          <p:sp>
            <p:nvSpPr>
              <p:cNvPr id="19" name="TextBox 19"/>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solidFill>
                    <a:prstClr val="black"/>
                  </a:solidFill>
                </a:endParaRPr>
              </a:p>
            </p:txBody>
          </p:sp>
        </p:grpSp>
        <p:grpSp>
          <p:nvGrpSpPr>
            <p:cNvPr id="20" name="Group 20"/>
            <p:cNvGrpSpPr/>
            <p:nvPr/>
          </p:nvGrpSpPr>
          <p:grpSpPr>
            <a:xfrm>
              <a:off x="1545256" y="1545256"/>
              <a:ext cx="662338" cy="662338"/>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FFFFFF"/>
              </a:solidFill>
            </p:spPr>
          </p:sp>
          <p:sp>
            <p:nvSpPr>
              <p:cNvPr id="22" name="TextBox 22"/>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solidFill>
                    <a:prstClr val="black"/>
                  </a:solidFill>
                </a:endParaRPr>
              </a:p>
            </p:txBody>
          </p:sp>
        </p:grpSp>
      </p:grpSp>
      <p:sp>
        <p:nvSpPr>
          <p:cNvPr id="27" name="TextBox 26"/>
          <p:cNvSpPr txBox="1"/>
          <p:nvPr/>
        </p:nvSpPr>
        <p:spPr>
          <a:xfrm>
            <a:off x="298450" y="1334364"/>
            <a:ext cx="7897446" cy="2800382"/>
          </a:xfrm>
          <a:prstGeom prst="rect">
            <a:avLst/>
          </a:prstGeom>
          <a:noFill/>
        </p:spPr>
        <p:txBody>
          <a:bodyPr wrap="square" rtlCol="0">
            <a:spAutoFit/>
          </a:bodyPr>
          <a:lstStyle/>
          <a:p>
            <a:pPr algn="just"/>
            <a:r>
              <a:rPr lang="en-US" sz="2933" dirty="0">
                <a:solidFill>
                  <a:prstClr val="black"/>
                </a:solidFill>
                <a:latin typeface="Times New Roman" panose="02020603050405020304" pitchFamily="18" charset="0"/>
                <a:cs typeface="Times New Roman" panose="02020603050405020304" pitchFamily="18" charset="0"/>
              </a:rPr>
              <a:t>b. </a:t>
            </a:r>
            <a:r>
              <a:rPr lang="vi-VN" sz="2933"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Đến</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bờ</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ni</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anh</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bảo</a:t>
            </a:r>
            <a:r>
              <a:rPr lang="en-US" sz="2933" i="1" dirty="0">
                <a:solidFill>
                  <a:prstClr val="black"/>
                </a:solidFill>
                <a:latin typeface="Times New Roman" panose="02020603050405020304" pitchFamily="18" charset="0"/>
                <a:cs typeface="Times New Roman" panose="02020603050405020304" pitchFamily="18" charset="0"/>
              </a:rPr>
              <a:t>:</a:t>
            </a:r>
          </a:p>
          <a:p>
            <a:pPr algn="just"/>
            <a:r>
              <a:rPr lang="vi-VN" sz="2933" i="1" dirty="0">
                <a:solidFill>
                  <a:prstClr val="black"/>
                </a:solidFill>
                <a:latin typeface="Times New Roman" panose="02020603050405020304" pitchFamily="18" charset="0"/>
                <a:cs typeface="Times New Roman" panose="02020603050405020304" pitchFamily="18" charset="0"/>
              </a:rPr>
              <a:t>	</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Ruộng</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mình</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quên</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cày</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xáo</a:t>
            </a:r>
            <a:endParaRPr lang="en-US" sz="2933" i="1" dirty="0">
              <a:solidFill>
                <a:prstClr val="black"/>
              </a:solidFill>
              <a:latin typeface="Times New Roman" panose="02020603050405020304" pitchFamily="18" charset="0"/>
              <a:cs typeface="Times New Roman" panose="02020603050405020304" pitchFamily="18" charset="0"/>
            </a:endParaRPr>
          </a:p>
          <a:p>
            <a:pPr algn="just"/>
            <a:r>
              <a:rPr lang="vi-VN"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Nên</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lúa</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chín</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không</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đều</a:t>
            </a:r>
            <a:r>
              <a:rPr lang="en-US" sz="2933" i="1" dirty="0">
                <a:solidFill>
                  <a:prstClr val="black"/>
                </a:solidFill>
                <a:latin typeface="Times New Roman" panose="02020603050405020304" pitchFamily="18" charset="0"/>
                <a:cs typeface="Times New Roman" panose="02020603050405020304" pitchFamily="18" charset="0"/>
              </a:rPr>
              <a:t>.</a:t>
            </a:r>
          </a:p>
          <a:p>
            <a:pPr algn="just"/>
            <a:r>
              <a:rPr lang="vi-VN"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Nhớ</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lấy</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để</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mùa</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sau</a:t>
            </a:r>
            <a:endParaRPr lang="en-US" sz="2933" i="1" dirty="0">
              <a:solidFill>
                <a:prstClr val="black"/>
              </a:solidFill>
              <a:latin typeface="Times New Roman" panose="02020603050405020304" pitchFamily="18" charset="0"/>
              <a:cs typeface="Times New Roman" panose="02020603050405020304" pitchFamily="18" charset="0"/>
            </a:endParaRPr>
          </a:p>
          <a:p>
            <a:pPr algn="just"/>
            <a:r>
              <a:rPr lang="vi-VN"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Nhà</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cố</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làm</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cho</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tốt</a:t>
            </a:r>
            <a:r>
              <a:rPr lang="en-US" sz="2933" i="1" dirty="0">
                <a:solidFill>
                  <a:prstClr val="black"/>
                </a:solidFill>
                <a:latin typeface="Times New Roman" panose="02020603050405020304" pitchFamily="18" charset="0"/>
                <a:cs typeface="Times New Roman" panose="02020603050405020304" pitchFamily="18" charset="0"/>
              </a:rPr>
              <a:t>”.</a:t>
            </a:r>
          </a:p>
          <a:p>
            <a:pPr algn="r"/>
            <a:r>
              <a:rPr lang="en-US" sz="2933" dirty="0">
                <a:solidFill>
                  <a:prstClr val="black"/>
                </a:solidFill>
                <a:latin typeface="Times New Roman" panose="02020603050405020304" pitchFamily="18" charset="0"/>
                <a:cs typeface="Times New Roman" panose="02020603050405020304" pitchFamily="18" charset="0"/>
              </a:rPr>
              <a:t>(</a:t>
            </a:r>
            <a:r>
              <a:rPr lang="en-US" sz="2933" dirty="0" err="1">
                <a:solidFill>
                  <a:prstClr val="black"/>
                </a:solidFill>
                <a:latin typeface="Times New Roman" panose="02020603050405020304" pitchFamily="18" charset="0"/>
                <a:cs typeface="Times New Roman" panose="02020603050405020304" pitchFamily="18" charset="0"/>
              </a:rPr>
              <a:t>Trần</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Hữu</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Thung</a:t>
            </a:r>
            <a:r>
              <a:rPr lang="en-US" sz="2933"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Thăm</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lúa</a:t>
            </a:r>
            <a:r>
              <a:rPr lang="en-US" sz="2933" i="1" dirty="0">
                <a:solidFill>
                  <a:prstClr val="black"/>
                </a:solidFill>
                <a:latin typeface="Times New Roman" panose="02020603050405020304" pitchFamily="18" charset="0"/>
                <a:cs typeface="Times New Roman" panose="02020603050405020304" pitchFamily="18" charset="0"/>
              </a:rPr>
              <a:t>)</a:t>
            </a:r>
          </a:p>
        </p:txBody>
      </p:sp>
      <p:sp>
        <p:nvSpPr>
          <p:cNvPr id="29" name="Oval 28"/>
          <p:cNvSpPr/>
          <p:nvPr/>
        </p:nvSpPr>
        <p:spPr>
          <a:xfrm>
            <a:off x="2027131" y="1426467"/>
            <a:ext cx="508000" cy="471467"/>
          </a:xfrm>
          <a:prstGeom prst="ellipse">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cxnSp>
        <p:nvCxnSpPr>
          <p:cNvPr id="33" name="Straight Arrow Connector 32"/>
          <p:cNvCxnSpPr/>
          <p:nvPr/>
        </p:nvCxnSpPr>
        <p:spPr>
          <a:xfrm>
            <a:off x="4298475" y="1640857"/>
            <a:ext cx="5232400" cy="0"/>
          </a:xfrm>
          <a:prstGeom prst="straightConnector1">
            <a:avLst/>
          </a:prstGeom>
          <a:ln>
            <a:prstDash val="dash"/>
            <a:tailEnd type="triangle"/>
          </a:ln>
        </p:spPr>
        <p:style>
          <a:lnRef idx="1">
            <a:schemeClr val="accent2"/>
          </a:lnRef>
          <a:fillRef idx="0">
            <a:schemeClr val="accent2"/>
          </a:fillRef>
          <a:effectRef idx="0">
            <a:schemeClr val="accent2"/>
          </a:effectRef>
          <a:fontRef idx="minor">
            <a:schemeClr val="tx1"/>
          </a:fontRef>
        </p:style>
      </p:cxnSp>
      <p:sp>
        <p:nvSpPr>
          <p:cNvPr id="34" name="TextBox 33"/>
          <p:cNvSpPr txBox="1"/>
          <p:nvPr/>
        </p:nvSpPr>
        <p:spPr>
          <a:xfrm>
            <a:off x="9776571" y="1336057"/>
            <a:ext cx="965200" cy="543675"/>
          </a:xfrm>
          <a:prstGeom prst="rect">
            <a:avLst/>
          </a:prstGeom>
          <a:noFill/>
        </p:spPr>
        <p:txBody>
          <a:bodyPr wrap="square" rtlCol="0">
            <a:spAutoFit/>
          </a:bodyPr>
          <a:lstStyle/>
          <a:p>
            <a:pPr algn="just"/>
            <a:r>
              <a:rPr lang="en-US" sz="2933" b="1" dirty="0" err="1">
                <a:solidFill>
                  <a:prstClr val="black"/>
                </a:solidFill>
                <a:latin typeface="Times New Roman" panose="02020603050405020304" pitchFamily="18" charset="0"/>
                <a:cs typeface="Times New Roman" panose="02020603050405020304" pitchFamily="18" charset="0"/>
              </a:rPr>
              <a:t>này</a:t>
            </a:r>
            <a:r>
              <a:rPr lang="en-US" sz="2933" b="1" dirty="0">
                <a:solidFill>
                  <a:prstClr val="black"/>
                </a:solidFill>
                <a:latin typeface="Times New Roman" panose="02020603050405020304" pitchFamily="18" charset="0"/>
                <a:cs typeface="Times New Roman" panose="02020603050405020304" pitchFamily="18" charset="0"/>
              </a:rPr>
              <a:t>, </a:t>
            </a:r>
            <a:endParaRPr lang="en-US" sz="2933" b="1" i="1" dirty="0">
              <a:solidFill>
                <a:prstClr val="black"/>
              </a:solidFill>
              <a:latin typeface="Times New Roman" panose="02020603050405020304" pitchFamily="18" charset="0"/>
              <a:cs typeface="Times New Roman" panose="02020603050405020304" pitchFamily="18" charset="0"/>
            </a:endParaRPr>
          </a:p>
        </p:txBody>
      </p:sp>
      <p:grpSp>
        <p:nvGrpSpPr>
          <p:cNvPr id="35" name="Group 11"/>
          <p:cNvGrpSpPr/>
          <p:nvPr/>
        </p:nvGrpSpPr>
        <p:grpSpPr>
          <a:xfrm>
            <a:off x="0" y="6388100"/>
            <a:ext cx="12192000" cy="699585"/>
            <a:chOff x="0" y="0"/>
            <a:chExt cx="4816593" cy="276379"/>
          </a:xfrm>
        </p:grpSpPr>
        <p:sp>
          <p:nvSpPr>
            <p:cNvPr id="36" name="Freeform 12"/>
            <p:cNvSpPr/>
            <p:nvPr/>
          </p:nvSpPr>
          <p:spPr>
            <a:xfrm>
              <a:off x="0" y="0"/>
              <a:ext cx="4816592" cy="276379"/>
            </a:xfrm>
            <a:custGeom>
              <a:avLst/>
              <a:gdLst/>
              <a:ahLst/>
              <a:cxnLst/>
              <a:rect l="l" t="t" r="r" b="b"/>
              <a:pathLst>
                <a:path w="4816592" h="276379">
                  <a:moveTo>
                    <a:pt x="0" y="0"/>
                  </a:moveTo>
                  <a:lnTo>
                    <a:pt x="4816592" y="0"/>
                  </a:lnTo>
                  <a:lnTo>
                    <a:pt x="4816592" y="276379"/>
                  </a:lnTo>
                  <a:lnTo>
                    <a:pt x="0" y="276379"/>
                  </a:lnTo>
                  <a:close/>
                </a:path>
              </a:pathLst>
            </a:custGeom>
            <a:solidFill>
              <a:srgbClr val="DFD8CA"/>
            </a:solidFill>
          </p:spPr>
        </p:sp>
        <p:sp>
          <p:nvSpPr>
            <p:cNvPr id="37" name="TextBox 13"/>
            <p:cNvSpPr txBox="1"/>
            <p:nvPr/>
          </p:nvSpPr>
          <p:spPr>
            <a:xfrm>
              <a:off x="0" y="-66675"/>
              <a:ext cx="812800" cy="879475"/>
            </a:xfrm>
            <a:prstGeom prst="rect">
              <a:avLst/>
            </a:prstGeom>
          </p:spPr>
          <p:txBody>
            <a:bodyPr lIns="33867" tIns="33867" rIns="33867" bIns="33867" rtlCol="0" anchor="ctr"/>
            <a:lstStyle/>
            <a:p>
              <a:pPr algn="ctr">
                <a:lnSpc>
                  <a:spcPts val="2240"/>
                </a:lnSpc>
              </a:pPr>
              <a:endParaRPr sz="1200">
                <a:solidFill>
                  <a:prstClr val="black"/>
                </a:solidFill>
              </a:endParaRPr>
            </a:p>
          </p:txBody>
        </p:sp>
      </p:grpSp>
      <p:grpSp>
        <p:nvGrpSpPr>
          <p:cNvPr id="38" name="Group 14"/>
          <p:cNvGrpSpPr/>
          <p:nvPr/>
        </p:nvGrpSpPr>
        <p:grpSpPr>
          <a:xfrm>
            <a:off x="0" y="-473064"/>
            <a:ext cx="12192000" cy="686074"/>
            <a:chOff x="0" y="0"/>
            <a:chExt cx="4816593" cy="271042"/>
          </a:xfrm>
        </p:grpSpPr>
        <p:sp>
          <p:nvSpPr>
            <p:cNvPr id="39" name="Freeform 15"/>
            <p:cNvSpPr/>
            <p:nvPr/>
          </p:nvSpPr>
          <p:spPr>
            <a:xfrm>
              <a:off x="0" y="0"/>
              <a:ext cx="4816592" cy="271042"/>
            </a:xfrm>
            <a:custGeom>
              <a:avLst/>
              <a:gdLst/>
              <a:ahLst/>
              <a:cxnLst/>
              <a:rect l="l" t="t" r="r" b="b"/>
              <a:pathLst>
                <a:path w="4816592" h="271042">
                  <a:moveTo>
                    <a:pt x="0" y="0"/>
                  </a:moveTo>
                  <a:lnTo>
                    <a:pt x="4816592" y="0"/>
                  </a:lnTo>
                  <a:lnTo>
                    <a:pt x="4816592" y="271042"/>
                  </a:lnTo>
                  <a:lnTo>
                    <a:pt x="0" y="271042"/>
                  </a:lnTo>
                  <a:close/>
                </a:path>
              </a:pathLst>
            </a:custGeom>
            <a:solidFill>
              <a:srgbClr val="DFD8CA"/>
            </a:solidFill>
          </p:spPr>
        </p:sp>
        <p:sp>
          <p:nvSpPr>
            <p:cNvPr id="40" name="TextBox 16"/>
            <p:cNvSpPr txBox="1"/>
            <p:nvPr/>
          </p:nvSpPr>
          <p:spPr>
            <a:xfrm>
              <a:off x="0" y="-66675"/>
              <a:ext cx="812800" cy="879475"/>
            </a:xfrm>
            <a:prstGeom prst="rect">
              <a:avLst/>
            </a:prstGeom>
          </p:spPr>
          <p:txBody>
            <a:bodyPr lIns="33867" tIns="33867" rIns="33867" bIns="33867" rtlCol="0" anchor="ctr"/>
            <a:lstStyle/>
            <a:p>
              <a:pPr algn="ctr">
                <a:lnSpc>
                  <a:spcPts val="2240"/>
                </a:lnSpc>
              </a:pPr>
              <a:endParaRPr sz="1200">
                <a:solidFill>
                  <a:prstClr val="black"/>
                </a:solidFill>
              </a:endParaRPr>
            </a:p>
          </p:txBody>
        </p:sp>
      </p:grpSp>
      <p:sp>
        <p:nvSpPr>
          <p:cNvPr id="4" name="Rectangle 3"/>
          <p:cNvSpPr/>
          <p:nvPr/>
        </p:nvSpPr>
        <p:spPr>
          <a:xfrm>
            <a:off x="857356" y="4606202"/>
            <a:ext cx="10618671" cy="1323632"/>
          </a:xfrm>
          <a:prstGeom prst="rect">
            <a:avLst/>
          </a:prstGeom>
        </p:spPr>
        <p:txBody>
          <a:bodyPr wrap="square">
            <a:spAutoFit/>
          </a:bodyPr>
          <a:lstStyle/>
          <a:p>
            <a:pPr algn="just">
              <a:spcAft>
                <a:spcPts val="133"/>
              </a:spcAft>
              <a:buClr>
                <a:srgbClr val="000000"/>
              </a:buClr>
              <a:buSzPts val="1200"/>
              <a:tabLst>
                <a:tab pos="349691" algn="l"/>
              </a:tabLst>
            </a:pPr>
            <a:r>
              <a:rPr lang="en-US" sz="2667"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667"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Tác</a:t>
            </a:r>
            <a:r>
              <a:rPr lang="en-US" sz="2667"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667"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dụng</a:t>
            </a:r>
            <a:r>
              <a:rPr lang="en-US" sz="2667"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vi-VN" sz="2667"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Bờ ni </a:t>
            </a:r>
            <a:r>
              <a:rPr lang="vi-VN" sz="2667"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 là </a:t>
            </a:r>
            <a:r>
              <a:rPr lang="vi-VN" sz="2667"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bờ này</a:t>
            </a:r>
            <a:r>
              <a:rPr lang="vi-VN" sz="2667"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(theo cách nói cùa người xứ Nghệ và một số địa phương khác ở miển Trung). Đưa lời nói thường ngày, mộc mạc vào thơ, tác giả sáng tạo được hình ảnh thơ chân thực, sinh động.</a:t>
            </a:r>
            <a:endParaRPr lang="en-US" sz="2133"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852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arn(inVertical)">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4"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60773" y="1484283"/>
            <a:ext cx="8375227" cy="1446358"/>
          </a:xfrm>
          <a:prstGeom prst="rect">
            <a:avLst/>
          </a:prstGeom>
          <a:noFill/>
        </p:spPr>
        <p:txBody>
          <a:bodyPr wrap="square" rtlCol="0">
            <a:spAutoFit/>
          </a:bodyPr>
          <a:lstStyle/>
          <a:p>
            <a:pPr algn="just"/>
            <a:r>
              <a:rPr lang="en-US" sz="2933" dirty="0">
                <a:solidFill>
                  <a:prstClr val="black"/>
                </a:solidFill>
                <a:latin typeface="Times New Roman" panose="02020603050405020304" pitchFamily="18" charset="0"/>
                <a:cs typeface="Times New Roman" panose="02020603050405020304" pitchFamily="18" charset="0"/>
              </a:rPr>
              <a:t>c. </a:t>
            </a:r>
            <a:r>
              <a:rPr lang="vi-VN" sz="2933"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Chừ</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đây</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Huế</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Huế</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ơi</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Xiềng</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gông</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xưa</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đã</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gãy</a:t>
            </a:r>
            <a:endParaRPr lang="en-US" sz="2933" i="1" dirty="0">
              <a:solidFill>
                <a:prstClr val="black"/>
              </a:solidFill>
              <a:latin typeface="Times New Roman" panose="02020603050405020304" pitchFamily="18" charset="0"/>
              <a:cs typeface="Times New Roman" panose="02020603050405020304" pitchFamily="18" charset="0"/>
            </a:endParaRPr>
          </a:p>
          <a:p>
            <a:pPr algn="just"/>
            <a:r>
              <a:rPr lang="vi-VN"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Hãy</a:t>
            </a:r>
            <a:r>
              <a:rPr lang="en-US" sz="2933" i="1" dirty="0">
                <a:solidFill>
                  <a:prstClr val="black"/>
                </a:solidFill>
                <a:latin typeface="Times New Roman" panose="02020603050405020304" pitchFamily="18" charset="0"/>
                <a:cs typeface="Times New Roman" panose="02020603050405020304" pitchFamily="18" charset="0"/>
              </a:rPr>
              <a:t> bay </a:t>
            </a:r>
            <a:r>
              <a:rPr lang="en-US" sz="2933" i="1" dirty="0" err="1">
                <a:solidFill>
                  <a:prstClr val="black"/>
                </a:solidFill>
                <a:latin typeface="Times New Roman" panose="02020603050405020304" pitchFamily="18" charset="0"/>
                <a:cs typeface="Times New Roman" panose="02020603050405020304" pitchFamily="18" charset="0"/>
              </a:rPr>
              <a:t>lên</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Sông</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núi</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của</a:t>
            </a:r>
            <a:r>
              <a:rPr lang="en-US" sz="2933" i="1" dirty="0">
                <a:solidFill>
                  <a:prstClr val="black"/>
                </a:solidFill>
                <a:latin typeface="Times New Roman" panose="02020603050405020304" pitchFamily="18" charset="0"/>
                <a:cs typeface="Times New Roman" panose="02020603050405020304" pitchFamily="18" charset="0"/>
              </a:rPr>
              <a:t> ta </a:t>
            </a:r>
            <a:r>
              <a:rPr lang="en-US" sz="2933" i="1" dirty="0" err="1">
                <a:solidFill>
                  <a:prstClr val="black"/>
                </a:solidFill>
                <a:latin typeface="Times New Roman" panose="02020603050405020304" pitchFamily="18" charset="0"/>
                <a:cs typeface="Times New Roman" panose="02020603050405020304" pitchFamily="18" charset="0"/>
              </a:rPr>
              <a:t>rồi</a:t>
            </a:r>
            <a:r>
              <a:rPr lang="en-US" sz="2933" i="1" dirty="0">
                <a:solidFill>
                  <a:prstClr val="black"/>
                </a:solidFill>
                <a:latin typeface="Times New Roman" panose="02020603050405020304" pitchFamily="18" charset="0"/>
                <a:cs typeface="Times New Roman" panose="02020603050405020304" pitchFamily="18" charset="0"/>
              </a:rPr>
              <a:t>!</a:t>
            </a:r>
          </a:p>
          <a:p>
            <a:pPr algn="r"/>
            <a:r>
              <a:rPr lang="en-US" sz="2933" dirty="0">
                <a:solidFill>
                  <a:prstClr val="black"/>
                </a:solidFill>
                <a:latin typeface="Times New Roman" panose="02020603050405020304" pitchFamily="18" charset="0"/>
                <a:cs typeface="Times New Roman" panose="02020603050405020304" pitchFamily="18" charset="0"/>
              </a:rPr>
              <a:t>(</a:t>
            </a:r>
            <a:r>
              <a:rPr lang="en-US" sz="2933" dirty="0" err="1">
                <a:solidFill>
                  <a:prstClr val="black"/>
                </a:solidFill>
                <a:latin typeface="Times New Roman" panose="02020603050405020304" pitchFamily="18" charset="0"/>
                <a:cs typeface="Times New Roman" panose="02020603050405020304" pitchFamily="18" charset="0"/>
              </a:rPr>
              <a:t>Tố</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Hữu</a:t>
            </a:r>
            <a:r>
              <a:rPr lang="en-US" sz="2933"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Huế</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tháng</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Tám</a:t>
            </a:r>
            <a:r>
              <a:rPr lang="en-US" sz="2933" i="1" dirty="0">
                <a:solidFill>
                  <a:prstClr val="black"/>
                </a:solidFill>
                <a:latin typeface="Times New Roman" panose="02020603050405020304" pitchFamily="18" charset="0"/>
                <a:cs typeface="Times New Roman" panose="02020603050405020304" pitchFamily="18" charset="0"/>
              </a:rPr>
              <a:t>)</a:t>
            </a:r>
          </a:p>
        </p:txBody>
      </p:sp>
      <p:sp>
        <p:nvSpPr>
          <p:cNvPr id="2" name="AutoShape 2"/>
          <p:cNvSpPr/>
          <p:nvPr/>
        </p:nvSpPr>
        <p:spPr>
          <a:xfrm>
            <a:off x="-558800" y="5410200"/>
            <a:ext cx="8221980" cy="0"/>
          </a:xfrm>
          <a:prstGeom prst="line">
            <a:avLst/>
          </a:prstGeom>
          <a:ln w="47625" cap="flat">
            <a:solidFill>
              <a:srgbClr val="9D6C53"/>
            </a:solidFill>
            <a:prstDash val="solid"/>
            <a:headEnd type="none" w="sm" len="sm"/>
            <a:tailEnd type="none" w="sm" len="sm"/>
          </a:ln>
        </p:spPr>
      </p:sp>
      <p:sp>
        <p:nvSpPr>
          <p:cNvPr id="3" name="AutoShape 3"/>
          <p:cNvSpPr/>
          <p:nvPr/>
        </p:nvSpPr>
        <p:spPr>
          <a:xfrm rot="-5400000">
            <a:off x="-2424896" y="3918754"/>
            <a:ext cx="6234093" cy="0"/>
          </a:xfrm>
          <a:prstGeom prst="line">
            <a:avLst/>
          </a:prstGeom>
          <a:ln w="47625" cap="flat">
            <a:solidFill>
              <a:srgbClr val="9D6C53"/>
            </a:solidFill>
            <a:prstDash val="solid"/>
            <a:headEnd type="none" w="sm" len="sm"/>
            <a:tailEnd type="none" w="sm" len="sm"/>
          </a:ln>
        </p:spPr>
      </p:sp>
      <p:grpSp>
        <p:nvGrpSpPr>
          <p:cNvPr id="26" name="Group 25"/>
          <p:cNvGrpSpPr/>
          <p:nvPr/>
        </p:nvGrpSpPr>
        <p:grpSpPr>
          <a:xfrm>
            <a:off x="127000" y="252433"/>
            <a:ext cx="1130300" cy="1130300"/>
            <a:chOff x="1028700" y="1028700"/>
            <a:chExt cx="1695450" cy="1695450"/>
          </a:xfrm>
        </p:grpSpPr>
        <p:grpSp>
          <p:nvGrpSpPr>
            <p:cNvPr id="11" name="Group 11"/>
            <p:cNvGrpSpPr/>
            <p:nvPr/>
          </p:nvGrpSpPr>
          <p:grpSpPr>
            <a:xfrm>
              <a:off x="1028700" y="1028700"/>
              <a:ext cx="1695450" cy="1695450"/>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FD8CA"/>
              </a:solidFill>
            </p:spPr>
          </p:sp>
          <p:sp>
            <p:nvSpPr>
              <p:cNvPr id="13" name="TextBox 13"/>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solidFill>
                    <a:prstClr val="black"/>
                  </a:solidFill>
                </a:endParaRPr>
              </a:p>
            </p:txBody>
          </p:sp>
        </p:grpSp>
        <p:grpSp>
          <p:nvGrpSpPr>
            <p:cNvPr id="14" name="Group 14"/>
            <p:cNvGrpSpPr/>
            <p:nvPr/>
          </p:nvGrpSpPr>
          <p:grpSpPr>
            <a:xfrm>
              <a:off x="1028700" y="1028700"/>
              <a:ext cx="1695450" cy="1695450"/>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FD8CA"/>
              </a:solidFill>
            </p:spPr>
          </p:sp>
          <p:sp>
            <p:nvSpPr>
              <p:cNvPr id="16" name="TextBox 16"/>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solidFill>
                    <a:prstClr val="black"/>
                  </a:solidFill>
                </a:endParaRPr>
              </a:p>
            </p:txBody>
          </p:sp>
        </p:grpSp>
        <p:grpSp>
          <p:nvGrpSpPr>
            <p:cNvPr id="17" name="Group 17"/>
            <p:cNvGrpSpPr/>
            <p:nvPr/>
          </p:nvGrpSpPr>
          <p:grpSpPr>
            <a:xfrm>
              <a:off x="1285875" y="1285875"/>
              <a:ext cx="1181100" cy="1181100"/>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9D6C53"/>
              </a:solidFill>
            </p:spPr>
          </p:sp>
          <p:sp>
            <p:nvSpPr>
              <p:cNvPr id="19" name="TextBox 19"/>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solidFill>
                    <a:prstClr val="black"/>
                  </a:solidFill>
                </a:endParaRPr>
              </a:p>
            </p:txBody>
          </p:sp>
        </p:grpSp>
        <p:grpSp>
          <p:nvGrpSpPr>
            <p:cNvPr id="20" name="Group 20"/>
            <p:cNvGrpSpPr/>
            <p:nvPr/>
          </p:nvGrpSpPr>
          <p:grpSpPr>
            <a:xfrm>
              <a:off x="1545256" y="1545256"/>
              <a:ext cx="662338" cy="662338"/>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FFFFFF"/>
              </a:solidFill>
            </p:spPr>
          </p:sp>
          <p:sp>
            <p:nvSpPr>
              <p:cNvPr id="22" name="TextBox 22"/>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solidFill>
                    <a:prstClr val="black"/>
                  </a:solidFill>
                </a:endParaRPr>
              </a:p>
            </p:txBody>
          </p:sp>
        </p:grpSp>
      </p:grpSp>
      <p:sp>
        <p:nvSpPr>
          <p:cNvPr id="28" name="Oval 27"/>
          <p:cNvSpPr/>
          <p:nvPr/>
        </p:nvSpPr>
        <p:spPr>
          <a:xfrm>
            <a:off x="1240829" y="1536333"/>
            <a:ext cx="816571" cy="471467"/>
          </a:xfrm>
          <a:prstGeom prst="ellipse">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cxnSp>
        <p:nvCxnSpPr>
          <p:cNvPr id="31" name="Straight Arrow Connector 30"/>
          <p:cNvCxnSpPr/>
          <p:nvPr/>
        </p:nvCxnSpPr>
        <p:spPr>
          <a:xfrm>
            <a:off x="8077200" y="1882646"/>
            <a:ext cx="1996603" cy="1"/>
          </a:xfrm>
          <a:prstGeom prst="straightConnector1">
            <a:avLst/>
          </a:prstGeom>
          <a:ln>
            <a:prstDash val="dash"/>
            <a:tailEnd type="triangle"/>
          </a:ln>
        </p:spPr>
        <p:style>
          <a:lnRef idx="1">
            <a:schemeClr val="accent2"/>
          </a:lnRef>
          <a:fillRef idx="0">
            <a:schemeClr val="accent2"/>
          </a:fillRef>
          <a:effectRef idx="0">
            <a:schemeClr val="accent2"/>
          </a:effectRef>
          <a:fontRef idx="minor">
            <a:schemeClr val="tx1"/>
          </a:fontRef>
        </p:style>
      </p:cxnSp>
      <p:sp>
        <p:nvSpPr>
          <p:cNvPr id="32" name="TextBox 31"/>
          <p:cNvSpPr txBox="1"/>
          <p:nvPr/>
        </p:nvSpPr>
        <p:spPr>
          <a:xfrm>
            <a:off x="10319499" y="1626166"/>
            <a:ext cx="1481504" cy="543675"/>
          </a:xfrm>
          <a:prstGeom prst="rect">
            <a:avLst/>
          </a:prstGeom>
          <a:noFill/>
        </p:spPr>
        <p:txBody>
          <a:bodyPr wrap="square" rtlCol="0">
            <a:spAutoFit/>
          </a:bodyPr>
          <a:lstStyle/>
          <a:p>
            <a:pPr algn="just"/>
            <a:r>
              <a:rPr lang="en-US" sz="2933" b="1" dirty="0" err="1">
                <a:solidFill>
                  <a:prstClr val="black"/>
                </a:solidFill>
                <a:latin typeface="Times New Roman" panose="02020603050405020304" pitchFamily="18" charset="0"/>
                <a:cs typeface="Times New Roman" panose="02020603050405020304" pitchFamily="18" charset="0"/>
              </a:rPr>
              <a:t>bây</a:t>
            </a:r>
            <a:r>
              <a:rPr lang="en-US" sz="2933" b="1" dirty="0">
                <a:solidFill>
                  <a:prstClr val="black"/>
                </a:solidFill>
                <a:latin typeface="Times New Roman" panose="02020603050405020304" pitchFamily="18" charset="0"/>
                <a:cs typeface="Times New Roman" panose="02020603050405020304" pitchFamily="18" charset="0"/>
              </a:rPr>
              <a:t> </a:t>
            </a:r>
            <a:r>
              <a:rPr lang="en-US" sz="2933" b="1" dirty="0" err="1">
                <a:solidFill>
                  <a:prstClr val="black"/>
                </a:solidFill>
                <a:latin typeface="Times New Roman" panose="02020603050405020304" pitchFamily="18" charset="0"/>
                <a:cs typeface="Times New Roman" panose="02020603050405020304" pitchFamily="18" charset="0"/>
              </a:rPr>
              <a:t>giờ</a:t>
            </a:r>
            <a:endParaRPr lang="en-US" sz="2933" b="1" i="1" dirty="0">
              <a:solidFill>
                <a:prstClr val="black"/>
              </a:solidFill>
              <a:latin typeface="Times New Roman" panose="02020603050405020304" pitchFamily="18" charset="0"/>
              <a:cs typeface="Times New Roman" panose="02020603050405020304" pitchFamily="18" charset="0"/>
            </a:endParaRPr>
          </a:p>
        </p:txBody>
      </p:sp>
      <p:grpSp>
        <p:nvGrpSpPr>
          <p:cNvPr id="39" name="Group 11"/>
          <p:cNvGrpSpPr/>
          <p:nvPr/>
        </p:nvGrpSpPr>
        <p:grpSpPr>
          <a:xfrm>
            <a:off x="0" y="6388100"/>
            <a:ext cx="12192000" cy="699585"/>
            <a:chOff x="0" y="0"/>
            <a:chExt cx="4816593" cy="276379"/>
          </a:xfrm>
        </p:grpSpPr>
        <p:sp>
          <p:nvSpPr>
            <p:cNvPr id="40" name="Freeform 12"/>
            <p:cNvSpPr/>
            <p:nvPr/>
          </p:nvSpPr>
          <p:spPr>
            <a:xfrm>
              <a:off x="0" y="0"/>
              <a:ext cx="4816592" cy="276379"/>
            </a:xfrm>
            <a:custGeom>
              <a:avLst/>
              <a:gdLst/>
              <a:ahLst/>
              <a:cxnLst/>
              <a:rect l="l" t="t" r="r" b="b"/>
              <a:pathLst>
                <a:path w="4816592" h="276379">
                  <a:moveTo>
                    <a:pt x="0" y="0"/>
                  </a:moveTo>
                  <a:lnTo>
                    <a:pt x="4816592" y="0"/>
                  </a:lnTo>
                  <a:lnTo>
                    <a:pt x="4816592" y="276379"/>
                  </a:lnTo>
                  <a:lnTo>
                    <a:pt x="0" y="276379"/>
                  </a:lnTo>
                  <a:close/>
                </a:path>
              </a:pathLst>
            </a:custGeom>
            <a:solidFill>
              <a:srgbClr val="DFD8CA"/>
            </a:solidFill>
          </p:spPr>
        </p:sp>
        <p:sp>
          <p:nvSpPr>
            <p:cNvPr id="41" name="TextBox 13"/>
            <p:cNvSpPr txBox="1"/>
            <p:nvPr/>
          </p:nvSpPr>
          <p:spPr>
            <a:xfrm>
              <a:off x="0" y="-66675"/>
              <a:ext cx="812800" cy="879475"/>
            </a:xfrm>
            <a:prstGeom prst="rect">
              <a:avLst/>
            </a:prstGeom>
          </p:spPr>
          <p:txBody>
            <a:bodyPr lIns="33867" tIns="33867" rIns="33867" bIns="33867" rtlCol="0" anchor="ctr"/>
            <a:lstStyle/>
            <a:p>
              <a:pPr algn="ctr">
                <a:lnSpc>
                  <a:spcPts val="2240"/>
                </a:lnSpc>
              </a:pPr>
              <a:endParaRPr sz="1200">
                <a:solidFill>
                  <a:prstClr val="black"/>
                </a:solidFill>
              </a:endParaRPr>
            </a:p>
          </p:txBody>
        </p:sp>
      </p:grpSp>
      <p:grpSp>
        <p:nvGrpSpPr>
          <p:cNvPr id="42" name="Group 14"/>
          <p:cNvGrpSpPr/>
          <p:nvPr/>
        </p:nvGrpSpPr>
        <p:grpSpPr>
          <a:xfrm>
            <a:off x="0" y="-473064"/>
            <a:ext cx="12192000" cy="686074"/>
            <a:chOff x="0" y="0"/>
            <a:chExt cx="4816593" cy="271042"/>
          </a:xfrm>
        </p:grpSpPr>
        <p:sp>
          <p:nvSpPr>
            <p:cNvPr id="43" name="Freeform 15"/>
            <p:cNvSpPr/>
            <p:nvPr/>
          </p:nvSpPr>
          <p:spPr>
            <a:xfrm>
              <a:off x="0" y="0"/>
              <a:ext cx="4816592" cy="271042"/>
            </a:xfrm>
            <a:custGeom>
              <a:avLst/>
              <a:gdLst/>
              <a:ahLst/>
              <a:cxnLst/>
              <a:rect l="l" t="t" r="r" b="b"/>
              <a:pathLst>
                <a:path w="4816592" h="271042">
                  <a:moveTo>
                    <a:pt x="0" y="0"/>
                  </a:moveTo>
                  <a:lnTo>
                    <a:pt x="4816592" y="0"/>
                  </a:lnTo>
                  <a:lnTo>
                    <a:pt x="4816592" y="271042"/>
                  </a:lnTo>
                  <a:lnTo>
                    <a:pt x="0" y="271042"/>
                  </a:lnTo>
                  <a:close/>
                </a:path>
              </a:pathLst>
            </a:custGeom>
            <a:solidFill>
              <a:srgbClr val="DFD8CA"/>
            </a:solidFill>
          </p:spPr>
        </p:sp>
        <p:sp>
          <p:nvSpPr>
            <p:cNvPr id="44" name="TextBox 16"/>
            <p:cNvSpPr txBox="1"/>
            <p:nvPr/>
          </p:nvSpPr>
          <p:spPr>
            <a:xfrm>
              <a:off x="0" y="-66675"/>
              <a:ext cx="812800" cy="879475"/>
            </a:xfrm>
            <a:prstGeom prst="rect">
              <a:avLst/>
            </a:prstGeom>
          </p:spPr>
          <p:txBody>
            <a:bodyPr lIns="33867" tIns="33867" rIns="33867" bIns="33867" rtlCol="0" anchor="ctr"/>
            <a:lstStyle/>
            <a:p>
              <a:pPr algn="ctr">
                <a:lnSpc>
                  <a:spcPts val="2240"/>
                </a:lnSpc>
              </a:pPr>
              <a:endParaRPr sz="1200">
                <a:solidFill>
                  <a:prstClr val="black"/>
                </a:solidFill>
              </a:endParaRPr>
            </a:p>
          </p:txBody>
        </p:sp>
      </p:grpSp>
      <p:sp>
        <p:nvSpPr>
          <p:cNvPr id="4" name="Rectangle 3"/>
          <p:cNvSpPr/>
          <p:nvPr/>
        </p:nvSpPr>
        <p:spPr>
          <a:xfrm>
            <a:off x="950516" y="3425680"/>
            <a:ext cx="10682684" cy="1734064"/>
          </a:xfrm>
          <a:prstGeom prst="rect">
            <a:avLst/>
          </a:prstGeom>
        </p:spPr>
        <p:txBody>
          <a:bodyPr wrap="square">
            <a:spAutoFit/>
          </a:bodyPr>
          <a:lstStyle/>
          <a:p>
            <a:pPr algn="just">
              <a:spcAft>
                <a:spcPts val="133"/>
              </a:spcAft>
              <a:buClr>
                <a:srgbClr val="000000"/>
              </a:buClr>
              <a:buSzPts val="1200"/>
              <a:tabLst>
                <a:tab pos="345457" algn="l"/>
              </a:tabLst>
            </a:pPr>
            <a:r>
              <a:rPr lang="en-US" sz="2667"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667"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Tác</a:t>
            </a:r>
            <a:r>
              <a:rPr lang="en-US" sz="2667"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667"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dụng</a:t>
            </a:r>
            <a:r>
              <a:rPr lang="en-US" sz="2667"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vi-VN" sz="2667"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 từ địa phương vùng Thừa Thiên Huế. Trong bài thơ có nhan đề </a:t>
            </a:r>
            <a:r>
              <a:rPr lang="vi-VN" sz="2667"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Huế tháng Tám, chừ</a:t>
            </a:r>
            <a:r>
              <a:rPr lang="vi-VN" sz="2667"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là một từ địa phương được Tố Hữu sử dụng rất đắt, làm nổi bật cảm xúc tự hào, vui sướng của con người vùng đất cố đô trong ngày cách mạng thành công.</a:t>
            </a:r>
            <a:endParaRPr lang="en-US" sz="2133"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543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par>
                                <p:cTn id="13" presetID="16" presetClass="entr" presetSubtype="21"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Vertical)">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60773" y="1484283"/>
            <a:ext cx="8375227" cy="995016"/>
          </a:xfrm>
          <a:prstGeom prst="rect">
            <a:avLst/>
          </a:prstGeom>
          <a:noFill/>
        </p:spPr>
        <p:txBody>
          <a:bodyPr wrap="square" rtlCol="0">
            <a:spAutoFit/>
          </a:bodyPr>
          <a:lstStyle/>
          <a:p>
            <a:pPr algn="just"/>
            <a:r>
              <a:rPr lang="en-US" sz="2933" dirty="0">
                <a:solidFill>
                  <a:prstClr val="black"/>
                </a:solidFill>
                <a:latin typeface="Times New Roman" panose="02020603050405020304" pitchFamily="18" charset="0"/>
                <a:cs typeface="Times New Roman" panose="02020603050405020304" pitchFamily="18" charset="0"/>
              </a:rPr>
              <a:t>d. </a:t>
            </a:r>
            <a:r>
              <a:rPr lang="vi-VN" sz="2933" dirty="0">
                <a:solidFill>
                  <a:prstClr val="black"/>
                </a:solidFill>
                <a:latin typeface="Times New Roman" panose="02020603050405020304" pitchFamily="18" charset="0"/>
                <a:cs typeface="Times New Roman" panose="02020603050405020304" pitchFamily="18" charset="0"/>
              </a:rPr>
              <a:t>	</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Nói</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như</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cậu</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thì</a:t>
            </a:r>
            <a:r>
              <a:rPr lang="en-US" sz="2933" i="1" dirty="0">
                <a:solidFill>
                  <a:prstClr val="black"/>
                </a:solidFill>
                <a:latin typeface="Times New Roman" panose="02020603050405020304" pitchFamily="18" charset="0"/>
                <a:cs typeface="Times New Roman" panose="02020603050405020304" pitchFamily="18" charset="0"/>
              </a:rPr>
              <a:t>...</a:t>
            </a:r>
            <a:r>
              <a:rPr lang="en-US" sz="2933" i="1" dirty="0" err="1">
                <a:solidFill>
                  <a:prstClr val="black"/>
                </a:solidFill>
                <a:latin typeface="Times New Roman" panose="02020603050405020304" pitchFamily="18" charset="0"/>
                <a:cs typeface="Times New Roman" panose="02020603050405020304" pitchFamily="18" charset="0"/>
              </a:rPr>
              <a:t>còn</a:t>
            </a:r>
            <a:r>
              <a:rPr lang="en-US" sz="2933" i="1" dirty="0">
                <a:solidFill>
                  <a:prstClr val="black"/>
                </a:solidFill>
                <a:latin typeface="Times New Roman" panose="02020603050405020304" pitchFamily="18" charset="0"/>
                <a:cs typeface="Times New Roman" panose="02020603050405020304" pitchFamily="18" charset="0"/>
              </a:rPr>
              <a:t> chi </a:t>
            </a:r>
            <a:r>
              <a:rPr lang="en-US" sz="2933" i="1" dirty="0" err="1">
                <a:solidFill>
                  <a:prstClr val="black"/>
                </a:solidFill>
                <a:latin typeface="Times New Roman" panose="02020603050405020304" pitchFamily="18" charset="0"/>
                <a:cs typeface="Times New Roman" panose="02020603050405020304" pitchFamily="18" charset="0"/>
              </a:rPr>
              <a:t>là</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Huế</a:t>
            </a:r>
            <a:r>
              <a:rPr lang="en-US" sz="2933" i="1" dirty="0">
                <a:solidFill>
                  <a:prstClr val="black"/>
                </a:solidFill>
                <a:latin typeface="Times New Roman" panose="02020603050405020304" pitchFamily="18" charset="0"/>
                <a:cs typeface="Times New Roman" panose="02020603050405020304" pitchFamily="18" charset="0"/>
              </a:rPr>
              <a:t>!</a:t>
            </a:r>
          </a:p>
          <a:p>
            <a:pPr algn="r"/>
            <a:r>
              <a:rPr lang="en-US" sz="2933" dirty="0">
                <a:solidFill>
                  <a:prstClr val="black"/>
                </a:solidFill>
                <a:latin typeface="Times New Roman" panose="02020603050405020304" pitchFamily="18" charset="0"/>
                <a:cs typeface="Times New Roman" panose="02020603050405020304" pitchFamily="18" charset="0"/>
              </a:rPr>
              <a:t>(</a:t>
            </a:r>
            <a:r>
              <a:rPr lang="en-US" sz="2933" dirty="0" err="1">
                <a:solidFill>
                  <a:prstClr val="black"/>
                </a:solidFill>
                <a:latin typeface="Times New Roman" panose="02020603050405020304" pitchFamily="18" charset="0"/>
                <a:cs typeface="Times New Roman" panose="02020603050405020304" pitchFamily="18" charset="0"/>
              </a:rPr>
              <a:t>Hoàng</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Phủ</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Ngọc</a:t>
            </a:r>
            <a:r>
              <a:rPr lang="en-US" sz="2933" dirty="0">
                <a:solidFill>
                  <a:prstClr val="black"/>
                </a:solidFill>
                <a:latin typeface="Times New Roman" panose="02020603050405020304" pitchFamily="18" charset="0"/>
                <a:cs typeface="Times New Roman" panose="02020603050405020304" pitchFamily="18" charset="0"/>
              </a:rPr>
              <a:t> </a:t>
            </a:r>
            <a:r>
              <a:rPr lang="en-US" sz="2933" dirty="0" err="1">
                <a:solidFill>
                  <a:prstClr val="black"/>
                </a:solidFill>
                <a:latin typeface="Times New Roman" panose="02020603050405020304" pitchFamily="18" charset="0"/>
                <a:cs typeface="Times New Roman" panose="02020603050405020304" pitchFamily="18" charset="0"/>
              </a:rPr>
              <a:t>Tường</a:t>
            </a:r>
            <a:r>
              <a:rPr lang="en-US" sz="2933"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Chuyện</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cơm</a:t>
            </a:r>
            <a:r>
              <a:rPr lang="en-US" sz="2933" i="1" dirty="0">
                <a:solidFill>
                  <a:prstClr val="black"/>
                </a:solidFill>
                <a:latin typeface="Times New Roman" panose="02020603050405020304" pitchFamily="18" charset="0"/>
                <a:cs typeface="Times New Roman" panose="02020603050405020304" pitchFamily="18" charset="0"/>
              </a:rPr>
              <a:t> </a:t>
            </a:r>
            <a:r>
              <a:rPr lang="en-US" sz="2933" i="1" dirty="0" err="1">
                <a:solidFill>
                  <a:prstClr val="black"/>
                </a:solidFill>
                <a:latin typeface="Times New Roman" panose="02020603050405020304" pitchFamily="18" charset="0"/>
                <a:cs typeface="Times New Roman" panose="02020603050405020304" pitchFamily="18" charset="0"/>
              </a:rPr>
              <a:t>hến</a:t>
            </a:r>
            <a:r>
              <a:rPr lang="en-US" sz="2933" i="1" dirty="0">
                <a:solidFill>
                  <a:prstClr val="black"/>
                </a:solidFill>
                <a:latin typeface="Times New Roman" panose="02020603050405020304" pitchFamily="18" charset="0"/>
                <a:cs typeface="Times New Roman" panose="02020603050405020304" pitchFamily="18" charset="0"/>
              </a:rPr>
              <a:t>)</a:t>
            </a:r>
          </a:p>
        </p:txBody>
      </p:sp>
      <p:sp>
        <p:nvSpPr>
          <p:cNvPr id="2" name="AutoShape 2"/>
          <p:cNvSpPr/>
          <p:nvPr/>
        </p:nvSpPr>
        <p:spPr>
          <a:xfrm>
            <a:off x="-90773" y="3022600"/>
            <a:ext cx="8221980" cy="0"/>
          </a:xfrm>
          <a:prstGeom prst="line">
            <a:avLst/>
          </a:prstGeom>
          <a:ln w="47625" cap="flat">
            <a:solidFill>
              <a:srgbClr val="9D6C53"/>
            </a:solidFill>
            <a:prstDash val="solid"/>
            <a:headEnd type="none" w="sm" len="sm"/>
            <a:tailEnd type="none" w="sm" len="sm"/>
          </a:ln>
        </p:spPr>
      </p:sp>
      <p:sp>
        <p:nvSpPr>
          <p:cNvPr id="3" name="AutoShape 3"/>
          <p:cNvSpPr/>
          <p:nvPr/>
        </p:nvSpPr>
        <p:spPr>
          <a:xfrm rot="-5400000">
            <a:off x="-2424896" y="3918754"/>
            <a:ext cx="6234093" cy="0"/>
          </a:xfrm>
          <a:prstGeom prst="line">
            <a:avLst/>
          </a:prstGeom>
          <a:ln w="47625" cap="flat">
            <a:solidFill>
              <a:srgbClr val="9D6C53"/>
            </a:solidFill>
            <a:prstDash val="solid"/>
            <a:headEnd type="none" w="sm" len="sm"/>
            <a:tailEnd type="none" w="sm" len="sm"/>
          </a:ln>
        </p:spPr>
      </p:sp>
      <p:grpSp>
        <p:nvGrpSpPr>
          <p:cNvPr id="26" name="Group 25"/>
          <p:cNvGrpSpPr/>
          <p:nvPr/>
        </p:nvGrpSpPr>
        <p:grpSpPr>
          <a:xfrm>
            <a:off x="127000" y="252433"/>
            <a:ext cx="1130300" cy="1130300"/>
            <a:chOff x="1028700" y="1028700"/>
            <a:chExt cx="1695450" cy="1695450"/>
          </a:xfrm>
        </p:grpSpPr>
        <p:grpSp>
          <p:nvGrpSpPr>
            <p:cNvPr id="11" name="Group 11"/>
            <p:cNvGrpSpPr/>
            <p:nvPr/>
          </p:nvGrpSpPr>
          <p:grpSpPr>
            <a:xfrm>
              <a:off x="1028700" y="1028700"/>
              <a:ext cx="1695450" cy="1695450"/>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FD8CA"/>
              </a:solidFill>
            </p:spPr>
          </p:sp>
          <p:sp>
            <p:nvSpPr>
              <p:cNvPr id="13" name="TextBox 13"/>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solidFill>
                    <a:prstClr val="black"/>
                  </a:solidFill>
                </a:endParaRPr>
              </a:p>
            </p:txBody>
          </p:sp>
        </p:grpSp>
        <p:grpSp>
          <p:nvGrpSpPr>
            <p:cNvPr id="14" name="Group 14"/>
            <p:cNvGrpSpPr/>
            <p:nvPr/>
          </p:nvGrpSpPr>
          <p:grpSpPr>
            <a:xfrm>
              <a:off x="1028700" y="1028700"/>
              <a:ext cx="1695450" cy="1695450"/>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FD8CA"/>
              </a:solidFill>
            </p:spPr>
          </p:sp>
          <p:sp>
            <p:nvSpPr>
              <p:cNvPr id="16" name="TextBox 16"/>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solidFill>
                    <a:prstClr val="black"/>
                  </a:solidFill>
                </a:endParaRPr>
              </a:p>
            </p:txBody>
          </p:sp>
        </p:grpSp>
        <p:grpSp>
          <p:nvGrpSpPr>
            <p:cNvPr id="17" name="Group 17"/>
            <p:cNvGrpSpPr/>
            <p:nvPr/>
          </p:nvGrpSpPr>
          <p:grpSpPr>
            <a:xfrm>
              <a:off x="1285875" y="1285875"/>
              <a:ext cx="1181100" cy="1181100"/>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9D6C53"/>
              </a:solidFill>
            </p:spPr>
          </p:sp>
          <p:sp>
            <p:nvSpPr>
              <p:cNvPr id="19" name="TextBox 19"/>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solidFill>
                    <a:prstClr val="black"/>
                  </a:solidFill>
                </a:endParaRPr>
              </a:p>
            </p:txBody>
          </p:sp>
        </p:grpSp>
        <p:grpSp>
          <p:nvGrpSpPr>
            <p:cNvPr id="20" name="Group 20"/>
            <p:cNvGrpSpPr/>
            <p:nvPr/>
          </p:nvGrpSpPr>
          <p:grpSpPr>
            <a:xfrm>
              <a:off x="1545256" y="1545256"/>
              <a:ext cx="662338" cy="662338"/>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FFFFFF"/>
              </a:solidFill>
            </p:spPr>
          </p:sp>
          <p:sp>
            <p:nvSpPr>
              <p:cNvPr id="22" name="TextBox 22"/>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solidFill>
                    <a:prstClr val="black"/>
                  </a:solidFill>
                </a:endParaRPr>
              </a:p>
            </p:txBody>
          </p:sp>
        </p:grpSp>
      </p:grpSp>
      <p:sp>
        <p:nvSpPr>
          <p:cNvPr id="29" name="Oval 28"/>
          <p:cNvSpPr/>
          <p:nvPr/>
        </p:nvSpPr>
        <p:spPr>
          <a:xfrm>
            <a:off x="4689417" y="1520387"/>
            <a:ext cx="619125" cy="471467"/>
          </a:xfrm>
          <a:prstGeom prst="ellipse">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cxnSp>
        <p:nvCxnSpPr>
          <p:cNvPr id="33" name="Straight Arrow Connector 32"/>
          <p:cNvCxnSpPr/>
          <p:nvPr/>
        </p:nvCxnSpPr>
        <p:spPr>
          <a:xfrm>
            <a:off x="6487908" y="1740764"/>
            <a:ext cx="3286597" cy="0"/>
          </a:xfrm>
          <a:prstGeom prst="straightConnector1">
            <a:avLst/>
          </a:prstGeom>
          <a:ln>
            <a:prstDash val="dash"/>
            <a:tailEnd type="triangle"/>
          </a:ln>
        </p:spPr>
        <p:style>
          <a:lnRef idx="1">
            <a:schemeClr val="accent2"/>
          </a:lnRef>
          <a:fillRef idx="0">
            <a:schemeClr val="accent2"/>
          </a:fillRef>
          <a:effectRef idx="0">
            <a:schemeClr val="accent2"/>
          </a:effectRef>
          <a:fontRef idx="minor">
            <a:schemeClr val="tx1"/>
          </a:fontRef>
        </p:style>
      </p:cxnSp>
      <p:sp>
        <p:nvSpPr>
          <p:cNvPr id="34" name="TextBox 33"/>
          <p:cNvSpPr txBox="1"/>
          <p:nvPr/>
        </p:nvSpPr>
        <p:spPr>
          <a:xfrm>
            <a:off x="10124928" y="1484284"/>
            <a:ext cx="1355872" cy="543675"/>
          </a:xfrm>
          <a:prstGeom prst="rect">
            <a:avLst/>
          </a:prstGeom>
          <a:noFill/>
        </p:spPr>
        <p:txBody>
          <a:bodyPr wrap="square" rtlCol="0">
            <a:spAutoFit/>
          </a:bodyPr>
          <a:lstStyle/>
          <a:p>
            <a:pPr algn="just"/>
            <a:r>
              <a:rPr lang="en-US" sz="2933" b="1" dirty="0" err="1">
                <a:solidFill>
                  <a:prstClr val="black"/>
                </a:solidFill>
                <a:latin typeface="Times New Roman" panose="02020603050405020304" pitchFamily="18" charset="0"/>
                <a:cs typeface="Times New Roman" panose="02020603050405020304" pitchFamily="18" charset="0"/>
              </a:rPr>
              <a:t>gì</a:t>
            </a:r>
            <a:r>
              <a:rPr lang="en-US" sz="2933" b="1" dirty="0">
                <a:solidFill>
                  <a:prstClr val="black"/>
                </a:solidFill>
                <a:latin typeface="Times New Roman" panose="02020603050405020304" pitchFamily="18" charset="0"/>
                <a:cs typeface="Times New Roman" panose="02020603050405020304" pitchFamily="18" charset="0"/>
              </a:rPr>
              <a:t>/</a:t>
            </a:r>
            <a:r>
              <a:rPr lang="en-US" sz="2933" b="1" dirty="0" err="1">
                <a:solidFill>
                  <a:prstClr val="black"/>
                </a:solidFill>
                <a:latin typeface="Times New Roman" panose="02020603050405020304" pitchFamily="18" charset="0"/>
                <a:cs typeface="Times New Roman" panose="02020603050405020304" pitchFamily="18" charset="0"/>
              </a:rPr>
              <a:t>đâu</a:t>
            </a:r>
            <a:endParaRPr lang="en-US" sz="2933" b="1" i="1" dirty="0">
              <a:solidFill>
                <a:prstClr val="black"/>
              </a:solidFill>
              <a:latin typeface="Times New Roman" panose="02020603050405020304" pitchFamily="18" charset="0"/>
              <a:cs typeface="Times New Roman" panose="02020603050405020304" pitchFamily="18" charset="0"/>
            </a:endParaRPr>
          </a:p>
        </p:txBody>
      </p:sp>
      <p:grpSp>
        <p:nvGrpSpPr>
          <p:cNvPr id="39" name="Group 11"/>
          <p:cNvGrpSpPr/>
          <p:nvPr/>
        </p:nvGrpSpPr>
        <p:grpSpPr>
          <a:xfrm>
            <a:off x="0" y="6388100"/>
            <a:ext cx="12192000" cy="699585"/>
            <a:chOff x="0" y="0"/>
            <a:chExt cx="4816593" cy="276379"/>
          </a:xfrm>
        </p:grpSpPr>
        <p:sp>
          <p:nvSpPr>
            <p:cNvPr id="40" name="Freeform 12"/>
            <p:cNvSpPr/>
            <p:nvPr/>
          </p:nvSpPr>
          <p:spPr>
            <a:xfrm>
              <a:off x="0" y="0"/>
              <a:ext cx="4816592" cy="276379"/>
            </a:xfrm>
            <a:custGeom>
              <a:avLst/>
              <a:gdLst/>
              <a:ahLst/>
              <a:cxnLst/>
              <a:rect l="l" t="t" r="r" b="b"/>
              <a:pathLst>
                <a:path w="4816592" h="276379">
                  <a:moveTo>
                    <a:pt x="0" y="0"/>
                  </a:moveTo>
                  <a:lnTo>
                    <a:pt x="4816592" y="0"/>
                  </a:lnTo>
                  <a:lnTo>
                    <a:pt x="4816592" y="276379"/>
                  </a:lnTo>
                  <a:lnTo>
                    <a:pt x="0" y="276379"/>
                  </a:lnTo>
                  <a:close/>
                </a:path>
              </a:pathLst>
            </a:custGeom>
            <a:solidFill>
              <a:srgbClr val="DFD8CA"/>
            </a:solidFill>
          </p:spPr>
        </p:sp>
        <p:sp>
          <p:nvSpPr>
            <p:cNvPr id="41" name="TextBox 13"/>
            <p:cNvSpPr txBox="1"/>
            <p:nvPr/>
          </p:nvSpPr>
          <p:spPr>
            <a:xfrm>
              <a:off x="0" y="-66675"/>
              <a:ext cx="812800" cy="879475"/>
            </a:xfrm>
            <a:prstGeom prst="rect">
              <a:avLst/>
            </a:prstGeom>
          </p:spPr>
          <p:txBody>
            <a:bodyPr lIns="33867" tIns="33867" rIns="33867" bIns="33867" rtlCol="0" anchor="ctr"/>
            <a:lstStyle/>
            <a:p>
              <a:pPr algn="ctr">
                <a:lnSpc>
                  <a:spcPts val="2240"/>
                </a:lnSpc>
              </a:pPr>
              <a:endParaRPr sz="1200">
                <a:solidFill>
                  <a:prstClr val="black"/>
                </a:solidFill>
              </a:endParaRPr>
            </a:p>
          </p:txBody>
        </p:sp>
      </p:grpSp>
      <p:grpSp>
        <p:nvGrpSpPr>
          <p:cNvPr id="42" name="Group 14"/>
          <p:cNvGrpSpPr/>
          <p:nvPr/>
        </p:nvGrpSpPr>
        <p:grpSpPr>
          <a:xfrm>
            <a:off x="0" y="-473064"/>
            <a:ext cx="12192000" cy="686074"/>
            <a:chOff x="0" y="0"/>
            <a:chExt cx="4816593" cy="271042"/>
          </a:xfrm>
        </p:grpSpPr>
        <p:sp>
          <p:nvSpPr>
            <p:cNvPr id="43" name="Freeform 15"/>
            <p:cNvSpPr/>
            <p:nvPr/>
          </p:nvSpPr>
          <p:spPr>
            <a:xfrm>
              <a:off x="0" y="0"/>
              <a:ext cx="4816592" cy="271042"/>
            </a:xfrm>
            <a:custGeom>
              <a:avLst/>
              <a:gdLst/>
              <a:ahLst/>
              <a:cxnLst/>
              <a:rect l="l" t="t" r="r" b="b"/>
              <a:pathLst>
                <a:path w="4816592" h="271042">
                  <a:moveTo>
                    <a:pt x="0" y="0"/>
                  </a:moveTo>
                  <a:lnTo>
                    <a:pt x="4816592" y="0"/>
                  </a:lnTo>
                  <a:lnTo>
                    <a:pt x="4816592" y="271042"/>
                  </a:lnTo>
                  <a:lnTo>
                    <a:pt x="0" y="271042"/>
                  </a:lnTo>
                  <a:close/>
                </a:path>
              </a:pathLst>
            </a:custGeom>
            <a:solidFill>
              <a:srgbClr val="DFD8CA"/>
            </a:solidFill>
          </p:spPr>
        </p:sp>
        <p:sp>
          <p:nvSpPr>
            <p:cNvPr id="44" name="TextBox 16"/>
            <p:cNvSpPr txBox="1"/>
            <p:nvPr/>
          </p:nvSpPr>
          <p:spPr>
            <a:xfrm>
              <a:off x="0" y="-66675"/>
              <a:ext cx="812800" cy="879475"/>
            </a:xfrm>
            <a:prstGeom prst="rect">
              <a:avLst/>
            </a:prstGeom>
          </p:spPr>
          <p:txBody>
            <a:bodyPr lIns="33867" tIns="33867" rIns="33867" bIns="33867" rtlCol="0" anchor="ctr"/>
            <a:lstStyle/>
            <a:p>
              <a:pPr algn="ctr">
                <a:lnSpc>
                  <a:spcPts val="2240"/>
                </a:lnSpc>
              </a:pPr>
              <a:endParaRPr sz="1200">
                <a:solidFill>
                  <a:prstClr val="black"/>
                </a:solidFill>
              </a:endParaRPr>
            </a:p>
          </p:txBody>
        </p:sp>
      </p:grpSp>
      <p:sp>
        <p:nvSpPr>
          <p:cNvPr id="4" name="Rectangle 3"/>
          <p:cNvSpPr/>
          <p:nvPr/>
        </p:nvSpPr>
        <p:spPr>
          <a:xfrm>
            <a:off x="993043" y="3460985"/>
            <a:ext cx="9792888" cy="1365374"/>
          </a:xfrm>
          <a:prstGeom prst="rect">
            <a:avLst/>
          </a:prstGeom>
        </p:spPr>
        <p:txBody>
          <a:bodyPr wrap="square">
            <a:spAutoFit/>
          </a:bodyPr>
          <a:lstStyle/>
          <a:p>
            <a:pPr algn="just">
              <a:lnSpc>
                <a:spcPct val="150000"/>
              </a:lnSpc>
              <a:spcAft>
                <a:spcPts val="133"/>
              </a:spcAft>
              <a:buClr>
                <a:srgbClr val="000000"/>
              </a:buClr>
              <a:buSzPts val="1200"/>
              <a:tabLst>
                <a:tab pos="351808" algn="l"/>
              </a:tabLst>
            </a:pPr>
            <a:r>
              <a:rPr lang="en-US" sz="2933"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933"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Tác</a:t>
            </a:r>
            <a:r>
              <a:rPr lang="en-US" sz="2933"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933"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dụng</a:t>
            </a:r>
            <a:r>
              <a:rPr lang="en-US" sz="2933"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vi-VN" sz="2933"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 này có âm điệu nhẹ nhàng, mang sắc thái lời ăn tiếng nói của người xứ Huế.</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909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arn(inVertical)">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4"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038469">
            <a:off x="2760706" y="-2896187"/>
            <a:ext cx="6670590" cy="12650376"/>
            <a:chOff x="0" y="0"/>
            <a:chExt cx="2635295" cy="4997679"/>
          </a:xfrm>
        </p:grpSpPr>
        <p:sp>
          <p:nvSpPr>
            <p:cNvPr id="3" name="Freeform 3"/>
            <p:cNvSpPr/>
            <p:nvPr/>
          </p:nvSpPr>
          <p:spPr>
            <a:xfrm>
              <a:off x="0" y="0"/>
              <a:ext cx="2635295" cy="4997679"/>
            </a:xfrm>
            <a:custGeom>
              <a:avLst/>
              <a:gdLst/>
              <a:ahLst/>
              <a:cxnLst/>
              <a:rect l="l" t="t" r="r" b="b"/>
              <a:pathLst>
                <a:path w="2635295" h="4997679">
                  <a:moveTo>
                    <a:pt x="0" y="0"/>
                  </a:moveTo>
                  <a:lnTo>
                    <a:pt x="2635295" y="0"/>
                  </a:lnTo>
                  <a:lnTo>
                    <a:pt x="2635295" y="4997679"/>
                  </a:lnTo>
                  <a:lnTo>
                    <a:pt x="0" y="4997679"/>
                  </a:lnTo>
                  <a:close/>
                </a:path>
              </a:pathLst>
            </a:custGeom>
            <a:solidFill>
              <a:srgbClr val="DFD8CA"/>
            </a:solidFill>
          </p:spPr>
        </p:sp>
        <p:sp>
          <p:nvSpPr>
            <p:cNvPr id="4" name="TextBox 4"/>
            <p:cNvSpPr txBox="1"/>
            <p:nvPr/>
          </p:nvSpPr>
          <p:spPr>
            <a:xfrm>
              <a:off x="0" y="-66675"/>
              <a:ext cx="812800" cy="879475"/>
            </a:xfrm>
            <a:prstGeom prst="rect">
              <a:avLst/>
            </a:prstGeom>
          </p:spPr>
          <p:txBody>
            <a:bodyPr lIns="33867" tIns="33867" rIns="33867" bIns="33867" rtlCol="0" anchor="ctr"/>
            <a:lstStyle/>
            <a:p>
              <a:pPr algn="ctr">
                <a:lnSpc>
                  <a:spcPts val="2240"/>
                </a:lnSpc>
              </a:pPr>
              <a:endParaRPr sz="1200"/>
            </a:p>
          </p:txBody>
        </p:sp>
      </p:grpSp>
      <p:grpSp>
        <p:nvGrpSpPr>
          <p:cNvPr id="5" name="Group 5"/>
          <p:cNvGrpSpPr/>
          <p:nvPr/>
        </p:nvGrpSpPr>
        <p:grpSpPr>
          <a:xfrm>
            <a:off x="1250870" y="2618169"/>
            <a:ext cx="9640237" cy="2764155"/>
            <a:chOff x="0" y="0"/>
            <a:chExt cx="13790855" cy="7540488"/>
          </a:xfrm>
        </p:grpSpPr>
        <p:sp>
          <p:nvSpPr>
            <p:cNvPr id="6" name="Freeform 6"/>
            <p:cNvSpPr/>
            <p:nvPr/>
          </p:nvSpPr>
          <p:spPr>
            <a:xfrm>
              <a:off x="0" y="0"/>
              <a:ext cx="13790856" cy="7540488"/>
            </a:xfrm>
            <a:custGeom>
              <a:avLst/>
              <a:gdLst/>
              <a:ahLst/>
              <a:cxnLst/>
              <a:rect l="l" t="t" r="r" b="b"/>
              <a:pathLst>
                <a:path w="13790856" h="7540488">
                  <a:moveTo>
                    <a:pt x="0" y="0"/>
                  </a:moveTo>
                  <a:lnTo>
                    <a:pt x="0" y="7540488"/>
                  </a:lnTo>
                  <a:lnTo>
                    <a:pt x="13790856" y="7540488"/>
                  </a:lnTo>
                  <a:lnTo>
                    <a:pt x="13790856" y="0"/>
                  </a:lnTo>
                  <a:lnTo>
                    <a:pt x="0" y="0"/>
                  </a:lnTo>
                  <a:close/>
                  <a:moveTo>
                    <a:pt x="13729895" y="7479528"/>
                  </a:moveTo>
                  <a:lnTo>
                    <a:pt x="59690" y="7479528"/>
                  </a:lnTo>
                  <a:lnTo>
                    <a:pt x="59690" y="59690"/>
                  </a:lnTo>
                  <a:lnTo>
                    <a:pt x="13729895" y="59690"/>
                  </a:lnTo>
                  <a:lnTo>
                    <a:pt x="13729895" y="7479528"/>
                  </a:lnTo>
                  <a:close/>
                </a:path>
              </a:pathLst>
            </a:custGeom>
            <a:solidFill>
              <a:srgbClr val="9D6C53"/>
            </a:solidFill>
          </p:spPr>
        </p:sp>
      </p:grpSp>
      <p:grpSp>
        <p:nvGrpSpPr>
          <p:cNvPr id="9" name="Group 9"/>
          <p:cNvGrpSpPr/>
          <p:nvPr/>
        </p:nvGrpSpPr>
        <p:grpSpPr>
          <a:xfrm>
            <a:off x="1281309" y="685800"/>
            <a:ext cx="203272" cy="203272"/>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FD8CA"/>
            </a:solidFill>
          </p:spPr>
        </p:sp>
      </p:grpSp>
      <p:grpSp>
        <p:nvGrpSpPr>
          <p:cNvPr id="11" name="Group 11"/>
          <p:cNvGrpSpPr/>
          <p:nvPr/>
        </p:nvGrpSpPr>
        <p:grpSpPr>
          <a:xfrm>
            <a:off x="983555" y="685800"/>
            <a:ext cx="203272" cy="203272"/>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D6C53"/>
            </a:solidFill>
          </p:spPr>
        </p:sp>
      </p:grpSp>
      <p:grpSp>
        <p:nvGrpSpPr>
          <p:cNvPr id="13" name="Group 13"/>
          <p:cNvGrpSpPr/>
          <p:nvPr/>
        </p:nvGrpSpPr>
        <p:grpSpPr>
          <a:xfrm>
            <a:off x="685800" y="685800"/>
            <a:ext cx="203272" cy="203272"/>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FD8CA"/>
            </a:solidFill>
          </p:spPr>
        </p:sp>
      </p:grpSp>
      <p:pic>
        <p:nvPicPr>
          <p:cNvPr id="15" name="Picture 14"/>
          <p:cNvPicPr>
            <a:picLocks noChangeAspect="1"/>
          </p:cNvPicPr>
          <p:nvPr/>
        </p:nvPicPr>
        <p:blipFill>
          <a:blip r:embed="rId3"/>
          <a:stretch>
            <a:fillRect/>
          </a:stretch>
        </p:blipFill>
        <p:spPr>
          <a:xfrm>
            <a:off x="1237068" y="787436"/>
            <a:ext cx="9717866" cy="43204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60773" y="1484283"/>
            <a:ext cx="8375227" cy="1897699"/>
          </a:xfrm>
          <a:prstGeom prst="rect">
            <a:avLst/>
          </a:prstGeom>
          <a:noFill/>
        </p:spPr>
        <p:txBody>
          <a:bodyPr wrap="square" rtlCol="0">
            <a:spAutoFit/>
          </a:bodyPr>
          <a:lstStyle/>
          <a:p>
            <a:pPr algn="just"/>
            <a:r>
              <a:rPr lang="en-US" sz="2933" dirty="0">
                <a:latin typeface="Times New Roman" panose="02020603050405020304" pitchFamily="18" charset="0"/>
                <a:cs typeface="Times New Roman" panose="02020603050405020304" pitchFamily="18" charset="0"/>
              </a:rPr>
              <a:t>e.	 </a:t>
            </a:r>
            <a:r>
              <a:rPr lang="en-US" sz="2933" i="1" dirty="0" err="1">
                <a:latin typeface="Times New Roman" panose="02020603050405020304" pitchFamily="18" charset="0"/>
                <a:cs typeface="Times New Roman" panose="02020603050405020304" pitchFamily="18" charset="0"/>
              </a:rPr>
              <a:t>Má</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tánh</a:t>
            </a:r>
            <a:r>
              <a:rPr lang="en-US" sz="2933" i="1" dirty="0">
                <a:latin typeface="Times New Roman" panose="02020603050405020304" pitchFamily="18" charset="0"/>
                <a:cs typeface="Times New Roman" panose="02020603050405020304" pitchFamily="18" charset="0"/>
              </a:rPr>
              <a:t> lo </a:t>
            </a:r>
            <a:r>
              <a:rPr lang="en-US" sz="2933" i="1" dirty="0" err="1">
                <a:latin typeface="Times New Roman" panose="02020603050405020304" pitchFamily="18" charset="0"/>
                <a:cs typeface="Times New Roman" panose="02020603050405020304" pitchFamily="18" charset="0"/>
              </a:rPr>
              <a:t>xa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Chứ</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gió</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chướng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vào</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mùa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thì</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lúa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cũng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vừa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chín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tới</a:t>
            </a:r>
            <a:r>
              <a:rPr lang="en-US" sz="2933" i="1" dirty="0">
                <a:latin typeface="Times New Roman" panose="02020603050405020304" pitchFamily="18" charset="0"/>
                <a:cs typeface="Times New Roman" panose="02020603050405020304" pitchFamily="18" charset="0"/>
              </a:rPr>
              <a:t>, hi </a:t>
            </a:r>
            <a:r>
              <a:rPr lang="en-US" sz="2933" i="1" dirty="0" err="1">
                <a:latin typeface="Times New Roman" panose="02020603050405020304" pitchFamily="18" charset="0"/>
                <a:cs typeface="Times New Roman" panose="02020603050405020304" pitchFamily="18" charset="0"/>
              </a:rPr>
              <a:t>vọng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rực</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lên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theo</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màu</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lúa</a:t>
            </a:r>
            <a:r>
              <a:rPr lang="en-US" sz="2933" i="1" dirty="0">
                <a:latin typeface="Times New Roman" panose="02020603050405020304" pitchFamily="18" charset="0"/>
                <a:cs typeface="Times New Roman" panose="02020603050405020304" pitchFamily="18" charset="0"/>
              </a:rPr>
              <a:t>.</a:t>
            </a:r>
          </a:p>
          <a:p>
            <a:pPr algn="r"/>
            <a:r>
              <a:rPr lang="en-US" sz="2933" dirty="0">
                <a:latin typeface="Times New Roman" panose="02020603050405020304" pitchFamily="18" charset="0"/>
                <a:cs typeface="Times New Roman" panose="02020603050405020304" pitchFamily="18" charset="0"/>
              </a:rPr>
              <a:t>(</a:t>
            </a:r>
            <a:r>
              <a:rPr lang="en-US" sz="2933" dirty="0" err="1">
                <a:latin typeface="Times New Roman" panose="02020603050405020304" pitchFamily="18" charset="0"/>
                <a:cs typeface="Times New Roman" panose="02020603050405020304" pitchFamily="18" charset="0"/>
              </a:rPr>
              <a:t>Nguyễn</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Ngọc</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Tư</a:t>
            </a:r>
            <a:r>
              <a:rPr lang="en-US" sz="2933"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Trở</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gió</a:t>
            </a:r>
            <a:r>
              <a:rPr lang="en-US" sz="2933" i="1" dirty="0">
                <a:latin typeface="Times New Roman" panose="02020603050405020304" pitchFamily="18" charset="0"/>
                <a:cs typeface="Times New Roman" panose="02020603050405020304" pitchFamily="18" charset="0"/>
              </a:rPr>
              <a:t>)</a:t>
            </a:r>
            <a:endParaRPr lang="en-US" sz="2933" dirty="0">
              <a:latin typeface="Times New Roman" panose="02020603050405020304" pitchFamily="18" charset="0"/>
              <a:cs typeface="Times New Roman" panose="02020603050405020304" pitchFamily="18" charset="0"/>
            </a:endParaRPr>
          </a:p>
        </p:txBody>
      </p:sp>
      <p:sp>
        <p:nvSpPr>
          <p:cNvPr id="2" name="AutoShape 2"/>
          <p:cNvSpPr/>
          <p:nvPr/>
        </p:nvSpPr>
        <p:spPr>
          <a:xfrm>
            <a:off x="-139503" y="3429000"/>
            <a:ext cx="8221980" cy="0"/>
          </a:xfrm>
          <a:prstGeom prst="line">
            <a:avLst/>
          </a:prstGeom>
          <a:ln w="47625" cap="flat">
            <a:solidFill>
              <a:srgbClr val="9D6C53"/>
            </a:solidFill>
            <a:prstDash val="solid"/>
            <a:headEnd type="none" w="sm" len="sm"/>
            <a:tailEnd type="none" w="sm" len="sm"/>
          </a:ln>
        </p:spPr>
      </p:sp>
      <p:sp>
        <p:nvSpPr>
          <p:cNvPr id="3" name="AutoShape 3"/>
          <p:cNvSpPr/>
          <p:nvPr/>
        </p:nvSpPr>
        <p:spPr>
          <a:xfrm rot="-5400000">
            <a:off x="-2424896" y="3918754"/>
            <a:ext cx="6234093" cy="0"/>
          </a:xfrm>
          <a:prstGeom prst="line">
            <a:avLst/>
          </a:prstGeom>
          <a:ln w="47625" cap="flat">
            <a:solidFill>
              <a:srgbClr val="9D6C53"/>
            </a:solidFill>
            <a:prstDash val="solid"/>
            <a:headEnd type="none" w="sm" len="sm"/>
            <a:tailEnd type="none" w="sm" len="sm"/>
          </a:ln>
        </p:spPr>
      </p:sp>
      <p:grpSp>
        <p:nvGrpSpPr>
          <p:cNvPr id="26" name="Group 25"/>
          <p:cNvGrpSpPr/>
          <p:nvPr/>
        </p:nvGrpSpPr>
        <p:grpSpPr>
          <a:xfrm>
            <a:off x="127000" y="252433"/>
            <a:ext cx="1130300" cy="1130300"/>
            <a:chOff x="1028700" y="1028700"/>
            <a:chExt cx="1695450" cy="1695450"/>
          </a:xfrm>
        </p:grpSpPr>
        <p:grpSp>
          <p:nvGrpSpPr>
            <p:cNvPr id="11" name="Group 11"/>
            <p:cNvGrpSpPr/>
            <p:nvPr/>
          </p:nvGrpSpPr>
          <p:grpSpPr>
            <a:xfrm>
              <a:off x="1028700" y="1028700"/>
              <a:ext cx="1695450" cy="1695450"/>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FD8CA"/>
              </a:solidFill>
            </p:spPr>
          </p:sp>
          <p:sp>
            <p:nvSpPr>
              <p:cNvPr id="13" name="TextBox 13"/>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p>
            </p:txBody>
          </p:sp>
        </p:grpSp>
        <p:grpSp>
          <p:nvGrpSpPr>
            <p:cNvPr id="14" name="Group 14"/>
            <p:cNvGrpSpPr/>
            <p:nvPr/>
          </p:nvGrpSpPr>
          <p:grpSpPr>
            <a:xfrm>
              <a:off x="1028700" y="1028700"/>
              <a:ext cx="1695450" cy="1695450"/>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FD8CA"/>
              </a:solidFill>
            </p:spPr>
          </p:sp>
          <p:sp>
            <p:nvSpPr>
              <p:cNvPr id="16" name="TextBox 16"/>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p>
            </p:txBody>
          </p:sp>
        </p:grpSp>
        <p:grpSp>
          <p:nvGrpSpPr>
            <p:cNvPr id="17" name="Group 17"/>
            <p:cNvGrpSpPr/>
            <p:nvPr/>
          </p:nvGrpSpPr>
          <p:grpSpPr>
            <a:xfrm>
              <a:off x="1285875" y="1285875"/>
              <a:ext cx="1181100" cy="1181100"/>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9D6C53"/>
              </a:solidFill>
            </p:spPr>
          </p:sp>
          <p:sp>
            <p:nvSpPr>
              <p:cNvPr id="19" name="TextBox 19"/>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p>
            </p:txBody>
          </p:sp>
        </p:grpSp>
        <p:grpSp>
          <p:nvGrpSpPr>
            <p:cNvPr id="20" name="Group 20"/>
            <p:cNvGrpSpPr/>
            <p:nvPr/>
          </p:nvGrpSpPr>
          <p:grpSpPr>
            <a:xfrm>
              <a:off x="1545256" y="1545256"/>
              <a:ext cx="662338" cy="662338"/>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FFFFFF"/>
              </a:solidFill>
            </p:spPr>
          </p:sp>
          <p:sp>
            <p:nvSpPr>
              <p:cNvPr id="22" name="TextBox 22"/>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p>
            </p:txBody>
          </p:sp>
        </p:grpSp>
      </p:grpSp>
      <p:sp>
        <p:nvSpPr>
          <p:cNvPr id="30" name="Oval 29"/>
          <p:cNvSpPr/>
          <p:nvPr/>
        </p:nvSpPr>
        <p:spPr>
          <a:xfrm>
            <a:off x="1611404" y="1519123"/>
            <a:ext cx="906461" cy="471467"/>
          </a:xfrm>
          <a:prstGeom prst="ellipse">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 name="Oval 34"/>
          <p:cNvSpPr/>
          <p:nvPr/>
        </p:nvSpPr>
        <p:spPr>
          <a:xfrm>
            <a:off x="860336" y="1519123"/>
            <a:ext cx="793929" cy="471467"/>
          </a:xfrm>
          <a:prstGeom prst="ellipse">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36" name="Straight Arrow Connector 35"/>
          <p:cNvCxnSpPr/>
          <p:nvPr/>
        </p:nvCxnSpPr>
        <p:spPr>
          <a:xfrm>
            <a:off x="8876128" y="1759695"/>
            <a:ext cx="1285403" cy="0"/>
          </a:xfrm>
          <a:prstGeom prst="straightConnector1">
            <a:avLst/>
          </a:prstGeom>
          <a:ln>
            <a:prstDash val="dash"/>
            <a:tailEnd type="triangle"/>
          </a:ln>
        </p:spPr>
        <p:style>
          <a:lnRef idx="1">
            <a:schemeClr val="accent2"/>
          </a:lnRef>
          <a:fillRef idx="0">
            <a:schemeClr val="accent2"/>
          </a:fillRef>
          <a:effectRef idx="0">
            <a:schemeClr val="accent2"/>
          </a:effectRef>
          <a:fontRef idx="minor">
            <a:schemeClr val="tx1"/>
          </a:fontRef>
        </p:style>
      </p:cxnSp>
      <p:sp>
        <p:nvSpPr>
          <p:cNvPr id="37" name="TextBox 36"/>
          <p:cNvSpPr txBox="1"/>
          <p:nvPr/>
        </p:nvSpPr>
        <p:spPr>
          <a:xfrm>
            <a:off x="10414000" y="2115296"/>
            <a:ext cx="965200" cy="543675"/>
          </a:xfrm>
          <a:prstGeom prst="rect">
            <a:avLst/>
          </a:prstGeom>
          <a:noFill/>
        </p:spPr>
        <p:txBody>
          <a:bodyPr wrap="square" rtlCol="0">
            <a:spAutoFit/>
          </a:bodyPr>
          <a:lstStyle/>
          <a:p>
            <a:pPr algn="just"/>
            <a:r>
              <a:rPr lang="en-US" sz="2933" b="1" dirty="0" err="1">
                <a:latin typeface="Times New Roman" panose="02020603050405020304" pitchFamily="18" charset="0"/>
                <a:cs typeface="Times New Roman" panose="02020603050405020304" pitchFamily="18" charset="0"/>
              </a:rPr>
              <a:t>tính</a:t>
            </a:r>
            <a:endParaRPr lang="en-US" sz="2933" b="1" i="1" dirty="0">
              <a:latin typeface="Times New Roman" panose="02020603050405020304" pitchFamily="18" charset="0"/>
              <a:cs typeface="Times New Roman" panose="02020603050405020304" pitchFamily="18" charset="0"/>
            </a:endParaRPr>
          </a:p>
        </p:txBody>
      </p:sp>
      <p:sp>
        <p:nvSpPr>
          <p:cNvPr id="38" name="TextBox 37"/>
          <p:cNvSpPr txBox="1"/>
          <p:nvPr/>
        </p:nvSpPr>
        <p:spPr>
          <a:xfrm>
            <a:off x="10407227" y="1482590"/>
            <a:ext cx="965200" cy="543675"/>
          </a:xfrm>
          <a:prstGeom prst="rect">
            <a:avLst/>
          </a:prstGeom>
          <a:noFill/>
        </p:spPr>
        <p:txBody>
          <a:bodyPr wrap="square" rtlCol="0">
            <a:spAutoFit/>
          </a:bodyPr>
          <a:lstStyle/>
          <a:p>
            <a:pPr algn="just"/>
            <a:r>
              <a:rPr lang="en-US" sz="2933" b="1" dirty="0" err="1">
                <a:latin typeface="Times New Roman" panose="02020603050405020304" pitchFamily="18" charset="0"/>
                <a:cs typeface="Times New Roman" panose="02020603050405020304" pitchFamily="18" charset="0"/>
              </a:rPr>
              <a:t>mẹ</a:t>
            </a:r>
            <a:endParaRPr lang="en-US" sz="2933" b="1" i="1" dirty="0">
              <a:latin typeface="Times New Roman" panose="02020603050405020304" pitchFamily="18" charset="0"/>
              <a:cs typeface="Times New Roman" panose="02020603050405020304" pitchFamily="18" charset="0"/>
            </a:endParaRPr>
          </a:p>
        </p:txBody>
      </p:sp>
      <p:grpSp>
        <p:nvGrpSpPr>
          <p:cNvPr id="39" name="Group 11"/>
          <p:cNvGrpSpPr/>
          <p:nvPr/>
        </p:nvGrpSpPr>
        <p:grpSpPr>
          <a:xfrm>
            <a:off x="0" y="6388100"/>
            <a:ext cx="12192000" cy="699585"/>
            <a:chOff x="0" y="0"/>
            <a:chExt cx="4816593" cy="276379"/>
          </a:xfrm>
        </p:grpSpPr>
        <p:sp>
          <p:nvSpPr>
            <p:cNvPr id="40" name="Freeform 12"/>
            <p:cNvSpPr/>
            <p:nvPr/>
          </p:nvSpPr>
          <p:spPr>
            <a:xfrm>
              <a:off x="0" y="0"/>
              <a:ext cx="4816592" cy="276379"/>
            </a:xfrm>
            <a:custGeom>
              <a:avLst/>
              <a:gdLst/>
              <a:ahLst/>
              <a:cxnLst/>
              <a:rect l="l" t="t" r="r" b="b"/>
              <a:pathLst>
                <a:path w="4816592" h="276379">
                  <a:moveTo>
                    <a:pt x="0" y="0"/>
                  </a:moveTo>
                  <a:lnTo>
                    <a:pt x="4816592" y="0"/>
                  </a:lnTo>
                  <a:lnTo>
                    <a:pt x="4816592" y="276379"/>
                  </a:lnTo>
                  <a:lnTo>
                    <a:pt x="0" y="276379"/>
                  </a:lnTo>
                  <a:close/>
                </a:path>
              </a:pathLst>
            </a:custGeom>
            <a:solidFill>
              <a:srgbClr val="DFD8CA"/>
            </a:solidFill>
          </p:spPr>
        </p:sp>
        <p:sp>
          <p:nvSpPr>
            <p:cNvPr id="41" name="TextBox 13"/>
            <p:cNvSpPr txBox="1"/>
            <p:nvPr/>
          </p:nvSpPr>
          <p:spPr>
            <a:xfrm>
              <a:off x="0" y="-66675"/>
              <a:ext cx="812800" cy="879475"/>
            </a:xfrm>
            <a:prstGeom prst="rect">
              <a:avLst/>
            </a:prstGeom>
          </p:spPr>
          <p:txBody>
            <a:bodyPr lIns="33867" tIns="33867" rIns="33867" bIns="33867" rtlCol="0" anchor="ctr"/>
            <a:lstStyle/>
            <a:p>
              <a:pPr algn="ctr">
                <a:lnSpc>
                  <a:spcPts val="2240"/>
                </a:lnSpc>
              </a:pPr>
              <a:endParaRPr sz="1200"/>
            </a:p>
          </p:txBody>
        </p:sp>
      </p:grpSp>
      <p:grpSp>
        <p:nvGrpSpPr>
          <p:cNvPr id="42" name="Group 14"/>
          <p:cNvGrpSpPr/>
          <p:nvPr/>
        </p:nvGrpSpPr>
        <p:grpSpPr>
          <a:xfrm>
            <a:off x="0" y="-473064"/>
            <a:ext cx="12192000" cy="686074"/>
            <a:chOff x="0" y="0"/>
            <a:chExt cx="4816593" cy="271042"/>
          </a:xfrm>
        </p:grpSpPr>
        <p:sp>
          <p:nvSpPr>
            <p:cNvPr id="43" name="Freeform 15"/>
            <p:cNvSpPr/>
            <p:nvPr/>
          </p:nvSpPr>
          <p:spPr>
            <a:xfrm>
              <a:off x="0" y="0"/>
              <a:ext cx="4816592" cy="271042"/>
            </a:xfrm>
            <a:custGeom>
              <a:avLst/>
              <a:gdLst/>
              <a:ahLst/>
              <a:cxnLst/>
              <a:rect l="l" t="t" r="r" b="b"/>
              <a:pathLst>
                <a:path w="4816592" h="271042">
                  <a:moveTo>
                    <a:pt x="0" y="0"/>
                  </a:moveTo>
                  <a:lnTo>
                    <a:pt x="4816592" y="0"/>
                  </a:lnTo>
                  <a:lnTo>
                    <a:pt x="4816592" y="271042"/>
                  </a:lnTo>
                  <a:lnTo>
                    <a:pt x="0" y="271042"/>
                  </a:lnTo>
                  <a:close/>
                </a:path>
              </a:pathLst>
            </a:custGeom>
            <a:solidFill>
              <a:srgbClr val="DFD8CA"/>
            </a:solidFill>
          </p:spPr>
        </p:sp>
        <p:sp>
          <p:nvSpPr>
            <p:cNvPr id="44" name="TextBox 16"/>
            <p:cNvSpPr txBox="1"/>
            <p:nvPr/>
          </p:nvSpPr>
          <p:spPr>
            <a:xfrm>
              <a:off x="0" y="-66675"/>
              <a:ext cx="812800" cy="879475"/>
            </a:xfrm>
            <a:prstGeom prst="rect">
              <a:avLst/>
            </a:prstGeom>
          </p:spPr>
          <p:txBody>
            <a:bodyPr lIns="33867" tIns="33867" rIns="33867" bIns="33867" rtlCol="0" anchor="ctr"/>
            <a:lstStyle/>
            <a:p>
              <a:pPr algn="ctr">
                <a:lnSpc>
                  <a:spcPts val="2240"/>
                </a:lnSpc>
              </a:pPr>
              <a:endParaRPr sz="1200"/>
            </a:p>
          </p:txBody>
        </p:sp>
      </p:grpSp>
      <p:sp>
        <p:nvSpPr>
          <p:cNvPr id="4" name="Rectangle 3"/>
          <p:cNvSpPr/>
          <p:nvPr/>
        </p:nvSpPr>
        <p:spPr>
          <a:xfrm>
            <a:off x="1123529" y="3731053"/>
            <a:ext cx="10052471" cy="1734064"/>
          </a:xfrm>
          <a:prstGeom prst="rect">
            <a:avLst/>
          </a:prstGeom>
        </p:spPr>
        <p:txBody>
          <a:bodyPr wrap="square">
            <a:spAutoFit/>
          </a:bodyPr>
          <a:lstStyle/>
          <a:p>
            <a:pPr algn="just">
              <a:spcAft>
                <a:spcPts val="133"/>
              </a:spcAft>
              <a:buClr>
                <a:srgbClr val="000000"/>
              </a:buClr>
              <a:buSzPts val="1200"/>
              <a:tabLst>
                <a:tab pos="347574" algn="l"/>
              </a:tabLst>
            </a:pPr>
            <a:r>
              <a:rPr lang="en-US" sz="2667"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667"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Tác</a:t>
            </a:r>
            <a:r>
              <a:rPr lang="en-US" sz="2667"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667"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dụng</a:t>
            </a:r>
            <a:r>
              <a:rPr lang="en-US" sz="2667"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vi-VN" sz="2667"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 về cuộc sống, sinh hoạt của người dân Nam Bộ, trong trường hợp cụ thể này, chỉ có dùng từ địa phương, tác giả mới phản ánh đời sống một cách chân thực, thể hiện được bản sắc của một vùng đất.</a:t>
            </a:r>
            <a:endParaRPr lang="en-US" sz="2133"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388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arn(inVertical)">
                                      <p:cBhvr>
                                        <p:cTn id="17" dur="500"/>
                                        <p:tgtEl>
                                          <p:spTgt spid="3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barn(inVertical)">
                                      <p:cBhvr>
                                        <p:cTn id="20" dur="500"/>
                                        <p:tgtEl>
                                          <p:spTgt spid="3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5" grpId="0" animBg="1"/>
      <p:bldP spid="37" grpId="0"/>
      <p:bldP spid="38"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4554" y="330201"/>
            <a:ext cx="10225356" cy="995016"/>
          </a:xfrm>
          <a:prstGeom prst="rect">
            <a:avLst/>
          </a:prstGeom>
          <a:noFill/>
        </p:spPr>
        <p:txBody>
          <a:bodyPr wrap="square" rtlCol="0">
            <a:spAutoFit/>
          </a:bodyPr>
          <a:lstStyle/>
          <a:p>
            <a:pPr algn="just"/>
            <a:r>
              <a:rPr lang="en-US" sz="2933" b="1" dirty="0" err="1">
                <a:latin typeface="Times New Roman" panose="02020603050405020304" pitchFamily="18" charset="0"/>
                <a:cs typeface="Times New Roman" panose="02020603050405020304" pitchFamily="18" charset="0"/>
              </a:rPr>
              <a:t>Bài</a:t>
            </a:r>
            <a:r>
              <a:rPr lang="en-US" sz="2933" b="1" dirty="0">
                <a:latin typeface="Times New Roman" panose="02020603050405020304" pitchFamily="18" charset="0"/>
                <a:cs typeface="Times New Roman" panose="02020603050405020304" pitchFamily="18" charset="0"/>
              </a:rPr>
              <a:t> 2: </a:t>
            </a:r>
            <a:r>
              <a:rPr lang="en-US" sz="2933" b="1" dirty="0" err="1">
                <a:latin typeface="Times New Roman" panose="02020603050405020304" pitchFamily="18" charset="0"/>
                <a:cs typeface="Times New Roman" panose="02020603050405020304" pitchFamily="18" charset="0"/>
              </a:rPr>
              <a:t>Nhận</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xét</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việc</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sử</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dụng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từ</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ngữ</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địa</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phương</a:t>
            </a:r>
            <a:r>
              <a:rPr lang="en-US" sz="2933" b="1" dirty="0">
                <a:latin typeface="Times New Roman" panose="02020603050405020304" pitchFamily="18" charset="0"/>
                <a:cs typeface="Times New Roman" panose="02020603050405020304" pitchFamily="18" charset="0"/>
              </a:rPr>
              <a:t> (in </a:t>
            </a:r>
            <a:r>
              <a:rPr lang="en-US" sz="2933" b="1" dirty="0" err="1">
                <a:latin typeface="Times New Roman" panose="02020603050405020304" pitchFamily="18" charset="0"/>
                <a:cs typeface="Times New Roman" panose="02020603050405020304" pitchFamily="18" charset="0"/>
              </a:rPr>
              <a:t>đậm</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trong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các</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trường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hợp</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sau</a:t>
            </a:r>
            <a:r>
              <a:rPr lang="en-US" sz="2933" b="1" dirty="0">
                <a:latin typeface="Times New Roman" panose="02020603050405020304" pitchFamily="18" charset="0"/>
                <a:cs typeface="Times New Roman" panose="02020603050405020304" pitchFamily="18" charset="0"/>
              </a:rPr>
              <a:t>:</a:t>
            </a:r>
          </a:p>
        </p:txBody>
      </p:sp>
      <p:sp>
        <p:nvSpPr>
          <p:cNvPr id="3" name="TextBox 2"/>
          <p:cNvSpPr txBox="1"/>
          <p:nvPr/>
        </p:nvSpPr>
        <p:spPr>
          <a:xfrm>
            <a:off x="482861" y="1529530"/>
            <a:ext cx="10947139" cy="4605748"/>
          </a:xfrm>
          <a:prstGeom prst="rect">
            <a:avLst/>
          </a:prstGeom>
          <a:noFill/>
        </p:spPr>
        <p:txBody>
          <a:bodyPr wrap="square" rtlCol="0">
            <a:spAutoFit/>
          </a:bodyPr>
          <a:lstStyle/>
          <a:p>
            <a:pPr algn="just"/>
            <a:r>
              <a:rPr lang="en-US" sz="2933" dirty="0">
                <a:latin typeface="Times New Roman" panose="02020603050405020304" pitchFamily="18" charset="0"/>
                <a:cs typeface="Times New Roman" panose="02020603050405020304" pitchFamily="18" charset="0"/>
              </a:rPr>
              <a:t>a. </a:t>
            </a:r>
            <a:r>
              <a:rPr lang="en-US" sz="2933" i="1" dirty="0" err="1">
                <a:latin typeface="Times New Roman" panose="02020603050405020304" pitchFamily="18" charset="0"/>
                <a:cs typeface="Times New Roman" panose="02020603050405020304" pitchFamily="18" charset="0"/>
              </a:rPr>
              <a:t>Năm</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học</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này</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cả</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lớp</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đặt</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chỉ</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tiêu</a:t>
            </a:r>
            <a:r>
              <a:rPr lang="en-US" sz="2933" i="1" dirty="0">
                <a:latin typeface="Times New Roman" panose="02020603050405020304" pitchFamily="18" charset="0"/>
                <a:cs typeface="Times New Roman" panose="02020603050405020304" pitchFamily="18" charset="0"/>
              </a:rPr>
              <a:t> </a:t>
            </a:r>
            <a:r>
              <a:rPr lang="en-US" sz="2933" b="1" i="1" dirty="0" err="1">
                <a:latin typeface="Times New Roman" panose="02020603050405020304" pitchFamily="18" charset="0"/>
                <a:cs typeface="Times New Roman" panose="02020603050405020304" pitchFamily="18" charset="0"/>
              </a:rPr>
              <a:t>giồng</a:t>
            </a:r>
            <a:r>
              <a:rPr lang="en-US" sz="2933" b="1"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và</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chăm</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sóc</a:t>
            </a:r>
            <a:r>
              <a:rPr lang="en-US" sz="2933" i="1" dirty="0">
                <a:latin typeface="Times New Roman" panose="02020603050405020304" pitchFamily="18" charset="0"/>
                <a:cs typeface="Times New Roman" panose="02020603050405020304" pitchFamily="18" charset="0"/>
              </a:rPr>
              <a:t> 20 </a:t>
            </a:r>
            <a:r>
              <a:rPr lang="en-US" sz="2933" i="1" dirty="0" err="1">
                <a:latin typeface="Times New Roman" panose="02020603050405020304" pitchFamily="18" charset="0"/>
                <a:cs typeface="Times New Roman" panose="02020603050405020304" pitchFamily="18" charset="0"/>
              </a:rPr>
              <a:t>cây</a:t>
            </a:r>
            <a:r>
              <a:rPr lang="en-US" sz="2933" i="1" dirty="0">
                <a:latin typeface="Times New Roman" panose="02020603050405020304" pitchFamily="18" charset="0"/>
                <a:cs typeface="Times New Roman" panose="02020603050405020304" pitchFamily="18" charset="0"/>
              </a:rPr>
              <a:t> ở </a:t>
            </a:r>
            <a:r>
              <a:rPr lang="en-US" sz="2933" i="1" dirty="0" err="1">
                <a:latin typeface="Times New Roman" panose="02020603050405020304" pitchFamily="18" charset="0"/>
                <a:cs typeface="Times New Roman" panose="02020603050405020304" pitchFamily="18" charset="0"/>
              </a:rPr>
              <a:t>nghĩa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trang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liệt</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sĩ</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của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xã</a:t>
            </a:r>
            <a:r>
              <a:rPr lang="en-US" sz="2933" i="1" dirty="0">
                <a:latin typeface="Times New Roman" panose="02020603050405020304" pitchFamily="18" charset="0"/>
                <a:cs typeface="Times New Roman" panose="02020603050405020304" pitchFamily="18" charset="0"/>
              </a:rPr>
              <a:t>.</a:t>
            </a:r>
          </a:p>
          <a:p>
            <a:pPr algn="r"/>
            <a:r>
              <a:rPr lang="en-US" sz="2933" dirty="0">
                <a:latin typeface="Times New Roman" panose="02020603050405020304" pitchFamily="18" charset="0"/>
                <a:cs typeface="Times New Roman" panose="02020603050405020304" pitchFamily="18" charset="0"/>
              </a:rPr>
              <a:t>(</a:t>
            </a:r>
            <a:r>
              <a:rPr lang="en-US" sz="2933" dirty="0" err="1">
                <a:latin typeface="Times New Roman" panose="02020603050405020304" pitchFamily="18" charset="0"/>
                <a:cs typeface="Times New Roman" panose="02020603050405020304" pitchFamily="18" charset="0"/>
              </a:rPr>
              <a:t>Trích</a:t>
            </a:r>
            <a:r>
              <a:rPr lang="en-US" sz="2933"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Biên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bản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họp</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lớp</a:t>
            </a:r>
            <a:r>
              <a:rPr lang="en-US" sz="2933" i="1" dirty="0">
                <a:latin typeface="Times New Roman" panose="02020603050405020304" pitchFamily="18" charset="0"/>
                <a:cs typeface="Times New Roman" panose="02020603050405020304" pitchFamily="18" charset="0"/>
              </a:rPr>
              <a:t>)</a:t>
            </a:r>
          </a:p>
          <a:p>
            <a:pPr algn="just"/>
            <a:r>
              <a:rPr lang="en-US" sz="2933" dirty="0">
                <a:latin typeface="Times New Roman" panose="02020603050405020304" pitchFamily="18" charset="0"/>
                <a:cs typeface="Times New Roman" panose="02020603050405020304" pitchFamily="18" charset="0"/>
              </a:rPr>
              <a:t>b. </a:t>
            </a:r>
            <a:r>
              <a:rPr lang="en-US" sz="2933" i="1" dirty="0">
                <a:latin typeface="Times New Roman" panose="02020603050405020304" pitchFamily="18" charset="0"/>
                <a:cs typeface="Times New Roman" panose="02020603050405020304" pitchFamily="18" charset="0"/>
              </a:rPr>
              <a:t>Con </a:t>
            </a:r>
            <a:r>
              <a:rPr lang="en-US" sz="2933" i="1" dirty="0" err="1">
                <a:latin typeface="Times New Roman" panose="02020603050405020304" pitchFamily="18" charset="0"/>
                <a:cs typeface="Times New Roman" panose="02020603050405020304" pitchFamily="18" charset="0"/>
              </a:rPr>
              <a:t>xem</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mới</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có</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hai</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hôm</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mà</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hạt</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đậu</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nó</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đã</a:t>
            </a:r>
            <a:r>
              <a:rPr lang="en-US" sz="2933" i="1" dirty="0">
                <a:latin typeface="Times New Roman" panose="02020603050405020304" pitchFamily="18" charset="0"/>
                <a:cs typeface="Times New Roman" panose="02020603050405020304" pitchFamily="18" charset="0"/>
              </a:rPr>
              <a:t> </a:t>
            </a:r>
            <a:r>
              <a:rPr lang="en-US" sz="2933" b="1" i="1" dirty="0" err="1">
                <a:latin typeface="Times New Roman" panose="02020603050405020304" pitchFamily="18" charset="0"/>
                <a:cs typeface="Times New Roman" panose="02020603050405020304" pitchFamily="18" charset="0"/>
              </a:rPr>
              <a:t>nhớn</a:t>
            </a:r>
            <a:r>
              <a:rPr lang="en-US" sz="2933" b="1"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thế</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đấy</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Nếu</a:t>
            </a:r>
            <a:r>
              <a:rPr lang="en-US" sz="2933" i="1" dirty="0">
                <a:latin typeface="Times New Roman" panose="02020603050405020304" pitchFamily="18" charset="0"/>
                <a:cs typeface="Times New Roman" panose="02020603050405020304" pitchFamily="18" charset="0"/>
              </a:rPr>
              <a:t> con </a:t>
            </a:r>
            <a:r>
              <a:rPr lang="en-US" sz="2933" b="1" i="1" dirty="0" err="1">
                <a:latin typeface="Times New Roman" panose="02020603050405020304" pitchFamily="18" charset="0"/>
                <a:cs typeface="Times New Roman" panose="02020603050405020304" pitchFamily="18" charset="0"/>
              </a:rPr>
              <a:t>giồng</a:t>
            </a:r>
            <a:r>
              <a:rPr lang="en-US" sz="2933" b="1"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nó</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ra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vườn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chăm</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bón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cẩn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thận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nó</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sẽ</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ra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hoa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ra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quả</a:t>
            </a:r>
            <a:r>
              <a:rPr lang="en-US" sz="2933" dirty="0">
                <a:latin typeface="Times New Roman" panose="02020603050405020304" pitchFamily="18" charset="0"/>
                <a:cs typeface="Times New Roman" panose="02020603050405020304" pitchFamily="18" charset="0"/>
              </a:rPr>
              <a:t>.</a:t>
            </a:r>
          </a:p>
          <a:p>
            <a:pPr algn="r"/>
            <a:r>
              <a:rPr lang="en-US" sz="2933" dirty="0">
                <a:latin typeface="Times New Roman" panose="02020603050405020304" pitchFamily="18" charset="0"/>
                <a:cs typeface="Times New Roman" panose="02020603050405020304" pitchFamily="18" charset="0"/>
              </a:rPr>
              <a:t>(</a:t>
            </a:r>
            <a:r>
              <a:rPr lang="en-US" sz="2933" dirty="0" err="1">
                <a:latin typeface="Times New Roman" panose="02020603050405020304" pitchFamily="18" charset="0"/>
                <a:cs typeface="Times New Roman" panose="02020603050405020304" pitchFamily="18" charset="0"/>
              </a:rPr>
              <a:t>Vũ</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Tú</a:t>
            </a:r>
            <a:r>
              <a:rPr lang="en-US" sz="2933" dirty="0">
                <a:latin typeface="Times New Roman" panose="02020603050405020304" pitchFamily="18" charset="0"/>
                <a:cs typeface="Times New Roman" panose="02020603050405020304" pitchFamily="18" charset="0"/>
              </a:rPr>
              <a:t> Nam, </a:t>
            </a:r>
            <a:r>
              <a:rPr lang="en-US" sz="2933" i="1" dirty="0" err="1">
                <a:latin typeface="Times New Roman" panose="02020603050405020304" pitchFamily="18" charset="0"/>
                <a:cs typeface="Times New Roman" panose="02020603050405020304" pitchFamily="18" charset="0"/>
              </a:rPr>
              <a:t>Những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truyện</a:t>
            </a:r>
            <a:r>
              <a:rPr lang="en-US" sz="2933" i="1" dirty="0">
                <a:latin typeface="Times New Roman" panose="02020603050405020304" pitchFamily="18" charset="0"/>
                <a:cs typeface="Times New Roman" panose="02020603050405020304" pitchFamily="18" charset="0"/>
              </a:rPr>
              <a:t> hay </a:t>
            </a:r>
            <a:r>
              <a:rPr lang="en-US" sz="2933" i="1" dirty="0" err="1">
                <a:latin typeface="Times New Roman" panose="02020603050405020304" pitchFamily="18" charset="0"/>
                <a:cs typeface="Times New Roman" panose="02020603050405020304" pitchFamily="18" charset="0"/>
              </a:rPr>
              <a:t>viết</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cho</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thiếu</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nhi</a:t>
            </a:r>
            <a:r>
              <a:rPr lang="en-US" sz="2933" i="1" dirty="0">
                <a:latin typeface="Times New Roman" panose="02020603050405020304" pitchFamily="18" charset="0"/>
                <a:cs typeface="Times New Roman" panose="02020603050405020304" pitchFamily="18" charset="0"/>
              </a:rPr>
              <a:t>)</a:t>
            </a:r>
          </a:p>
          <a:p>
            <a:pPr algn="just"/>
            <a:r>
              <a:rPr lang="en-US" sz="2933" dirty="0">
                <a:latin typeface="Times New Roman" panose="02020603050405020304" pitchFamily="18" charset="0"/>
                <a:cs typeface="Times New Roman" panose="02020603050405020304" pitchFamily="18" charset="0"/>
              </a:rPr>
              <a:t>c. </a:t>
            </a:r>
            <a:r>
              <a:rPr lang="en-US" sz="2933" i="1" dirty="0" err="1">
                <a:latin typeface="Times New Roman" panose="02020603050405020304" pitchFamily="18" charset="0"/>
                <a:cs typeface="Times New Roman" panose="02020603050405020304" pitchFamily="18" charset="0"/>
              </a:rPr>
              <a:t>Lần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đầu</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tiên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tôi</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theo</a:t>
            </a:r>
            <a:r>
              <a:rPr lang="en-US" sz="2933" i="1" dirty="0">
                <a:latin typeface="Times New Roman" panose="02020603050405020304" pitchFamily="18" charset="0"/>
                <a:cs typeface="Times New Roman" panose="02020603050405020304" pitchFamily="18" charset="0"/>
              </a:rPr>
              <a:t> </a:t>
            </a:r>
            <a:r>
              <a:rPr lang="en-US" sz="2933" b="1" i="1" dirty="0" err="1">
                <a:latin typeface="Times New Roman" panose="02020603050405020304" pitchFamily="18" charset="0"/>
                <a:cs typeface="Times New Roman" panose="02020603050405020304" pitchFamily="18" charset="0"/>
              </a:rPr>
              <a:t>tía</a:t>
            </a:r>
            <a:r>
              <a:rPr lang="en-US" sz="2933" b="1"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nuôi</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tôi</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và</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thằng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Cò</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đi</a:t>
            </a:r>
            <a:r>
              <a:rPr lang="en-US" sz="2933" i="1" dirty="0">
                <a:latin typeface="Times New Roman" panose="02020603050405020304" pitchFamily="18" charset="0"/>
                <a:cs typeface="Times New Roman" panose="02020603050405020304" pitchFamily="18" charset="0"/>
              </a:rPr>
              <a:t> </a:t>
            </a:r>
            <a:r>
              <a:rPr lang="en-US" sz="2933" b="1" i="1" dirty="0">
                <a:latin typeface="Times New Roman" panose="02020603050405020304" pitchFamily="18" charset="0"/>
                <a:cs typeface="Times New Roman" panose="02020603050405020304" pitchFamily="18" charset="0"/>
              </a:rPr>
              <a:t>“</a:t>
            </a:r>
            <a:r>
              <a:rPr lang="en-US" sz="2933" b="1" i="1" dirty="0" err="1">
                <a:latin typeface="Times New Roman" panose="02020603050405020304" pitchFamily="18" charset="0"/>
                <a:cs typeface="Times New Roman" panose="02020603050405020304" pitchFamily="18" charset="0"/>
              </a:rPr>
              <a:t>ăn</a:t>
            </a:r>
            <a:r>
              <a:rPr lang="en-US" sz="2933" b="1" i="1" dirty="0">
                <a:latin typeface="Times New Roman" panose="02020603050405020304" pitchFamily="18" charset="0"/>
                <a:cs typeface="Times New Roman" panose="02020603050405020304" pitchFamily="18" charset="0"/>
              </a:rPr>
              <a:t> </a:t>
            </a:r>
            <a:r>
              <a:rPr lang="en-US" sz="2933" b="1" i="1" dirty="0" err="1">
                <a:latin typeface="Times New Roman" panose="02020603050405020304" pitchFamily="18" charset="0"/>
                <a:cs typeface="Times New Roman" panose="02020603050405020304" pitchFamily="18" charset="0"/>
              </a:rPr>
              <a:t>ong</a:t>
            </a:r>
            <a:r>
              <a:rPr lang="en-US" sz="2933" b="1"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đây</a:t>
            </a:r>
            <a:r>
              <a:rPr lang="en-US" sz="2933" i="1" dirty="0">
                <a:latin typeface="Times New Roman" panose="02020603050405020304" pitchFamily="18" charset="0"/>
                <a:cs typeface="Times New Roman" panose="02020603050405020304" pitchFamily="18" charset="0"/>
              </a:rPr>
              <a:t>!</a:t>
            </a:r>
          </a:p>
          <a:p>
            <a:pPr algn="r"/>
            <a:r>
              <a:rPr lang="en-US" sz="2933" dirty="0">
                <a:latin typeface="Times New Roman" panose="02020603050405020304" pitchFamily="18" charset="0"/>
                <a:cs typeface="Times New Roman" panose="02020603050405020304" pitchFamily="18" charset="0"/>
              </a:rPr>
              <a:t>(</a:t>
            </a:r>
            <a:r>
              <a:rPr lang="en-US" sz="2933" dirty="0" err="1">
                <a:latin typeface="Times New Roman" panose="02020603050405020304" pitchFamily="18" charset="0"/>
                <a:cs typeface="Times New Roman" panose="02020603050405020304" pitchFamily="18" charset="0"/>
              </a:rPr>
              <a:t>Đoàn</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Giỏi</a:t>
            </a:r>
            <a:r>
              <a:rPr lang="en-US" sz="2933"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Đất</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rừng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phương</a:t>
            </a:r>
            <a:r>
              <a:rPr lang="en-US" sz="2933" i="1" dirty="0">
                <a:latin typeface="Times New Roman" panose="02020603050405020304" pitchFamily="18" charset="0"/>
                <a:cs typeface="Times New Roman" panose="02020603050405020304" pitchFamily="18" charset="0"/>
              </a:rPr>
              <a:t> Nam)</a:t>
            </a:r>
          </a:p>
          <a:p>
            <a:pPr algn="just"/>
            <a:r>
              <a:rPr lang="en-US" sz="2933" dirty="0">
                <a:latin typeface="Times New Roman" panose="02020603050405020304" pitchFamily="18" charset="0"/>
                <a:cs typeface="Times New Roman" panose="02020603050405020304" pitchFamily="18" charset="0"/>
              </a:rPr>
              <a:t>d. </a:t>
            </a:r>
            <a:r>
              <a:rPr lang="en-US" sz="2933" b="1" i="1" dirty="0" err="1">
                <a:latin typeface="Times New Roman" panose="02020603050405020304" pitchFamily="18" charset="0"/>
                <a:cs typeface="Times New Roman" panose="02020603050405020304" pitchFamily="18" charset="0"/>
              </a:rPr>
              <a:t>Tui</a:t>
            </a:r>
            <a:r>
              <a:rPr lang="en-US" sz="2933" b="1"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xin</a:t>
            </a:r>
            <a:r>
              <a:rPr lang="en-US" sz="2933" i="1" dirty="0">
                <a:latin typeface="Times New Roman" panose="02020603050405020304" pitchFamily="18" charset="0"/>
                <a:cs typeface="Times New Roman" panose="02020603050405020304" pitchFamily="18" charset="0"/>
              </a:rPr>
              <a:t> cam </a:t>
            </a:r>
            <a:r>
              <a:rPr lang="en-US" sz="2933" i="1" dirty="0" err="1">
                <a:latin typeface="Times New Roman" panose="02020603050405020304" pitchFamily="18" charset="0"/>
                <a:cs typeface="Times New Roman" panose="02020603050405020304" pitchFamily="18" charset="0"/>
              </a:rPr>
              <a:t>đoan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những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nội</a:t>
            </a:r>
            <a:r>
              <a:rPr lang="en-US" sz="2933" i="1" dirty="0">
                <a:latin typeface="Times New Roman" panose="02020603050405020304" pitchFamily="18" charset="0"/>
                <a:cs typeface="Times New Roman" panose="02020603050405020304" pitchFamily="18" charset="0"/>
              </a:rPr>
              <a:t> dung </a:t>
            </a:r>
            <a:r>
              <a:rPr lang="en-US" sz="2933" i="1" dirty="0" err="1">
                <a:latin typeface="Times New Roman" panose="02020603050405020304" pitchFamily="18" charset="0"/>
                <a:cs typeface="Times New Roman" panose="02020603050405020304" pitchFamily="18" charset="0"/>
              </a:rPr>
              <a:t>trình</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bày</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trên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đây</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là</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đúng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sự</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thật</a:t>
            </a:r>
            <a:r>
              <a:rPr lang="en-US" sz="2933" i="1" dirty="0">
                <a:latin typeface="Times New Roman" panose="02020603050405020304" pitchFamily="18" charset="0"/>
                <a:cs typeface="Times New Roman" panose="02020603050405020304" pitchFamily="18" charset="0"/>
              </a:rPr>
              <a:t>.</a:t>
            </a:r>
          </a:p>
          <a:p>
            <a:pPr algn="r"/>
            <a:r>
              <a:rPr lang="en-US" sz="2933" dirty="0">
                <a:latin typeface="Times New Roman" panose="02020603050405020304" pitchFamily="18" charset="0"/>
                <a:cs typeface="Times New Roman" panose="02020603050405020304" pitchFamily="18" charset="0"/>
              </a:rPr>
              <a:t>(</a:t>
            </a:r>
            <a:r>
              <a:rPr lang="en-US" sz="2933" dirty="0" err="1">
                <a:latin typeface="Times New Roman" panose="02020603050405020304" pitchFamily="18" charset="0"/>
                <a:cs typeface="Times New Roman" panose="02020603050405020304" pitchFamily="18" charset="0"/>
              </a:rPr>
              <a:t>Trích</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một</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bản</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tường</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trình</a:t>
            </a:r>
            <a:r>
              <a:rPr lang="en-US" sz="2933" dirty="0">
                <a:latin typeface="Times New Roman" panose="02020603050405020304" pitchFamily="18" charset="0"/>
                <a:cs typeface="Times New Roman" panose="02020603050405020304" pitchFamily="18" charset="0"/>
              </a:rPr>
              <a:t>)</a:t>
            </a:r>
          </a:p>
        </p:txBody>
      </p:sp>
      <p:grpSp>
        <p:nvGrpSpPr>
          <p:cNvPr id="4" name="Group 16"/>
          <p:cNvGrpSpPr/>
          <p:nvPr/>
        </p:nvGrpSpPr>
        <p:grpSpPr>
          <a:xfrm>
            <a:off x="0" y="6388100"/>
            <a:ext cx="12192000" cy="469900"/>
            <a:chOff x="0" y="0"/>
            <a:chExt cx="4816593" cy="185640"/>
          </a:xfrm>
        </p:grpSpPr>
        <p:sp>
          <p:nvSpPr>
            <p:cNvPr id="5" name="Freeform 17"/>
            <p:cNvSpPr/>
            <p:nvPr/>
          </p:nvSpPr>
          <p:spPr>
            <a:xfrm>
              <a:off x="0" y="0"/>
              <a:ext cx="4816592" cy="185640"/>
            </a:xfrm>
            <a:custGeom>
              <a:avLst/>
              <a:gdLst/>
              <a:ahLst/>
              <a:cxnLst/>
              <a:rect l="l" t="t" r="r" b="b"/>
              <a:pathLst>
                <a:path w="4816592" h="185640">
                  <a:moveTo>
                    <a:pt x="0" y="0"/>
                  </a:moveTo>
                  <a:lnTo>
                    <a:pt x="4816592" y="0"/>
                  </a:lnTo>
                  <a:lnTo>
                    <a:pt x="4816592" y="185640"/>
                  </a:lnTo>
                  <a:lnTo>
                    <a:pt x="0" y="185640"/>
                  </a:lnTo>
                  <a:close/>
                </a:path>
              </a:pathLst>
            </a:custGeom>
            <a:solidFill>
              <a:srgbClr val="9D6C53"/>
            </a:solidFill>
          </p:spPr>
        </p:sp>
        <p:sp>
          <p:nvSpPr>
            <p:cNvPr id="6" name="TextBox 18"/>
            <p:cNvSpPr txBox="1"/>
            <p:nvPr/>
          </p:nvSpPr>
          <p:spPr>
            <a:xfrm>
              <a:off x="0" y="-66675"/>
              <a:ext cx="812800" cy="879475"/>
            </a:xfrm>
            <a:prstGeom prst="rect">
              <a:avLst/>
            </a:prstGeom>
          </p:spPr>
          <p:txBody>
            <a:bodyPr lIns="33867" tIns="33867" rIns="33867" bIns="33867" rtlCol="0" anchor="ctr"/>
            <a:lstStyle/>
            <a:p>
              <a:pPr algn="ctr">
                <a:lnSpc>
                  <a:spcPts val="2240"/>
                </a:lnSpc>
              </a:pPr>
              <a:endParaRPr sz="1200"/>
            </a:p>
          </p:txBody>
        </p:sp>
      </p:grpSp>
      <p:grpSp>
        <p:nvGrpSpPr>
          <p:cNvPr id="7" name="Group 2"/>
          <p:cNvGrpSpPr>
            <a:grpSpLocks noChangeAspect="1"/>
          </p:cNvGrpSpPr>
          <p:nvPr/>
        </p:nvGrpSpPr>
        <p:grpSpPr>
          <a:xfrm>
            <a:off x="10709910" y="-966669"/>
            <a:ext cx="2557780" cy="2557780"/>
            <a:chOff x="0" y="0"/>
            <a:chExt cx="2787650" cy="2787650"/>
          </a:xfrm>
        </p:grpSpPr>
        <p:sp>
          <p:nvSpPr>
            <p:cNvPr id="8" name="Freeform 3"/>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DFD8CA"/>
            </a:solidFill>
          </p:spPr>
        </p:sp>
      </p:grpSp>
    </p:spTree>
    <p:extLst>
      <p:ext uri="{BB962C8B-B14F-4D97-AF65-F5344CB8AC3E}">
        <p14:creationId xmlns:p14="http://schemas.microsoft.com/office/powerpoint/2010/main" val="1629515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4554" y="330201"/>
            <a:ext cx="10225356" cy="995016"/>
          </a:xfrm>
          <a:prstGeom prst="rect">
            <a:avLst/>
          </a:prstGeom>
          <a:noFill/>
        </p:spPr>
        <p:txBody>
          <a:bodyPr wrap="square" rtlCol="0">
            <a:spAutoFit/>
          </a:bodyPr>
          <a:lstStyle/>
          <a:p>
            <a:pPr algn="just"/>
            <a:r>
              <a:rPr lang="en-US" sz="2933" b="1" dirty="0" err="1">
                <a:latin typeface="Times New Roman" panose="02020603050405020304" pitchFamily="18" charset="0"/>
                <a:cs typeface="Times New Roman" panose="02020603050405020304" pitchFamily="18" charset="0"/>
              </a:rPr>
              <a:t>Bài</a:t>
            </a:r>
            <a:r>
              <a:rPr lang="en-US" sz="2933" b="1" dirty="0">
                <a:latin typeface="Times New Roman" panose="02020603050405020304" pitchFamily="18" charset="0"/>
                <a:cs typeface="Times New Roman" panose="02020603050405020304" pitchFamily="18" charset="0"/>
              </a:rPr>
              <a:t> 2: </a:t>
            </a:r>
            <a:r>
              <a:rPr lang="en-US" sz="2933" b="1" dirty="0" err="1">
                <a:latin typeface="Times New Roman" panose="02020603050405020304" pitchFamily="18" charset="0"/>
                <a:cs typeface="Times New Roman" panose="02020603050405020304" pitchFamily="18" charset="0"/>
              </a:rPr>
              <a:t>Nhận</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xét</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việc</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sử</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dụng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từ</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ngữ</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địa</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phương</a:t>
            </a:r>
            <a:r>
              <a:rPr lang="en-US" sz="2933" b="1" dirty="0">
                <a:latin typeface="Times New Roman" panose="02020603050405020304" pitchFamily="18" charset="0"/>
                <a:cs typeface="Times New Roman" panose="02020603050405020304" pitchFamily="18" charset="0"/>
              </a:rPr>
              <a:t> (in </a:t>
            </a:r>
            <a:r>
              <a:rPr lang="en-US" sz="2933" b="1" dirty="0" err="1">
                <a:latin typeface="Times New Roman" panose="02020603050405020304" pitchFamily="18" charset="0"/>
                <a:cs typeface="Times New Roman" panose="02020603050405020304" pitchFamily="18" charset="0"/>
              </a:rPr>
              <a:t>đậm</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trong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các</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trường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hợp</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sau</a:t>
            </a:r>
            <a:r>
              <a:rPr lang="en-US" sz="2933" b="1" dirty="0">
                <a:latin typeface="Times New Roman" panose="02020603050405020304" pitchFamily="18" charset="0"/>
                <a:cs typeface="Times New Roman" panose="02020603050405020304" pitchFamily="18" charset="0"/>
              </a:rPr>
              <a:t>:</a:t>
            </a:r>
          </a:p>
        </p:txBody>
      </p:sp>
      <p:sp>
        <p:nvSpPr>
          <p:cNvPr id="3" name="TextBox 2"/>
          <p:cNvSpPr txBox="1"/>
          <p:nvPr/>
        </p:nvSpPr>
        <p:spPr>
          <a:xfrm>
            <a:off x="482861" y="1529529"/>
            <a:ext cx="10947139" cy="1897699"/>
          </a:xfrm>
          <a:prstGeom prst="rect">
            <a:avLst/>
          </a:prstGeom>
          <a:noFill/>
        </p:spPr>
        <p:txBody>
          <a:bodyPr wrap="square" rtlCol="0">
            <a:spAutoFit/>
          </a:bodyPr>
          <a:lstStyle/>
          <a:p>
            <a:pPr algn="just"/>
            <a:r>
              <a:rPr lang="en-US" sz="2933" dirty="0">
                <a:latin typeface="Times New Roman" panose="02020603050405020304" pitchFamily="18" charset="0"/>
                <a:cs typeface="Times New Roman" panose="02020603050405020304" pitchFamily="18" charset="0"/>
              </a:rPr>
              <a:t>a. </a:t>
            </a:r>
            <a:r>
              <a:rPr lang="en-US" sz="2933" i="1" dirty="0" err="1">
                <a:latin typeface="Times New Roman" panose="02020603050405020304" pitchFamily="18" charset="0"/>
                <a:cs typeface="Times New Roman" panose="02020603050405020304" pitchFamily="18" charset="0"/>
              </a:rPr>
              <a:t>Năm</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học</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này</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cả</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lớp</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đặt</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chỉ</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tiêu</a:t>
            </a:r>
            <a:r>
              <a:rPr lang="en-US" sz="2933" i="1" dirty="0">
                <a:latin typeface="Times New Roman" panose="02020603050405020304" pitchFamily="18" charset="0"/>
                <a:cs typeface="Times New Roman" panose="02020603050405020304" pitchFamily="18" charset="0"/>
              </a:rPr>
              <a:t> </a:t>
            </a:r>
            <a:r>
              <a:rPr lang="en-US" sz="2933" b="1" i="1" dirty="0" err="1">
                <a:latin typeface="Times New Roman" panose="02020603050405020304" pitchFamily="18" charset="0"/>
                <a:cs typeface="Times New Roman" panose="02020603050405020304" pitchFamily="18" charset="0"/>
              </a:rPr>
              <a:t>giồng</a:t>
            </a:r>
            <a:r>
              <a:rPr lang="en-US" sz="2933" b="1"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và</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chăm</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sóc</a:t>
            </a:r>
            <a:r>
              <a:rPr lang="en-US" sz="2933" i="1" dirty="0">
                <a:latin typeface="Times New Roman" panose="02020603050405020304" pitchFamily="18" charset="0"/>
                <a:cs typeface="Times New Roman" panose="02020603050405020304" pitchFamily="18" charset="0"/>
              </a:rPr>
              <a:t> 20 </a:t>
            </a:r>
            <a:r>
              <a:rPr lang="en-US" sz="2933" i="1" dirty="0" err="1">
                <a:latin typeface="Times New Roman" panose="02020603050405020304" pitchFamily="18" charset="0"/>
                <a:cs typeface="Times New Roman" panose="02020603050405020304" pitchFamily="18" charset="0"/>
              </a:rPr>
              <a:t>cây</a:t>
            </a:r>
            <a:r>
              <a:rPr lang="en-US" sz="2933" i="1" dirty="0">
                <a:latin typeface="Times New Roman" panose="02020603050405020304" pitchFamily="18" charset="0"/>
                <a:cs typeface="Times New Roman" panose="02020603050405020304" pitchFamily="18" charset="0"/>
              </a:rPr>
              <a:t> ở </a:t>
            </a:r>
            <a:r>
              <a:rPr lang="en-US" sz="2933" i="1" dirty="0" err="1">
                <a:latin typeface="Times New Roman" panose="02020603050405020304" pitchFamily="18" charset="0"/>
                <a:cs typeface="Times New Roman" panose="02020603050405020304" pitchFamily="18" charset="0"/>
              </a:rPr>
              <a:t>nghĩa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trang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liệt</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sĩ</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của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xã</a:t>
            </a:r>
            <a:r>
              <a:rPr lang="en-US" sz="2933" i="1" dirty="0">
                <a:latin typeface="Times New Roman" panose="02020603050405020304" pitchFamily="18" charset="0"/>
                <a:cs typeface="Times New Roman" panose="02020603050405020304" pitchFamily="18" charset="0"/>
              </a:rPr>
              <a:t>.</a:t>
            </a:r>
          </a:p>
          <a:p>
            <a:pPr algn="r"/>
            <a:r>
              <a:rPr lang="en-US" sz="2933" dirty="0">
                <a:latin typeface="Times New Roman" panose="02020603050405020304" pitchFamily="18" charset="0"/>
                <a:cs typeface="Times New Roman" panose="02020603050405020304" pitchFamily="18" charset="0"/>
              </a:rPr>
              <a:t>(</a:t>
            </a:r>
            <a:r>
              <a:rPr lang="en-US" sz="2933" dirty="0" err="1">
                <a:latin typeface="Times New Roman" panose="02020603050405020304" pitchFamily="18" charset="0"/>
                <a:cs typeface="Times New Roman" panose="02020603050405020304" pitchFamily="18" charset="0"/>
              </a:rPr>
              <a:t>Trích</a:t>
            </a:r>
            <a:r>
              <a:rPr lang="en-US" sz="2933"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Biên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bản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họp</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lớp</a:t>
            </a:r>
            <a:r>
              <a:rPr lang="en-US" sz="2933" i="1" dirty="0">
                <a:latin typeface="Times New Roman" panose="02020603050405020304" pitchFamily="18" charset="0"/>
                <a:cs typeface="Times New Roman" panose="02020603050405020304" pitchFamily="18" charset="0"/>
              </a:rPr>
              <a:t>)</a:t>
            </a:r>
          </a:p>
          <a:p>
            <a:pPr algn="just"/>
            <a:endParaRPr lang="en-US" sz="2933" dirty="0">
              <a:latin typeface="Times New Roman" panose="02020603050405020304" pitchFamily="18" charset="0"/>
              <a:cs typeface="Times New Roman" panose="02020603050405020304" pitchFamily="18" charset="0"/>
            </a:endParaRPr>
          </a:p>
        </p:txBody>
      </p:sp>
      <p:grpSp>
        <p:nvGrpSpPr>
          <p:cNvPr id="4" name="Group 16"/>
          <p:cNvGrpSpPr/>
          <p:nvPr/>
        </p:nvGrpSpPr>
        <p:grpSpPr>
          <a:xfrm>
            <a:off x="0" y="6388100"/>
            <a:ext cx="12192000" cy="469900"/>
            <a:chOff x="0" y="0"/>
            <a:chExt cx="4816593" cy="185640"/>
          </a:xfrm>
        </p:grpSpPr>
        <p:sp>
          <p:nvSpPr>
            <p:cNvPr id="5" name="Freeform 17"/>
            <p:cNvSpPr/>
            <p:nvPr/>
          </p:nvSpPr>
          <p:spPr>
            <a:xfrm>
              <a:off x="0" y="0"/>
              <a:ext cx="4816592" cy="185640"/>
            </a:xfrm>
            <a:custGeom>
              <a:avLst/>
              <a:gdLst/>
              <a:ahLst/>
              <a:cxnLst/>
              <a:rect l="l" t="t" r="r" b="b"/>
              <a:pathLst>
                <a:path w="4816592" h="185640">
                  <a:moveTo>
                    <a:pt x="0" y="0"/>
                  </a:moveTo>
                  <a:lnTo>
                    <a:pt x="4816592" y="0"/>
                  </a:lnTo>
                  <a:lnTo>
                    <a:pt x="4816592" y="185640"/>
                  </a:lnTo>
                  <a:lnTo>
                    <a:pt x="0" y="185640"/>
                  </a:lnTo>
                  <a:close/>
                </a:path>
              </a:pathLst>
            </a:custGeom>
            <a:solidFill>
              <a:srgbClr val="9D6C53"/>
            </a:solidFill>
          </p:spPr>
        </p:sp>
        <p:sp>
          <p:nvSpPr>
            <p:cNvPr id="6" name="TextBox 18"/>
            <p:cNvSpPr txBox="1"/>
            <p:nvPr/>
          </p:nvSpPr>
          <p:spPr>
            <a:xfrm>
              <a:off x="0" y="-66675"/>
              <a:ext cx="812800" cy="879475"/>
            </a:xfrm>
            <a:prstGeom prst="rect">
              <a:avLst/>
            </a:prstGeom>
          </p:spPr>
          <p:txBody>
            <a:bodyPr lIns="33867" tIns="33867" rIns="33867" bIns="33867" rtlCol="0" anchor="ctr"/>
            <a:lstStyle/>
            <a:p>
              <a:pPr algn="ctr">
                <a:lnSpc>
                  <a:spcPts val="2240"/>
                </a:lnSpc>
              </a:pPr>
              <a:endParaRPr sz="1200"/>
            </a:p>
          </p:txBody>
        </p:sp>
      </p:grpSp>
      <p:grpSp>
        <p:nvGrpSpPr>
          <p:cNvPr id="7" name="Group 2"/>
          <p:cNvGrpSpPr>
            <a:grpSpLocks noChangeAspect="1"/>
          </p:cNvGrpSpPr>
          <p:nvPr/>
        </p:nvGrpSpPr>
        <p:grpSpPr>
          <a:xfrm>
            <a:off x="10709910" y="-966669"/>
            <a:ext cx="2557780" cy="2557780"/>
            <a:chOff x="0" y="0"/>
            <a:chExt cx="2787650" cy="2787650"/>
          </a:xfrm>
        </p:grpSpPr>
        <p:sp>
          <p:nvSpPr>
            <p:cNvPr id="8" name="Freeform 3"/>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DFD8CA"/>
            </a:solidFill>
          </p:spPr>
        </p:sp>
      </p:grpSp>
      <p:grpSp>
        <p:nvGrpSpPr>
          <p:cNvPr id="9" name="Group 2"/>
          <p:cNvGrpSpPr/>
          <p:nvPr/>
        </p:nvGrpSpPr>
        <p:grpSpPr>
          <a:xfrm>
            <a:off x="-101600" y="3294208"/>
            <a:ext cx="9702800" cy="2268392"/>
            <a:chOff x="0" y="0"/>
            <a:chExt cx="2009056" cy="748177"/>
          </a:xfrm>
        </p:grpSpPr>
        <p:sp>
          <p:nvSpPr>
            <p:cNvPr id="10" name="Freeform 3"/>
            <p:cNvSpPr/>
            <p:nvPr/>
          </p:nvSpPr>
          <p:spPr>
            <a:xfrm>
              <a:off x="0" y="0"/>
              <a:ext cx="2009056" cy="748177"/>
            </a:xfrm>
            <a:custGeom>
              <a:avLst/>
              <a:gdLst/>
              <a:ahLst/>
              <a:cxnLst/>
              <a:rect l="l" t="t" r="r" b="b"/>
              <a:pathLst>
                <a:path w="2009056" h="748177">
                  <a:moveTo>
                    <a:pt x="0" y="0"/>
                  </a:moveTo>
                  <a:lnTo>
                    <a:pt x="2009056" y="0"/>
                  </a:lnTo>
                  <a:lnTo>
                    <a:pt x="2009056" y="748177"/>
                  </a:lnTo>
                  <a:lnTo>
                    <a:pt x="0" y="748177"/>
                  </a:lnTo>
                  <a:close/>
                </a:path>
              </a:pathLst>
            </a:custGeom>
            <a:solidFill>
              <a:srgbClr val="DFD8CA"/>
            </a:solidFill>
          </p:spPr>
        </p:sp>
        <p:sp>
          <p:nvSpPr>
            <p:cNvPr id="11" name="TextBox 4"/>
            <p:cNvSpPr txBox="1"/>
            <p:nvPr/>
          </p:nvSpPr>
          <p:spPr>
            <a:xfrm>
              <a:off x="0" y="-66675"/>
              <a:ext cx="812800" cy="879475"/>
            </a:xfrm>
            <a:prstGeom prst="rect">
              <a:avLst/>
            </a:prstGeom>
          </p:spPr>
          <p:txBody>
            <a:bodyPr lIns="33867" tIns="33867" rIns="33867" bIns="33867" rtlCol="0" anchor="ctr"/>
            <a:lstStyle/>
            <a:p>
              <a:pPr algn="ctr">
                <a:lnSpc>
                  <a:spcPts val="2240"/>
                </a:lnSpc>
              </a:pPr>
              <a:endParaRPr sz="1200"/>
            </a:p>
          </p:txBody>
        </p:sp>
      </p:grpSp>
      <p:sp>
        <p:nvSpPr>
          <p:cNvPr id="15" name="Rectangle 14"/>
          <p:cNvSpPr/>
          <p:nvPr/>
        </p:nvSpPr>
        <p:spPr>
          <a:xfrm>
            <a:off x="482861" y="3689628"/>
            <a:ext cx="8864339" cy="1446358"/>
          </a:xfrm>
          <a:prstGeom prst="rect">
            <a:avLst/>
          </a:prstGeom>
        </p:spPr>
        <p:txBody>
          <a:bodyPr wrap="square">
            <a:spAutoFit/>
          </a:bodyPr>
          <a:lstStyle/>
          <a:p>
            <a:pPr algn="just"/>
            <a:r>
              <a:rPr lang="vi-VN" sz="2933" dirty="0">
                <a:latin typeface="+mj-lt"/>
              </a:rPr>
              <a:t>Việc sử dụng từ địa phương trong các văn bản hành chính là không hợp lý mà phải sử dụng từ ngữ toàn dân nên thay "giồng" thành "trồng".</a:t>
            </a:r>
            <a:endParaRPr lang="en-US" sz="2933" dirty="0">
              <a:latin typeface="+mj-lt"/>
            </a:endParaRPr>
          </a:p>
        </p:txBody>
      </p:sp>
    </p:spTree>
    <p:extLst>
      <p:ext uri="{BB962C8B-B14F-4D97-AF65-F5344CB8AC3E}">
        <p14:creationId xmlns:p14="http://schemas.microsoft.com/office/powerpoint/2010/main" val="364658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4554" y="330201"/>
            <a:ext cx="10225356" cy="995016"/>
          </a:xfrm>
          <a:prstGeom prst="rect">
            <a:avLst/>
          </a:prstGeom>
          <a:noFill/>
        </p:spPr>
        <p:txBody>
          <a:bodyPr wrap="square" rtlCol="0">
            <a:spAutoFit/>
          </a:bodyPr>
          <a:lstStyle/>
          <a:p>
            <a:pPr algn="just"/>
            <a:r>
              <a:rPr lang="en-US" sz="2933" b="1" dirty="0" err="1">
                <a:latin typeface="Times New Roman" panose="02020603050405020304" pitchFamily="18" charset="0"/>
                <a:cs typeface="Times New Roman" panose="02020603050405020304" pitchFamily="18" charset="0"/>
              </a:rPr>
              <a:t>Bài</a:t>
            </a:r>
            <a:r>
              <a:rPr lang="en-US" sz="2933" b="1" dirty="0">
                <a:latin typeface="Times New Roman" panose="02020603050405020304" pitchFamily="18" charset="0"/>
                <a:cs typeface="Times New Roman" panose="02020603050405020304" pitchFamily="18" charset="0"/>
              </a:rPr>
              <a:t> 2: </a:t>
            </a:r>
            <a:r>
              <a:rPr lang="en-US" sz="2933" b="1" dirty="0" err="1">
                <a:latin typeface="Times New Roman" panose="02020603050405020304" pitchFamily="18" charset="0"/>
                <a:cs typeface="Times New Roman" panose="02020603050405020304" pitchFamily="18" charset="0"/>
              </a:rPr>
              <a:t>Nhận</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xét</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việc</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sử</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dụng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từ</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ngữ</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địa</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phương</a:t>
            </a:r>
            <a:r>
              <a:rPr lang="en-US" sz="2933" b="1" dirty="0">
                <a:latin typeface="Times New Roman" panose="02020603050405020304" pitchFamily="18" charset="0"/>
                <a:cs typeface="Times New Roman" panose="02020603050405020304" pitchFamily="18" charset="0"/>
              </a:rPr>
              <a:t> (in </a:t>
            </a:r>
            <a:r>
              <a:rPr lang="en-US" sz="2933" b="1" dirty="0" err="1">
                <a:latin typeface="Times New Roman" panose="02020603050405020304" pitchFamily="18" charset="0"/>
                <a:cs typeface="Times New Roman" panose="02020603050405020304" pitchFamily="18" charset="0"/>
              </a:rPr>
              <a:t>đậm</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trong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các</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trường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hợp</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sau</a:t>
            </a:r>
            <a:r>
              <a:rPr lang="en-US" sz="2933" b="1" dirty="0">
                <a:latin typeface="Times New Roman" panose="02020603050405020304" pitchFamily="18" charset="0"/>
                <a:cs typeface="Times New Roman" panose="02020603050405020304" pitchFamily="18" charset="0"/>
              </a:rPr>
              <a:t>:</a:t>
            </a:r>
          </a:p>
        </p:txBody>
      </p:sp>
      <p:sp>
        <p:nvSpPr>
          <p:cNvPr id="3" name="TextBox 2"/>
          <p:cNvSpPr txBox="1"/>
          <p:nvPr/>
        </p:nvSpPr>
        <p:spPr>
          <a:xfrm>
            <a:off x="482861" y="1529529"/>
            <a:ext cx="10947139" cy="1446358"/>
          </a:xfrm>
          <a:prstGeom prst="rect">
            <a:avLst/>
          </a:prstGeom>
          <a:noFill/>
        </p:spPr>
        <p:txBody>
          <a:bodyPr wrap="square" rtlCol="0">
            <a:spAutoFit/>
          </a:bodyPr>
          <a:lstStyle/>
          <a:p>
            <a:pPr algn="just"/>
            <a:r>
              <a:rPr lang="en-US" sz="2933" dirty="0">
                <a:latin typeface="Times New Roman" panose="02020603050405020304" pitchFamily="18" charset="0"/>
                <a:cs typeface="Times New Roman" panose="02020603050405020304" pitchFamily="18" charset="0"/>
              </a:rPr>
              <a:t>b. </a:t>
            </a:r>
            <a:r>
              <a:rPr lang="en-US" sz="2933" i="1" dirty="0">
                <a:latin typeface="Times New Roman" panose="02020603050405020304" pitchFamily="18" charset="0"/>
                <a:cs typeface="Times New Roman" panose="02020603050405020304" pitchFamily="18" charset="0"/>
              </a:rPr>
              <a:t>Con </a:t>
            </a:r>
            <a:r>
              <a:rPr lang="en-US" sz="2933" i="1" dirty="0" err="1">
                <a:latin typeface="Times New Roman" panose="02020603050405020304" pitchFamily="18" charset="0"/>
                <a:cs typeface="Times New Roman" panose="02020603050405020304" pitchFamily="18" charset="0"/>
              </a:rPr>
              <a:t>xem</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mới</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có</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hai</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hôm</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mà</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hạt</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đậu</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nó</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đã</a:t>
            </a:r>
            <a:r>
              <a:rPr lang="en-US" sz="2933" i="1" dirty="0">
                <a:latin typeface="Times New Roman" panose="02020603050405020304" pitchFamily="18" charset="0"/>
                <a:cs typeface="Times New Roman" panose="02020603050405020304" pitchFamily="18" charset="0"/>
              </a:rPr>
              <a:t> </a:t>
            </a:r>
            <a:r>
              <a:rPr lang="en-US" sz="2933" b="1" i="1" dirty="0" err="1">
                <a:latin typeface="Times New Roman" panose="02020603050405020304" pitchFamily="18" charset="0"/>
                <a:cs typeface="Times New Roman" panose="02020603050405020304" pitchFamily="18" charset="0"/>
              </a:rPr>
              <a:t>nhớn</a:t>
            </a:r>
            <a:r>
              <a:rPr lang="en-US" sz="2933" b="1"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thế</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đấy</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Nếu</a:t>
            </a:r>
            <a:r>
              <a:rPr lang="en-US" sz="2933" i="1" dirty="0">
                <a:latin typeface="Times New Roman" panose="02020603050405020304" pitchFamily="18" charset="0"/>
                <a:cs typeface="Times New Roman" panose="02020603050405020304" pitchFamily="18" charset="0"/>
              </a:rPr>
              <a:t> con </a:t>
            </a:r>
            <a:r>
              <a:rPr lang="en-US" sz="2933" b="1" i="1" dirty="0" err="1">
                <a:latin typeface="Times New Roman" panose="02020603050405020304" pitchFamily="18" charset="0"/>
                <a:cs typeface="Times New Roman" panose="02020603050405020304" pitchFamily="18" charset="0"/>
              </a:rPr>
              <a:t>giồng</a:t>
            </a:r>
            <a:r>
              <a:rPr lang="en-US" sz="2933" b="1"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nó</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ra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vườn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chăm</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bón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cẩn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thận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nó</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sẽ</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ra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hoa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ra</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quả</a:t>
            </a:r>
            <a:r>
              <a:rPr lang="en-US" sz="2933" dirty="0">
                <a:latin typeface="Times New Roman" panose="02020603050405020304" pitchFamily="18" charset="0"/>
                <a:cs typeface="Times New Roman" panose="02020603050405020304" pitchFamily="18" charset="0"/>
              </a:rPr>
              <a:t>.</a:t>
            </a:r>
          </a:p>
          <a:p>
            <a:pPr algn="r"/>
            <a:r>
              <a:rPr lang="en-US" sz="2933" dirty="0">
                <a:latin typeface="Times New Roman" panose="02020603050405020304" pitchFamily="18" charset="0"/>
                <a:cs typeface="Times New Roman" panose="02020603050405020304" pitchFamily="18" charset="0"/>
              </a:rPr>
              <a:t>(</a:t>
            </a:r>
            <a:r>
              <a:rPr lang="en-US" sz="2933" dirty="0" err="1">
                <a:latin typeface="Times New Roman" panose="02020603050405020304" pitchFamily="18" charset="0"/>
                <a:cs typeface="Times New Roman" panose="02020603050405020304" pitchFamily="18" charset="0"/>
              </a:rPr>
              <a:t>Vũ</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Tú</a:t>
            </a:r>
            <a:r>
              <a:rPr lang="en-US" sz="2933" dirty="0">
                <a:latin typeface="Times New Roman" panose="02020603050405020304" pitchFamily="18" charset="0"/>
                <a:cs typeface="Times New Roman" panose="02020603050405020304" pitchFamily="18" charset="0"/>
              </a:rPr>
              <a:t> Nam, </a:t>
            </a:r>
            <a:r>
              <a:rPr lang="en-US" sz="2933" i="1" dirty="0" err="1">
                <a:latin typeface="Times New Roman" panose="02020603050405020304" pitchFamily="18" charset="0"/>
                <a:cs typeface="Times New Roman" panose="02020603050405020304" pitchFamily="18" charset="0"/>
              </a:rPr>
              <a:t>Những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truyện</a:t>
            </a:r>
            <a:r>
              <a:rPr lang="en-US" sz="2933" i="1" dirty="0">
                <a:latin typeface="Times New Roman" panose="02020603050405020304" pitchFamily="18" charset="0"/>
                <a:cs typeface="Times New Roman" panose="02020603050405020304" pitchFamily="18" charset="0"/>
              </a:rPr>
              <a:t> hay </a:t>
            </a:r>
            <a:r>
              <a:rPr lang="en-US" sz="2933" i="1" dirty="0" err="1">
                <a:latin typeface="Times New Roman" panose="02020603050405020304" pitchFamily="18" charset="0"/>
                <a:cs typeface="Times New Roman" panose="02020603050405020304" pitchFamily="18" charset="0"/>
              </a:rPr>
              <a:t>viết</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cho</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thiếu</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nhi</a:t>
            </a:r>
            <a:r>
              <a:rPr lang="en-US" sz="2933" i="1" dirty="0">
                <a:latin typeface="Times New Roman" panose="02020603050405020304" pitchFamily="18" charset="0"/>
                <a:cs typeface="Times New Roman" panose="02020603050405020304" pitchFamily="18" charset="0"/>
              </a:rPr>
              <a:t>)</a:t>
            </a:r>
          </a:p>
        </p:txBody>
      </p:sp>
      <p:grpSp>
        <p:nvGrpSpPr>
          <p:cNvPr id="4" name="Group 16"/>
          <p:cNvGrpSpPr/>
          <p:nvPr/>
        </p:nvGrpSpPr>
        <p:grpSpPr>
          <a:xfrm>
            <a:off x="0" y="6388100"/>
            <a:ext cx="12192000" cy="469900"/>
            <a:chOff x="0" y="0"/>
            <a:chExt cx="4816593" cy="185640"/>
          </a:xfrm>
        </p:grpSpPr>
        <p:sp>
          <p:nvSpPr>
            <p:cNvPr id="5" name="Freeform 17"/>
            <p:cNvSpPr/>
            <p:nvPr/>
          </p:nvSpPr>
          <p:spPr>
            <a:xfrm>
              <a:off x="0" y="0"/>
              <a:ext cx="4816592" cy="185640"/>
            </a:xfrm>
            <a:custGeom>
              <a:avLst/>
              <a:gdLst/>
              <a:ahLst/>
              <a:cxnLst/>
              <a:rect l="l" t="t" r="r" b="b"/>
              <a:pathLst>
                <a:path w="4816592" h="185640">
                  <a:moveTo>
                    <a:pt x="0" y="0"/>
                  </a:moveTo>
                  <a:lnTo>
                    <a:pt x="4816592" y="0"/>
                  </a:lnTo>
                  <a:lnTo>
                    <a:pt x="4816592" y="185640"/>
                  </a:lnTo>
                  <a:lnTo>
                    <a:pt x="0" y="185640"/>
                  </a:lnTo>
                  <a:close/>
                </a:path>
              </a:pathLst>
            </a:custGeom>
            <a:solidFill>
              <a:srgbClr val="9D6C53"/>
            </a:solidFill>
          </p:spPr>
        </p:sp>
        <p:sp>
          <p:nvSpPr>
            <p:cNvPr id="6" name="TextBox 18"/>
            <p:cNvSpPr txBox="1"/>
            <p:nvPr/>
          </p:nvSpPr>
          <p:spPr>
            <a:xfrm>
              <a:off x="0" y="-66675"/>
              <a:ext cx="812800" cy="879475"/>
            </a:xfrm>
            <a:prstGeom prst="rect">
              <a:avLst/>
            </a:prstGeom>
          </p:spPr>
          <p:txBody>
            <a:bodyPr lIns="33867" tIns="33867" rIns="33867" bIns="33867" rtlCol="0" anchor="ctr"/>
            <a:lstStyle/>
            <a:p>
              <a:pPr algn="ctr">
                <a:lnSpc>
                  <a:spcPts val="2240"/>
                </a:lnSpc>
              </a:pPr>
              <a:endParaRPr sz="1200"/>
            </a:p>
          </p:txBody>
        </p:sp>
      </p:grpSp>
      <p:grpSp>
        <p:nvGrpSpPr>
          <p:cNvPr id="7" name="Group 2"/>
          <p:cNvGrpSpPr>
            <a:grpSpLocks noChangeAspect="1"/>
          </p:cNvGrpSpPr>
          <p:nvPr/>
        </p:nvGrpSpPr>
        <p:grpSpPr>
          <a:xfrm>
            <a:off x="10709910" y="-966669"/>
            <a:ext cx="2557780" cy="2557780"/>
            <a:chOff x="0" y="0"/>
            <a:chExt cx="2787650" cy="2787650"/>
          </a:xfrm>
        </p:grpSpPr>
        <p:sp>
          <p:nvSpPr>
            <p:cNvPr id="8" name="Freeform 3"/>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DFD8CA"/>
            </a:solidFill>
          </p:spPr>
        </p:sp>
      </p:grpSp>
      <p:grpSp>
        <p:nvGrpSpPr>
          <p:cNvPr id="9" name="Group 2"/>
          <p:cNvGrpSpPr/>
          <p:nvPr/>
        </p:nvGrpSpPr>
        <p:grpSpPr>
          <a:xfrm>
            <a:off x="-101600" y="3294208"/>
            <a:ext cx="9702800" cy="2268392"/>
            <a:chOff x="0" y="0"/>
            <a:chExt cx="2009056" cy="748177"/>
          </a:xfrm>
        </p:grpSpPr>
        <p:sp>
          <p:nvSpPr>
            <p:cNvPr id="10" name="Freeform 3"/>
            <p:cNvSpPr/>
            <p:nvPr/>
          </p:nvSpPr>
          <p:spPr>
            <a:xfrm>
              <a:off x="0" y="0"/>
              <a:ext cx="2009056" cy="748177"/>
            </a:xfrm>
            <a:custGeom>
              <a:avLst/>
              <a:gdLst/>
              <a:ahLst/>
              <a:cxnLst/>
              <a:rect l="l" t="t" r="r" b="b"/>
              <a:pathLst>
                <a:path w="2009056" h="748177">
                  <a:moveTo>
                    <a:pt x="0" y="0"/>
                  </a:moveTo>
                  <a:lnTo>
                    <a:pt x="2009056" y="0"/>
                  </a:lnTo>
                  <a:lnTo>
                    <a:pt x="2009056" y="748177"/>
                  </a:lnTo>
                  <a:lnTo>
                    <a:pt x="0" y="748177"/>
                  </a:lnTo>
                  <a:close/>
                </a:path>
              </a:pathLst>
            </a:custGeom>
            <a:solidFill>
              <a:srgbClr val="DFD8CA"/>
            </a:solidFill>
          </p:spPr>
        </p:sp>
        <p:sp>
          <p:nvSpPr>
            <p:cNvPr id="11" name="TextBox 4"/>
            <p:cNvSpPr txBox="1"/>
            <p:nvPr/>
          </p:nvSpPr>
          <p:spPr>
            <a:xfrm>
              <a:off x="0" y="-66675"/>
              <a:ext cx="812800" cy="879475"/>
            </a:xfrm>
            <a:prstGeom prst="rect">
              <a:avLst/>
            </a:prstGeom>
          </p:spPr>
          <p:txBody>
            <a:bodyPr lIns="33867" tIns="33867" rIns="33867" bIns="33867" rtlCol="0" anchor="ctr"/>
            <a:lstStyle/>
            <a:p>
              <a:pPr algn="ctr">
                <a:lnSpc>
                  <a:spcPts val="2240"/>
                </a:lnSpc>
              </a:pPr>
              <a:endParaRPr sz="1200"/>
            </a:p>
          </p:txBody>
        </p:sp>
      </p:grpSp>
      <p:sp>
        <p:nvSpPr>
          <p:cNvPr id="15" name="Rectangle 14"/>
          <p:cNvSpPr/>
          <p:nvPr/>
        </p:nvSpPr>
        <p:spPr>
          <a:xfrm>
            <a:off x="482861" y="3689628"/>
            <a:ext cx="8864339" cy="1446358"/>
          </a:xfrm>
          <a:prstGeom prst="rect">
            <a:avLst/>
          </a:prstGeom>
        </p:spPr>
        <p:txBody>
          <a:bodyPr wrap="square">
            <a:spAutoFit/>
          </a:bodyPr>
          <a:lstStyle/>
          <a:p>
            <a:pPr algn="just"/>
            <a:r>
              <a:rPr lang="vi-VN" sz="2933" dirty="0">
                <a:latin typeface="+mj-lt"/>
              </a:rPr>
              <a:t>Việc sử dụng từ địa phương trong văn học có thể được sử dụng để làm rõ khung cảnh của từng vùng miền qua các sáng tác của thi sĩ. </a:t>
            </a:r>
            <a:endParaRPr lang="en-US" sz="2933" dirty="0">
              <a:latin typeface="+mj-lt"/>
            </a:endParaRPr>
          </a:p>
        </p:txBody>
      </p:sp>
    </p:spTree>
    <p:extLst>
      <p:ext uri="{BB962C8B-B14F-4D97-AF65-F5344CB8AC3E}">
        <p14:creationId xmlns:p14="http://schemas.microsoft.com/office/powerpoint/2010/main" val="209383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4554" y="330201"/>
            <a:ext cx="10225356" cy="995016"/>
          </a:xfrm>
          <a:prstGeom prst="rect">
            <a:avLst/>
          </a:prstGeom>
          <a:noFill/>
        </p:spPr>
        <p:txBody>
          <a:bodyPr wrap="square" rtlCol="0">
            <a:spAutoFit/>
          </a:bodyPr>
          <a:lstStyle/>
          <a:p>
            <a:pPr algn="just"/>
            <a:r>
              <a:rPr lang="en-US" sz="2933" b="1" dirty="0" err="1">
                <a:latin typeface="Times New Roman" panose="02020603050405020304" pitchFamily="18" charset="0"/>
                <a:cs typeface="Times New Roman" panose="02020603050405020304" pitchFamily="18" charset="0"/>
              </a:rPr>
              <a:t>Bài</a:t>
            </a:r>
            <a:r>
              <a:rPr lang="en-US" sz="2933" b="1" dirty="0">
                <a:latin typeface="Times New Roman" panose="02020603050405020304" pitchFamily="18" charset="0"/>
                <a:cs typeface="Times New Roman" panose="02020603050405020304" pitchFamily="18" charset="0"/>
              </a:rPr>
              <a:t> 2: </a:t>
            </a:r>
            <a:r>
              <a:rPr lang="en-US" sz="2933" b="1" dirty="0" err="1">
                <a:latin typeface="Times New Roman" panose="02020603050405020304" pitchFamily="18" charset="0"/>
                <a:cs typeface="Times New Roman" panose="02020603050405020304" pitchFamily="18" charset="0"/>
              </a:rPr>
              <a:t>Nhận</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xét</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việc</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sử</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dụng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từ</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ngữ</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địa</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phương</a:t>
            </a:r>
            <a:r>
              <a:rPr lang="en-US" sz="2933" b="1" dirty="0">
                <a:latin typeface="Times New Roman" panose="02020603050405020304" pitchFamily="18" charset="0"/>
                <a:cs typeface="Times New Roman" panose="02020603050405020304" pitchFamily="18" charset="0"/>
              </a:rPr>
              <a:t> (in </a:t>
            </a:r>
            <a:r>
              <a:rPr lang="en-US" sz="2933" b="1" dirty="0" err="1">
                <a:latin typeface="Times New Roman" panose="02020603050405020304" pitchFamily="18" charset="0"/>
                <a:cs typeface="Times New Roman" panose="02020603050405020304" pitchFamily="18" charset="0"/>
              </a:rPr>
              <a:t>đậm</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trong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các</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trường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hợp</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sau</a:t>
            </a:r>
            <a:r>
              <a:rPr lang="en-US" sz="2933" b="1" dirty="0">
                <a:latin typeface="Times New Roman" panose="02020603050405020304" pitchFamily="18" charset="0"/>
                <a:cs typeface="Times New Roman" panose="02020603050405020304" pitchFamily="18" charset="0"/>
              </a:rPr>
              <a:t>:</a:t>
            </a:r>
          </a:p>
        </p:txBody>
      </p:sp>
      <p:sp>
        <p:nvSpPr>
          <p:cNvPr id="3" name="TextBox 2"/>
          <p:cNvSpPr txBox="1"/>
          <p:nvPr/>
        </p:nvSpPr>
        <p:spPr>
          <a:xfrm>
            <a:off x="482861" y="1529529"/>
            <a:ext cx="10947139" cy="995016"/>
          </a:xfrm>
          <a:prstGeom prst="rect">
            <a:avLst/>
          </a:prstGeom>
          <a:noFill/>
        </p:spPr>
        <p:txBody>
          <a:bodyPr wrap="square" rtlCol="0">
            <a:spAutoFit/>
          </a:bodyPr>
          <a:lstStyle/>
          <a:p>
            <a:pPr algn="just"/>
            <a:r>
              <a:rPr lang="en-US" sz="2933" dirty="0">
                <a:latin typeface="Times New Roman" panose="02020603050405020304" pitchFamily="18" charset="0"/>
                <a:cs typeface="Times New Roman" panose="02020603050405020304" pitchFamily="18" charset="0"/>
              </a:rPr>
              <a:t>c. </a:t>
            </a:r>
            <a:r>
              <a:rPr lang="en-US" sz="2933" i="1" dirty="0" err="1">
                <a:latin typeface="Times New Roman" panose="02020603050405020304" pitchFamily="18" charset="0"/>
                <a:cs typeface="Times New Roman" panose="02020603050405020304" pitchFamily="18" charset="0"/>
              </a:rPr>
              <a:t>Lần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đầu</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tiên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tôi</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theo</a:t>
            </a:r>
            <a:r>
              <a:rPr lang="en-US" sz="2933" i="1" dirty="0">
                <a:latin typeface="Times New Roman" panose="02020603050405020304" pitchFamily="18" charset="0"/>
                <a:cs typeface="Times New Roman" panose="02020603050405020304" pitchFamily="18" charset="0"/>
              </a:rPr>
              <a:t> </a:t>
            </a:r>
            <a:r>
              <a:rPr lang="en-US" sz="2933" b="1" i="1" dirty="0" err="1">
                <a:latin typeface="Times New Roman" panose="02020603050405020304" pitchFamily="18" charset="0"/>
                <a:cs typeface="Times New Roman" panose="02020603050405020304" pitchFamily="18" charset="0"/>
              </a:rPr>
              <a:t>tía</a:t>
            </a:r>
            <a:r>
              <a:rPr lang="en-US" sz="2933" b="1"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nuôi</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tôi</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và</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thằng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Cò</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đi</a:t>
            </a:r>
            <a:r>
              <a:rPr lang="en-US" sz="2933" i="1" dirty="0">
                <a:latin typeface="Times New Roman" panose="02020603050405020304" pitchFamily="18" charset="0"/>
                <a:cs typeface="Times New Roman" panose="02020603050405020304" pitchFamily="18" charset="0"/>
              </a:rPr>
              <a:t> </a:t>
            </a:r>
            <a:r>
              <a:rPr lang="en-US" sz="2933" b="1" i="1" dirty="0">
                <a:latin typeface="Times New Roman" panose="02020603050405020304" pitchFamily="18" charset="0"/>
                <a:cs typeface="Times New Roman" panose="02020603050405020304" pitchFamily="18" charset="0"/>
              </a:rPr>
              <a:t>“</a:t>
            </a:r>
            <a:r>
              <a:rPr lang="en-US" sz="2933" b="1" i="1" dirty="0" err="1">
                <a:latin typeface="Times New Roman" panose="02020603050405020304" pitchFamily="18" charset="0"/>
                <a:cs typeface="Times New Roman" panose="02020603050405020304" pitchFamily="18" charset="0"/>
              </a:rPr>
              <a:t>ăn</a:t>
            </a:r>
            <a:r>
              <a:rPr lang="en-US" sz="2933" b="1" i="1" dirty="0">
                <a:latin typeface="Times New Roman" panose="02020603050405020304" pitchFamily="18" charset="0"/>
                <a:cs typeface="Times New Roman" panose="02020603050405020304" pitchFamily="18" charset="0"/>
              </a:rPr>
              <a:t> </a:t>
            </a:r>
            <a:r>
              <a:rPr lang="en-US" sz="2933" b="1" i="1" dirty="0" err="1">
                <a:latin typeface="Times New Roman" panose="02020603050405020304" pitchFamily="18" charset="0"/>
                <a:cs typeface="Times New Roman" panose="02020603050405020304" pitchFamily="18" charset="0"/>
              </a:rPr>
              <a:t>ong</a:t>
            </a:r>
            <a:r>
              <a:rPr lang="en-US" sz="2933" b="1"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đây</a:t>
            </a:r>
            <a:r>
              <a:rPr lang="en-US" sz="2933" i="1" dirty="0">
                <a:latin typeface="Times New Roman" panose="02020603050405020304" pitchFamily="18" charset="0"/>
                <a:cs typeface="Times New Roman" panose="02020603050405020304" pitchFamily="18" charset="0"/>
              </a:rPr>
              <a:t>!</a:t>
            </a:r>
          </a:p>
          <a:p>
            <a:pPr algn="r"/>
            <a:r>
              <a:rPr lang="en-US" sz="2933" dirty="0">
                <a:latin typeface="Times New Roman" panose="02020603050405020304" pitchFamily="18" charset="0"/>
                <a:cs typeface="Times New Roman" panose="02020603050405020304" pitchFamily="18" charset="0"/>
              </a:rPr>
              <a:t>(</a:t>
            </a:r>
            <a:r>
              <a:rPr lang="en-US" sz="2933" dirty="0" err="1">
                <a:latin typeface="Times New Roman" panose="02020603050405020304" pitchFamily="18" charset="0"/>
                <a:cs typeface="Times New Roman" panose="02020603050405020304" pitchFamily="18" charset="0"/>
              </a:rPr>
              <a:t>Đoàn</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Giỏi</a:t>
            </a:r>
            <a:r>
              <a:rPr lang="en-US" sz="2933"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Đất</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rừng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phương</a:t>
            </a:r>
            <a:r>
              <a:rPr lang="en-US" sz="2933" i="1" dirty="0">
                <a:latin typeface="Times New Roman" panose="02020603050405020304" pitchFamily="18" charset="0"/>
                <a:cs typeface="Times New Roman" panose="02020603050405020304" pitchFamily="18" charset="0"/>
              </a:rPr>
              <a:t> Nam)</a:t>
            </a:r>
          </a:p>
        </p:txBody>
      </p:sp>
      <p:grpSp>
        <p:nvGrpSpPr>
          <p:cNvPr id="4" name="Group 16"/>
          <p:cNvGrpSpPr/>
          <p:nvPr/>
        </p:nvGrpSpPr>
        <p:grpSpPr>
          <a:xfrm>
            <a:off x="0" y="6388100"/>
            <a:ext cx="12192000" cy="469900"/>
            <a:chOff x="0" y="0"/>
            <a:chExt cx="4816593" cy="185640"/>
          </a:xfrm>
        </p:grpSpPr>
        <p:sp>
          <p:nvSpPr>
            <p:cNvPr id="5" name="Freeform 17"/>
            <p:cNvSpPr/>
            <p:nvPr/>
          </p:nvSpPr>
          <p:spPr>
            <a:xfrm>
              <a:off x="0" y="0"/>
              <a:ext cx="4816592" cy="185640"/>
            </a:xfrm>
            <a:custGeom>
              <a:avLst/>
              <a:gdLst/>
              <a:ahLst/>
              <a:cxnLst/>
              <a:rect l="l" t="t" r="r" b="b"/>
              <a:pathLst>
                <a:path w="4816592" h="185640">
                  <a:moveTo>
                    <a:pt x="0" y="0"/>
                  </a:moveTo>
                  <a:lnTo>
                    <a:pt x="4816592" y="0"/>
                  </a:lnTo>
                  <a:lnTo>
                    <a:pt x="4816592" y="185640"/>
                  </a:lnTo>
                  <a:lnTo>
                    <a:pt x="0" y="185640"/>
                  </a:lnTo>
                  <a:close/>
                </a:path>
              </a:pathLst>
            </a:custGeom>
            <a:solidFill>
              <a:srgbClr val="9D6C53"/>
            </a:solidFill>
          </p:spPr>
        </p:sp>
        <p:sp>
          <p:nvSpPr>
            <p:cNvPr id="6" name="TextBox 18"/>
            <p:cNvSpPr txBox="1"/>
            <p:nvPr/>
          </p:nvSpPr>
          <p:spPr>
            <a:xfrm>
              <a:off x="0" y="-66675"/>
              <a:ext cx="812800" cy="879475"/>
            </a:xfrm>
            <a:prstGeom prst="rect">
              <a:avLst/>
            </a:prstGeom>
          </p:spPr>
          <p:txBody>
            <a:bodyPr lIns="33867" tIns="33867" rIns="33867" bIns="33867" rtlCol="0" anchor="ctr"/>
            <a:lstStyle/>
            <a:p>
              <a:pPr algn="ctr">
                <a:lnSpc>
                  <a:spcPts val="2240"/>
                </a:lnSpc>
              </a:pPr>
              <a:endParaRPr sz="1200"/>
            </a:p>
          </p:txBody>
        </p:sp>
      </p:grpSp>
      <p:grpSp>
        <p:nvGrpSpPr>
          <p:cNvPr id="7" name="Group 2"/>
          <p:cNvGrpSpPr>
            <a:grpSpLocks noChangeAspect="1"/>
          </p:cNvGrpSpPr>
          <p:nvPr/>
        </p:nvGrpSpPr>
        <p:grpSpPr>
          <a:xfrm>
            <a:off x="10709910" y="-966669"/>
            <a:ext cx="2557780" cy="2557780"/>
            <a:chOff x="0" y="0"/>
            <a:chExt cx="2787650" cy="2787650"/>
          </a:xfrm>
        </p:grpSpPr>
        <p:sp>
          <p:nvSpPr>
            <p:cNvPr id="8" name="Freeform 3"/>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DFD8CA"/>
            </a:solidFill>
          </p:spPr>
        </p:sp>
      </p:grpSp>
      <p:grpSp>
        <p:nvGrpSpPr>
          <p:cNvPr id="9" name="Group 2"/>
          <p:cNvGrpSpPr/>
          <p:nvPr/>
        </p:nvGrpSpPr>
        <p:grpSpPr>
          <a:xfrm>
            <a:off x="-101600" y="3294208"/>
            <a:ext cx="9702800" cy="2268392"/>
            <a:chOff x="0" y="0"/>
            <a:chExt cx="2009056" cy="748177"/>
          </a:xfrm>
        </p:grpSpPr>
        <p:sp>
          <p:nvSpPr>
            <p:cNvPr id="10" name="Freeform 3"/>
            <p:cNvSpPr/>
            <p:nvPr/>
          </p:nvSpPr>
          <p:spPr>
            <a:xfrm>
              <a:off x="0" y="0"/>
              <a:ext cx="2009056" cy="748177"/>
            </a:xfrm>
            <a:custGeom>
              <a:avLst/>
              <a:gdLst/>
              <a:ahLst/>
              <a:cxnLst/>
              <a:rect l="l" t="t" r="r" b="b"/>
              <a:pathLst>
                <a:path w="2009056" h="748177">
                  <a:moveTo>
                    <a:pt x="0" y="0"/>
                  </a:moveTo>
                  <a:lnTo>
                    <a:pt x="2009056" y="0"/>
                  </a:lnTo>
                  <a:lnTo>
                    <a:pt x="2009056" y="748177"/>
                  </a:lnTo>
                  <a:lnTo>
                    <a:pt x="0" y="748177"/>
                  </a:lnTo>
                  <a:close/>
                </a:path>
              </a:pathLst>
            </a:custGeom>
            <a:solidFill>
              <a:srgbClr val="DFD8CA"/>
            </a:solidFill>
          </p:spPr>
        </p:sp>
        <p:sp>
          <p:nvSpPr>
            <p:cNvPr id="11" name="TextBox 4"/>
            <p:cNvSpPr txBox="1"/>
            <p:nvPr/>
          </p:nvSpPr>
          <p:spPr>
            <a:xfrm>
              <a:off x="0" y="-66675"/>
              <a:ext cx="812800" cy="879475"/>
            </a:xfrm>
            <a:prstGeom prst="rect">
              <a:avLst/>
            </a:prstGeom>
          </p:spPr>
          <p:txBody>
            <a:bodyPr lIns="33867" tIns="33867" rIns="33867" bIns="33867" rtlCol="0" anchor="ctr"/>
            <a:lstStyle/>
            <a:p>
              <a:pPr algn="ctr">
                <a:lnSpc>
                  <a:spcPts val="2240"/>
                </a:lnSpc>
              </a:pPr>
              <a:endParaRPr sz="1200"/>
            </a:p>
          </p:txBody>
        </p:sp>
      </p:grpSp>
      <p:sp>
        <p:nvSpPr>
          <p:cNvPr id="15" name="Rectangle 14"/>
          <p:cNvSpPr/>
          <p:nvPr/>
        </p:nvSpPr>
        <p:spPr>
          <a:xfrm>
            <a:off x="482861" y="3689628"/>
            <a:ext cx="8864339" cy="1446358"/>
          </a:xfrm>
          <a:prstGeom prst="rect">
            <a:avLst/>
          </a:prstGeom>
        </p:spPr>
        <p:txBody>
          <a:bodyPr wrap="square">
            <a:spAutoFit/>
          </a:bodyPr>
          <a:lstStyle/>
          <a:p>
            <a:pPr algn="just"/>
            <a:r>
              <a:rPr lang="vi-VN" sz="2933" dirty="0">
                <a:latin typeface="+mj-lt"/>
              </a:rPr>
              <a:t>Việc sử dụng từ địa phương trong văn học có thể được sử dụng để làm rõ khung cảnh của từng vùng miền qua các sáng tác của thi sĩ. </a:t>
            </a:r>
            <a:endParaRPr lang="en-US" sz="2933" dirty="0">
              <a:latin typeface="+mj-lt"/>
            </a:endParaRPr>
          </a:p>
        </p:txBody>
      </p:sp>
    </p:spTree>
    <p:extLst>
      <p:ext uri="{BB962C8B-B14F-4D97-AF65-F5344CB8AC3E}">
        <p14:creationId xmlns:p14="http://schemas.microsoft.com/office/powerpoint/2010/main" val="177193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4554" y="330201"/>
            <a:ext cx="10225356" cy="995016"/>
          </a:xfrm>
          <a:prstGeom prst="rect">
            <a:avLst/>
          </a:prstGeom>
          <a:noFill/>
        </p:spPr>
        <p:txBody>
          <a:bodyPr wrap="square" rtlCol="0">
            <a:spAutoFit/>
          </a:bodyPr>
          <a:lstStyle/>
          <a:p>
            <a:pPr algn="just"/>
            <a:r>
              <a:rPr lang="en-US" sz="2933" b="1" dirty="0" err="1">
                <a:latin typeface="Times New Roman" panose="02020603050405020304" pitchFamily="18" charset="0"/>
                <a:cs typeface="Times New Roman" panose="02020603050405020304" pitchFamily="18" charset="0"/>
              </a:rPr>
              <a:t>Bài</a:t>
            </a:r>
            <a:r>
              <a:rPr lang="en-US" sz="2933" b="1" dirty="0">
                <a:latin typeface="Times New Roman" panose="02020603050405020304" pitchFamily="18" charset="0"/>
                <a:cs typeface="Times New Roman" panose="02020603050405020304" pitchFamily="18" charset="0"/>
              </a:rPr>
              <a:t> 2: </a:t>
            </a:r>
            <a:r>
              <a:rPr lang="en-US" sz="2933" b="1" dirty="0" err="1">
                <a:latin typeface="Times New Roman" panose="02020603050405020304" pitchFamily="18" charset="0"/>
                <a:cs typeface="Times New Roman" panose="02020603050405020304" pitchFamily="18" charset="0"/>
              </a:rPr>
              <a:t>Nhận</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xét</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việc</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sử</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dụng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từ</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ngữ</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địa</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phương</a:t>
            </a:r>
            <a:r>
              <a:rPr lang="en-US" sz="2933" b="1" dirty="0">
                <a:latin typeface="Times New Roman" panose="02020603050405020304" pitchFamily="18" charset="0"/>
                <a:cs typeface="Times New Roman" panose="02020603050405020304" pitchFamily="18" charset="0"/>
              </a:rPr>
              <a:t> (in </a:t>
            </a:r>
            <a:r>
              <a:rPr lang="en-US" sz="2933" b="1" dirty="0" err="1">
                <a:latin typeface="Times New Roman" panose="02020603050405020304" pitchFamily="18" charset="0"/>
                <a:cs typeface="Times New Roman" panose="02020603050405020304" pitchFamily="18" charset="0"/>
              </a:rPr>
              <a:t>đậm</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trong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các</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trường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hợp</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sau</a:t>
            </a:r>
            <a:r>
              <a:rPr lang="en-US" sz="2933" b="1" dirty="0">
                <a:latin typeface="Times New Roman" panose="02020603050405020304" pitchFamily="18" charset="0"/>
                <a:cs typeface="Times New Roman" panose="02020603050405020304" pitchFamily="18" charset="0"/>
              </a:rPr>
              <a:t>:</a:t>
            </a:r>
          </a:p>
        </p:txBody>
      </p:sp>
      <p:sp>
        <p:nvSpPr>
          <p:cNvPr id="3" name="TextBox 2"/>
          <p:cNvSpPr txBox="1"/>
          <p:nvPr/>
        </p:nvSpPr>
        <p:spPr>
          <a:xfrm>
            <a:off x="482861" y="1529529"/>
            <a:ext cx="10947139" cy="995016"/>
          </a:xfrm>
          <a:prstGeom prst="rect">
            <a:avLst/>
          </a:prstGeom>
          <a:noFill/>
        </p:spPr>
        <p:txBody>
          <a:bodyPr wrap="square" rtlCol="0">
            <a:spAutoFit/>
          </a:bodyPr>
          <a:lstStyle/>
          <a:p>
            <a:pPr algn="just"/>
            <a:r>
              <a:rPr lang="en-US" sz="2933" dirty="0">
                <a:latin typeface="Times New Roman" panose="02020603050405020304" pitchFamily="18" charset="0"/>
                <a:cs typeface="Times New Roman" panose="02020603050405020304" pitchFamily="18" charset="0"/>
              </a:rPr>
              <a:t>d. </a:t>
            </a:r>
            <a:r>
              <a:rPr lang="en-US" sz="2933" b="1" i="1" dirty="0" err="1">
                <a:latin typeface="Times New Roman" panose="02020603050405020304" pitchFamily="18" charset="0"/>
                <a:cs typeface="Times New Roman" panose="02020603050405020304" pitchFamily="18" charset="0"/>
              </a:rPr>
              <a:t>Tui</a:t>
            </a:r>
            <a:r>
              <a:rPr lang="en-US" sz="2933" b="1"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xin</a:t>
            </a:r>
            <a:r>
              <a:rPr lang="en-US" sz="2933" i="1" dirty="0">
                <a:latin typeface="Times New Roman" panose="02020603050405020304" pitchFamily="18" charset="0"/>
                <a:cs typeface="Times New Roman" panose="02020603050405020304" pitchFamily="18" charset="0"/>
              </a:rPr>
              <a:t> cam </a:t>
            </a:r>
            <a:r>
              <a:rPr lang="en-US" sz="2933" i="1" dirty="0" err="1">
                <a:latin typeface="Times New Roman" panose="02020603050405020304" pitchFamily="18" charset="0"/>
                <a:cs typeface="Times New Roman" panose="02020603050405020304" pitchFamily="18" charset="0"/>
              </a:rPr>
              <a:t>đoan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những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nội</a:t>
            </a:r>
            <a:r>
              <a:rPr lang="en-US" sz="2933" i="1" dirty="0">
                <a:latin typeface="Times New Roman" panose="02020603050405020304" pitchFamily="18" charset="0"/>
                <a:cs typeface="Times New Roman" panose="02020603050405020304" pitchFamily="18" charset="0"/>
              </a:rPr>
              <a:t> dung </a:t>
            </a:r>
            <a:r>
              <a:rPr lang="en-US" sz="2933" i="1" dirty="0" err="1">
                <a:latin typeface="Times New Roman" panose="02020603050405020304" pitchFamily="18" charset="0"/>
                <a:cs typeface="Times New Roman" panose="02020603050405020304" pitchFamily="18" charset="0"/>
              </a:rPr>
              <a:t>trình</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bày</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trên</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đây</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là</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đúng</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sự</a:t>
            </a:r>
            <a:r>
              <a:rPr lang="en-US" sz="2933" i="1" dirty="0">
                <a:latin typeface="Times New Roman" panose="02020603050405020304" pitchFamily="18" charset="0"/>
                <a:cs typeface="Times New Roman" panose="02020603050405020304" pitchFamily="18" charset="0"/>
              </a:rPr>
              <a:t> </a:t>
            </a:r>
            <a:r>
              <a:rPr lang="en-US" sz="2933" i="1" dirty="0" err="1">
                <a:latin typeface="Times New Roman" panose="02020603050405020304" pitchFamily="18" charset="0"/>
                <a:cs typeface="Times New Roman" panose="02020603050405020304" pitchFamily="18" charset="0"/>
              </a:rPr>
              <a:t>thật</a:t>
            </a:r>
            <a:r>
              <a:rPr lang="en-US" sz="2933" i="1" dirty="0">
                <a:latin typeface="Times New Roman" panose="02020603050405020304" pitchFamily="18" charset="0"/>
                <a:cs typeface="Times New Roman" panose="02020603050405020304" pitchFamily="18" charset="0"/>
              </a:rPr>
              <a:t>.</a:t>
            </a:r>
          </a:p>
          <a:p>
            <a:pPr algn="r"/>
            <a:r>
              <a:rPr lang="en-US" sz="2933" dirty="0">
                <a:latin typeface="Times New Roman" panose="02020603050405020304" pitchFamily="18" charset="0"/>
                <a:cs typeface="Times New Roman" panose="02020603050405020304" pitchFamily="18" charset="0"/>
              </a:rPr>
              <a:t>(</a:t>
            </a:r>
            <a:r>
              <a:rPr lang="en-US" sz="2933" dirty="0" err="1">
                <a:latin typeface="Times New Roman" panose="02020603050405020304" pitchFamily="18" charset="0"/>
                <a:cs typeface="Times New Roman" panose="02020603050405020304" pitchFamily="18" charset="0"/>
              </a:rPr>
              <a:t>Trích</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một</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bản</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tường</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trình</a:t>
            </a:r>
            <a:r>
              <a:rPr lang="en-US" sz="2933" dirty="0">
                <a:latin typeface="Times New Roman" panose="02020603050405020304" pitchFamily="18" charset="0"/>
                <a:cs typeface="Times New Roman" panose="02020603050405020304" pitchFamily="18" charset="0"/>
              </a:rPr>
              <a:t>)</a:t>
            </a:r>
          </a:p>
        </p:txBody>
      </p:sp>
      <p:grpSp>
        <p:nvGrpSpPr>
          <p:cNvPr id="4" name="Group 16"/>
          <p:cNvGrpSpPr/>
          <p:nvPr/>
        </p:nvGrpSpPr>
        <p:grpSpPr>
          <a:xfrm>
            <a:off x="0" y="6388100"/>
            <a:ext cx="12192000" cy="469900"/>
            <a:chOff x="0" y="0"/>
            <a:chExt cx="4816593" cy="185640"/>
          </a:xfrm>
        </p:grpSpPr>
        <p:sp>
          <p:nvSpPr>
            <p:cNvPr id="5" name="Freeform 17"/>
            <p:cNvSpPr/>
            <p:nvPr/>
          </p:nvSpPr>
          <p:spPr>
            <a:xfrm>
              <a:off x="0" y="0"/>
              <a:ext cx="4816592" cy="185640"/>
            </a:xfrm>
            <a:custGeom>
              <a:avLst/>
              <a:gdLst/>
              <a:ahLst/>
              <a:cxnLst/>
              <a:rect l="l" t="t" r="r" b="b"/>
              <a:pathLst>
                <a:path w="4816592" h="185640">
                  <a:moveTo>
                    <a:pt x="0" y="0"/>
                  </a:moveTo>
                  <a:lnTo>
                    <a:pt x="4816592" y="0"/>
                  </a:lnTo>
                  <a:lnTo>
                    <a:pt x="4816592" y="185640"/>
                  </a:lnTo>
                  <a:lnTo>
                    <a:pt x="0" y="185640"/>
                  </a:lnTo>
                  <a:close/>
                </a:path>
              </a:pathLst>
            </a:custGeom>
            <a:solidFill>
              <a:srgbClr val="9D6C53"/>
            </a:solidFill>
          </p:spPr>
        </p:sp>
        <p:sp>
          <p:nvSpPr>
            <p:cNvPr id="6" name="TextBox 18"/>
            <p:cNvSpPr txBox="1"/>
            <p:nvPr/>
          </p:nvSpPr>
          <p:spPr>
            <a:xfrm>
              <a:off x="0" y="-66675"/>
              <a:ext cx="812800" cy="879475"/>
            </a:xfrm>
            <a:prstGeom prst="rect">
              <a:avLst/>
            </a:prstGeom>
          </p:spPr>
          <p:txBody>
            <a:bodyPr lIns="33867" tIns="33867" rIns="33867" bIns="33867" rtlCol="0" anchor="ctr"/>
            <a:lstStyle/>
            <a:p>
              <a:pPr algn="ctr">
                <a:lnSpc>
                  <a:spcPts val="2240"/>
                </a:lnSpc>
              </a:pPr>
              <a:endParaRPr sz="1200"/>
            </a:p>
          </p:txBody>
        </p:sp>
      </p:grpSp>
      <p:grpSp>
        <p:nvGrpSpPr>
          <p:cNvPr id="7" name="Group 2"/>
          <p:cNvGrpSpPr>
            <a:grpSpLocks noChangeAspect="1"/>
          </p:cNvGrpSpPr>
          <p:nvPr/>
        </p:nvGrpSpPr>
        <p:grpSpPr>
          <a:xfrm>
            <a:off x="10709910" y="-966669"/>
            <a:ext cx="2557780" cy="2557780"/>
            <a:chOff x="0" y="0"/>
            <a:chExt cx="2787650" cy="2787650"/>
          </a:xfrm>
        </p:grpSpPr>
        <p:sp>
          <p:nvSpPr>
            <p:cNvPr id="8" name="Freeform 3"/>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DFD8CA"/>
            </a:solidFill>
          </p:spPr>
        </p:sp>
      </p:grpSp>
      <p:grpSp>
        <p:nvGrpSpPr>
          <p:cNvPr id="9" name="Group 2"/>
          <p:cNvGrpSpPr/>
          <p:nvPr/>
        </p:nvGrpSpPr>
        <p:grpSpPr>
          <a:xfrm>
            <a:off x="-101600" y="3294208"/>
            <a:ext cx="9702800" cy="2268392"/>
            <a:chOff x="0" y="0"/>
            <a:chExt cx="2009056" cy="748177"/>
          </a:xfrm>
        </p:grpSpPr>
        <p:sp>
          <p:nvSpPr>
            <p:cNvPr id="10" name="Freeform 3"/>
            <p:cNvSpPr/>
            <p:nvPr/>
          </p:nvSpPr>
          <p:spPr>
            <a:xfrm>
              <a:off x="0" y="0"/>
              <a:ext cx="2009056" cy="748177"/>
            </a:xfrm>
            <a:custGeom>
              <a:avLst/>
              <a:gdLst/>
              <a:ahLst/>
              <a:cxnLst/>
              <a:rect l="l" t="t" r="r" b="b"/>
              <a:pathLst>
                <a:path w="2009056" h="748177">
                  <a:moveTo>
                    <a:pt x="0" y="0"/>
                  </a:moveTo>
                  <a:lnTo>
                    <a:pt x="2009056" y="0"/>
                  </a:lnTo>
                  <a:lnTo>
                    <a:pt x="2009056" y="748177"/>
                  </a:lnTo>
                  <a:lnTo>
                    <a:pt x="0" y="748177"/>
                  </a:lnTo>
                  <a:close/>
                </a:path>
              </a:pathLst>
            </a:custGeom>
            <a:solidFill>
              <a:srgbClr val="DFD8CA"/>
            </a:solidFill>
          </p:spPr>
        </p:sp>
        <p:sp>
          <p:nvSpPr>
            <p:cNvPr id="11" name="TextBox 4"/>
            <p:cNvSpPr txBox="1"/>
            <p:nvPr/>
          </p:nvSpPr>
          <p:spPr>
            <a:xfrm>
              <a:off x="0" y="-66675"/>
              <a:ext cx="812800" cy="879475"/>
            </a:xfrm>
            <a:prstGeom prst="rect">
              <a:avLst/>
            </a:prstGeom>
          </p:spPr>
          <p:txBody>
            <a:bodyPr lIns="33867" tIns="33867" rIns="33867" bIns="33867" rtlCol="0" anchor="ctr"/>
            <a:lstStyle/>
            <a:p>
              <a:pPr algn="ctr">
                <a:lnSpc>
                  <a:spcPts val="2240"/>
                </a:lnSpc>
              </a:pPr>
              <a:endParaRPr sz="1200"/>
            </a:p>
          </p:txBody>
        </p:sp>
      </p:grpSp>
      <p:sp>
        <p:nvSpPr>
          <p:cNvPr id="15" name="Rectangle 14"/>
          <p:cNvSpPr/>
          <p:nvPr/>
        </p:nvSpPr>
        <p:spPr>
          <a:xfrm>
            <a:off x="482861" y="3689628"/>
            <a:ext cx="8864339" cy="1446358"/>
          </a:xfrm>
          <a:prstGeom prst="rect">
            <a:avLst/>
          </a:prstGeom>
        </p:spPr>
        <p:txBody>
          <a:bodyPr wrap="square">
            <a:spAutoFit/>
          </a:bodyPr>
          <a:lstStyle/>
          <a:p>
            <a:pPr algn="just"/>
            <a:r>
              <a:rPr lang="vi-VN" sz="2933" dirty="0">
                <a:latin typeface="+mj-lt"/>
              </a:rPr>
              <a:t>Việc sử dụng từ địa phương trong các văn bản hành chính là không hợp lý mà phải sử dụng từ ngữ toàn dân nên thay "tui" thành "tôi". </a:t>
            </a:r>
            <a:endParaRPr lang="en-US" sz="2933" dirty="0">
              <a:latin typeface="+mj-lt"/>
            </a:endParaRPr>
          </a:p>
        </p:txBody>
      </p:sp>
    </p:spTree>
    <p:extLst>
      <p:ext uri="{BB962C8B-B14F-4D97-AF65-F5344CB8AC3E}">
        <p14:creationId xmlns:p14="http://schemas.microsoft.com/office/powerpoint/2010/main" val="2783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2400" y="279400"/>
            <a:ext cx="9602985" cy="995016"/>
          </a:xfrm>
          <a:prstGeom prst="rect">
            <a:avLst/>
          </a:prstGeom>
          <a:noFill/>
        </p:spPr>
        <p:txBody>
          <a:bodyPr wrap="square" rtlCol="0">
            <a:spAutoFit/>
          </a:bodyPr>
          <a:lstStyle/>
          <a:p>
            <a:pPr algn="just"/>
            <a:r>
              <a:rPr lang="en-US" sz="2933" b="1" dirty="0" err="1">
                <a:latin typeface="Times New Roman" panose="02020603050405020304" pitchFamily="18" charset="0"/>
                <a:cs typeface="Times New Roman" panose="02020603050405020304" pitchFamily="18" charset="0"/>
              </a:rPr>
              <a:t>Bài</a:t>
            </a:r>
            <a:r>
              <a:rPr lang="en-US" sz="2933" b="1" dirty="0">
                <a:latin typeface="Times New Roman" panose="02020603050405020304" pitchFamily="18" charset="0"/>
                <a:cs typeface="Times New Roman" panose="02020603050405020304" pitchFamily="18" charset="0"/>
              </a:rPr>
              <a:t> 3: </a:t>
            </a:r>
            <a:r>
              <a:rPr lang="en-US" sz="2933" b="1" dirty="0" err="1">
                <a:latin typeface="Times New Roman" panose="02020603050405020304" pitchFamily="18" charset="0"/>
                <a:cs typeface="Times New Roman" panose="02020603050405020304" pitchFamily="18" charset="0"/>
              </a:rPr>
              <a:t>Trong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những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trường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hợp</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giao</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tiếp</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sau</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đây</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trường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hợp</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nào</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cần</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tránh</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dùng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từ</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ngữ</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địa</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phương</a:t>
            </a:r>
            <a:r>
              <a:rPr lang="en-US" sz="2933" b="1" dirty="0">
                <a:latin typeface="Times New Roman" panose="02020603050405020304" pitchFamily="18" charset="0"/>
                <a:cs typeface="Times New Roman" panose="02020603050405020304" pitchFamily="18" charset="0"/>
              </a:rPr>
              <a:t>?</a:t>
            </a:r>
          </a:p>
        </p:txBody>
      </p:sp>
      <p:sp>
        <p:nvSpPr>
          <p:cNvPr id="3" name="TextBox 2"/>
          <p:cNvSpPr txBox="1"/>
          <p:nvPr/>
        </p:nvSpPr>
        <p:spPr>
          <a:xfrm>
            <a:off x="1422400" y="1498601"/>
            <a:ext cx="9604878" cy="2800382"/>
          </a:xfrm>
          <a:prstGeom prst="rect">
            <a:avLst/>
          </a:prstGeom>
          <a:noFill/>
        </p:spPr>
        <p:txBody>
          <a:bodyPr wrap="square" rtlCol="0">
            <a:spAutoFit/>
          </a:bodyPr>
          <a:lstStyle/>
          <a:p>
            <a:pPr algn="just"/>
            <a:r>
              <a:rPr lang="en-US" sz="2933" dirty="0">
                <a:latin typeface="Times New Roman" panose="02020603050405020304" pitchFamily="18" charset="0"/>
                <a:cs typeface="Times New Roman" panose="02020603050405020304" pitchFamily="18" charset="0"/>
              </a:rPr>
              <a:t>a. </a:t>
            </a:r>
            <a:r>
              <a:rPr lang="en-US" sz="2933" dirty="0" err="1">
                <a:latin typeface="Times New Roman" panose="02020603050405020304" pitchFamily="18" charset="0"/>
                <a:cs typeface="Times New Roman" panose="02020603050405020304" pitchFamily="18" charset="0"/>
              </a:rPr>
              <a:t>Phát</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biểu</a:t>
            </a:r>
            <a:r>
              <a:rPr lang="en-US" sz="2933" dirty="0">
                <a:latin typeface="Times New Roman" panose="02020603050405020304" pitchFamily="18" charset="0"/>
                <a:cs typeface="Times New Roman" panose="02020603050405020304" pitchFamily="18" charset="0"/>
              </a:rPr>
              <a:t> ý </a:t>
            </a:r>
            <a:r>
              <a:rPr lang="en-US" sz="2933" dirty="0" err="1">
                <a:latin typeface="Times New Roman" panose="02020603050405020304" pitchFamily="18" charset="0"/>
                <a:cs typeface="Times New Roman" panose="02020603050405020304" pitchFamily="18" charset="0"/>
              </a:rPr>
              <a:t>kiến</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tại</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một</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đại</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hội</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của</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trường</a:t>
            </a:r>
            <a:r>
              <a:rPr lang="en-US" sz="2933" dirty="0">
                <a:latin typeface="Times New Roman" panose="02020603050405020304" pitchFamily="18" charset="0"/>
                <a:cs typeface="Times New Roman" panose="02020603050405020304" pitchFamily="18" charset="0"/>
              </a:rPr>
              <a:t>.</a:t>
            </a:r>
          </a:p>
          <a:p>
            <a:pPr algn="just"/>
            <a:r>
              <a:rPr lang="en-US" sz="2933" dirty="0">
                <a:latin typeface="Times New Roman" panose="02020603050405020304" pitchFamily="18" charset="0"/>
                <a:cs typeface="Times New Roman" panose="02020603050405020304" pitchFamily="18" charset="0"/>
              </a:rPr>
              <a:t>b. </a:t>
            </a:r>
            <a:r>
              <a:rPr lang="en-US" sz="2933" dirty="0" err="1">
                <a:latin typeface="Times New Roman" panose="02020603050405020304" pitchFamily="18" charset="0"/>
                <a:cs typeface="Times New Roman" panose="02020603050405020304" pitchFamily="18" charset="0"/>
              </a:rPr>
              <a:t>Trò</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chuyện</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với</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những</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người</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thân</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trong</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gia</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đình</a:t>
            </a:r>
            <a:r>
              <a:rPr lang="en-US" sz="2933" dirty="0">
                <a:latin typeface="Times New Roman" panose="02020603050405020304" pitchFamily="18" charset="0"/>
                <a:cs typeface="Times New Roman" panose="02020603050405020304" pitchFamily="18" charset="0"/>
              </a:rPr>
              <a:t>.</a:t>
            </a:r>
          </a:p>
          <a:p>
            <a:pPr algn="just"/>
            <a:r>
              <a:rPr lang="en-US" sz="2933" dirty="0">
                <a:latin typeface="Times New Roman" panose="02020603050405020304" pitchFamily="18" charset="0"/>
                <a:cs typeface="Times New Roman" panose="02020603050405020304" pitchFamily="18" charset="0"/>
              </a:rPr>
              <a:t>c. </a:t>
            </a:r>
            <a:r>
              <a:rPr lang="en-US" sz="2933" dirty="0" err="1">
                <a:latin typeface="Times New Roman" panose="02020603050405020304" pitchFamily="18" charset="0"/>
                <a:cs typeface="Times New Roman" panose="02020603050405020304" pitchFamily="18" charset="0"/>
              </a:rPr>
              <a:t>Viết</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biên</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bản</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cuộc</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họp</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đầu</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năm</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của</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lớp</a:t>
            </a:r>
            <a:r>
              <a:rPr lang="en-US" sz="2933" dirty="0">
                <a:latin typeface="Times New Roman" panose="02020603050405020304" pitchFamily="18" charset="0"/>
                <a:cs typeface="Times New Roman" panose="02020603050405020304" pitchFamily="18" charset="0"/>
              </a:rPr>
              <a:t>.</a:t>
            </a:r>
          </a:p>
          <a:p>
            <a:pPr algn="just"/>
            <a:r>
              <a:rPr lang="en-US" sz="2933" dirty="0">
                <a:latin typeface="Times New Roman" panose="02020603050405020304" pitchFamily="18" charset="0"/>
                <a:cs typeface="Times New Roman" panose="02020603050405020304" pitchFamily="18" charset="0"/>
              </a:rPr>
              <a:t>d. </a:t>
            </a:r>
            <a:r>
              <a:rPr lang="en-US" sz="2933" dirty="0" err="1">
                <a:latin typeface="Times New Roman" panose="02020603050405020304" pitchFamily="18" charset="0"/>
                <a:cs typeface="Times New Roman" panose="02020603050405020304" pitchFamily="18" charset="0"/>
              </a:rPr>
              <a:t>Nhắn</a:t>
            </a:r>
            <a:r>
              <a:rPr lang="en-US" sz="2933" dirty="0">
                <a:latin typeface="Times New Roman" panose="02020603050405020304" pitchFamily="18" charset="0"/>
                <a:cs typeface="Times New Roman" panose="02020603050405020304" pitchFamily="18" charset="0"/>
              </a:rPr>
              <a:t> tin </a:t>
            </a:r>
            <a:r>
              <a:rPr lang="en-US" sz="2933" dirty="0" err="1">
                <a:latin typeface="Times New Roman" panose="02020603050405020304" pitchFamily="18" charset="0"/>
                <a:cs typeface="Times New Roman" panose="02020603050405020304" pitchFamily="18" charset="0"/>
              </a:rPr>
              <a:t>cho</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một</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bạn</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thân</a:t>
            </a:r>
            <a:endParaRPr lang="en-US" sz="2933" dirty="0">
              <a:latin typeface="Times New Roman" panose="02020603050405020304" pitchFamily="18" charset="0"/>
              <a:cs typeface="Times New Roman" panose="02020603050405020304" pitchFamily="18" charset="0"/>
            </a:endParaRPr>
          </a:p>
          <a:p>
            <a:pPr algn="just"/>
            <a:r>
              <a:rPr lang="en-US" sz="2933" dirty="0">
                <a:latin typeface="Times New Roman" panose="02020603050405020304" pitchFamily="18" charset="0"/>
                <a:cs typeface="Times New Roman" panose="02020603050405020304" pitchFamily="18" charset="0"/>
              </a:rPr>
              <a:t>e. </a:t>
            </a:r>
            <a:r>
              <a:rPr lang="en-US" sz="2933" dirty="0" err="1">
                <a:latin typeface="Times New Roman" panose="02020603050405020304" pitchFamily="18" charset="0"/>
                <a:cs typeface="Times New Roman" panose="02020603050405020304" pitchFamily="18" charset="0"/>
              </a:rPr>
              <a:t>Thuyết</a:t>
            </a:r>
            <a:r>
              <a:rPr lang="en-US" sz="2933" dirty="0">
                <a:latin typeface="Times New Roman" panose="02020603050405020304" pitchFamily="18" charset="0"/>
                <a:cs typeface="Times New Roman" panose="02020603050405020304" pitchFamily="18" charset="0"/>
              </a:rPr>
              <a:t> minh </a:t>
            </a:r>
            <a:r>
              <a:rPr lang="en-US" sz="2933" dirty="0" err="1">
                <a:latin typeface="Times New Roman" panose="02020603050405020304" pitchFamily="18" charset="0"/>
                <a:cs typeface="Times New Roman" panose="02020603050405020304" pitchFamily="18" charset="0"/>
              </a:rPr>
              <a:t>về</a:t>
            </a:r>
            <a:r>
              <a:rPr lang="en-US" sz="2933" dirty="0">
                <a:latin typeface="Times New Roman" panose="02020603050405020304" pitchFamily="18" charset="0"/>
                <a:cs typeface="Times New Roman" panose="02020603050405020304" pitchFamily="18" charset="0"/>
              </a:rPr>
              <a:t> di </a:t>
            </a:r>
            <a:r>
              <a:rPr lang="en-US" sz="2933" dirty="0" err="1">
                <a:latin typeface="Times New Roman" panose="02020603050405020304" pitchFamily="18" charset="0"/>
                <a:cs typeface="Times New Roman" panose="02020603050405020304" pitchFamily="18" charset="0"/>
              </a:rPr>
              <a:t>tích</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văn</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hóa</a:t>
            </a:r>
            <a:r>
              <a:rPr lang="en-US" sz="2933" dirty="0">
                <a:latin typeface="Times New Roman" panose="02020603050405020304" pitchFamily="18" charset="0"/>
                <a:cs typeface="Times New Roman" panose="02020603050405020304" pitchFamily="18" charset="0"/>
              </a:rPr>
              <a:t> ở </a:t>
            </a:r>
            <a:r>
              <a:rPr lang="en-US" sz="2933" dirty="0" err="1">
                <a:latin typeface="Times New Roman" panose="02020603050405020304" pitchFamily="18" charset="0"/>
                <a:cs typeface="Times New Roman" panose="02020603050405020304" pitchFamily="18" charset="0"/>
              </a:rPr>
              <a:t>địa</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phương</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cho</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khách</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tham</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quan</a:t>
            </a:r>
            <a:r>
              <a:rPr lang="en-US" sz="2933" dirty="0">
                <a:latin typeface="Times New Roman" panose="02020603050405020304" pitchFamily="18" charset="0"/>
                <a:cs typeface="Times New Roman" panose="02020603050405020304" pitchFamily="18" charset="0"/>
              </a:rPr>
              <a:t>.</a:t>
            </a:r>
          </a:p>
        </p:txBody>
      </p:sp>
      <p:sp>
        <p:nvSpPr>
          <p:cNvPr id="4" name="AutoShape 2"/>
          <p:cNvSpPr/>
          <p:nvPr/>
        </p:nvSpPr>
        <p:spPr>
          <a:xfrm>
            <a:off x="-609600" y="4343400"/>
            <a:ext cx="8221980" cy="0"/>
          </a:xfrm>
          <a:prstGeom prst="line">
            <a:avLst/>
          </a:prstGeom>
          <a:ln w="47625" cap="flat">
            <a:solidFill>
              <a:srgbClr val="9D6C53"/>
            </a:solidFill>
            <a:prstDash val="solid"/>
            <a:headEnd type="none" w="sm" len="sm"/>
            <a:tailEnd type="none" w="sm" len="sm"/>
          </a:ln>
        </p:spPr>
      </p:sp>
      <p:sp>
        <p:nvSpPr>
          <p:cNvPr id="5" name="AutoShape 3"/>
          <p:cNvSpPr/>
          <p:nvPr/>
        </p:nvSpPr>
        <p:spPr>
          <a:xfrm rot="-5400000">
            <a:off x="-2183987" y="3660537"/>
            <a:ext cx="5607050" cy="0"/>
          </a:xfrm>
          <a:prstGeom prst="line">
            <a:avLst/>
          </a:prstGeom>
          <a:ln w="47625" cap="flat">
            <a:solidFill>
              <a:srgbClr val="9D6C53"/>
            </a:solidFill>
            <a:prstDash val="solid"/>
            <a:headEnd type="none" w="sm" len="sm"/>
            <a:tailEnd type="none" w="sm" len="sm"/>
          </a:ln>
        </p:spPr>
      </p:sp>
      <p:grpSp>
        <p:nvGrpSpPr>
          <p:cNvPr id="6" name="Group 11"/>
          <p:cNvGrpSpPr/>
          <p:nvPr/>
        </p:nvGrpSpPr>
        <p:grpSpPr>
          <a:xfrm>
            <a:off x="54387" y="307737"/>
            <a:ext cx="1130300" cy="1130300"/>
            <a:chOff x="0" y="0"/>
            <a:chExt cx="812800" cy="812800"/>
          </a:xfrm>
        </p:grpSpPr>
        <p:sp>
          <p:nvSpPr>
            <p:cNvPr id="7"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FD8CA"/>
            </a:solidFill>
          </p:spPr>
        </p:sp>
        <p:sp>
          <p:nvSpPr>
            <p:cNvPr id="8" name="TextBox 13"/>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p>
          </p:txBody>
        </p:sp>
      </p:grpSp>
      <p:grpSp>
        <p:nvGrpSpPr>
          <p:cNvPr id="9" name="Group 14"/>
          <p:cNvGrpSpPr/>
          <p:nvPr/>
        </p:nvGrpSpPr>
        <p:grpSpPr>
          <a:xfrm>
            <a:off x="54387" y="307737"/>
            <a:ext cx="1130300" cy="1130300"/>
            <a:chOff x="0" y="0"/>
            <a:chExt cx="812800" cy="812800"/>
          </a:xfrm>
        </p:grpSpPr>
        <p:sp>
          <p:nvSpPr>
            <p:cNvPr id="10" name="Freeform 15"/>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FD8CA"/>
            </a:solidFill>
          </p:spPr>
        </p:sp>
        <p:sp>
          <p:nvSpPr>
            <p:cNvPr id="11" name="TextBox 16"/>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p>
          </p:txBody>
        </p:sp>
      </p:grpSp>
      <p:grpSp>
        <p:nvGrpSpPr>
          <p:cNvPr id="12" name="Group 17"/>
          <p:cNvGrpSpPr/>
          <p:nvPr/>
        </p:nvGrpSpPr>
        <p:grpSpPr>
          <a:xfrm>
            <a:off x="225837" y="479187"/>
            <a:ext cx="787400" cy="787400"/>
            <a:chOff x="0" y="0"/>
            <a:chExt cx="812800" cy="812800"/>
          </a:xfrm>
        </p:grpSpPr>
        <p:sp>
          <p:nvSpPr>
            <p:cNvPr id="13" name="Freeform 18"/>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9D6C53"/>
            </a:solidFill>
          </p:spPr>
        </p:sp>
        <p:sp>
          <p:nvSpPr>
            <p:cNvPr id="14" name="TextBox 19"/>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p>
          </p:txBody>
        </p:sp>
      </p:grpSp>
      <p:grpSp>
        <p:nvGrpSpPr>
          <p:cNvPr id="15" name="Group 20"/>
          <p:cNvGrpSpPr/>
          <p:nvPr/>
        </p:nvGrpSpPr>
        <p:grpSpPr>
          <a:xfrm>
            <a:off x="398758" y="652107"/>
            <a:ext cx="441559" cy="441559"/>
            <a:chOff x="0" y="0"/>
            <a:chExt cx="812800" cy="812800"/>
          </a:xfrm>
        </p:grpSpPr>
        <p:sp>
          <p:nvSpPr>
            <p:cNvPr id="16" name="Freeform 21"/>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FFFFFF"/>
            </a:solidFill>
          </p:spPr>
        </p:sp>
        <p:sp>
          <p:nvSpPr>
            <p:cNvPr id="17" name="TextBox 22"/>
            <p:cNvSpPr txBox="1"/>
            <p:nvPr/>
          </p:nvSpPr>
          <p:spPr>
            <a:xfrm>
              <a:off x="139700" y="73025"/>
              <a:ext cx="533400" cy="600075"/>
            </a:xfrm>
            <a:prstGeom prst="rect">
              <a:avLst/>
            </a:prstGeom>
          </p:spPr>
          <p:txBody>
            <a:bodyPr lIns="33867" tIns="33867" rIns="33867" bIns="33867" rtlCol="0" anchor="ctr"/>
            <a:lstStyle/>
            <a:p>
              <a:pPr algn="ctr">
                <a:lnSpc>
                  <a:spcPts val="2240"/>
                </a:lnSpc>
              </a:pPr>
              <a:endParaRPr sz="1200"/>
            </a:p>
          </p:txBody>
        </p:sp>
      </p:grpSp>
      <p:grpSp>
        <p:nvGrpSpPr>
          <p:cNvPr id="18" name="Group 23"/>
          <p:cNvGrpSpPr/>
          <p:nvPr/>
        </p:nvGrpSpPr>
        <p:grpSpPr>
          <a:xfrm>
            <a:off x="-1094228" y="4403785"/>
            <a:ext cx="1603375" cy="2203122"/>
            <a:chOff x="0" y="0"/>
            <a:chExt cx="633432" cy="445919"/>
          </a:xfrm>
        </p:grpSpPr>
        <p:sp>
          <p:nvSpPr>
            <p:cNvPr id="19" name="Freeform 24"/>
            <p:cNvSpPr/>
            <p:nvPr/>
          </p:nvSpPr>
          <p:spPr>
            <a:xfrm>
              <a:off x="0" y="0"/>
              <a:ext cx="633432" cy="445919"/>
            </a:xfrm>
            <a:custGeom>
              <a:avLst/>
              <a:gdLst/>
              <a:ahLst/>
              <a:cxnLst/>
              <a:rect l="l" t="t" r="r" b="b"/>
              <a:pathLst>
                <a:path w="633432" h="445919">
                  <a:moveTo>
                    <a:pt x="0" y="0"/>
                  </a:moveTo>
                  <a:lnTo>
                    <a:pt x="633432" y="0"/>
                  </a:lnTo>
                  <a:lnTo>
                    <a:pt x="633432" y="445919"/>
                  </a:lnTo>
                  <a:lnTo>
                    <a:pt x="0" y="445919"/>
                  </a:lnTo>
                  <a:close/>
                </a:path>
              </a:pathLst>
            </a:custGeom>
            <a:solidFill>
              <a:srgbClr val="DFD8CA"/>
            </a:solidFill>
          </p:spPr>
        </p:sp>
        <p:sp>
          <p:nvSpPr>
            <p:cNvPr id="20" name="TextBox 25"/>
            <p:cNvSpPr txBox="1"/>
            <p:nvPr/>
          </p:nvSpPr>
          <p:spPr>
            <a:xfrm>
              <a:off x="0" y="-66675"/>
              <a:ext cx="812800" cy="879475"/>
            </a:xfrm>
            <a:prstGeom prst="rect">
              <a:avLst/>
            </a:prstGeom>
          </p:spPr>
          <p:txBody>
            <a:bodyPr lIns="33867" tIns="33867" rIns="33867" bIns="33867" rtlCol="0" anchor="ctr"/>
            <a:lstStyle/>
            <a:p>
              <a:pPr algn="ctr">
                <a:lnSpc>
                  <a:spcPts val="2240"/>
                </a:lnSpc>
              </a:pPr>
              <a:endParaRPr sz="1200"/>
            </a:p>
          </p:txBody>
        </p:sp>
      </p:gr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544" y="1536186"/>
            <a:ext cx="529281" cy="529281"/>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332" y="2379520"/>
            <a:ext cx="529281" cy="529281"/>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657" y="3427268"/>
            <a:ext cx="529281" cy="529281"/>
          </a:xfrm>
          <a:prstGeom prst="rect">
            <a:avLst/>
          </a:prstGeom>
        </p:spPr>
      </p:pic>
      <p:sp>
        <p:nvSpPr>
          <p:cNvPr id="24" name="Rectangle 23"/>
          <p:cNvSpPr/>
          <p:nvPr/>
        </p:nvSpPr>
        <p:spPr>
          <a:xfrm>
            <a:off x="812800" y="4394200"/>
            <a:ext cx="11206057" cy="2349041"/>
          </a:xfrm>
          <a:prstGeom prst="rect">
            <a:avLst/>
          </a:prstGeom>
        </p:spPr>
        <p:txBody>
          <a:bodyPr wrap="square">
            <a:spAutoFit/>
          </a:bodyPr>
          <a:lstStyle/>
          <a:p>
            <a:pPr algn="just"/>
            <a:r>
              <a:rPr lang="vi-VN" sz="2933" dirty="0">
                <a:solidFill>
                  <a:srgbClr val="212529"/>
                </a:solidFill>
                <a:latin typeface="+mj-lt"/>
              </a:rPr>
              <a:t>Cần tránh sử dụng từ ngữ địa phương trong ba trường hợp trên vì đây đều là ba trường hợp cần dùng từ ngữ toàn dân để tất cả mọi đối tượng đều có thể hiểu nội dung của bài phát biểu/ biên bản/ bài thuyết minh. Việc sử dụng từ ngữ địa phương có thể gây khó hiểu cho đối tượng tiếp nhận, góp phần làm giảm hiệu quả của bài phát biểu/ biên bản/ bài thuyết minh.</a:t>
            </a:r>
            <a:endParaRPr lang="en-US" sz="2933" dirty="0">
              <a:latin typeface="+mj-lt"/>
            </a:endParaRPr>
          </a:p>
        </p:txBody>
      </p:sp>
    </p:spTree>
    <p:extLst>
      <p:ext uri="{BB962C8B-B14F-4D97-AF65-F5344CB8AC3E}">
        <p14:creationId xmlns:p14="http://schemas.microsoft.com/office/powerpoint/2010/main" val="2633487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22300" y="3441700"/>
            <a:ext cx="8844280" cy="0"/>
          </a:xfrm>
          <a:prstGeom prst="line">
            <a:avLst/>
          </a:prstGeom>
          <a:ln w="47625" cap="flat">
            <a:solidFill>
              <a:srgbClr val="9D6C53"/>
            </a:solidFill>
            <a:prstDash val="solid"/>
            <a:headEnd type="none" w="sm" len="sm"/>
            <a:tailEnd type="none" w="sm" len="sm"/>
          </a:ln>
        </p:spPr>
      </p:sp>
      <p:grpSp>
        <p:nvGrpSpPr>
          <p:cNvPr id="3" name="Group 3"/>
          <p:cNvGrpSpPr/>
          <p:nvPr/>
        </p:nvGrpSpPr>
        <p:grpSpPr>
          <a:xfrm>
            <a:off x="10273030" y="685800"/>
            <a:ext cx="1918970" cy="5486400"/>
            <a:chOff x="0" y="0"/>
            <a:chExt cx="758112" cy="2167467"/>
          </a:xfrm>
        </p:grpSpPr>
        <p:sp>
          <p:nvSpPr>
            <p:cNvPr id="4" name="Freeform 4"/>
            <p:cNvSpPr/>
            <p:nvPr/>
          </p:nvSpPr>
          <p:spPr>
            <a:xfrm>
              <a:off x="0" y="0"/>
              <a:ext cx="758112" cy="2167467"/>
            </a:xfrm>
            <a:custGeom>
              <a:avLst/>
              <a:gdLst/>
              <a:ahLst/>
              <a:cxnLst/>
              <a:rect l="l" t="t" r="r" b="b"/>
              <a:pathLst>
                <a:path w="758112" h="2167467">
                  <a:moveTo>
                    <a:pt x="0" y="0"/>
                  </a:moveTo>
                  <a:lnTo>
                    <a:pt x="758112" y="0"/>
                  </a:lnTo>
                  <a:lnTo>
                    <a:pt x="758112" y="2167467"/>
                  </a:lnTo>
                  <a:lnTo>
                    <a:pt x="0" y="2167467"/>
                  </a:lnTo>
                  <a:close/>
                </a:path>
              </a:pathLst>
            </a:custGeom>
            <a:solidFill>
              <a:srgbClr val="DFD8CA"/>
            </a:solidFill>
          </p:spPr>
        </p:sp>
        <p:sp>
          <p:nvSpPr>
            <p:cNvPr id="5" name="TextBox 5"/>
            <p:cNvSpPr txBox="1"/>
            <p:nvPr/>
          </p:nvSpPr>
          <p:spPr>
            <a:xfrm>
              <a:off x="0" y="-66675"/>
              <a:ext cx="812800" cy="879475"/>
            </a:xfrm>
            <a:prstGeom prst="rect">
              <a:avLst/>
            </a:prstGeom>
          </p:spPr>
          <p:txBody>
            <a:bodyPr lIns="33867" tIns="33867" rIns="33867" bIns="33867" rtlCol="0" anchor="ctr"/>
            <a:lstStyle/>
            <a:p>
              <a:pPr algn="ctr">
                <a:lnSpc>
                  <a:spcPts val="2240"/>
                </a:lnSpc>
              </a:pPr>
              <a:endParaRPr sz="1200"/>
            </a:p>
          </p:txBody>
        </p:sp>
      </p:grpSp>
      <p:grpSp>
        <p:nvGrpSpPr>
          <p:cNvPr id="6" name="Group 6"/>
          <p:cNvGrpSpPr/>
          <p:nvPr/>
        </p:nvGrpSpPr>
        <p:grpSpPr>
          <a:xfrm>
            <a:off x="7401194" y="1260658"/>
            <a:ext cx="3593734" cy="4393834"/>
            <a:chOff x="0" y="0"/>
            <a:chExt cx="15880397" cy="19415970"/>
          </a:xfrm>
        </p:grpSpPr>
        <p:sp>
          <p:nvSpPr>
            <p:cNvPr id="7" name="Freeform 7"/>
            <p:cNvSpPr/>
            <p:nvPr/>
          </p:nvSpPr>
          <p:spPr>
            <a:xfrm>
              <a:off x="72390" y="72390"/>
              <a:ext cx="15735617" cy="19271191"/>
            </a:xfrm>
            <a:custGeom>
              <a:avLst/>
              <a:gdLst/>
              <a:ahLst/>
              <a:cxnLst/>
              <a:rect l="l" t="t" r="r" b="b"/>
              <a:pathLst>
                <a:path w="15735617" h="19271191">
                  <a:moveTo>
                    <a:pt x="0" y="0"/>
                  </a:moveTo>
                  <a:lnTo>
                    <a:pt x="15735617" y="0"/>
                  </a:lnTo>
                  <a:lnTo>
                    <a:pt x="15735617" y="19271191"/>
                  </a:lnTo>
                  <a:lnTo>
                    <a:pt x="0" y="19271191"/>
                  </a:lnTo>
                  <a:lnTo>
                    <a:pt x="0" y="0"/>
                  </a:lnTo>
                  <a:close/>
                </a:path>
              </a:pathLst>
            </a:custGeom>
            <a:solidFill>
              <a:srgbClr val="DFD8CA"/>
            </a:solidFill>
          </p:spPr>
        </p:sp>
        <p:sp>
          <p:nvSpPr>
            <p:cNvPr id="8" name="Freeform 8"/>
            <p:cNvSpPr/>
            <p:nvPr/>
          </p:nvSpPr>
          <p:spPr>
            <a:xfrm>
              <a:off x="0" y="0"/>
              <a:ext cx="15880398" cy="19415970"/>
            </a:xfrm>
            <a:custGeom>
              <a:avLst/>
              <a:gdLst/>
              <a:ahLst/>
              <a:cxnLst/>
              <a:rect l="l" t="t" r="r" b="b"/>
              <a:pathLst>
                <a:path w="15880398" h="19415970">
                  <a:moveTo>
                    <a:pt x="15735618" y="19271190"/>
                  </a:moveTo>
                  <a:lnTo>
                    <a:pt x="15880398" y="19271190"/>
                  </a:lnTo>
                  <a:lnTo>
                    <a:pt x="15880398" y="19415970"/>
                  </a:lnTo>
                  <a:lnTo>
                    <a:pt x="15735618" y="19415970"/>
                  </a:lnTo>
                  <a:lnTo>
                    <a:pt x="15735618" y="19271190"/>
                  </a:lnTo>
                  <a:close/>
                  <a:moveTo>
                    <a:pt x="0" y="144780"/>
                  </a:moveTo>
                  <a:lnTo>
                    <a:pt x="144780" y="144780"/>
                  </a:lnTo>
                  <a:lnTo>
                    <a:pt x="144780" y="19271190"/>
                  </a:lnTo>
                  <a:lnTo>
                    <a:pt x="0" y="19271190"/>
                  </a:lnTo>
                  <a:lnTo>
                    <a:pt x="0" y="144780"/>
                  </a:lnTo>
                  <a:close/>
                  <a:moveTo>
                    <a:pt x="0" y="19271190"/>
                  </a:moveTo>
                  <a:lnTo>
                    <a:pt x="144780" y="19271190"/>
                  </a:lnTo>
                  <a:lnTo>
                    <a:pt x="144780" y="19415970"/>
                  </a:lnTo>
                  <a:lnTo>
                    <a:pt x="0" y="19415970"/>
                  </a:lnTo>
                  <a:lnTo>
                    <a:pt x="0" y="19271190"/>
                  </a:lnTo>
                  <a:close/>
                  <a:moveTo>
                    <a:pt x="15735618" y="144780"/>
                  </a:moveTo>
                  <a:lnTo>
                    <a:pt x="15880398" y="144780"/>
                  </a:lnTo>
                  <a:lnTo>
                    <a:pt x="15880398" y="19271190"/>
                  </a:lnTo>
                  <a:lnTo>
                    <a:pt x="15735618" y="19271190"/>
                  </a:lnTo>
                  <a:lnTo>
                    <a:pt x="15735618" y="144780"/>
                  </a:lnTo>
                  <a:close/>
                  <a:moveTo>
                    <a:pt x="144780" y="19271190"/>
                  </a:moveTo>
                  <a:lnTo>
                    <a:pt x="15735618" y="19271190"/>
                  </a:lnTo>
                  <a:lnTo>
                    <a:pt x="15735618" y="19415970"/>
                  </a:lnTo>
                  <a:lnTo>
                    <a:pt x="144780" y="19415970"/>
                  </a:lnTo>
                  <a:lnTo>
                    <a:pt x="144780" y="19271190"/>
                  </a:lnTo>
                  <a:close/>
                  <a:moveTo>
                    <a:pt x="15735618" y="0"/>
                  </a:moveTo>
                  <a:lnTo>
                    <a:pt x="15880398" y="0"/>
                  </a:lnTo>
                  <a:lnTo>
                    <a:pt x="15880398" y="144780"/>
                  </a:lnTo>
                  <a:lnTo>
                    <a:pt x="15735618" y="144780"/>
                  </a:lnTo>
                  <a:lnTo>
                    <a:pt x="15735618" y="0"/>
                  </a:lnTo>
                  <a:close/>
                  <a:moveTo>
                    <a:pt x="0" y="0"/>
                  </a:moveTo>
                  <a:lnTo>
                    <a:pt x="144780" y="0"/>
                  </a:lnTo>
                  <a:lnTo>
                    <a:pt x="144780" y="144780"/>
                  </a:lnTo>
                  <a:lnTo>
                    <a:pt x="0" y="144780"/>
                  </a:lnTo>
                  <a:lnTo>
                    <a:pt x="0" y="0"/>
                  </a:lnTo>
                  <a:close/>
                  <a:moveTo>
                    <a:pt x="144780" y="0"/>
                  </a:moveTo>
                  <a:lnTo>
                    <a:pt x="15735618" y="0"/>
                  </a:lnTo>
                  <a:lnTo>
                    <a:pt x="15735618" y="144780"/>
                  </a:lnTo>
                  <a:lnTo>
                    <a:pt x="144780" y="144780"/>
                  </a:lnTo>
                  <a:lnTo>
                    <a:pt x="144780" y="0"/>
                  </a:lnTo>
                  <a:close/>
                </a:path>
              </a:pathLst>
            </a:custGeom>
            <a:solidFill>
              <a:srgbClr val="9D6C53"/>
            </a:solidFill>
          </p:spPr>
        </p:sp>
      </p:grpSp>
      <p:grpSp>
        <p:nvGrpSpPr>
          <p:cNvPr id="9" name="Group 9"/>
          <p:cNvGrpSpPr>
            <a:grpSpLocks noChangeAspect="1"/>
          </p:cNvGrpSpPr>
          <p:nvPr/>
        </p:nvGrpSpPr>
        <p:grpSpPr>
          <a:xfrm>
            <a:off x="-2218690" y="4692650"/>
            <a:ext cx="3497580" cy="3497580"/>
            <a:chOff x="0" y="0"/>
            <a:chExt cx="2787650" cy="2787650"/>
          </a:xfrm>
        </p:grpSpPr>
        <p:sp>
          <p:nvSpPr>
            <p:cNvPr id="10" name="Freeform 10"/>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DFD8CA"/>
            </a:solidFill>
          </p:spPr>
        </p:sp>
      </p:grpSp>
      <p:grpSp>
        <p:nvGrpSpPr>
          <p:cNvPr id="13" name="Group 13"/>
          <p:cNvGrpSpPr/>
          <p:nvPr/>
        </p:nvGrpSpPr>
        <p:grpSpPr>
          <a:xfrm>
            <a:off x="2268672" y="0"/>
            <a:ext cx="3822700" cy="6858000"/>
            <a:chOff x="0" y="0"/>
            <a:chExt cx="1510202" cy="2709333"/>
          </a:xfrm>
        </p:grpSpPr>
        <p:sp>
          <p:nvSpPr>
            <p:cNvPr id="14" name="Freeform 14"/>
            <p:cNvSpPr/>
            <p:nvPr/>
          </p:nvSpPr>
          <p:spPr>
            <a:xfrm>
              <a:off x="0" y="0"/>
              <a:ext cx="1510202" cy="2709333"/>
            </a:xfrm>
            <a:custGeom>
              <a:avLst/>
              <a:gdLst/>
              <a:ahLst/>
              <a:cxnLst/>
              <a:rect l="l" t="t" r="r" b="b"/>
              <a:pathLst>
                <a:path w="1510202" h="2709333">
                  <a:moveTo>
                    <a:pt x="0" y="0"/>
                  </a:moveTo>
                  <a:lnTo>
                    <a:pt x="1510202" y="0"/>
                  </a:lnTo>
                  <a:lnTo>
                    <a:pt x="1510202" y="2709333"/>
                  </a:lnTo>
                  <a:lnTo>
                    <a:pt x="0" y="2709333"/>
                  </a:lnTo>
                  <a:close/>
                </a:path>
              </a:pathLst>
            </a:custGeom>
            <a:solidFill>
              <a:srgbClr val="DFD8CA"/>
            </a:solidFill>
          </p:spPr>
        </p:sp>
        <p:sp>
          <p:nvSpPr>
            <p:cNvPr id="15" name="TextBox 15"/>
            <p:cNvSpPr txBox="1"/>
            <p:nvPr/>
          </p:nvSpPr>
          <p:spPr>
            <a:xfrm>
              <a:off x="0" y="-66675"/>
              <a:ext cx="812800" cy="879475"/>
            </a:xfrm>
            <a:prstGeom prst="rect">
              <a:avLst/>
            </a:prstGeom>
          </p:spPr>
          <p:txBody>
            <a:bodyPr lIns="33867" tIns="33867" rIns="33867" bIns="33867" rtlCol="0" anchor="ctr"/>
            <a:lstStyle/>
            <a:p>
              <a:pPr algn="ctr">
                <a:lnSpc>
                  <a:spcPts val="2240"/>
                </a:lnSpc>
              </a:pPr>
              <a:endParaRPr sz="1200"/>
            </a:p>
          </p:txBody>
        </p:sp>
      </p:grpSp>
      <p:pic>
        <p:nvPicPr>
          <p:cNvPr id="2050" name="Picture 2" descr="Vector Ba Lô Sách Vở Dụng Cụ Học Tập - Free.Vector6.com"/>
          <p:cNvPicPr>
            <a:picLocks noChangeAspect="1" noChangeArrowheads="1"/>
          </p:cNvPicPr>
          <p:nvPr/>
        </p:nvPicPr>
        <p:blipFill rotWithShape="1">
          <a:blip r:embed="rId3">
            <a:extLst>
              <a:ext uri="{28A0092B-C50C-407E-A947-70E740481C1C}">
                <a14:useLocalDpi xmlns:a14="http://schemas.microsoft.com/office/drawing/2010/main" val="0"/>
              </a:ext>
            </a:extLst>
          </a:blip>
          <a:srcRect l="2828" r="14157"/>
          <a:stretch/>
        </p:blipFill>
        <p:spPr bwMode="auto">
          <a:xfrm>
            <a:off x="7467600" y="1401312"/>
            <a:ext cx="3403600" cy="411252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9D89699-5D38-BE38-7399-D3CEF9B39D9C}"/>
              </a:ext>
            </a:extLst>
          </p:cNvPr>
          <p:cNvSpPr txBox="1"/>
          <p:nvPr/>
        </p:nvSpPr>
        <p:spPr>
          <a:xfrm>
            <a:off x="2948778" y="856724"/>
            <a:ext cx="2536312" cy="4708981"/>
          </a:xfrm>
          <a:prstGeom prst="rect">
            <a:avLst/>
          </a:prstGeom>
          <a:noFill/>
        </p:spPr>
        <p:txBody>
          <a:bodyPr wrap="square" rtlCol="0">
            <a:spAutoFit/>
          </a:bodyPr>
          <a:lstStyle/>
          <a:p>
            <a:pPr algn="ctr"/>
            <a:r>
              <a:rPr lang="en-US" sz="6000" b="1" dirty="0">
                <a:solidFill>
                  <a:srgbClr val="FF0000"/>
                </a:solidFill>
                <a:latin typeface="Arial Narrow" panose="020B0606020202030204" pitchFamily="34" charset="0"/>
              </a:rPr>
              <a:t>I. </a:t>
            </a:r>
          </a:p>
          <a:p>
            <a:pPr algn="ctr"/>
            <a:r>
              <a:rPr lang="en-US" sz="6000" b="1" dirty="0">
                <a:solidFill>
                  <a:srgbClr val="FF0000"/>
                </a:solidFill>
                <a:latin typeface="Arial Narrow" panose="020B0606020202030204" pitchFamily="34" charset="0"/>
              </a:rPr>
              <a:t>Tri </a:t>
            </a:r>
            <a:r>
              <a:rPr lang="en-US" sz="6000" b="1" dirty="0" err="1">
                <a:solidFill>
                  <a:srgbClr val="FF0000"/>
                </a:solidFill>
                <a:latin typeface="Arial Narrow" panose="020B0606020202030204" pitchFamily="34" charset="0"/>
              </a:rPr>
              <a:t>thức</a:t>
            </a:r>
            <a:r>
              <a:rPr lang="en-US" sz="6000" b="1" dirty="0">
                <a:solidFill>
                  <a:srgbClr val="FF0000"/>
                </a:solidFill>
                <a:latin typeface="Arial Narrow" panose="020B0606020202030204" pitchFamily="34" charset="0"/>
              </a:rPr>
              <a:t> </a:t>
            </a:r>
            <a:r>
              <a:rPr lang="en-US" sz="6000" b="1" dirty="0" err="1">
                <a:solidFill>
                  <a:srgbClr val="FF0000"/>
                </a:solidFill>
                <a:latin typeface="Arial Narrow" panose="020B0606020202030204" pitchFamily="34" charset="0"/>
              </a:rPr>
              <a:t>tiếng</a:t>
            </a:r>
            <a:r>
              <a:rPr lang="en-US" sz="6000" b="1" dirty="0">
                <a:solidFill>
                  <a:srgbClr val="FF0000"/>
                </a:solidFill>
                <a:latin typeface="Arial Narrow" panose="020B0606020202030204" pitchFamily="34" charset="0"/>
              </a:rPr>
              <a:t> </a:t>
            </a:r>
            <a:r>
              <a:rPr lang="en-US" sz="6000" b="1" dirty="0" err="1">
                <a:solidFill>
                  <a:srgbClr val="FF0000"/>
                </a:solidFill>
                <a:latin typeface="Arial Narrow" panose="020B0606020202030204" pitchFamily="34" charset="0"/>
              </a:rPr>
              <a:t>Việt</a:t>
            </a:r>
            <a:endParaRPr lang="en-US" sz="6000" b="1" dirty="0">
              <a:solidFill>
                <a:srgbClr val="FF0000"/>
              </a:solidFill>
              <a:latin typeface="Arial Narrow" panose="020B0606020202030204" pitchFamily="34" charset="0"/>
            </a:endParaRPr>
          </a:p>
        </p:txBody>
      </p:sp>
    </p:spTree>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315200" cy="1107869"/>
            <a:chOff x="0" y="0"/>
            <a:chExt cx="2009056" cy="748177"/>
          </a:xfrm>
        </p:grpSpPr>
        <p:sp>
          <p:nvSpPr>
            <p:cNvPr id="3" name="Freeform 3"/>
            <p:cNvSpPr/>
            <p:nvPr/>
          </p:nvSpPr>
          <p:spPr>
            <a:xfrm>
              <a:off x="0" y="0"/>
              <a:ext cx="2009056" cy="748177"/>
            </a:xfrm>
            <a:custGeom>
              <a:avLst/>
              <a:gdLst/>
              <a:ahLst/>
              <a:cxnLst/>
              <a:rect l="l" t="t" r="r" b="b"/>
              <a:pathLst>
                <a:path w="2009056" h="748177">
                  <a:moveTo>
                    <a:pt x="0" y="0"/>
                  </a:moveTo>
                  <a:lnTo>
                    <a:pt x="2009056" y="0"/>
                  </a:lnTo>
                  <a:lnTo>
                    <a:pt x="2009056" y="748177"/>
                  </a:lnTo>
                  <a:lnTo>
                    <a:pt x="0" y="748177"/>
                  </a:lnTo>
                  <a:close/>
                </a:path>
              </a:pathLst>
            </a:custGeom>
            <a:solidFill>
              <a:srgbClr val="DFD8CA"/>
            </a:solidFill>
          </p:spPr>
        </p:sp>
        <p:sp>
          <p:nvSpPr>
            <p:cNvPr id="4" name="TextBox 4"/>
            <p:cNvSpPr txBox="1"/>
            <p:nvPr/>
          </p:nvSpPr>
          <p:spPr>
            <a:xfrm>
              <a:off x="0" y="-66675"/>
              <a:ext cx="812800" cy="879475"/>
            </a:xfrm>
            <a:prstGeom prst="rect">
              <a:avLst/>
            </a:prstGeom>
          </p:spPr>
          <p:txBody>
            <a:bodyPr lIns="33867" tIns="33867" rIns="33867" bIns="33867" rtlCol="0" anchor="ctr"/>
            <a:lstStyle/>
            <a:p>
              <a:pPr algn="ctr">
                <a:lnSpc>
                  <a:spcPts val="2240"/>
                </a:lnSpc>
              </a:pPr>
              <a:endParaRPr sz="1200"/>
            </a:p>
          </p:txBody>
        </p:sp>
      </p:grpSp>
      <p:grpSp>
        <p:nvGrpSpPr>
          <p:cNvPr id="13" name="Group 13"/>
          <p:cNvGrpSpPr/>
          <p:nvPr/>
        </p:nvGrpSpPr>
        <p:grpSpPr>
          <a:xfrm>
            <a:off x="806018" y="1572817"/>
            <a:ext cx="222681" cy="204667"/>
            <a:chOff x="0" y="0"/>
            <a:chExt cx="984009" cy="904403"/>
          </a:xfrm>
        </p:grpSpPr>
        <p:sp>
          <p:nvSpPr>
            <p:cNvPr id="14" name="Freeform 14"/>
            <p:cNvSpPr/>
            <p:nvPr/>
          </p:nvSpPr>
          <p:spPr>
            <a:xfrm>
              <a:off x="72390" y="72390"/>
              <a:ext cx="839229" cy="759623"/>
            </a:xfrm>
            <a:custGeom>
              <a:avLst/>
              <a:gdLst/>
              <a:ahLst/>
              <a:cxnLst/>
              <a:rect l="l" t="t" r="r" b="b"/>
              <a:pathLst>
                <a:path w="839229" h="759623">
                  <a:moveTo>
                    <a:pt x="0" y="0"/>
                  </a:moveTo>
                  <a:lnTo>
                    <a:pt x="839229" y="0"/>
                  </a:lnTo>
                  <a:lnTo>
                    <a:pt x="839229" y="759623"/>
                  </a:lnTo>
                  <a:lnTo>
                    <a:pt x="0" y="759623"/>
                  </a:lnTo>
                  <a:lnTo>
                    <a:pt x="0" y="0"/>
                  </a:lnTo>
                  <a:close/>
                </a:path>
              </a:pathLst>
            </a:custGeom>
            <a:solidFill>
              <a:srgbClr val="DFD8CA"/>
            </a:solidFill>
          </p:spPr>
        </p:sp>
        <p:sp>
          <p:nvSpPr>
            <p:cNvPr id="15" name="Freeform 15"/>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9D6C53"/>
            </a:solidFill>
          </p:spPr>
        </p:sp>
      </p:grpSp>
      <p:grpSp>
        <p:nvGrpSpPr>
          <p:cNvPr id="27" name="Group 27"/>
          <p:cNvGrpSpPr/>
          <p:nvPr/>
        </p:nvGrpSpPr>
        <p:grpSpPr>
          <a:xfrm>
            <a:off x="0" y="-6350"/>
            <a:ext cx="444500" cy="6864350"/>
            <a:chOff x="0" y="0"/>
            <a:chExt cx="175605" cy="2711842"/>
          </a:xfrm>
        </p:grpSpPr>
        <p:sp>
          <p:nvSpPr>
            <p:cNvPr id="28" name="Freeform 28"/>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9D6C53"/>
            </a:solidFill>
          </p:spPr>
        </p:sp>
        <p:sp>
          <p:nvSpPr>
            <p:cNvPr id="29" name="TextBox 29"/>
            <p:cNvSpPr txBox="1"/>
            <p:nvPr/>
          </p:nvSpPr>
          <p:spPr>
            <a:xfrm>
              <a:off x="0" y="-66675"/>
              <a:ext cx="812800" cy="879475"/>
            </a:xfrm>
            <a:prstGeom prst="rect">
              <a:avLst/>
            </a:prstGeom>
          </p:spPr>
          <p:txBody>
            <a:bodyPr lIns="33867" tIns="33867" rIns="33867" bIns="33867" rtlCol="0" anchor="ctr"/>
            <a:lstStyle/>
            <a:p>
              <a:pPr algn="ctr">
                <a:lnSpc>
                  <a:spcPts val="2240"/>
                </a:lnSpc>
              </a:pPr>
              <a:endParaRPr sz="1200"/>
            </a:p>
          </p:txBody>
        </p:sp>
      </p:grpSp>
      <p:sp>
        <p:nvSpPr>
          <p:cNvPr id="30" name="Rectangle 29">
            <a:extLst>
              <a:ext uri="{FF2B5EF4-FFF2-40B4-BE49-F238E27FC236}">
                <a16:creationId xmlns:a16="http://schemas.microsoft.com/office/drawing/2014/main" id="{75B48DAA-C2A0-4600-8C5B-F58DFE6D78D1}"/>
              </a:ext>
            </a:extLst>
          </p:cNvPr>
          <p:cNvSpPr/>
          <p:nvPr/>
        </p:nvSpPr>
        <p:spPr>
          <a:xfrm>
            <a:off x="1096579" y="1441154"/>
            <a:ext cx="10739821" cy="995016"/>
          </a:xfrm>
          <a:prstGeom prst="rect">
            <a:avLst/>
          </a:prstGeom>
        </p:spPr>
        <p:txBody>
          <a:bodyPr wrap="square">
            <a:spAutoFit/>
          </a:bodyPr>
          <a:lstStyle/>
          <a:p>
            <a:pPr algn="just"/>
            <a:r>
              <a:rPr lang="vi-VN" altLang="en-US" sz="2933" dirty="0">
                <a:latin typeface="Times New Roman" panose="02020603050405020304" pitchFamily="18" charset="0"/>
                <a:cs typeface="Times New Roman" panose="02020603050405020304" pitchFamily="18" charset="0"/>
              </a:rPr>
              <a:t> Khác với từ ngữ toàn dân, từ ngữ địa phương là từ ngữ chỉ sử dụng ở một (hoặc một số) địa phương nhất định.</a:t>
            </a:r>
            <a:endParaRPr lang="en-US" altLang="en-US" sz="2667"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245577" y="-107196"/>
            <a:ext cx="6824047" cy="1491617"/>
          </a:xfrm>
          <a:prstGeom prst="rect">
            <a:avLst/>
          </a:prstGeom>
        </p:spPr>
      </p:pic>
    </p:spTree>
    <p:extLst>
      <p:ext uri="{BB962C8B-B14F-4D97-AF65-F5344CB8AC3E}">
        <p14:creationId xmlns:p14="http://schemas.microsoft.com/office/powerpoint/2010/main" val="157111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5085423" cy="1107869"/>
            <a:chOff x="0" y="0"/>
            <a:chExt cx="2009056" cy="748177"/>
          </a:xfrm>
        </p:grpSpPr>
        <p:sp>
          <p:nvSpPr>
            <p:cNvPr id="3" name="Freeform 3"/>
            <p:cNvSpPr/>
            <p:nvPr/>
          </p:nvSpPr>
          <p:spPr>
            <a:xfrm>
              <a:off x="0" y="0"/>
              <a:ext cx="2009056" cy="748177"/>
            </a:xfrm>
            <a:custGeom>
              <a:avLst/>
              <a:gdLst/>
              <a:ahLst/>
              <a:cxnLst/>
              <a:rect l="l" t="t" r="r" b="b"/>
              <a:pathLst>
                <a:path w="2009056" h="748177">
                  <a:moveTo>
                    <a:pt x="0" y="0"/>
                  </a:moveTo>
                  <a:lnTo>
                    <a:pt x="2009056" y="0"/>
                  </a:lnTo>
                  <a:lnTo>
                    <a:pt x="2009056" y="748177"/>
                  </a:lnTo>
                  <a:lnTo>
                    <a:pt x="0" y="748177"/>
                  </a:lnTo>
                  <a:close/>
                </a:path>
              </a:pathLst>
            </a:custGeom>
            <a:solidFill>
              <a:srgbClr val="DFD8CA"/>
            </a:solidFill>
          </p:spPr>
        </p:sp>
        <p:sp>
          <p:nvSpPr>
            <p:cNvPr id="4" name="TextBox 4"/>
            <p:cNvSpPr txBox="1"/>
            <p:nvPr/>
          </p:nvSpPr>
          <p:spPr>
            <a:xfrm>
              <a:off x="0" y="-66675"/>
              <a:ext cx="812800" cy="879475"/>
            </a:xfrm>
            <a:prstGeom prst="rect">
              <a:avLst/>
            </a:prstGeom>
          </p:spPr>
          <p:txBody>
            <a:bodyPr lIns="33867" tIns="33867" rIns="33867" bIns="33867" rtlCol="0" anchor="ctr"/>
            <a:lstStyle/>
            <a:p>
              <a:pPr algn="ctr">
                <a:lnSpc>
                  <a:spcPts val="2240"/>
                </a:lnSpc>
              </a:pPr>
              <a:endParaRPr sz="1200"/>
            </a:p>
          </p:txBody>
        </p:sp>
      </p:grpSp>
      <p:grpSp>
        <p:nvGrpSpPr>
          <p:cNvPr id="13" name="Group 13"/>
          <p:cNvGrpSpPr/>
          <p:nvPr/>
        </p:nvGrpSpPr>
        <p:grpSpPr>
          <a:xfrm>
            <a:off x="806018" y="1464444"/>
            <a:ext cx="222681" cy="204667"/>
            <a:chOff x="0" y="0"/>
            <a:chExt cx="984009" cy="904403"/>
          </a:xfrm>
        </p:grpSpPr>
        <p:sp>
          <p:nvSpPr>
            <p:cNvPr id="14" name="Freeform 14"/>
            <p:cNvSpPr/>
            <p:nvPr/>
          </p:nvSpPr>
          <p:spPr>
            <a:xfrm>
              <a:off x="72390" y="72390"/>
              <a:ext cx="839229" cy="759623"/>
            </a:xfrm>
            <a:custGeom>
              <a:avLst/>
              <a:gdLst/>
              <a:ahLst/>
              <a:cxnLst/>
              <a:rect l="l" t="t" r="r" b="b"/>
              <a:pathLst>
                <a:path w="839229" h="759623">
                  <a:moveTo>
                    <a:pt x="0" y="0"/>
                  </a:moveTo>
                  <a:lnTo>
                    <a:pt x="839229" y="0"/>
                  </a:lnTo>
                  <a:lnTo>
                    <a:pt x="839229" y="759623"/>
                  </a:lnTo>
                  <a:lnTo>
                    <a:pt x="0" y="759623"/>
                  </a:lnTo>
                  <a:lnTo>
                    <a:pt x="0" y="0"/>
                  </a:lnTo>
                  <a:close/>
                </a:path>
              </a:pathLst>
            </a:custGeom>
            <a:solidFill>
              <a:srgbClr val="DFD8CA"/>
            </a:solidFill>
          </p:spPr>
        </p:sp>
        <p:sp>
          <p:nvSpPr>
            <p:cNvPr id="15" name="Freeform 15"/>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9D6C53"/>
            </a:solidFill>
          </p:spPr>
        </p:sp>
      </p:grpSp>
      <p:grpSp>
        <p:nvGrpSpPr>
          <p:cNvPr id="16" name="Group 16"/>
          <p:cNvGrpSpPr/>
          <p:nvPr/>
        </p:nvGrpSpPr>
        <p:grpSpPr>
          <a:xfrm>
            <a:off x="806018" y="3625427"/>
            <a:ext cx="259667" cy="238660"/>
            <a:chOff x="0" y="0"/>
            <a:chExt cx="984009" cy="904403"/>
          </a:xfrm>
        </p:grpSpPr>
        <p:sp>
          <p:nvSpPr>
            <p:cNvPr id="17" name="Freeform 17"/>
            <p:cNvSpPr/>
            <p:nvPr/>
          </p:nvSpPr>
          <p:spPr>
            <a:xfrm>
              <a:off x="72390" y="72390"/>
              <a:ext cx="839229" cy="759623"/>
            </a:xfrm>
            <a:custGeom>
              <a:avLst/>
              <a:gdLst/>
              <a:ahLst/>
              <a:cxnLst/>
              <a:rect l="l" t="t" r="r" b="b"/>
              <a:pathLst>
                <a:path w="839229" h="759623">
                  <a:moveTo>
                    <a:pt x="0" y="0"/>
                  </a:moveTo>
                  <a:lnTo>
                    <a:pt x="839229" y="0"/>
                  </a:lnTo>
                  <a:lnTo>
                    <a:pt x="839229" y="759623"/>
                  </a:lnTo>
                  <a:lnTo>
                    <a:pt x="0" y="759623"/>
                  </a:lnTo>
                  <a:lnTo>
                    <a:pt x="0" y="0"/>
                  </a:lnTo>
                  <a:close/>
                </a:path>
              </a:pathLst>
            </a:custGeom>
            <a:solidFill>
              <a:srgbClr val="DFD8CA"/>
            </a:solidFill>
          </p:spPr>
        </p:sp>
        <p:sp>
          <p:nvSpPr>
            <p:cNvPr id="18" name="Freeform 18"/>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9D6C53"/>
            </a:solidFill>
          </p:spPr>
        </p:sp>
      </p:grpSp>
      <p:grpSp>
        <p:nvGrpSpPr>
          <p:cNvPr id="22" name="Group 22"/>
          <p:cNvGrpSpPr/>
          <p:nvPr/>
        </p:nvGrpSpPr>
        <p:grpSpPr>
          <a:xfrm>
            <a:off x="7104380" y="-227825"/>
            <a:ext cx="4935220" cy="7096905"/>
            <a:chOff x="0" y="0"/>
            <a:chExt cx="19451259" cy="31360604"/>
          </a:xfrm>
        </p:grpSpPr>
        <p:sp>
          <p:nvSpPr>
            <p:cNvPr id="23" name="Freeform 23"/>
            <p:cNvSpPr/>
            <p:nvPr/>
          </p:nvSpPr>
          <p:spPr>
            <a:xfrm>
              <a:off x="72390" y="72390"/>
              <a:ext cx="19306480" cy="31215824"/>
            </a:xfrm>
            <a:custGeom>
              <a:avLst/>
              <a:gdLst/>
              <a:ahLst/>
              <a:cxnLst/>
              <a:rect l="l" t="t" r="r" b="b"/>
              <a:pathLst>
                <a:path w="19306480" h="31215824">
                  <a:moveTo>
                    <a:pt x="0" y="0"/>
                  </a:moveTo>
                  <a:lnTo>
                    <a:pt x="19306480" y="0"/>
                  </a:lnTo>
                  <a:lnTo>
                    <a:pt x="19306480" y="31215824"/>
                  </a:lnTo>
                  <a:lnTo>
                    <a:pt x="0" y="31215824"/>
                  </a:lnTo>
                  <a:lnTo>
                    <a:pt x="0" y="0"/>
                  </a:lnTo>
                  <a:close/>
                </a:path>
              </a:pathLst>
            </a:custGeom>
            <a:solidFill>
              <a:srgbClr val="DFD8CA"/>
            </a:solidFill>
          </p:spPr>
        </p:sp>
        <p:sp>
          <p:nvSpPr>
            <p:cNvPr id="24" name="Freeform 24"/>
            <p:cNvSpPr/>
            <p:nvPr/>
          </p:nvSpPr>
          <p:spPr>
            <a:xfrm>
              <a:off x="0" y="0"/>
              <a:ext cx="19451259" cy="31360604"/>
            </a:xfrm>
            <a:custGeom>
              <a:avLst/>
              <a:gdLst/>
              <a:ahLst/>
              <a:cxnLst/>
              <a:rect l="l" t="t" r="r" b="b"/>
              <a:pathLst>
                <a:path w="19451259" h="31360604">
                  <a:moveTo>
                    <a:pt x="19306479" y="31215825"/>
                  </a:moveTo>
                  <a:lnTo>
                    <a:pt x="19451259" y="31215825"/>
                  </a:lnTo>
                  <a:lnTo>
                    <a:pt x="19451259" y="31360604"/>
                  </a:lnTo>
                  <a:lnTo>
                    <a:pt x="19306479" y="31360604"/>
                  </a:lnTo>
                  <a:lnTo>
                    <a:pt x="19306479" y="31215825"/>
                  </a:lnTo>
                  <a:close/>
                  <a:moveTo>
                    <a:pt x="0" y="144780"/>
                  </a:moveTo>
                  <a:lnTo>
                    <a:pt x="144780" y="144780"/>
                  </a:lnTo>
                  <a:lnTo>
                    <a:pt x="144780" y="31215825"/>
                  </a:lnTo>
                  <a:lnTo>
                    <a:pt x="0" y="31215825"/>
                  </a:lnTo>
                  <a:lnTo>
                    <a:pt x="0" y="144780"/>
                  </a:lnTo>
                  <a:close/>
                  <a:moveTo>
                    <a:pt x="0" y="31215825"/>
                  </a:moveTo>
                  <a:lnTo>
                    <a:pt x="144780" y="31215825"/>
                  </a:lnTo>
                  <a:lnTo>
                    <a:pt x="144780" y="31360604"/>
                  </a:lnTo>
                  <a:lnTo>
                    <a:pt x="0" y="31360604"/>
                  </a:lnTo>
                  <a:lnTo>
                    <a:pt x="0" y="31215825"/>
                  </a:lnTo>
                  <a:close/>
                  <a:moveTo>
                    <a:pt x="19306479" y="144780"/>
                  </a:moveTo>
                  <a:lnTo>
                    <a:pt x="19451259" y="144780"/>
                  </a:lnTo>
                  <a:lnTo>
                    <a:pt x="19451259" y="31215825"/>
                  </a:lnTo>
                  <a:lnTo>
                    <a:pt x="19306479" y="31215825"/>
                  </a:lnTo>
                  <a:lnTo>
                    <a:pt x="19306479" y="144780"/>
                  </a:lnTo>
                  <a:close/>
                  <a:moveTo>
                    <a:pt x="144780" y="31215825"/>
                  </a:moveTo>
                  <a:lnTo>
                    <a:pt x="19306479" y="31215825"/>
                  </a:lnTo>
                  <a:lnTo>
                    <a:pt x="19306479" y="31360604"/>
                  </a:lnTo>
                  <a:lnTo>
                    <a:pt x="144780" y="31360604"/>
                  </a:lnTo>
                  <a:lnTo>
                    <a:pt x="144780" y="31215825"/>
                  </a:lnTo>
                  <a:close/>
                  <a:moveTo>
                    <a:pt x="19306479" y="0"/>
                  </a:moveTo>
                  <a:lnTo>
                    <a:pt x="19451259" y="0"/>
                  </a:lnTo>
                  <a:lnTo>
                    <a:pt x="19451259" y="144780"/>
                  </a:lnTo>
                  <a:lnTo>
                    <a:pt x="19306479" y="144780"/>
                  </a:lnTo>
                  <a:lnTo>
                    <a:pt x="19306479" y="0"/>
                  </a:lnTo>
                  <a:close/>
                  <a:moveTo>
                    <a:pt x="0" y="0"/>
                  </a:moveTo>
                  <a:lnTo>
                    <a:pt x="144780" y="0"/>
                  </a:lnTo>
                  <a:lnTo>
                    <a:pt x="144780" y="144780"/>
                  </a:lnTo>
                  <a:lnTo>
                    <a:pt x="0" y="144780"/>
                  </a:lnTo>
                  <a:lnTo>
                    <a:pt x="0" y="0"/>
                  </a:lnTo>
                  <a:close/>
                  <a:moveTo>
                    <a:pt x="144780" y="0"/>
                  </a:moveTo>
                  <a:lnTo>
                    <a:pt x="19306479" y="0"/>
                  </a:lnTo>
                  <a:lnTo>
                    <a:pt x="19306479" y="144780"/>
                  </a:lnTo>
                  <a:lnTo>
                    <a:pt x="144780" y="144780"/>
                  </a:lnTo>
                  <a:lnTo>
                    <a:pt x="144780" y="0"/>
                  </a:lnTo>
                  <a:close/>
                </a:path>
              </a:pathLst>
            </a:custGeom>
            <a:solidFill>
              <a:srgbClr val="9D6C53"/>
            </a:solidFill>
          </p:spPr>
        </p:sp>
      </p:grpSp>
      <p:grpSp>
        <p:nvGrpSpPr>
          <p:cNvPr id="27" name="Group 27"/>
          <p:cNvGrpSpPr/>
          <p:nvPr/>
        </p:nvGrpSpPr>
        <p:grpSpPr>
          <a:xfrm>
            <a:off x="0" y="-6350"/>
            <a:ext cx="444500" cy="6864350"/>
            <a:chOff x="0" y="0"/>
            <a:chExt cx="175605" cy="2711842"/>
          </a:xfrm>
        </p:grpSpPr>
        <p:sp>
          <p:nvSpPr>
            <p:cNvPr id="28" name="Freeform 28"/>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9D6C53"/>
            </a:solidFill>
          </p:spPr>
        </p:sp>
        <p:sp>
          <p:nvSpPr>
            <p:cNvPr id="29" name="TextBox 29"/>
            <p:cNvSpPr txBox="1"/>
            <p:nvPr/>
          </p:nvSpPr>
          <p:spPr>
            <a:xfrm>
              <a:off x="0" y="-66675"/>
              <a:ext cx="812800" cy="879475"/>
            </a:xfrm>
            <a:prstGeom prst="rect">
              <a:avLst/>
            </a:prstGeom>
          </p:spPr>
          <p:txBody>
            <a:bodyPr lIns="33867" tIns="33867" rIns="33867" bIns="33867" rtlCol="0" anchor="ctr"/>
            <a:lstStyle/>
            <a:p>
              <a:pPr algn="ctr">
                <a:lnSpc>
                  <a:spcPts val="2240"/>
                </a:lnSpc>
              </a:pPr>
              <a:endParaRPr sz="1200"/>
            </a:p>
          </p:txBody>
        </p:sp>
      </p:grpSp>
      <p:sp>
        <p:nvSpPr>
          <p:cNvPr id="30" name="Rectangle 29">
            <a:extLst>
              <a:ext uri="{FF2B5EF4-FFF2-40B4-BE49-F238E27FC236}">
                <a16:creationId xmlns:a16="http://schemas.microsoft.com/office/drawing/2014/main" id="{75B48DAA-C2A0-4600-8C5B-F58DFE6D78D1}"/>
              </a:ext>
            </a:extLst>
          </p:cNvPr>
          <p:cNvSpPr/>
          <p:nvPr/>
        </p:nvSpPr>
        <p:spPr>
          <a:xfrm>
            <a:off x="1096579" y="1332781"/>
            <a:ext cx="5710621" cy="1815882"/>
          </a:xfrm>
          <a:prstGeom prst="rect">
            <a:avLst/>
          </a:prstGeom>
        </p:spPr>
        <p:txBody>
          <a:bodyPr wrap="square">
            <a:spAutoFit/>
          </a:bodyPr>
          <a:lstStyle/>
          <a:p>
            <a:r>
              <a:rPr lang="en-US" altLang="en-US" sz="2933" i="1" dirty="0">
                <a:latin typeface="Times New Roman" panose="02020603050405020304" pitchFamily="18" charset="0"/>
                <a:cs typeface="Times New Roman" panose="02020603050405020304" pitchFamily="18" charset="0"/>
              </a:rPr>
              <a:t>“</a:t>
            </a:r>
            <a:r>
              <a:rPr lang="en-US" altLang="en-US" sz="2933" i="1" dirty="0" err="1">
                <a:latin typeface="Times New Roman" panose="02020603050405020304" pitchFamily="18" charset="0"/>
                <a:cs typeface="Times New Roman" panose="02020603050405020304" pitchFamily="18" charset="0"/>
              </a:rPr>
              <a:t>Sáng</a:t>
            </a:r>
            <a:r>
              <a:rPr lang="en-US" altLang="en-US" sz="2933" i="1" dirty="0">
                <a:latin typeface="Times New Roman" panose="02020603050405020304" pitchFamily="18" charset="0"/>
                <a:cs typeface="Times New Roman" panose="02020603050405020304" pitchFamily="18" charset="0"/>
              </a:rPr>
              <a:t> ra </a:t>
            </a:r>
            <a:r>
              <a:rPr lang="en-US" altLang="en-US" sz="2933" i="1" dirty="0" err="1">
                <a:latin typeface="Times New Roman" panose="02020603050405020304" pitchFamily="18" charset="0"/>
                <a:cs typeface="Times New Roman" panose="02020603050405020304" pitchFamily="18" charset="0"/>
              </a:rPr>
              <a:t>bờ</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suối</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tối</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vào</a:t>
            </a:r>
            <a:r>
              <a:rPr lang="en-US" altLang="en-US" sz="2933" i="1" dirty="0">
                <a:latin typeface="Times New Roman" panose="02020603050405020304" pitchFamily="18" charset="0"/>
                <a:cs typeface="Times New Roman" panose="02020603050405020304" pitchFamily="18" charset="0"/>
              </a:rPr>
              <a:t> hang</a:t>
            </a:r>
          </a:p>
          <a:p>
            <a:r>
              <a:rPr lang="en-US" altLang="en-US" sz="2933" i="1" dirty="0" err="1">
                <a:latin typeface="Times New Roman" panose="02020603050405020304" pitchFamily="18" charset="0"/>
                <a:cs typeface="Times New Roman" panose="02020603050405020304" pitchFamily="18" charset="0"/>
              </a:rPr>
              <a:t>Cháo</a:t>
            </a:r>
            <a:r>
              <a:rPr lang="en-US" altLang="en-US" sz="2933" i="1" dirty="0">
                <a:latin typeface="Times New Roman" panose="02020603050405020304" pitchFamily="18" charset="0"/>
                <a:cs typeface="Times New Roman" panose="02020603050405020304" pitchFamily="18" charset="0"/>
              </a:rPr>
              <a:t> </a:t>
            </a:r>
            <a:r>
              <a:rPr lang="en-US" altLang="en-US" sz="2933" i="1" dirty="0" err="1">
                <a:solidFill>
                  <a:srgbClr val="FF0000"/>
                </a:solidFill>
                <a:latin typeface="Times New Roman" panose="02020603050405020304" pitchFamily="18" charset="0"/>
                <a:cs typeface="Times New Roman" panose="02020603050405020304" pitchFamily="18" charset="0"/>
              </a:rPr>
              <a:t>bẹ</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rau</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măng</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vẫn</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sẵn</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sàng</a:t>
            </a:r>
            <a:r>
              <a:rPr lang="en-US" altLang="en-US" sz="2933" i="1" dirty="0">
                <a:latin typeface="Times New Roman" panose="02020603050405020304" pitchFamily="18" charset="0"/>
                <a:cs typeface="Times New Roman" panose="02020603050405020304" pitchFamily="18" charset="0"/>
              </a:rPr>
              <a:t>”.</a:t>
            </a:r>
          </a:p>
          <a:p>
            <a:pPr algn="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Hồ</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Chí</a:t>
            </a:r>
            <a:r>
              <a:rPr lang="en-US" altLang="en-US" sz="2667" dirty="0">
                <a:latin typeface="Times New Roman" panose="02020603050405020304" pitchFamily="18" charset="0"/>
                <a:cs typeface="Times New Roman" panose="02020603050405020304" pitchFamily="18" charset="0"/>
              </a:rPr>
              <a:t> Minh, </a:t>
            </a:r>
            <a:r>
              <a:rPr lang="en-US" altLang="en-US" sz="2667" i="1" dirty="0" err="1">
                <a:latin typeface="Times New Roman" panose="02020603050405020304" pitchFamily="18" charset="0"/>
                <a:cs typeface="Times New Roman" panose="02020603050405020304" pitchFamily="18" charset="0"/>
              </a:rPr>
              <a:t>Tức</a:t>
            </a:r>
            <a:r>
              <a:rPr lang="en-US" altLang="en-US" sz="2667" i="1" dirty="0">
                <a:latin typeface="Times New Roman" panose="02020603050405020304" pitchFamily="18" charset="0"/>
                <a:cs typeface="Times New Roman" panose="02020603050405020304" pitchFamily="18" charset="0"/>
              </a:rPr>
              <a:t> </a:t>
            </a:r>
            <a:r>
              <a:rPr lang="en-US" altLang="en-US" sz="2667" i="1" dirty="0" err="1">
                <a:latin typeface="Times New Roman" panose="02020603050405020304" pitchFamily="18" charset="0"/>
                <a:cs typeface="Times New Roman" panose="02020603050405020304" pitchFamily="18" charset="0"/>
              </a:rPr>
              <a:t>cảnh</a:t>
            </a:r>
            <a:r>
              <a:rPr lang="en-US" altLang="en-US" sz="2667" i="1" dirty="0">
                <a:latin typeface="Times New Roman" panose="02020603050405020304" pitchFamily="18" charset="0"/>
                <a:cs typeface="Times New Roman" panose="02020603050405020304" pitchFamily="18" charset="0"/>
              </a:rPr>
              <a:t> </a:t>
            </a:r>
            <a:r>
              <a:rPr lang="en-US" altLang="en-US" sz="2667" i="1" dirty="0" err="1">
                <a:latin typeface="Times New Roman" panose="02020603050405020304" pitchFamily="18" charset="0"/>
                <a:cs typeface="Times New Roman" panose="02020603050405020304" pitchFamily="18" charset="0"/>
              </a:rPr>
              <a:t>Pác</a:t>
            </a:r>
            <a:r>
              <a:rPr lang="en-US" altLang="en-US" sz="2667" i="1" dirty="0">
                <a:latin typeface="Times New Roman" panose="02020603050405020304" pitchFamily="18" charset="0"/>
                <a:cs typeface="Times New Roman" panose="02020603050405020304" pitchFamily="18" charset="0"/>
              </a:rPr>
              <a:t> </a:t>
            </a:r>
            <a:r>
              <a:rPr lang="en-US" altLang="en-US" sz="2667" i="1" dirty="0" err="1">
                <a:latin typeface="Times New Roman" panose="02020603050405020304" pitchFamily="18" charset="0"/>
                <a:cs typeface="Times New Roman" panose="02020603050405020304" pitchFamily="18" charset="0"/>
              </a:rPr>
              <a:t>Bó</a:t>
            </a:r>
            <a:r>
              <a:rPr lang="en-US" altLang="en-US" sz="2667" dirty="0">
                <a:latin typeface="Times New Roman" panose="02020603050405020304" pitchFamily="18" charset="0"/>
                <a:cs typeface="Times New Roman" panose="02020603050405020304" pitchFamily="18" charset="0"/>
              </a:rPr>
              <a:t>)</a:t>
            </a:r>
          </a:p>
        </p:txBody>
      </p:sp>
      <p:sp>
        <p:nvSpPr>
          <p:cNvPr id="31" name="Rectangle 30">
            <a:extLst>
              <a:ext uri="{FF2B5EF4-FFF2-40B4-BE49-F238E27FC236}">
                <a16:creationId xmlns:a16="http://schemas.microsoft.com/office/drawing/2014/main" id="{013C0586-2A0C-45FF-BA4B-D46F15C2BA60}"/>
              </a:ext>
            </a:extLst>
          </p:cNvPr>
          <p:cNvSpPr/>
          <p:nvPr/>
        </p:nvSpPr>
        <p:spPr>
          <a:xfrm>
            <a:off x="549608" y="3532867"/>
            <a:ext cx="6257592" cy="2308132"/>
          </a:xfrm>
          <a:prstGeom prst="rect">
            <a:avLst/>
          </a:prstGeom>
        </p:spPr>
        <p:txBody>
          <a:bodyPr wrap="square">
            <a:spAutoFit/>
          </a:bodyPr>
          <a:lstStyle/>
          <a:p>
            <a:pPr algn="ctr"/>
            <a:r>
              <a:rPr lang="en-US" altLang="en-US" sz="2933" i="1" dirty="0">
                <a:latin typeface="Times New Roman" panose="02020603050405020304" pitchFamily="18" charset="0"/>
                <a:cs typeface="Times New Roman" panose="02020603050405020304" pitchFamily="18" charset="0"/>
              </a:rPr>
              <a:t>“</a:t>
            </a:r>
            <a:r>
              <a:rPr lang="en-US" altLang="en-US" sz="2933" i="1" dirty="0" err="1">
                <a:latin typeface="Times New Roman" panose="02020603050405020304" pitchFamily="18" charset="0"/>
                <a:cs typeface="Times New Roman" panose="02020603050405020304" pitchFamily="18" charset="0"/>
              </a:rPr>
              <a:t>Khi</a:t>
            </a:r>
            <a:r>
              <a:rPr lang="en-US" altLang="en-US" sz="2933" i="1" dirty="0">
                <a:latin typeface="Times New Roman" panose="02020603050405020304" pitchFamily="18" charset="0"/>
                <a:cs typeface="Times New Roman" panose="02020603050405020304" pitchFamily="18" charset="0"/>
              </a:rPr>
              <a:t> con </a:t>
            </a:r>
            <a:r>
              <a:rPr lang="en-US" altLang="en-US" sz="2933" i="1" dirty="0" err="1">
                <a:latin typeface="Times New Roman" panose="02020603050405020304" pitchFamily="18" charset="0"/>
                <a:cs typeface="Times New Roman" panose="02020603050405020304" pitchFamily="18" charset="0"/>
              </a:rPr>
              <a:t>tu</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hú</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gọi</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bầy</a:t>
            </a:r>
            <a:endParaRPr lang="en-US" altLang="en-US" sz="2933" i="1" dirty="0">
              <a:latin typeface="Times New Roman" panose="02020603050405020304" pitchFamily="18" charset="0"/>
              <a:cs typeface="Times New Roman" panose="02020603050405020304" pitchFamily="18" charset="0"/>
            </a:endParaRPr>
          </a:p>
          <a:p>
            <a:pPr algn="ctr"/>
            <a:r>
              <a:rPr lang="en-US" altLang="en-US" sz="2933" i="1" dirty="0" err="1">
                <a:latin typeface="Times New Roman" panose="02020603050405020304" pitchFamily="18" charset="0"/>
                <a:cs typeface="Times New Roman" panose="02020603050405020304" pitchFamily="18" charset="0"/>
              </a:rPr>
              <a:t>Lúa</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chiêm</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đang</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chín</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trái</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cây</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ngọt</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dần</a:t>
            </a:r>
            <a:endParaRPr lang="en-US" altLang="en-US" sz="2933" i="1" dirty="0">
              <a:latin typeface="Times New Roman" panose="02020603050405020304" pitchFamily="18" charset="0"/>
              <a:cs typeface="Times New Roman" panose="02020603050405020304" pitchFamily="18" charset="0"/>
            </a:endParaRPr>
          </a:p>
          <a:p>
            <a:pPr algn="ctr"/>
            <a:r>
              <a:rPr lang="en-US" altLang="en-US" sz="2933" i="1" dirty="0" err="1">
                <a:latin typeface="Times New Roman" panose="02020603050405020304" pitchFamily="18" charset="0"/>
                <a:cs typeface="Times New Roman" panose="02020603050405020304" pitchFamily="18" charset="0"/>
              </a:rPr>
              <a:t>Vườn</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râm</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dậy</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tiếng</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ve</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ngân</a:t>
            </a:r>
            <a:endParaRPr lang="en-US" altLang="en-US" sz="2933" i="1" dirty="0">
              <a:latin typeface="Times New Roman" panose="02020603050405020304" pitchFamily="18" charset="0"/>
              <a:cs typeface="Times New Roman" panose="02020603050405020304" pitchFamily="18" charset="0"/>
            </a:endParaRPr>
          </a:p>
          <a:p>
            <a:pPr algn="ctr"/>
            <a:r>
              <a:rPr lang="en-US" altLang="en-US" sz="2933" i="1" dirty="0" err="1">
                <a:solidFill>
                  <a:srgbClr val="FF0000"/>
                </a:solidFill>
                <a:latin typeface="Times New Roman" panose="02020603050405020304" pitchFamily="18" charset="0"/>
                <a:cs typeface="Times New Roman" panose="02020603050405020304" pitchFamily="18" charset="0"/>
              </a:rPr>
              <a:t>Bắp</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rây</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vàng</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hạt</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đầy</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sân</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nắng</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đào</a:t>
            </a:r>
            <a:r>
              <a:rPr lang="en-US" altLang="en-US" sz="2933" i="1" dirty="0">
                <a:latin typeface="Times New Roman" panose="02020603050405020304" pitchFamily="18" charset="0"/>
                <a:cs typeface="Times New Roman" panose="02020603050405020304" pitchFamily="18" charset="0"/>
              </a:rPr>
              <a:t>”.</a:t>
            </a:r>
          </a:p>
          <a:p>
            <a:pPr algn="r"/>
            <a:r>
              <a:rPr lang="en-US" altLang="en-US" sz="2667" i="1" dirty="0">
                <a:latin typeface="Times New Roman" panose="02020603050405020304" pitchFamily="18" charset="0"/>
                <a:cs typeface="Times New Roman" panose="02020603050405020304" pitchFamily="18" charset="0"/>
              </a:rPr>
              <a:t>                        (</a:t>
            </a:r>
            <a:r>
              <a:rPr lang="en-US" altLang="en-US" sz="2667" i="1" dirty="0" err="1">
                <a:latin typeface="Times New Roman" panose="02020603050405020304" pitchFamily="18" charset="0"/>
                <a:cs typeface="Times New Roman" panose="02020603050405020304" pitchFamily="18" charset="0"/>
              </a:rPr>
              <a:t>Tố</a:t>
            </a:r>
            <a:r>
              <a:rPr lang="en-US" altLang="en-US" sz="2667" i="1" dirty="0">
                <a:latin typeface="Times New Roman" panose="02020603050405020304" pitchFamily="18" charset="0"/>
                <a:cs typeface="Times New Roman" panose="02020603050405020304" pitchFamily="18" charset="0"/>
              </a:rPr>
              <a:t> </a:t>
            </a:r>
            <a:r>
              <a:rPr lang="en-US" altLang="en-US" sz="2667" i="1" dirty="0" err="1">
                <a:latin typeface="Times New Roman" panose="02020603050405020304" pitchFamily="18" charset="0"/>
                <a:cs typeface="Times New Roman" panose="02020603050405020304" pitchFamily="18" charset="0"/>
              </a:rPr>
              <a:t>Hữu</a:t>
            </a:r>
            <a:r>
              <a:rPr lang="en-US" altLang="en-US" sz="2667" i="1" dirty="0">
                <a:latin typeface="Times New Roman" panose="02020603050405020304" pitchFamily="18" charset="0"/>
                <a:cs typeface="Times New Roman" panose="02020603050405020304" pitchFamily="18" charset="0"/>
              </a:rPr>
              <a:t>, </a:t>
            </a:r>
            <a:r>
              <a:rPr lang="en-US" altLang="en-US" sz="2667" i="1" dirty="0" err="1">
                <a:latin typeface="Times New Roman" panose="02020603050405020304" pitchFamily="18" charset="0"/>
                <a:cs typeface="Times New Roman" panose="02020603050405020304" pitchFamily="18" charset="0"/>
              </a:rPr>
              <a:t>Khi</a:t>
            </a:r>
            <a:r>
              <a:rPr lang="en-US" altLang="en-US" sz="2667" i="1" dirty="0">
                <a:latin typeface="Times New Roman" panose="02020603050405020304" pitchFamily="18" charset="0"/>
                <a:cs typeface="Times New Roman" panose="02020603050405020304" pitchFamily="18" charset="0"/>
              </a:rPr>
              <a:t> con </a:t>
            </a:r>
            <a:r>
              <a:rPr lang="en-US" altLang="en-US" sz="2667" i="1" dirty="0" err="1">
                <a:latin typeface="Times New Roman" panose="02020603050405020304" pitchFamily="18" charset="0"/>
                <a:cs typeface="Times New Roman" panose="02020603050405020304" pitchFamily="18" charset="0"/>
              </a:rPr>
              <a:t>tu</a:t>
            </a:r>
            <a:r>
              <a:rPr lang="en-US" altLang="en-US" sz="2667" i="1" dirty="0">
                <a:latin typeface="Times New Roman" panose="02020603050405020304" pitchFamily="18" charset="0"/>
                <a:cs typeface="Times New Roman" panose="02020603050405020304" pitchFamily="18" charset="0"/>
              </a:rPr>
              <a:t> </a:t>
            </a:r>
            <a:r>
              <a:rPr lang="en-US" altLang="en-US" sz="2667" i="1" dirty="0" err="1">
                <a:latin typeface="Times New Roman" panose="02020603050405020304" pitchFamily="18" charset="0"/>
                <a:cs typeface="Times New Roman" panose="02020603050405020304" pitchFamily="18" charset="0"/>
              </a:rPr>
              <a:t>hú</a:t>
            </a:r>
            <a:r>
              <a:rPr lang="en-US" altLang="en-US" sz="2667" i="1" dirty="0">
                <a:latin typeface="Times New Roman" panose="02020603050405020304" pitchFamily="18" charset="0"/>
                <a:cs typeface="Times New Roman" panose="02020603050405020304" pitchFamily="18" charset="0"/>
              </a:rPr>
              <a:t>)</a:t>
            </a:r>
            <a:endParaRPr lang="en-SG" sz="2667" i="1" dirty="0">
              <a:latin typeface="Times New Roman" panose="02020603050405020304" pitchFamily="18" charset="0"/>
              <a:cs typeface="Times New Roman" panose="02020603050405020304" pitchFamily="18" charset="0"/>
            </a:endParaRPr>
          </a:p>
        </p:txBody>
      </p:sp>
      <p:pic>
        <p:nvPicPr>
          <p:cNvPr id="32" name="Picture 31"/>
          <p:cNvPicPr>
            <a:picLocks noChangeAspect="1"/>
          </p:cNvPicPr>
          <p:nvPr/>
        </p:nvPicPr>
        <p:blipFill rotWithShape="1">
          <a:blip r:embed="rId3"/>
          <a:srcRect l="5952" r="37420" b="8638"/>
          <a:stretch/>
        </p:blipFill>
        <p:spPr>
          <a:xfrm>
            <a:off x="7245864" y="15451"/>
            <a:ext cx="4652251" cy="6604000"/>
          </a:xfrm>
          <a:prstGeom prst="rect">
            <a:avLst/>
          </a:prstGeom>
        </p:spPr>
      </p:pic>
      <p:pic>
        <p:nvPicPr>
          <p:cNvPr id="21" name="Picture 20"/>
          <p:cNvPicPr>
            <a:picLocks noChangeAspect="1"/>
          </p:cNvPicPr>
          <p:nvPr/>
        </p:nvPicPr>
        <p:blipFill>
          <a:blip r:embed="rId4"/>
          <a:stretch>
            <a:fillRect/>
          </a:stretch>
        </p:blipFill>
        <p:spPr>
          <a:xfrm>
            <a:off x="245577" y="-107196"/>
            <a:ext cx="6824047" cy="1491617"/>
          </a:xfrm>
          <a:prstGeom prst="rect">
            <a:avLst/>
          </a:prstGeom>
        </p:spPr>
      </p:pic>
    </p:spTree>
    <p:extLst>
      <p:ext uri="{BB962C8B-B14F-4D97-AF65-F5344CB8AC3E}">
        <p14:creationId xmlns:p14="http://schemas.microsoft.com/office/powerpoint/2010/main" val="82825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arn(inVertical)">
                                      <p:cBhvr>
                                        <p:cTn id="13" dur="500"/>
                                        <p:tgtEl>
                                          <p:spTgt spid="3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arn(inVertical)">
                                      <p:cBhvr>
                                        <p:cTn id="16" dur="500"/>
                                        <p:tgtEl>
                                          <p:spTgt spid="31"/>
                                        </p:tgtEl>
                                      </p:cBhvr>
                                    </p:animEffect>
                                  </p:childTnLst>
                                </p:cTn>
                              </p:par>
                              <p:par>
                                <p:cTn id="17" presetID="16" presetClass="entr" presetSubtype="21"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par>
                                <p:cTn id="20" presetID="16" presetClass="entr" presetSubtype="21"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5085423" cy="1107869"/>
            <a:chOff x="0" y="0"/>
            <a:chExt cx="2009056" cy="748177"/>
          </a:xfrm>
        </p:grpSpPr>
        <p:sp>
          <p:nvSpPr>
            <p:cNvPr id="3" name="Freeform 3"/>
            <p:cNvSpPr/>
            <p:nvPr/>
          </p:nvSpPr>
          <p:spPr>
            <a:xfrm>
              <a:off x="0" y="0"/>
              <a:ext cx="2009056" cy="748177"/>
            </a:xfrm>
            <a:custGeom>
              <a:avLst/>
              <a:gdLst/>
              <a:ahLst/>
              <a:cxnLst/>
              <a:rect l="l" t="t" r="r" b="b"/>
              <a:pathLst>
                <a:path w="2009056" h="748177">
                  <a:moveTo>
                    <a:pt x="0" y="0"/>
                  </a:moveTo>
                  <a:lnTo>
                    <a:pt x="2009056" y="0"/>
                  </a:lnTo>
                  <a:lnTo>
                    <a:pt x="2009056" y="748177"/>
                  </a:lnTo>
                  <a:lnTo>
                    <a:pt x="0" y="748177"/>
                  </a:lnTo>
                  <a:close/>
                </a:path>
              </a:pathLst>
            </a:custGeom>
            <a:solidFill>
              <a:srgbClr val="DFD8CA"/>
            </a:solidFill>
          </p:spPr>
        </p:sp>
        <p:sp>
          <p:nvSpPr>
            <p:cNvPr id="4" name="TextBox 4"/>
            <p:cNvSpPr txBox="1"/>
            <p:nvPr/>
          </p:nvSpPr>
          <p:spPr>
            <a:xfrm>
              <a:off x="0" y="-66675"/>
              <a:ext cx="812800" cy="879475"/>
            </a:xfrm>
            <a:prstGeom prst="rect">
              <a:avLst/>
            </a:prstGeom>
          </p:spPr>
          <p:txBody>
            <a:bodyPr lIns="33867" tIns="33867" rIns="33867" bIns="33867" rtlCol="0" anchor="ctr"/>
            <a:lstStyle/>
            <a:p>
              <a:pPr algn="ctr">
                <a:lnSpc>
                  <a:spcPts val="2240"/>
                </a:lnSpc>
              </a:pPr>
              <a:endParaRPr sz="1200"/>
            </a:p>
          </p:txBody>
        </p:sp>
      </p:grpSp>
      <p:grpSp>
        <p:nvGrpSpPr>
          <p:cNvPr id="13" name="Group 13"/>
          <p:cNvGrpSpPr/>
          <p:nvPr/>
        </p:nvGrpSpPr>
        <p:grpSpPr>
          <a:xfrm>
            <a:off x="806018" y="1572817"/>
            <a:ext cx="222681" cy="204667"/>
            <a:chOff x="0" y="0"/>
            <a:chExt cx="984009" cy="904403"/>
          </a:xfrm>
        </p:grpSpPr>
        <p:sp>
          <p:nvSpPr>
            <p:cNvPr id="14" name="Freeform 14"/>
            <p:cNvSpPr/>
            <p:nvPr/>
          </p:nvSpPr>
          <p:spPr>
            <a:xfrm>
              <a:off x="72390" y="72390"/>
              <a:ext cx="839229" cy="759623"/>
            </a:xfrm>
            <a:custGeom>
              <a:avLst/>
              <a:gdLst/>
              <a:ahLst/>
              <a:cxnLst/>
              <a:rect l="l" t="t" r="r" b="b"/>
              <a:pathLst>
                <a:path w="839229" h="759623">
                  <a:moveTo>
                    <a:pt x="0" y="0"/>
                  </a:moveTo>
                  <a:lnTo>
                    <a:pt x="839229" y="0"/>
                  </a:lnTo>
                  <a:lnTo>
                    <a:pt x="839229" y="759623"/>
                  </a:lnTo>
                  <a:lnTo>
                    <a:pt x="0" y="759623"/>
                  </a:lnTo>
                  <a:lnTo>
                    <a:pt x="0" y="0"/>
                  </a:lnTo>
                  <a:close/>
                </a:path>
              </a:pathLst>
            </a:custGeom>
            <a:solidFill>
              <a:srgbClr val="DFD8CA"/>
            </a:solidFill>
          </p:spPr>
        </p:sp>
        <p:sp>
          <p:nvSpPr>
            <p:cNvPr id="15" name="Freeform 15"/>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9D6C53"/>
            </a:solidFill>
          </p:spPr>
        </p:sp>
      </p:grpSp>
      <p:grpSp>
        <p:nvGrpSpPr>
          <p:cNvPr id="16" name="Group 16"/>
          <p:cNvGrpSpPr/>
          <p:nvPr/>
        </p:nvGrpSpPr>
        <p:grpSpPr>
          <a:xfrm>
            <a:off x="806018" y="3733800"/>
            <a:ext cx="259667" cy="238660"/>
            <a:chOff x="0" y="0"/>
            <a:chExt cx="984009" cy="904403"/>
          </a:xfrm>
        </p:grpSpPr>
        <p:sp>
          <p:nvSpPr>
            <p:cNvPr id="17" name="Freeform 17"/>
            <p:cNvSpPr/>
            <p:nvPr/>
          </p:nvSpPr>
          <p:spPr>
            <a:xfrm>
              <a:off x="72390" y="72390"/>
              <a:ext cx="839229" cy="759623"/>
            </a:xfrm>
            <a:custGeom>
              <a:avLst/>
              <a:gdLst/>
              <a:ahLst/>
              <a:cxnLst/>
              <a:rect l="l" t="t" r="r" b="b"/>
              <a:pathLst>
                <a:path w="839229" h="759623">
                  <a:moveTo>
                    <a:pt x="0" y="0"/>
                  </a:moveTo>
                  <a:lnTo>
                    <a:pt x="839229" y="0"/>
                  </a:lnTo>
                  <a:lnTo>
                    <a:pt x="839229" y="759623"/>
                  </a:lnTo>
                  <a:lnTo>
                    <a:pt x="0" y="759623"/>
                  </a:lnTo>
                  <a:lnTo>
                    <a:pt x="0" y="0"/>
                  </a:lnTo>
                  <a:close/>
                </a:path>
              </a:pathLst>
            </a:custGeom>
            <a:solidFill>
              <a:srgbClr val="DFD8CA"/>
            </a:solidFill>
          </p:spPr>
        </p:sp>
        <p:sp>
          <p:nvSpPr>
            <p:cNvPr id="18" name="Freeform 18"/>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9D6C53"/>
            </a:solidFill>
          </p:spPr>
        </p:sp>
      </p:grpSp>
      <p:grpSp>
        <p:nvGrpSpPr>
          <p:cNvPr id="22" name="Group 22"/>
          <p:cNvGrpSpPr/>
          <p:nvPr/>
        </p:nvGrpSpPr>
        <p:grpSpPr>
          <a:xfrm>
            <a:off x="7104380" y="-119452"/>
            <a:ext cx="4935220" cy="7096905"/>
            <a:chOff x="0" y="0"/>
            <a:chExt cx="19451259" cy="31360604"/>
          </a:xfrm>
        </p:grpSpPr>
        <p:sp>
          <p:nvSpPr>
            <p:cNvPr id="23" name="Freeform 23"/>
            <p:cNvSpPr/>
            <p:nvPr/>
          </p:nvSpPr>
          <p:spPr>
            <a:xfrm>
              <a:off x="72390" y="72390"/>
              <a:ext cx="19306480" cy="31215824"/>
            </a:xfrm>
            <a:custGeom>
              <a:avLst/>
              <a:gdLst/>
              <a:ahLst/>
              <a:cxnLst/>
              <a:rect l="l" t="t" r="r" b="b"/>
              <a:pathLst>
                <a:path w="19306480" h="31215824">
                  <a:moveTo>
                    <a:pt x="0" y="0"/>
                  </a:moveTo>
                  <a:lnTo>
                    <a:pt x="19306480" y="0"/>
                  </a:lnTo>
                  <a:lnTo>
                    <a:pt x="19306480" y="31215824"/>
                  </a:lnTo>
                  <a:lnTo>
                    <a:pt x="0" y="31215824"/>
                  </a:lnTo>
                  <a:lnTo>
                    <a:pt x="0" y="0"/>
                  </a:lnTo>
                  <a:close/>
                </a:path>
              </a:pathLst>
            </a:custGeom>
            <a:solidFill>
              <a:srgbClr val="DFD8CA"/>
            </a:solidFill>
          </p:spPr>
        </p:sp>
        <p:sp>
          <p:nvSpPr>
            <p:cNvPr id="24" name="Freeform 24"/>
            <p:cNvSpPr/>
            <p:nvPr/>
          </p:nvSpPr>
          <p:spPr>
            <a:xfrm>
              <a:off x="0" y="0"/>
              <a:ext cx="19451259" cy="31360604"/>
            </a:xfrm>
            <a:custGeom>
              <a:avLst/>
              <a:gdLst/>
              <a:ahLst/>
              <a:cxnLst/>
              <a:rect l="l" t="t" r="r" b="b"/>
              <a:pathLst>
                <a:path w="19451259" h="31360604">
                  <a:moveTo>
                    <a:pt x="19306479" y="31215825"/>
                  </a:moveTo>
                  <a:lnTo>
                    <a:pt x="19451259" y="31215825"/>
                  </a:lnTo>
                  <a:lnTo>
                    <a:pt x="19451259" y="31360604"/>
                  </a:lnTo>
                  <a:lnTo>
                    <a:pt x="19306479" y="31360604"/>
                  </a:lnTo>
                  <a:lnTo>
                    <a:pt x="19306479" y="31215825"/>
                  </a:lnTo>
                  <a:close/>
                  <a:moveTo>
                    <a:pt x="0" y="144780"/>
                  </a:moveTo>
                  <a:lnTo>
                    <a:pt x="144780" y="144780"/>
                  </a:lnTo>
                  <a:lnTo>
                    <a:pt x="144780" y="31215825"/>
                  </a:lnTo>
                  <a:lnTo>
                    <a:pt x="0" y="31215825"/>
                  </a:lnTo>
                  <a:lnTo>
                    <a:pt x="0" y="144780"/>
                  </a:lnTo>
                  <a:close/>
                  <a:moveTo>
                    <a:pt x="0" y="31215825"/>
                  </a:moveTo>
                  <a:lnTo>
                    <a:pt x="144780" y="31215825"/>
                  </a:lnTo>
                  <a:lnTo>
                    <a:pt x="144780" y="31360604"/>
                  </a:lnTo>
                  <a:lnTo>
                    <a:pt x="0" y="31360604"/>
                  </a:lnTo>
                  <a:lnTo>
                    <a:pt x="0" y="31215825"/>
                  </a:lnTo>
                  <a:close/>
                  <a:moveTo>
                    <a:pt x="19306479" y="144780"/>
                  </a:moveTo>
                  <a:lnTo>
                    <a:pt x="19451259" y="144780"/>
                  </a:lnTo>
                  <a:lnTo>
                    <a:pt x="19451259" y="31215825"/>
                  </a:lnTo>
                  <a:lnTo>
                    <a:pt x="19306479" y="31215825"/>
                  </a:lnTo>
                  <a:lnTo>
                    <a:pt x="19306479" y="144780"/>
                  </a:lnTo>
                  <a:close/>
                  <a:moveTo>
                    <a:pt x="144780" y="31215825"/>
                  </a:moveTo>
                  <a:lnTo>
                    <a:pt x="19306479" y="31215825"/>
                  </a:lnTo>
                  <a:lnTo>
                    <a:pt x="19306479" y="31360604"/>
                  </a:lnTo>
                  <a:lnTo>
                    <a:pt x="144780" y="31360604"/>
                  </a:lnTo>
                  <a:lnTo>
                    <a:pt x="144780" y="31215825"/>
                  </a:lnTo>
                  <a:close/>
                  <a:moveTo>
                    <a:pt x="19306479" y="0"/>
                  </a:moveTo>
                  <a:lnTo>
                    <a:pt x="19451259" y="0"/>
                  </a:lnTo>
                  <a:lnTo>
                    <a:pt x="19451259" y="144780"/>
                  </a:lnTo>
                  <a:lnTo>
                    <a:pt x="19306479" y="144780"/>
                  </a:lnTo>
                  <a:lnTo>
                    <a:pt x="19306479" y="0"/>
                  </a:lnTo>
                  <a:close/>
                  <a:moveTo>
                    <a:pt x="0" y="0"/>
                  </a:moveTo>
                  <a:lnTo>
                    <a:pt x="144780" y="0"/>
                  </a:lnTo>
                  <a:lnTo>
                    <a:pt x="144780" y="144780"/>
                  </a:lnTo>
                  <a:lnTo>
                    <a:pt x="0" y="144780"/>
                  </a:lnTo>
                  <a:lnTo>
                    <a:pt x="0" y="0"/>
                  </a:lnTo>
                  <a:close/>
                  <a:moveTo>
                    <a:pt x="144780" y="0"/>
                  </a:moveTo>
                  <a:lnTo>
                    <a:pt x="19306479" y="0"/>
                  </a:lnTo>
                  <a:lnTo>
                    <a:pt x="19306479" y="144780"/>
                  </a:lnTo>
                  <a:lnTo>
                    <a:pt x="144780" y="144780"/>
                  </a:lnTo>
                  <a:lnTo>
                    <a:pt x="144780" y="0"/>
                  </a:lnTo>
                  <a:close/>
                </a:path>
              </a:pathLst>
            </a:custGeom>
            <a:solidFill>
              <a:srgbClr val="9D6C53"/>
            </a:solidFill>
          </p:spPr>
        </p:sp>
      </p:grpSp>
      <p:grpSp>
        <p:nvGrpSpPr>
          <p:cNvPr id="27" name="Group 27"/>
          <p:cNvGrpSpPr/>
          <p:nvPr/>
        </p:nvGrpSpPr>
        <p:grpSpPr>
          <a:xfrm>
            <a:off x="0" y="-6350"/>
            <a:ext cx="444500" cy="6864350"/>
            <a:chOff x="0" y="0"/>
            <a:chExt cx="175605" cy="2711842"/>
          </a:xfrm>
        </p:grpSpPr>
        <p:sp>
          <p:nvSpPr>
            <p:cNvPr id="28" name="Freeform 28"/>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9D6C53"/>
            </a:solidFill>
          </p:spPr>
        </p:sp>
        <p:sp>
          <p:nvSpPr>
            <p:cNvPr id="29" name="TextBox 29"/>
            <p:cNvSpPr txBox="1"/>
            <p:nvPr/>
          </p:nvSpPr>
          <p:spPr>
            <a:xfrm>
              <a:off x="0" y="-66675"/>
              <a:ext cx="812800" cy="879475"/>
            </a:xfrm>
            <a:prstGeom prst="rect">
              <a:avLst/>
            </a:prstGeom>
          </p:spPr>
          <p:txBody>
            <a:bodyPr lIns="33867" tIns="33867" rIns="33867" bIns="33867" rtlCol="0" anchor="ctr"/>
            <a:lstStyle/>
            <a:p>
              <a:pPr algn="ctr">
                <a:lnSpc>
                  <a:spcPts val="2240"/>
                </a:lnSpc>
              </a:pPr>
              <a:endParaRPr sz="1200"/>
            </a:p>
          </p:txBody>
        </p:sp>
      </p:grpSp>
      <p:sp>
        <p:nvSpPr>
          <p:cNvPr id="30" name="Rectangle 29">
            <a:extLst>
              <a:ext uri="{FF2B5EF4-FFF2-40B4-BE49-F238E27FC236}">
                <a16:creationId xmlns:a16="http://schemas.microsoft.com/office/drawing/2014/main" id="{75B48DAA-C2A0-4600-8C5B-F58DFE6D78D1}"/>
              </a:ext>
            </a:extLst>
          </p:cNvPr>
          <p:cNvSpPr/>
          <p:nvPr/>
        </p:nvSpPr>
        <p:spPr>
          <a:xfrm>
            <a:off x="1096579" y="1441154"/>
            <a:ext cx="5710621" cy="1815882"/>
          </a:xfrm>
          <a:prstGeom prst="rect">
            <a:avLst/>
          </a:prstGeom>
        </p:spPr>
        <p:txBody>
          <a:bodyPr wrap="square">
            <a:spAutoFit/>
          </a:bodyPr>
          <a:lstStyle/>
          <a:p>
            <a:r>
              <a:rPr lang="en-US" altLang="en-US" sz="2933" i="1" dirty="0">
                <a:latin typeface="Times New Roman" panose="02020603050405020304" pitchFamily="18" charset="0"/>
                <a:cs typeface="Times New Roman" panose="02020603050405020304" pitchFamily="18" charset="0"/>
              </a:rPr>
              <a:t>“</a:t>
            </a:r>
            <a:r>
              <a:rPr lang="en-US" altLang="en-US" sz="2933" i="1" dirty="0" err="1">
                <a:latin typeface="Times New Roman" panose="02020603050405020304" pitchFamily="18" charset="0"/>
                <a:cs typeface="Times New Roman" panose="02020603050405020304" pitchFamily="18" charset="0"/>
              </a:rPr>
              <a:t>Sáng</a:t>
            </a:r>
            <a:r>
              <a:rPr lang="en-US" altLang="en-US" sz="2933" i="1" dirty="0">
                <a:latin typeface="Times New Roman" panose="02020603050405020304" pitchFamily="18" charset="0"/>
                <a:cs typeface="Times New Roman" panose="02020603050405020304" pitchFamily="18" charset="0"/>
              </a:rPr>
              <a:t> ra </a:t>
            </a:r>
            <a:r>
              <a:rPr lang="en-US" altLang="en-US" sz="2933" i="1" dirty="0" err="1">
                <a:latin typeface="Times New Roman" panose="02020603050405020304" pitchFamily="18" charset="0"/>
                <a:cs typeface="Times New Roman" panose="02020603050405020304" pitchFamily="18" charset="0"/>
              </a:rPr>
              <a:t>bờ</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suối</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tối</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vào</a:t>
            </a:r>
            <a:r>
              <a:rPr lang="en-US" altLang="en-US" sz="2933" i="1" dirty="0">
                <a:latin typeface="Times New Roman" panose="02020603050405020304" pitchFamily="18" charset="0"/>
                <a:cs typeface="Times New Roman" panose="02020603050405020304" pitchFamily="18" charset="0"/>
              </a:rPr>
              <a:t> hang</a:t>
            </a:r>
          </a:p>
          <a:p>
            <a:r>
              <a:rPr lang="en-US" altLang="en-US" sz="2933" i="1" dirty="0" err="1">
                <a:latin typeface="Times New Roman" panose="02020603050405020304" pitchFamily="18" charset="0"/>
                <a:cs typeface="Times New Roman" panose="02020603050405020304" pitchFamily="18" charset="0"/>
              </a:rPr>
              <a:t>Cháo</a:t>
            </a:r>
            <a:r>
              <a:rPr lang="en-US" altLang="en-US" sz="2933" i="1" dirty="0">
                <a:latin typeface="Times New Roman" panose="02020603050405020304" pitchFamily="18" charset="0"/>
                <a:cs typeface="Times New Roman" panose="02020603050405020304" pitchFamily="18" charset="0"/>
              </a:rPr>
              <a:t> </a:t>
            </a:r>
            <a:r>
              <a:rPr lang="en-US" altLang="en-US" sz="2933" i="1" dirty="0" err="1">
                <a:solidFill>
                  <a:srgbClr val="FF0000"/>
                </a:solidFill>
                <a:latin typeface="Times New Roman" panose="02020603050405020304" pitchFamily="18" charset="0"/>
                <a:cs typeface="Times New Roman" panose="02020603050405020304" pitchFamily="18" charset="0"/>
              </a:rPr>
              <a:t>bẹ</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rau</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măng</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vẫn</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sẵn</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sàng</a:t>
            </a:r>
            <a:r>
              <a:rPr lang="en-US" altLang="en-US" sz="2933" i="1" dirty="0">
                <a:latin typeface="Times New Roman" panose="02020603050405020304" pitchFamily="18" charset="0"/>
                <a:cs typeface="Times New Roman" panose="02020603050405020304" pitchFamily="18" charset="0"/>
              </a:rPr>
              <a:t>”.</a:t>
            </a:r>
          </a:p>
          <a:p>
            <a:pPr algn="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Hồ</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Chí</a:t>
            </a:r>
            <a:r>
              <a:rPr lang="en-US" altLang="en-US" sz="2667" dirty="0">
                <a:latin typeface="Times New Roman" panose="02020603050405020304" pitchFamily="18" charset="0"/>
                <a:cs typeface="Times New Roman" panose="02020603050405020304" pitchFamily="18" charset="0"/>
              </a:rPr>
              <a:t> Minh, </a:t>
            </a:r>
            <a:r>
              <a:rPr lang="en-US" altLang="en-US" sz="2667" i="1" dirty="0" err="1">
                <a:latin typeface="Times New Roman" panose="02020603050405020304" pitchFamily="18" charset="0"/>
                <a:cs typeface="Times New Roman" panose="02020603050405020304" pitchFamily="18" charset="0"/>
              </a:rPr>
              <a:t>Tức</a:t>
            </a:r>
            <a:r>
              <a:rPr lang="en-US" altLang="en-US" sz="2667" i="1" dirty="0">
                <a:latin typeface="Times New Roman" panose="02020603050405020304" pitchFamily="18" charset="0"/>
                <a:cs typeface="Times New Roman" panose="02020603050405020304" pitchFamily="18" charset="0"/>
              </a:rPr>
              <a:t> </a:t>
            </a:r>
            <a:r>
              <a:rPr lang="en-US" altLang="en-US" sz="2667" i="1" dirty="0" err="1">
                <a:latin typeface="Times New Roman" panose="02020603050405020304" pitchFamily="18" charset="0"/>
                <a:cs typeface="Times New Roman" panose="02020603050405020304" pitchFamily="18" charset="0"/>
              </a:rPr>
              <a:t>cảnh</a:t>
            </a:r>
            <a:r>
              <a:rPr lang="en-US" altLang="en-US" sz="2667" i="1" dirty="0">
                <a:latin typeface="Times New Roman" panose="02020603050405020304" pitchFamily="18" charset="0"/>
                <a:cs typeface="Times New Roman" panose="02020603050405020304" pitchFamily="18" charset="0"/>
              </a:rPr>
              <a:t> </a:t>
            </a:r>
            <a:r>
              <a:rPr lang="en-US" altLang="en-US" sz="2667" i="1" dirty="0" err="1">
                <a:latin typeface="Times New Roman" panose="02020603050405020304" pitchFamily="18" charset="0"/>
                <a:cs typeface="Times New Roman" panose="02020603050405020304" pitchFamily="18" charset="0"/>
              </a:rPr>
              <a:t>Pác</a:t>
            </a:r>
            <a:r>
              <a:rPr lang="en-US" altLang="en-US" sz="2667" i="1" dirty="0">
                <a:latin typeface="Times New Roman" panose="02020603050405020304" pitchFamily="18" charset="0"/>
                <a:cs typeface="Times New Roman" panose="02020603050405020304" pitchFamily="18" charset="0"/>
              </a:rPr>
              <a:t> </a:t>
            </a:r>
            <a:r>
              <a:rPr lang="en-US" altLang="en-US" sz="2667" i="1" dirty="0" err="1">
                <a:latin typeface="Times New Roman" panose="02020603050405020304" pitchFamily="18" charset="0"/>
                <a:cs typeface="Times New Roman" panose="02020603050405020304" pitchFamily="18" charset="0"/>
              </a:rPr>
              <a:t>Bó</a:t>
            </a:r>
            <a:r>
              <a:rPr lang="en-US" altLang="en-US" sz="2667" dirty="0">
                <a:latin typeface="Times New Roman" panose="02020603050405020304" pitchFamily="18" charset="0"/>
                <a:cs typeface="Times New Roman" panose="02020603050405020304" pitchFamily="18" charset="0"/>
              </a:rPr>
              <a:t>)</a:t>
            </a:r>
          </a:p>
        </p:txBody>
      </p:sp>
      <p:sp>
        <p:nvSpPr>
          <p:cNvPr id="31" name="Rectangle 30">
            <a:extLst>
              <a:ext uri="{FF2B5EF4-FFF2-40B4-BE49-F238E27FC236}">
                <a16:creationId xmlns:a16="http://schemas.microsoft.com/office/drawing/2014/main" id="{013C0586-2A0C-45FF-BA4B-D46F15C2BA60}"/>
              </a:ext>
            </a:extLst>
          </p:cNvPr>
          <p:cNvSpPr/>
          <p:nvPr/>
        </p:nvSpPr>
        <p:spPr>
          <a:xfrm>
            <a:off x="549608" y="3641240"/>
            <a:ext cx="6257592" cy="2308132"/>
          </a:xfrm>
          <a:prstGeom prst="rect">
            <a:avLst/>
          </a:prstGeom>
        </p:spPr>
        <p:txBody>
          <a:bodyPr wrap="square">
            <a:spAutoFit/>
          </a:bodyPr>
          <a:lstStyle/>
          <a:p>
            <a:pPr algn="ctr"/>
            <a:r>
              <a:rPr lang="en-US" altLang="en-US" sz="2933" i="1" dirty="0">
                <a:latin typeface="Times New Roman" panose="02020603050405020304" pitchFamily="18" charset="0"/>
                <a:cs typeface="Times New Roman" panose="02020603050405020304" pitchFamily="18" charset="0"/>
              </a:rPr>
              <a:t>“</a:t>
            </a:r>
            <a:r>
              <a:rPr lang="en-US" altLang="en-US" sz="2933" i="1" dirty="0" err="1">
                <a:latin typeface="Times New Roman" panose="02020603050405020304" pitchFamily="18" charset="0"/>
                <a:cs typeface="Times New Roman" panose="02020603050405020304" pitchFamily="18" charset="0"/>
              </a:rPr>
              <a:t>Khi</a:t>
            </a:r>
            <a:r>
              <a:rPr lang="en-US" altLang="en-US" sz="2933" i="1" dirty="0">
                <a:latin typeface="Times New Roman" panose="02020603050405020304" pitchFamily="18" charset="0"/>
                <a:cs typeface="Times New Roman" panose="02020603050405020304" pitchFamily="18" charset="0"/>
              </a:rPr>
              <a:t> con </a:t>
            </a:r>
            <a:r>
              <a:rPr lang="en-US" altLang="en-US" sz="2933" i="1" dirty="0" err="1">
                <a:latin typeface="Times New Roman" panose="02020603050405020304" pitchFamily="18" charset="0"/>
                <a:cs typeface="Times New Roman" panose="02020603050405020304" pitchFamily="18" charset="0"/>
              </a:rPr>
              <a:t>tu</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hú</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gọi</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bầy</a:t>
            </a:r>
            <a:endParaRPr lang="en-US" altLang="en-US" sz="2933" i="1" dirty="0">
              <a:latin typeface="Times New Roman" panose="02020603050405020304" pitchFamily="18" charset="0"/>
              <a:cs typeface="Times New Roman" panose="02020603050405020304" pitchFamily="18" charset="0"/>
            </a:endParaRPr>
          </a:p>
          <a:p>
            <a:pPr algn="ctr"/>
            <a:r>
              <a:rPr lang="en-US" altLang="en-US" sz="2933" i="1" dirty="0" err="1">
                <a:latin typeface="Times New Roman" panose="02020603050405020304" pitchFamily="18" charset="0"/>
                <a:cs typeface="Times New Roman" panose="02020603050405020304" pitchFamily="18" charset="0"/>
              </a:rPr>
              <a:t>Lúa</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chiêm</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đang</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chín</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trái</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cây</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ngọt</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dần</a:t>
            </a:r>
            <a:endParaRPr lang="en-US" altLang="en-US" sz="2933" i="1" dirty="0">
              <a:latin typeface="Times New Roman" panose="02020603050405020304" pitchFamily="18" charset="0"/>
              <a:cs typeface="Times New Roman" panose="02020603050405020304" pitchFamily="18" charset="0"/>
            </a:endParaRPr>
          </a:p>
          <a:p>
            <a:pPr algn="ctr"/>
            <a:r>
              <a:rPr lang="en-US" altLang="en-US" sz="2933" i="1" dirty="0" err="1">
                <a:latin typeface="Times New Roman" panose="02020603050405020304" pitchFamily="18" charset="0"/>
                <a:cs typeface="Times New Roman" panose="02020603050405020304" pitchFamily="18" charset="0"/>
              </a:rPr>
              <a:t>Vườn</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râm</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dậy</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tiếng</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ve</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ngân</a:t>
            </a:r>
            <a:endParaRPr lang="en-US" altLang="en-US" sz="2933" i="1" dirty="0">
              <a:latin typeface="Times New Roman" panose="02020603050405020304" pitchFamily="18" charset="0"/>
              <a:cs typeface="Times New Roman" panose="02020603050405020304" pitchFamily="18" charset="0"/>
            </a:endParaRPr>
          </a:p>
          <a:p>
            <a:pPr algn="ctr"/>
            <a:r>
              <a:rPr lang="en-US" altLang="en-US" sz="2933" i="1" dirty="0" err="1">
                <a:solidFill>
                  <a:srgbClr val="FF0000"/>
                </a:solidFill>
                <a:latin typeface="Times New Roman" panose="02020603050405020304" pitchFamily="18" charset="0"/>
                <a:cs typeface="Times New Roman" panose="02020603050405020304" pitchFamily="18" charset="0"/>
              </a:rPr>
              <a:t>Bắp</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rây</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vàng</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hạt</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đầy</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sân</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nắng</a:t>
            </a:r>
            <a:r>
              <a:rPr lang="en-US" altLang="en-US" sz="2933" i="1" dirty="0">
                <a:latin typeface="Times New Roman" panose="02020603050405020304" pitchFamily="18" charset="0"/>
                <a:cs typeface="Times New Roman" panose="02020603050405020304" pitchFamily="18" charset="0"/>
              </a:rPr>
              <a:t> </a:t>
            </a:r>
            <a:r>
              <a:rPr lang="en-US" altLang="en-US" sz="2933" i="1" dirty="0" err="1">
                <a:latin typeface="Times New Roman" panose="02020603050405020304" pitchFamily="18" charset="0"/>
                <a:cs typeface="Times New Roman" panose="02020603050405020304" pitchFamily="18" charset="0"/>
              </a:rPr>
              <a:t>đào</a:t>
            </a:r>
            <a:r>
              <a:rPr lang="en-US" altLang="en-US" sz="2933" i="1" dirty="0">
                <a:latin typeface="Times New Roman" panose="02020603050405020304" pitchFamily="18" charset="0"/>
                <a:cs typeface="Times New Roman" panose="02020603050405020304" pitchFamily="18" charset="0"/>
              </a:rPr>
              <a:t>”.</a:t>
            </a:r>
          </a:p>
          <a:p>
            <a:pPr algn="r"/>
            <a:r>
              <a:rPr lang="en-US" altLang="en-US" sz="2667" i="1" dirty="0">
                <a:latin typeface="Times New Roman" panose="02020603050405020304" pitchFamily="18" charset="0"/>
                <a:cs typeface="Times New Roman" panose="02020603050405020304" pitchFamily="18" charset="0"/>
              </a:rPr>
              <a:t>                        (</a:t>
            </a:r>
            <a:r>
              <a:rPr lang="en-US" altLang="en-US" sz="2667" i="1" dirty="0" err="1">
                <a:latin typeface="Times New Roman" panose="02020603050405020304" pitchFamily="18" charset="0"/>
                <a:cs typeface="Times New Roman" panose="02020603050405020304" pitchFamily="18" charset="0"/>
              </a:rPr>
              <a:t>Tố</a:t>
            </a:r>
            <a:r>
              <a:rPr lang="en-US" altLang="en-US" sz="2667" i="1" dirty="0">
                <a:latin typeface="Times New Roman" panose="02020603050405020304" pitchFamily="18" charset="0"/>
                <a:cs typeface="Times New Roman" panose="02020603050405020304" pitchFamily="18" charset="0"/>
              </a:rPr>
              <a:t> </a:t>
            </a:r>
            <a:r>
              <a:rPr lang="en-US" altLang="en-US" sz="2667" i="1" dirty="0" err="1">
                <a:latin typeface="Times New Roman" panose="02020603050405020304" pitchFamily="18" charset="0"/>
                <a:cs typeface="Times New Roman" panose="02020603050405020304" pitchFamily="18" charset="0"/>
              </a:rPr>
              <a:t>Hữu</a:t>
            </a:r>
            <a:r>
              <a:rPr lang="en-US" altLang="en-US" sz="2667" i="1" dirty="0">
                <a:latin typeface="Times New Roman" panose="02020603050405020304" pitchFamily="18" charset="0"/>
                <a:cs typeface="Times New Roman" panose="02020603050405020304" pitchFamily="18" charset="0"/>
              </a:rPr>
              <a:t>, </a:t>
            </a:r>
            <a:r>
              <a:rPr lang="en-US" altLang="en-US" sz="2667" i="1" dirty="0" err="1">
                <a:latin typeface="Times New Roman" panose="02020603050405020304" pitchFamily="18" charset="0"/>
                <a:cs typeface="Times New Roman" panose="02020603050405020304" pitchFamily="18" charset="0"/>
              </a:rPr>
              <a:t>Khi</a:t>
            </a:r>
            <a:r>
              <a:rPr lang="en-US" altLang="en-US" sz="2667" i="1" dirty="0">
                <a:latin typeface="Times New Roman" panose="02020603050405020304" pitchFamily="18" charset="0"/>
                <a:cs typeface="Times New Roman" panose="02020603050405020304" pitchFamily="18" charset="0"/>
              </a:rPr>
              <a:t> con </a:t>
            </a:r>
            <a:r>
              <a:rPr lang="en-US" altLang="en-US" sz="2667" i="1" dirty="0" err="1">
                <a:latin typeface="Times New Roman" panose="02020603050405020304" pitchFamily="18" charset="0"/>
                <a:cs typeface="Times New Roman" panose="02020603050405020304" pitchFamily="18" charset="0"/>
              </a:rPr>
              <a:t>tu</a:t>
            </a:r>
            <a:r>
              <a:rPr lang="en-US" altLang="en-US" sz="2667" i="1" dirty="0">
                <a:latin typeface="Times New Roman" panose="02020603050405020304" pitchFamily="18" charset="0"/>
                <a:cs typeface="Times New Roman" panose="02020603050405020304" pitchFamily="18" charset="0"/>
              </a:rPr>
              <a:t> </a:t>
            </a:r>
            <a:r>
              <a:rPr lang="en-US" altLang="en-US" sz="2667" i="1" dirty="0" err="1">
                <a:latin typeface="Times New Roman" panose="02020603050405020304" pitchFamily="18" charset="0"/>
                <a:cs typeface="Times New Roman" panose="02020603050405020304" pitchFamily="18" charset="0"/>
              </a:rPr>
              <a:t>hú</a:t>
            </a:r>
            <a:r>
              <a:rPr lang="en-US" altLang="en-US" sz="2667" i="1" dirty="0">
                <a:latin typeface="Times New Roman" panose="02020603050405020304" pitchFamily="18" charset="0"/>
                <a:cs typeface="Times New Roman" panose="02020603050405020304" pitchFamily="18" charset="0"/>
              </a:rPr>
              <a:t>)</a:t>
            </a:r>
            <a:endParaRPr lang="en-SG" sz="2667" i="1" dirty="0">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2E407B2E-3BB7-43E5-ABB8-CA3BCDFD7558}"/>
              </a:ext>
            </a:extLst>
          </p:cNvPr>
          <p:cNvSpPr/>
          <p:nvPr/>
        </p:nvSpPr>
        <p:spPr>
          <a:xfrm>
            <a:off x="7387589" y="2030542"/>
            <a:ext cx="4368801" cy="2800382"/>
          </a:xfrm>
          <a:prstGeom prst="rect">
            <a:avLst/>
          </a:prstGeom>
        </p:spPr>
        <p:txBody>
          <a:bodyPr wrap="square">
            <a:spAutoFit/>
          </a:bodyPr>
          <a:lstStyle/>
          <a:p>
            <a:pPr algn="just"/>
            <a:r>
              <a:rPr lang="en-US" sz="2933" dirty="0">
                <a:latin typeface="Times New Roman" panose="02020603050405020304" pitchFamily="18" charset="0"/>
                <a:cs typeface="Times New Roman" panose="02020603050405020304" pitchFamily="18" charset="0"/>
              </a:rPr>
              <a:t>“</a:t>
            </a:r>
            <a:r>
              <a:rPr lang="vi-VN" sz="2933" dirty="0">
                <a:latin typeface="Times New Roman" panose="02020603050405020304" pitchFamily="18" charset="0"/>
                <a:cs typeface="Times New Roman" panose="02020603050405020304" pitchFamily="18" charset="0"/>
              </a:rPr>
              <a:t>Bắp</a:t>
            </a:r>
            <a:r>
              <a:rPr lang="en-US" sz="2933" dirty="0">
                <a:latin typeface="Times New Roman" panose="02020603050405020304" pitchFamily="18" charset="0"/>
                <a:cs typeface="Times New Roman" panose="02020603050405020304" pitchFamily="18" charset="0"/>
              </a:rPr>
              <a:t>”</a:t>
            </a:r>
            <a:r>
              <a:rPr lang="vi-VN" sz="2933" dirty="0">
                <a:latin typeface="Times New Roman" panose="02020603050405020304" pitchFamily="18" charset="0"/>
                <a:cs typeface="Times New Roman" panose="02020603050405020304" pitchFamily="18" charset="0"/>
              </a:rPr>
              <a:t> và </a:t>
            </a:r>
            <a:r>
              <a:rPr lang="en-US" sz="2933" dirty="0">
                <a:latin typeface="Times New Roman" panose="02020603050405020304" pitchFamily="18" charset="0"/>
                <a:cs typeface="Times New Roman" panose="02020603050405020304" pitchFamily="18" charset="0"/>
              </a:rPr>
              <a:t>“</a:t>
            </a:r>
            <a:r>
              <a:rPr lang="vi-VN" sz="2933" dirty="0">
                <a:latin typeface="Times New Roman" panose="02020603050405020304" pitchFamily="18" charset="0"/>
                <a:cs typeface="Times New Roman" panose="02020603050405020304" pitchFamily="18" charset="0"/>
              </a:rPr>
              <a:t>bẹ</a:t>
            </a:r>
            <a:r>
              <a:rPr lang="en-US" sz="2933" dirty="0">
                <a:latin typeface="Times New Roman" panose="02020603050405020304" pitchFamily="18" charset="0"/>
                <a:cs typeface="Times New Roman" panose="02020603050405020304" pitchFamily="18" charset="0"/>
              </a:rPr>
              <a:t>”</a:t>
            </a:r>
            <a:r>
              <a:rPr lang="vi-VN" sz="2933" dirty="0">
                <a:latin typeface="Times New Roman" panose="02020603050405020304" pitchFamily="18" charset="0"/>
                <a:cs typeface="Times New Roman" panose="02020603050405020304" pitchFamily="18" charset="0"/>
              </a:rPr>
              <a:t> </a:t>
            </a:r>
            <a:r>
              <a:rPr lang="en-US" sz="2933" dirty="0">
                <a:latin typeface="Times New Roman" panose="02020603050405020304" pitchFamily="18" charset="0"/>
                <a:cs typeface="Times New Roman" panose="02020603050405020304" pitchFamily="18" charset="0"/>
              </a:rPr>
              <a:t>ở </a:t>
            </a:r>
            <a:r>
              <a:rPr lang="vi-VN" sz="2933" dirty="0">
                <a:latin typeface="Times New Roman" panose="02020603050405020304" pitchFamily="18" charset="0"/>
                <a:cs typeface="Times New Roman" panose="02020603050405020304" pitchFamily="18" charset="0"/>
              </a:rPr>
              <a:t>đ</a:t>
            </a:r>
            <a:r>
              <a:rPr lang="en-US" sz="2933" dirty="0">
                <a:latin typeface="Times New Roman" panose="02020603050405020304" pitchFamily="18" charset="0"/>
                <a:cs typeface="Times New Roman" panose="02020603050405020304" pitchFamily="18" charset="0"/>
              </a:rPr>
              <a:t>â</a:t>
            </a:r>
            <a:r>
              <a:rPr lang="vi-VN" sz="2933" dirty="0">
                <a:latin typeface="Times New Roman" panose="02020603050405020304" pitchFamily="18" charset="0"/>
                <a:cs typeface="Times New Roman" panose="02020603050405020304" pitchFamily="18" charset="0"/>
              </a:rPr>
              <a:t>y đều có nghĩa là </a:t>
            </a:r>
            <a:r>
              <a:rPr lang="en-US" sz="2933" dirty="0">
                <a:latin typeface="Times New Roman" panose="02020603050405020304" pitchFamily="18" charset="0"/>
                <a:cs typeface="Times New Roman" panose="02020603050405020304" pitchFamily="18" charset="0"/>
              </a:rPr>
              <a:t>“</a:t>
            </a:r>
            <a:r>
              <a:rPr lang="vi-VN" sz="2933" dirty="0">
                <a:latin typeface="Times New Roman" panose="02020603050405020304" pitchFamily="18" charset="0"/>
                <a:cs typeface="Times New Roman" panose="02020603050405020304" pitchFamily="18" charset="0"/>
              </a:rPr>
              <a:t>ngô</a:t>
            </a:r>
            <a:r>
              <a:rPr lang="en-US" sz="2933" dirty="0">
                <a:latin typeface="Times New Roman" panose="02020603050405020304" pitchFamily="18" charset="0"/>
                <a:cs typeface="Times New Roman" panose="02020603050405020304" pitchFamily="18" charset="0"/>
              </a:rPr>
              <a:t>”</a:t>
            </a:r>
            <a:r>
              <a:rPr lang="vi-VN" sz="2933" dirty="0">
                <a:latin typeface="Times New Roman" panose="02020603050405020304" pitchFamily="18" charset="0"/>
                <a:cs typeface="Times New Roman" panose="02020603050405020304" pitchFamily="18" charset="0"/>
              </a:rPr>
              <a:t>. Trong ba từ </a:t>
            </a:r>
            <a:r>
              <a:rPr lang="vi-VN" sz="2933" dirty="0">
                <a:solidFill>
                  <a:srgbClr val="FF0000"/>
                </a:solidFill>
                <a:latin typeface="Times New Roman" panose="02020603050405020304" pitchFamily="18" charset="0"/>
                <a:cs typeface="Times New Roman" panose="02020603050405020304" pitchFamily="18" charset="0"/>
              </a:rPr>
              <a:t>bắp</a:t>
            </a:r>
            <a:r>
              <a:rPr lang="vi-VN" sz="2933" dirty="0">
                <a:latin typeface="Times New Roman" panose="02020603050405020304" pitchFamily="18" charset="0"/>
                <a:cs typeface="Times New Roman" panose="02020603050405020304" pitchFamily="18" charset="0"/>
              </a:rPr>
              <a:t>, </a:t>
            </a:r>
            <a:r>
              <a:rPr lang="vi-VN" sz="2933" dirty="0">
                <a:solidFill>
                  <a:srgbClr val="FF0000"/>
                </a:solidFill>
                <a:latin typeface="Times New Roman" panose="02020603050405020304" pitchFamily="18" charset="0"/>
                <a:cs typeface="Times New Roman" panose="02020603050405020304" pitchFamily="18" charset="0"/>
              </a:rPr>
              <a:t>bẹ</a:t>
            </a:r>
            <a:r>
              <a:rPr lang="vi-VN" sz="2933" dirty="0">
                <a:latin typeface="Times New Roman" panose="02020603050405020304" pitchFamily="18" charset="0"/>
                <a:cs typeface="Times New Roman" panose="02020603050405020304" pitchFamily="18" charset="0"/>
              </a:rPr>
              <a:t> và </a:t>
            </a:r>
            <a:r>
              <a:rPr lang="vi-VN" sz="2933" dirty="0">
                <a:solidFill>
                  <a:srgbClr val="FF0000"/>
                </a:solidFill>
                <a:latin typeface="Times New Roman" panose="02020603050405020304" pitchFamily="18" charset="0"/>
                <a:cs typeface="Times New Roman" panose="02020603050405020304" pitchFamily="18" charset="0"/>
              </a:rPr>
              <a:t>ngô</a:t>
            </a:r>
            <a:r>
              <a:rPr lang="vi-VN" sz="2933"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từ</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nào</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là</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từ</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địa</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phương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từ</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nào</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được</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sử</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dụng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phổ</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biến</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trong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toàn</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dân</a:t>
            </a:r>
            <a:r>
              <a:rPr lang="en-US" sz="2933" b="1" dirty="0">
                <a:latin typeface="Times New Roman" panose="02020603050405020304" pitchFamily="18" charset="0"/>
                <a:cs typeface="Times New Roman" panose="02020603050405020304" pitchFamily="18" charset="0"/>
              </a:rPr>
              <a: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7200" y="28280"/>
            <a:ext cx="2100241" cy="2100241"/>
          </a:xfrm>
          <a:prstGeom prst="rect">
            <a:avLst/>
          </a:prstGeom>
        </p:spPr>
      </p:pic>
      <p:pic>
        <p:nvPicPr>
          <p:cNvPr id="26" name="Picture 25"/>
          <p:cNvPicPr>
            <a:picLocks noChangeAspect="1"/>
          </p:cNvPicPr>
          <p:nvPr/>
        </p:nvPicPr>
        <p:blipFill>
          <a:blip r:embed="rId4"/>
          <a:stretch>
            <a:fillRect/>
          </a:stretch>
        </p:blipFill>
        <p:spPr>
          <a:xfrm>
            <a:off x="245577" y="-107196"/>
            <a:ext cx="6824047" cy="1491617"/>
          </a:xfrm>
          <a:prstGeom prst="rect">
            <a:avLst/>
          </a:prstGeom>
        </p:spPr>
      </p:pic>
    </p:spTree>
    <p:extLst>
      <p:ext uri="{BB962C8B-B14F-4D97-AF65-F5344CB8AC3E}">
        <p14:creationId xmlns:p14="http://schemas.microsoft.com/office/powerpoint/2010/main" val="103658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9132760" y="-203016"/>
            <a:ext cx="3593734" cy="4393834"/>
            <a:chOff x="0" y="0"/>
            <a:chExt cx="15880397" cy="19415970"/>
          </a:xfrm>
        </p:grpSpPr>
        <p:sp>
          <p:nvSpPr>
            <p:cNvPr id="8" name="Freeform 8"/>
            <p:cNvSpPr/>
            <p:nvPr/>
          </p:nvSpPr>
          <p:spPr>
            <a:xfrm>
              <a:off x="72390" y="72390"/>
              <a:ext cx="15735617" cy="19271191"/>
            </a:xfrm>
            <a:custGeom>
              <a:avLst/>
              <a:gdLst/>
              <a:ahLst/>
              <a:cxnLst/>
              <a:rect l="l" t="t" r="r" b="b"/>
              <a:pathLst>
                <a:path w="15735617" h="19271191">
                  <a:moveTo>
                    <a:pt x="0" y="0"/>
                  </a:moveTo>
                  <a:lnTo>
                    <a:pt x="15735617" y="0"/>
                  </a:lnTo>
                  <a:lnTo>
                    <a:pt x="15735617" y="19271191"/>
                  </a:lnTo>
                  <a:lnTo>
                    <a:pt x="0" y="19271191"/>
                  </a:lnTo>
                  <a:lnTo>
                    <a:pt x="0" y="0"/>
                  </a:lnTo>
                  <a:close/>
                </a:path>
              </a:pathLst>
            </a:custGeom>
            <a:solidFill>
              <a:srgbClr val="DFD8CA"/>
            </a:solidFill>
          </p:spPr>
        </p:sp>
        <p:sp>
          <p:nvSpPr>
            <p:cNvPr id="9" name="Freeform 9"/>
            <p:cNvSpPr/>
            <p:nvPr/>
          </p:nvSpPr>
          <p:spPr>
            <a:xfrm>
              <a:off x="0" y="0"/>
              <a:ext cx="15880398" cy="19415970"/>
            </a:xfrm>
            <a:custGeom>
              <a:avLst/>
              <a:gdLst/>
              <a:ahLst/>
              <a:cxnLst/>
              <a:rect l="l" t="t" r="r" b="b"/>
              <a:pathLst>
                <a:path w="15880398" h="19415970">
                  <a:moveTo>
                    <a:pt x="15735618" y="19271190"/>
                  </a:moveTo>
                  <a:lnTo>
                    <a:pt x="15880398" y="19271190"/>
                  </a:lnTo>
                  <a:lnTo>
                    <a:pt x="15880398" y="19415970"/>
                  </a:lnTo>
                  <a:lnTo>
                    <a:pt x="15735618" y="19415970"/>
                  </a:lnTo>
                  <a:lnTo>
                    <a:pt x="15735618" y="19271190"/>
                  </a:lnTo>
                  <a:close/>
                  <a:moveTo>
                    <a:pt x="0" y="144780"/>
                  </a:moveTo>
                  <a:lnTo>
                    <a:pt x="144780" y="144780"/>
                  </a:lnTo>
                  <a:lnTo>
                    <a:pt x="144780" y="19271190"/>
                  </a:lnTo>
                  <a:lnTo>
                    <a:pt x="0" y="19271190"/>
                  </a:lnTo>
                  <a:lnTo>
                    <a:pt x="0" y="144780"/>
                  </a:lnTo>
                  <a:close/>
                  <a:moveTo>
                    <a:pt x="0" y="19271190"/>
                  </a:moveTo>
                  <a:lnTo>
                    <a:pt x="144780" y="19271190"/>
                  </a:lnTo>
                  <a:lnTo>
                    <a:pt x="144780" y="19415970"/>
                  </a:lnTo>
                  <a:lnTo>
                    <a:pt x="0" y="19415970"/>
                  </a:lnTo>
                  <a:lnTo>
                    <a:pt x="0" y="19271190"/>
                  </a:lnTo>
                  <a:close/>
                  <a:moveTo>
                    <a:pt x="15735618" y="144780"/>
                  </a:moveTo>
                  <a:lnTo>
                    <a:pt x="15880398" y="144780"/>
                  </a:lnTo>
                  <a:lnTo>
                    <a:pt x="15880398" y="19271190"/>
                  </a:lnTo>
                  <a:lnTo>
                    <a:pt x="15735618" y="19271190"/>
                  </a:lnTo>
                  <a:lnTo>
                    <a:pt x="15735618" y="144780"/>
                  </a:lnTo>
                  <a:close/>
                  <a:moveTo>
                    <a:pt x="144780" y="19271190"/>
                  </a:moveTo>
                  <a:lnTo>
                    <a:pt x="15735618" y="19271190"/>
                  </a:lnTo>
                  <a:lnTo>
                    <a:pt x="15735618" y="19415970"/>
                  </a:lnTo>
                  <a:lnTo>
                    <a:pt x="144780" y="19415970"/>
                  </a:lnTo>
                  <a:lnTo>
                    <a:pt x="144780" y="19271190"/>
                  </a:lnTo>
                  <a:close/>
                  <a:moveTo>
                    <a:pt x="15735618" y="0"/>
                  </a:moveTo>
                  <a:lnTo>
                    <a:pt x="15880398" y="0"/>
                  </a:lnTo>
                  <a:lnTo>
                    <a:pt x="15880398" y="144780"/>
                  </a:lnTo>
                  <a:lnTo>
                    <a:pt x="15735618" y="144780"/>
                  </a:lnTo>
                  <a:lnTo>
                    <a:pt x="15735618" y="0"/>
                  </a:lnTo>
                  <a:close/>
                  <a:moveTo>
                    <a:pt x="0" y="0"/>
                  </a:moveTo>
                  <a:lnTo>
                    <a:pt x="144780" y="0"/>
                  </a:lnTo>
                  <a:lnTo>
                    <a:pt x="144780" y="144780"/>
                  </a:lnTo>
                  <a:lnTo>
                    <a:pt x="0" y="144780"/>
                  </a:lnTo>
                  <a:lnTo>
                    <a:pt x="0" y="0"/>
                  </a:lnTo>
                  <a:close/>
                  <a:moveTo>
                    <a:pt x="144780" y="0"/>
                  </a:moveTo>
                  <a:lnTo>
                    <a:pt x="15735618" y="0"/>
                  </a:lnTo>
                  <a:lnTo>
                    <a:pt x="15735618" y="144780"/>
                  </a:lnTo>
                  <a:lnTo>
                    <a:pt x="144780" y="144780"/>
                  </a:lnTo>
                  <a:lnTo>
                    <a:pt x="144780" y="0"/>
                  </a:lnTo>
                  <a:close/>
                </a:path>
              </a:pathLst>
            </a:custGeom>
            <a:solidFill>
              <a:srgbClr val="9D6C53"/>
            </a:solidFill>
          </p:spPr>
        </p:sp>
      </p:grpSp>
      <p:pic>
        <p:nvPicPr>
          <p:cNvPr id="38" name="Picture 37"/>
          <p:cNvPicPr>
            <a:picLocks noChangeAspect="1"/>
          </p:cNvPicPr>
          <p:nvPr/>
        </p:nvPicPr>
        <p:blipFill rotWithShape="1">
          <a:blip r:embed="rId3"/>
          <a:srcRect l="56599" b="18556"/>
          <a:stretch/>
        </p:blipFill>
        <p:spPr>
          <a:xfrm>
            <a:off x="9296400" y="-98729"/>
            <a:ext cx="3307106" cy="4137329"/>
          </a:xfrm>
          <a:prstGeom prst="rect">
            <a:avLst/>
          </a:prstGeom>
        </p:spPr>
      </p:pic>
      <p:grpSp>
        <p:nvGrpSpPr>
          <p:cNvPr id="4" name="Group 4"/>
          <p:cNvGrpSpPr/>
          <p:nvPr/>
        </p:nvGrpSpPr>
        <p:grpSpPr>
          <a:xfrm>
            <a:off x="7862391" y="1890552"/>
            <a:ext cx="3593734" cy="4393834"/>
            <a:chOff x="0" y="0"/>
            <a:chExt cx="15880397" cy="19415970"/>
          </a:xfrm>
        </p:grpSpPr>
        <p:sp>
          <p:nvSpPr>
            <p:cNvPr id="5" name="Freeform 5"/>
            <p:cNvSpPr/>
            <p:nvPr/>
          </p:nvSpPr>
          <p:spPr>
            <a:xfrm>
              <a:off x="72390" y="72390"/>
              <a:ext cx="15735617" cy="19271191"/>
            </a:xfrm>
            <a:custGeom>
              <a:avLst/>
              <a:gdLst/>
              <a:ahLst/>
              <a:cxnLst/>
              <a:rect l="l" t="t" r="r" b="b"/>
              <a:pathLst>
                <a:path w="15735617" h="19271191">
                  <a:moveTo>
                    <a:pt x="0" y="0"/>
                  </a:moveTo>
                  <a:lnTo>
                    <a:pt x="15735617" y="0"/>
                  </a:lnTo>
                  <a:lnTo>
                    <a:pt x="15735617" y="19271191"/>
                  </a:lnTo>
                  <a:lnTo>
                    <a:pt x="0" y="19271191"/>
                  </a:lnTo>
                  <a:lnTo>
                    <a:pt x="0" y="0"/>
                  </a:lnTo>
                  <a:close/>
                </a:path>
              </a:pathLst>
            </a:custGeom>
            <a:solidFill>
              <a:srgbClr val="DFD8CA"/>
            </a:solidFill>
          </p:spPr>
        </p:sp>
        <p:sp>
          <p:nvSpPr>
            <p:cNvPr id="6" name="Freeform 6"/>
            <p:cNvSpPr/>
            <p:nvPr/>
          </p:nvSpPr>
          <p:spPr>
            <a:xfrm>
              <a:off x="0" y="0"/>
              <a:ext cx="15880398" cy="19415970"/>
            </a:xfrm>
            <a:custGeom>
              <a:avLst/>
              <a:gdLst/>
              <a:ahLst/>
              <a:cxnLst/>
              <a:rect l="l" t="t" r="r" b="b"/>
              <a:pathLst>
                <a:path w="15880398" h="19415970">
                  <a:moveTo>
                    <a:pt x="15735618" y="19271190"/>
                  </a:moveTo>
                  <a:lnTo>
                    <a:pt x="15880398" y="19271190"/>
                  </a:lnTo>
                  <a:lnTo>
                    <a:pt x="15880398" y="19415970"/>
                  </a:lnTo>
                  <a:lnTo>
                    <a:pt x="15735618" y="19415970"/>
                  </a:lnTo>
                  <a:lnTo>
                    <a:pt x="15735618" y="19271190"/>
                  </a:lnTo>
                  <a:close/>
                  <a:moveTo>
                    <a:pt x="0" y="144780"/>
                  </a:moveTo>
                  <a:lnTo>
                    <a:pt x="144780" y="144780"/>
                  </a:lnTo>
                  <a:lnTo>
                    <a:pt x="144780" y="19271190"/>
                  </a:lnTo>
                  <a:lnTo>
                    <a:pt x="0" y="19271190"/>
                  </a:lnTo>
                  <a:lnTo>
                    <a:pt x="0" y="144780"/>
                  </a:lnTo>
                  <a:close/>
                  <a:moveTo>
                    <a:pt x="0" y="19271190"/>
                  </a:moveTo>
                  <a:lnTo>
                    <a:pt x="144780" y="19271190"/>
                  </a:lnTo>
                  <a:lnTo>
                    <a:pt x="144780" y="19415970"/>
                  </a:lnTo>
                  <a:lnTo>
                    <a:pt x="0" y="19415970"/>
                  </a:lnTo>
                  <a:lnTo>
                    <a:pt x="0" y="19271190"/>
                  </a:lnTo>
                  <a:close/>
                  <a:moveTo>
                    <a:pt x="15735618" y="144780"/>
                  </a:moveTo>
                  <a:lnTo>
                    <a:pt x="15880398" y="144780"/>
                  </a:lnTo>
                  <a:lnTo>
                    <a:pt x="15880398" y="19271190"/>
                  </a:lnTo>
                  <a:lnTo>
                    <a:pt x="15735618" y="19271190"/>
                  </a:lnTo>
                  <a:lnTo>
                    <a:pt x="15735618" y="144780"/>
                  </a:lnTo>
                  <a:close/>
                  <a:moveTo>
                    <a:pt x="144780" y="19271190"/>
                  </a:moveTo>
                  <a:lnTo>
                    <a:pt x="15735618" y="19271190"/>
                  </a:lnTo>
                  <a:lnTo>
                    <a:pt x="15735618" y="19415970"/>
                  </a:lnTo>
                  <a:lnTo>
                    <a:pt x="144780" y="19415970"/>
                  </a:lnTo>
                  <a:lnTo>
                    <a:pt x="144780" y="19271190"/>
                  </a:lnTo>
                  <a:close/>
                  <a:moveTo>
                    <a:pt x="15735618" y="0"/>
                  </a:moveTo>
                  <a:lnTo>
                    <a:pt x="15880398" y="0"/>
                  </a:lnTo>
                  <a:lnTo>
                    <a:pt x="15880398" y="144780"/>
                  </a:lnTo>
                  <a:lnTo>
                    <a:pt x="15735618" y="144780"/>
                  </a:lnTo>
                  <a:lnTo>
                    <a:pt x="15735618" y="0"/>
                  </a:lnTo>
                  <a:close/>
                  <a:moveTo>
                    <a:pt x="0" y="0"/>
                  </a:moveTo>
                  <a:lnTo>
                    <a:pt x="144780" y="0"/>
                  </a:lnTo>
                  <a:lnTo>
                    <a:pt x="144780" y="144780"/>
                  </a:lnTo>
                  <a:lnTo>
                    <a:pt x="0" y="144780"/>
                  </a:lnTo>
                  <a:lnTo>
                    <a:pt x="0" y="0"/>
                  </a:lnTo>
                  <a:close/>
                  <a:moveTo>
                    <a:pt x="144780" y="0"/>
                  </a:moveTo>
                  <a:lnTo>
                    <a:pt x="15735618" y="0"/>
                  </a:lnTo>
                  <a:lnTo>
                    <a:pt x="15735618" y="144780"/>
                  </a:lnTo>
                  <a:lnTo>
                    <a:pt x="144780" y="144780"/>
                  </a:lnTo>
                  <a:lnTo>
                    <a:pt x="144780" y="0"/>
                  </a:lnTo>
                  <a:close/>
                </a:path>
              </a:pathLst>
            </a:custGeom>
            <a:solidFill>
              <a:srgbClr val="9D6C53"/>
            </a:solidFill>
          </p:spPr>
        </p:sp>
      </p:grpSp>
      <p:grpSp>
        <p:nvGrpSpPr>
          <p:cNvPr id="19" name="Group 2"/>
          <p:cNvGrpSpPr/>
          <p:nvPr/>
        </p:nvGrpSpPr>
        <p:grpSpPr>
          <a:xfrm>
            <a:off x="0" y="0"/>
            <a:ext cx="5085423" cy="1107869"/>
            <a:chOff x="0" y="0"/>
            <a:chExt cx="2009056" cy="748177"/>
          </a:xfrm>
        </p:grpSpPr>
        <p:sp>
          <p:nvSpPr>
            <p:cNvPr id="20" name="Freeform 3"/>
            <p:cNvSpPr/>
            <p:nvPr/>
          </p:nvSpPr>
          <p:spPr>
            <a:xfrm>
              <a:off x="0" y="0"/>
              <a:ext cx="2009056" cy="748177"/>
            </a:xfrm>
            <a:custGeom>
              <a:avLst/>
              <a:gdLst/>
              <a:ahLst/>
              <a:cxnLst/>
              <a:rect l="l" t="t" r="r" b="b"/>
              <a:pathLst>
                <a:path w="2009056" h="748177">
                  <a:moveTo>
                    <a:pt x="0" y="0"/>
                  </a:moveTo>
                  <a:lnTo>
                    <a:pt x="2009056" y="0"/>
                  </a:lnTo>
                  <a:lnTo>
                    <a:pt x="2009056" y="748177"/>
                  </a:lnTo>
                  <a:lnTo>
                    <a:pt x="0" y="748177"/>
                  </a:lnTo>
                  <a:close/>
                </a:path>
              </a:pathLst>
            </a:custGeom>
            <a:solidFill>
              <a:srgbClr val="DFD8CA"/>
            </a:solidFill>
          </p:spPr>
        </p:sp>
        <p:sp>
          <p:nvSpPr>
            <p:cNvPr id="21" name="TextBox 4"/>
            <p:cNvSpPr txBox="1"/>
            <p:nvPr/>
          </p:nvSpPr>
          <p:spPr>
            <a:xfrm>
              <a:off x="0" y="-66675"/>
              <a:ext cx="812800" cy="879475"/>
            </a:xfrm>
            <a:prstGeom prst="rect">
              <a:avLst/>
            </a:prstGeom>
          </p:spPr>
          <p:txBody>
            <a:bodyPr lIns="33867" tIns="33867" rIns="33867" bIns="33867" rtlCol="0" anchor="ctr"/>
            <a:lstStyle/>
            <a:p>
              <a:pPr algn="ctr">
                <a:lnSpc>
                  <a:spcPts val="2240"/>
                </a:lnSpc>
              </a:pPr>
              <a:endParaRPr sz="1200"/>
            </a:p>
          </p:txBody>
        </p:sp>
      </p:grpSp>
      <p:sp>
        <p:nvSpPr>
          <p:cNvPr id="23" name="文本框 22">
            <a:extLst>
              <a:ext uri="{FF2B5EF4-FFF2-40B4-BE49-F238E27FC236}">
                <a16:creationId xmlns:a16="http://schemas.microsoft.com/office/drawing/2014/main" id="{6D39213E-873F-4BA5-9140-5F2D825A682A}"/>
              </a:ext>
            </a:extLst>
          </p:cNvPr>
          <p:cNvSpPr txBox="1">
            <a:spLocks noChangeArrowheads="1"/>
          </p:cNvSpPr>
          <p:nvPr/>
        </p:nvSpPr>
        <p:spPr bwMode="auto">
          <a:xfrm>
            <a:off x="1113480" y="1443059"/>
            <a:ext cx="1648204" cy="543675"/>
          </a:xfrm>
          <a:prstGeom prst="rect">
            <a:avLst/>
          </a:prstGeom>
          <a:noFill/>
          <a:ln>
            <a:noFill/>
          </a:ln>
        </p:spPr>
        <p:txBody>
          <a:bodyPr wrap="square">
            <a:spAutoFit/>
          </a:bodyPr>
          <a:lstStyle>
            <a:lvl1pPr/>
            <a:lvl2pPr marL="742950" indent="-285750"/>
            <a:lvl3pPr/>
            <a:lvl4pPr/>
            <a:lvl5pPr/>
            <a:lvl6pPr/>
            <a:lvl7pPr/>
            <a:lvl8pPr/>
            <a:lvl9pPr/>
          </a:lstStyle>
          <a:p>
            <a:pPr defTabSz="914446">
              <a:defRPr/>
            </a:pPr>
            <a:r>
              <a:rPr lang="en-SG" altLang="zh-CN" sz="2933" b="1" dirty="0" err="1">
                <a:latin typeface="Times New Roman" panose="02020603050405020304" pitchFamily="18" charset="0"/>
                <a:ea typeface="小考拉体" panose="02000503000000000000" pitchFamily="2" charset="-122"/>
                <a:cs typeface="Times New Roman" panose="02020603050405020304" pitchFamily="18" charset="0"/>
                <a:sym typeface="微软雅黑" panose="020B0503020204020204" pitchFamily="34" charset="-122"/>
              </a:rPr>
              <a:t>Bẹ</a:t>
            </a:r>
            <a:endParaRPr lang="zh-CN" altLang="en-US" sz="2933" b="1" dirty="0">
              <a:latin typeface="Times New Roman" panose="02020603050405020304" pitchFamily="18" charset="0"/>
              <a:ea typeface="小考拉体" panose="02000503000000000000" pitchFamily="2" charset="-122"/>
              <a:cs typeface="Times New Roman" panose="02020603050405020304" pitchFamily="18" charset="0"/>
              <a:sym typeface="微软雅黑" panose="020B0503020204020204" pitchFamily="34" charset="-122"/>
            </a:endParaRPr>
          </a:p>
        </p:txBody>
      </p:sp>
      <p:sp>
        <p:nvSpPr>
          <p:cNvPr id="24" name="文本框 22">
            <a:extLst>
              <a:ext uri="{FF2B5EF4-FFF2-40B4-BE49-F238E27FC236}">
                <a16:creationId xmlns:a16="http://schemas.microsoft.com/office/drawing/2014/main" id="{EC588399-E34E-4742-9095-3D71A9E3188B}"/>
              </a:ext>
            </a:extLst>
          </p:cNvPr>
          <p:cNvSpPr txBox="1">
            <a:spLocks noChangeArrowheads="1"/>
          </p:cNvSpPr>
          <p:nvPr/>
        </p:nvSpPr>
        <p:spPr bwMode="auto">
          <a:xfrm>
            <a:off x="1110919" y="2963263"/>
            <a:ext cx="1258964" cy="543675"/>
          </a:xfrm>
          <a:prstGeom prst="rect">
            <a:avLst/>
          </a:prstGeom>
          <a:noFill/>
          <a:ln>
            <a:noFill/>
          </a:ln>
        </p:spPr>
        <p:txBody>
          <a:bodyPr wrap="square">
            <a:spAutoFit/>
          </a:bodyPr>
          <a:lstStyle>
            <a:lvl1pPr/>
            <a:lvl2pPr marL="742950" indent="-285750"/>
            <a:lvl3pPr/>
            <a:lvl4pPr/>
            <a:lvl5pPr/>
            <a:lvl6pPr/>
            <a:lvl7pPr/>
            <a:lvl8pPr/>
            <a:lvl9pPr/>
          </a:lstStyle>
          <a:p>
            <a:pPr defTabSz="914446">
              <a:defRPr/>
            </a:pPr>
            <a:r>
              <a:rPr lang="en-SG" altLang="zh-CN" sz="2933" b="1" dirty="0" err="1">
                <a:latin typeface="Times New Roman" panose="02020603050405020304" pitchFamily="18" charset="0"/>
                <a:ea typeface="小考拉体" panose="02000503000000000000" pitchFamily="2" charset="-122"/>
                <a:cs typeface="Times New Roman" panose="02020603050405020304" pitchFamily="18" charset="0"/>
                <a:sym typeface="微软雅黑" panose="020B0503020204020204" pitchFamily="34" charset="-122"/>
              </a:rPr>
              <a:t>Bắp</a:t>
            </a:r>
            <a:endParaRPr lang="zh-CN" altLang="en-US" sz="2933" b="1" dirty="0">
              <a:latin typeface="Times New Roman" panose="02020603050405020304" pitchFamily="18" charset="0"/>
              <a:ea typeface="小考拉体" panose="02000503000000000000" pitchFamily="2" charset="-122"/>
              <a:cs typeface="Times New Roman" panose="02020603050405020304" pitchFamily="18" charset="0"/>
              <a:sym typeface="微软雅黑" panose="020B0503020204020204" pitchFamily="34" charset="-122"/>
            </a:endParaRPr>
          </a:p>
        </p:txBody>
      </p:sp>
      <p:sp>
        <p:nvSpPr>
          <p:cNvPr id="25" name="Text Box 27">
            <a:extLst>
              <a:ext uri="{FF2B5EF4-FFF2-40B4-BE49-F238E27FC236}">
                <a16:creationId xmlns:a16="http://schemas.microsoft.com/office/drawing/2014/main" id="{2942F435-32AD-4F48-94E4-5C9E6E072A2B}"/>
              </a:ext>
            </a:extLst>
          </p:cNvPr>
          <p:cNvSpPr txBox="1">
            <a:spLocks noChangeArrowheads="1"/>
          </p:cNvSpPr>
          <p:nvPr/>
        </p:nvSpPr>
        <p:spPr bwMode="auto">
          <a:xfrm>
            <a:off x="2464389" y="1343324"/>
            <a:ext cx="2686853" cy="995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a:r>
              <a:rPr lang="en-US" altLang="en-US" sz="2933" dirty="0" err="1">
                <a:cs typeface="Times New Roman" panose="02020603050405020304" pitchFamily="18" charset="0"/>
              </a:rPr>
              <a:t>Vùng</a:t>
            </a:r>
            <a:r>
              <a:rPr lang="en-US" altLang="en-US" sz="2933" dirty="0">
                <a:cs typeface="Times New Roman" panose="02020603050405020304" pitchFamily="18" charset="0"/>
              </a:rPr>
              <a:t> </a:t>
            </a:r>
            <a:r>
              <a:rPr lang="en-US" altLang="en-US" sz="2933" dirty="0" err="1">
                <a:cs typeface="Times New Roman" panose="02020603050405020304" pitchFamily="18" charset="0"/>
              </a:rPr>
              <a:t>núi</a:t>
            </a:r>
            <a:r>
              <a:rPr lang="en-US" altLang="en-US" sz="2933" dirty="0">
                <a:cs typeface="Times New Roman" panose="02020603050405020304" pitchFamily="18" charset="0"/>
              </a:rPr>
              <a:t> </a:t>
            </a:r>
            <a:r>
              <a:rPr lang="en-US" altLang="en-US" sz="2933" dirty="0" err="1">
                <a:cs typeface="Times New Roman" panose="02020603050405020304" pitchFamily="18" charset="0"/>
              </a:rPr>
              <a:t>phía</a:t>
            </a:r>
            <a:r>
              <a:rPr lang="en-US" altLang="en-US" sz="2933" dirty="0">
                <a:cs typeface="Times New Roman" panose="02020603050405020304" pitchFamily="18" charset="0"/>
              </a:rPr>
              <a:t> </a:t>
            </a:r>
            <a:r>
              <a:rPr lang="en-US" altLang="en-US" sz="2933" dirty="0" err="1">
                <a:cs typeface="Times New Roman" panose="02020603050405020304" pitchFamily="18" charset="0"/>
              </a:rPr>
              <a:t>Bắc</a:t>
            </a:r>
            <a:r>
              <a:rPr lang="en-US" altLang="en-US" sz="2933" dirty="0">
                <a:cs typeface="Times New Roman" panose="02020603050405020304" pitchFamily="18" charset="0"/>
              </a:rPr>
              <a:t>, </a:t>
            </a:r>
            <a:r>
              <a:rPr lang="en-US" altLang="en-US" sz="2933" dirty="0" err="1">
                <a:cs typeface="Times New Roman" panose="02020603050405020304" pitchFamily="18" charset="0"/>
              </a:rPr>
              <a:t>miền</a:t>
            </a:r>
            <a:r>
              <a:rPr lang="en-US" altLang="en-US" sz="2933" dirty="0">
                <a:cs typeface="Times New Roman" panose="02020603050405020304" pitchFamily="18" charset="0"/>
              </a:rPr>
              <a:t> </a:t>
            </a:r>
            <a:r>
              <a:rPr lang="en-US" altLang="en-US" sz="2933" dirty="0" err="1">
                <a:cs typeface="Times New Roman" panose="02020603050405020304" pitchFamily="18" charset="0"/>
              </a:rPr>
              <a:t>Trung</a:t>
            </a:r>
            <a:endParaRPr lang="en-US" altLang="en-US" sz="2933" dirty="0">
              <a:cs typeface="Times New Roman" panose="02020603050405020304" pitchFamily="18" charset="0"/>
            </a:endParaRPr>
          </a:p>
        </p:txBody>
      </p:sp>
      <p:sp>
        <p:nvSpPr>
          <p:cNvPr id="26" name="Right Brace 25">
            <a:extLst>
              <a:ext uri="{FF2B5EF4-FFF2-40B4-BE49-F238E27FC236}">
                <a16:creationId xmlns:a16="http://schemas.microsoft.com/office/drawing/2014/main" id="{4978C428-E25E-423E-B8FE-45A41566CA6E}"/>
              </a:ext>
            </a:extLst>
          </p:cNvPr>
          <p:cNvSpPr/>
          <p:nvPr/>
        </p:nvSpPr>
        <p:spPr>
          <a:xfrm>
            <a:off x="5370696" y="1394172"/>
            <a:ext cx="309093" cy="2255445"/>
          </a:xfrm>
          <a:prstGeom prst="rightBrace">
            <a:avLst>
              <a:gd name="adj1" fmla="val 63172"/>
              <a:gd name="adj2" fmla="val 50000"/>
            </a:avLst>
          </a:prstGeom>
          <a:ln w="28575"/>
        </p:spPr>
        <p:style>
          <a:lnRef idx="3">
            <a:schemeClr val="dk1"/>
          </a:lnRef>
          <a:fillRef idx="0">
            <a:schemeClr val="dk1"/>
          </a:fillRef>
          <a:effectRef idx="2">
            <a:schemeClr val="dk1"/>
          </a:effectRef>
          <a:fontRef idx="minor">
            <a:schemeClr val="tx1"/>
          </a:fontRef>
        </p:style>
        <p:txBody>
          <a:bodyPr rtlCol="0" anchor="ctr"/>
          <a:lstStyle/>
          <a:p>
            <a:pPr algn="ctr"/>
            <a:endParaRPr lang="en-US" sz="2933">
              <a:latin typeface="Times New Roman" panose="02020603050405020304" pitchFamily="18" charset="0"/>
              <a:cs typeface="Times New Roman" panose="02020603050405020304" pitchFamily="18" charset="0"/>
            </a:endParaRPr>
          </a:p>
        </p:txBody>
      </p:sp>
      <p:sp>
        <p:nvSpPr>
          <p:cNvPr id="29" name="Text Box 27">
            <a:extLst>
              <a:ext uri="{FF2B5EF4-FFF2-40B4-BE49-F238E27FC236}">
                <a16:creationId xmlns:a16="http://schemas.microsoft.com/office/drawing/2014/main" id="{2942F435-32AD-4F48-94E4-5C9E6E072A2B}"/>
              </a:ext>
            </a:extLst>
          </p:cNvPr>
          <p:cNvSpPr txBox="1">
            <a:spLocks noChangeArrowheads="1"/>
          </p:cNvSpPr>
          <p:nvPr/>
        </p:nvSpPr>
        <p:spPr bwMode="auto">
          <a:xfrm>
            <a:off x="2464389" y="2963263"/>
            <a:ext cx="1803699" cy="54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ltLang="en-US" sz="2933" dirty="0" err="1">
                <a:cs typeface="Times New Roman" panose="02020603050405020304" pitchFamily="18" charset="0"/>
              </a:rPr>
              <a:t>Miền</a:t>
            </a:r>
            <a:r>
              <a:rPr lang="en-US" altLang="en-US" sz="2933" dirty="0">
                <a:cs typeface="Times New Roman" panose="02020603050405020304" pitchFamily="18" charset="0"/>
              </a:rPr>
              <a:t> Nam</a:t>
            </a:r>
          </a:p>
        </p:txBody>
      </p:sp>
      <p:sp>
        <p:nvSpPr>
          <p:cNvPr id="30" name="Rectangle 29">
            <a:extLst>
              <a:ext uri="{FF2B5EF4-FFF2-40B4-BE49-F238E27FC236}">
                <a16:creationId xmlns:a16="http://schemas.microsoft.com/office/drawing/2014/main" id="{7CEF6F04-EAC2-4F2D-8B11-014DB6ACA5D2}"/>
              </a:ext>
            </a:extLst>
          </p:cNvPr>
          <p:cNvSpPr/>
          <p:nvPr/>
        </p:nvSpPr>
        <p:spPr>
          <a:xfrm>
            <a:off x="5893382" y="2039711"/>
            <a:ext cx="2178499" cy="995016"/>
          </a:xfrm>
          <a:prstGeom prst="rect">
            <a:avLst/>
          </a:prstGeom>
        </p:spPr>
        <p:txBody>
          <a:bodyPr wrap="square">
            <a:spAutoFit/>
          </a:bodyPr>
          <a:lstStyle/>
          <a:p>
            <a:r>
              <a:rPr lang="en-US" altLang="en-US" sz="2933" dirty="0">
                <a:latin typeface="Times New Roman" panose="02020603050405020304" pitchFamily="18" charset="0"/>
                <a:cs typeface="Times New Roman" panose="02020603050405020304" pitchFamily="18" charset="0"/>
                <a:sym typeface="Wingdings" pitchFamily="2" charset="2"/>
              </a:rPr>
              <a:t> </a:t>
            </a:r>
            <a:r>
              <a:rPr lang="en-US" altLang="en-US" sz="2933" dirty="0" err="1">
                <a:latin typeface="Times New Roman" panose="02020603050405020304" pitchFamily="18" charset="0"/>
                <a:cs typeface="Times New Roman" panose="02020603050405020304" pitchFamily="18" charset="0"/>
              </a:rPr>
              <a:t>Từ</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ngữ</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địa</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phương</a:t>
            </a:r>
            <a:endParaRPr lang="en-US" altLang="en-US" sz="2933" dirty="0">
              <a:latin typeface="Times New Roman" panose="02020603050405020304" pitchFamily="18" charset="0"/>
              <a:cs typeface="Times New Roman" panose="02020603050405020304" pitchFamily="18" charset="0"/>
            </a:endParaRPr>
          </a:p>
        </p:txBody>
      </p:sp>
      <p:sp>
        <p:nvSpPr>
          <p:cNvPr id="31" name="文本框 22">
            <a:extLst>
              <a:ext uri="{FF2B5EF4-FFF2-40B4-BE49-F238E27FC236}">
                <a16:creationId xmlns:a16="http://schemas.microsoft.com/office/drawing/2014/main" id="{B0D54A91-C9FC-4D62-8CB0-B4ECDC47830A}"/>
              </a:ext>
            </a:extLst>
          </p:cNvPr>
          <p:cNvSpPr txBox="1">
            <a:spLocks noChangeArrowheads="1"/>
          </p:cNvSpPr>
          <p:nvPr/>
        </p:nvSpPr>
        <p:spPr bwMode="auto">
          <a:xfrm>
            <a:off x="1113480" y="4439863"/>
            <a:ext cx="1648204" cy="543675"/>
          </a:xfrm>
          <a:prstGeom prst="rect">
            <a:avLst/>
          </a:prstGeom>
          <a:noFill/>
          <a:ln>
            <a:noFill/>
          </a:ln>
        </p:spPr>
        <p:txBody>
          <a:bodyPr wrap="square">
            <a:spAutoFit/>
          </a:bodyPr>
          <a:lstStyle>
            <a:lvl1pPr/>
            <a:lvl2pPr marL="742950" indent="-285750"/>
            <a:lvl3pPr/>
            <a:lvl4pPr/>
            <a:lvl5pPr/>
            <a:lvl6pPr/>
            <a:lvl7pPr/>
            <a:lvl8pPr/>
            <a:lvl9pPr/>
          </a:lstStyle>
          <a:p>
            <a:pPr defTabSz="914446">
              <a:defRPr/>
            </a:pPr>
            <a:r>
              <a:rPr lang="en-SG" altLang="zh-CN" sz="2933" b="1" dirty="0" err="1">
                <a:latin typeface="Times New Roman" panose="02020603050405020304" pitchFamily="18" charset="0"/>
                <a:ea typeface="小考拉体" panose="02000503000000000000" pitchFamily="2" charset="-122"/>
                <a:cs typeface="Times New Roman" panose="02020603050405020304" pitchFamily="18" charset="0"/>
                <a:sym typeface="微软雅黑" panose="020B0503020204020204" pitchFamily="34" charset="-122"/>
              </a:rPr>
              <a:t>Ngô</a:t>
            </a:r>
            <a:endParaRPr lang="zh-CN" altLang="en-US" sz="2933" b="1" dirty="0">
              <a:latin typeface="Times New Roman" panose="02020603050405020304" pitchFamily="18" charset="0"/>
              <a:ea typeface="小考拉体" panose="02000503000000000000" pitchFamily="2" charset="-122"/>
              <a:cs typeface="Times New Roman" panose="02020603050405020304" pitchFamily="18" charset="0"/>
              <a:sym typeface="微软雅黑" panose="020B0503020204020204" pitchFamily="34" charset="-122"/>
            </a:endParaRPr>
          </a:p>
        </p:txBody>
      </p:sp>
      <p:sp>
        <p:nvSpPr>
          <p:cNvPr id="32" name="Text Box 26">
            <a:extLst>
              <a:ext uri="{FF2B5EF4-FFF2-40B4-BE49-F238E27FC236}">
                <a16:creationId xmlns:a16="http://schemas.microsoft.com/office/drawing/2014/main" id="{0531815A-404E-49EF-9C22-E28F5088ED2D}"/>
              </a:ext>
            </a:extLst>
          </p:cNvPr>
          <p:cNvSpPr txBox="1">
            <a:spLocks noChangeArrowheads="1"/>
          </p:cNvSpPr>
          <p:nvPr/>
        </p:nvSpPr>
        <p:spPr bwMode="auto">
          <a:xfrm>
            <a:off x="2456105" y="4485500"/>
            <a:ext cx="2885726" cy="54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ltLang="en-US" sz="2933" dirty="0" err="1">
                <a:cs typeface="Times New Roman" panose="02020603050405020304" pitchFamily="18" charset="0"/>
              </a:rPr>
              <a:t>Phổ</a:t>
            </a:r>
            <a:r>
              <a:rPr lang="en-US" altLang="en-US" sz="2933" dirty="0">
                <a:cs typeface="Times New Roman" panose="02020603050405020304" pitchFamily="18" charset="0"/>
              </a:rPr>
              <a:t> </a:t>
            </a:r>
            <a:r>
              <a:rPr lang="en-US" altLang="en-US" sz="2933" dirty="0" err="1">
                <a:cs typeface="Times New Roman" panose="02020603050405020304" pitchFamily="18" charset="0"/>
              </a:rPr>
              <a:t>biến</a:t>
            </a:r>
            <a:r>
              <a:rPr lang="en-US" altLang="en-US" sz="2933" dirty="0">
                <a:cs typeface="Times New Roman" panose="02020603050405020304" pitchFamily="18" charset="0"/>
              </a:rPr>
              <a:t> </a:t>
            </a:r>
            <a:r>
              <a:rPr lang="en-US" altLang="en-US" sz="2933" dirty="0" err="1">
                <a:cs typeface="Times New Roman" panose="02020603050405020304" pitchFamily="18" charset="0"/>
              </a:rPr>
              <a:t>toàn</a:t>
            </a:r>
            <a:r>
              <a:rPr lang="en-US" altLang="en-US" sz="2933" dirty="0">
                <a:cs typeface="Times New Roman" panose="02020603050405020304" pitchFamily="18" charset="0"/>
              </a:rPr>
              <a:t> </a:t>
            </a:r>
            <a:r>
              <a:rPr lang="en-US" altLang="en-US" sz="2933" dirty="0" err="1">
                <a:cs typeface="Times New Roman" panose="02020603050405020304" pitchFamily="18" charset="0"/>
              </a:rPr>
              <a:t>dân</a:t>
            </a:r>
            <a:endParaRPr lang="en-US" altLang="en-US" sz="2933" dirty="0">
              <a:cs typeface="Times New Roman" panose="02020603050405020304" pitchFamily="18" charset="0"/>
            </a:endParaRPr>
          </a:p>
        </p:txBody>
      </p:sp>
      <p:sp>
        <p:nvSpPr>
          <p:cNvPr id="33" name="Rectangle 32">
            <a:extLst>
              <a:ext uri="{FF2B5EF4-FFF2-40B4-BE49-F238E27FC236}">
                <a16:creationId xmlns:a16="http://schemas.microsoft.com/office/drawing/2014/main" id="{7CEF6F04-EAC2-4F2D-8B11-014DB6ACA5D2}"/>
              </a:ext>
            </a:extLst>
          </p:cNvPr>
          <p:cNvSpPr/>
          <p:nvPr/>
        </p:nvSpPr>
        <p:spPr>
          <a:xfrm>
            <a:off x="5301467" y="4558855"/>
            <a:ext cx="3772387" cy="543675"/>
          </a:xfrm>
          <a:prstGeom prst="rect">
            <a:avLst/>
          </a:prstGeom>
        </p:spPr>
        <p:txBody>
          <a:bodyPr wrap="square">
            <a:spAutoFit/>
          </a:bodyPr>
          <a:lstStyle/>
          <a:p>
            <a:r>
              <a:rPr lang="en-US" altLang="en-US" sz="2933" dirty="0">
                <a:latin typeface="Times New Roman" panose="02020603050405020304" pitchFamily="18" charset="0"/>
                <a:cs typeface="Times New Roman" panose="02020603050405020304" pitchFamily="18" charset="0"/>
                <a:sym typeface="Wingdings" pitchFamily="2" charset="2"/>
              </a:rPr>
              <a:t> </a:t>
            </a:r>
            <a:r>
              <a:rPr lang="en-US" altLang="en-US" sz="2933" dirty="0" err="1">
                <a:latin typeface="Times New Roman" panose="02020603050405020304" pitchFamily="18" charset="0"/>
                <a:cs typeface="Times New Roman" panose="02020603050405020304" pitchFamily="18" charset="0"/>
              </a:rPr>
              <a:t>Từ</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toàn</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dân</a:t>
            </a:r>
            <a:endParaRPr lang="en-US" altLang="en-US" sz="2933" dirty="0">
              <a:latin typeface="Times New Roman" panose="02020603050405020304" pitchFamily="18" charset="0"/>
              <a:cs typeface="Times New Roman" panose="02020603050405020304" pitchFamily="18" charset="0"/>
            </a:endParaRPr>
          </a:p>
        </p:txBody>
      </p:sp>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207" y="1346053"/>
            <a:ext cx="742315" cy="742315"/>
          </a:xfrm>
          <a:prstGeom prst="rect">
            <a:avLst/>
          </a:prstGeom>
        </p:spPr>
      </p:pic>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207" y="2815852"/>
            <a:ext cx="742315" cy="742315"/>
          </a:xfrm>
          <a:prstGeom prst="rect">
            <a:avLst/>
          </a:prstGeom>
        </p:spPr>
      </p:pic>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207" y="4256895"/>
            <a:ext cx="742315" cy="742315"/>
          </a:xfrm>
          <a:prstGeom prst="rect">
            <a:avLst/>
          </a:prstGeom>
        </p:spPr>
      </p:pic>
      <p:pic>
        <p:nvPicPr>
          <p:cNvPr id="1026" name="Picture 2" descr="Tổng hợp giá cả thị trường nông nghiệp - Bác sĩ nông nghiệp"/>
          <p:cNvPicPr>
            <a:picLocks noChangeAspect="1" noChangeArrowheads="1"/>
          </p:cNvPicPr>
          <p:nvPr/>
        </p:nvPicPr>
        <p:blipFill rotWithShape="1">
          <a:blip r:embed="rId5">
            <a:extLst>
              <a:ext uri="{28A0092B-C50C-407E-A947-70E740481C1C}">
                <a14:useLocalDpi xmlns:a14="http://schemas.microsoft.com/office/drawing/2010/main" val="0"/>
              </a:ext>
            </a:extLst>
          </a:blip>
          <a:srcRect r="57298" b="17750"/>
          <a:stretch/>
        </p:blipFill>
        <p:spPr bwMode="auto">
          <a:xfrm>
            <a:off x="8023711" y="1993900"/>
            <a:ext cx="3253889" cy="4178300"/>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27"/>
          <p:cNvGrpSpPr/>
          <p:nvPr/>
        </p:nvGrpSpPr>
        <p:grpSpPr>
          <a:xfrm>
            <a:off x="0" y="-6350"/>
            <a:ext cx="444500" cy="6864350"/>
            <a:chOff x="0" y="0"/>
            <a:chExt cx="175605" cy="2711842"/>
          </a:xfrm>
        </p:grpSpPr>
        <p:sp>
          <p:nvSpPr>
            <p:cNvPr id="41" name="Freeform 28"/>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9D6C53"/>
            </a:solidFill>
          </p:spPr>
        </p:sp>
        <p:sp>
          <p:nvSpPr>
            <p:cNvPr id="42" name="TextBox 29"/>
            <p:cNvSpPr txBox="1"/>
            <p:nvPr/>
          </p:nvSpPr>
          <p:spPr>
            <a:xfrm>
              <a:off x="0" y="-66675"/>
              <a:ext cx="812800" cy="879475"/>
            </a:xfrm>
            <a:prstGeom prst="rect">
              <a:avLst/>
            </a:prstGeom>
          </p:spPr>
          <p:txBody>
            <a:bodyPr lIns="33867" tIns="33867" rIns="33867" bIns="33867" rtlCol="0" anchor="ctr"/>
            <a:lstStyle/>
            <a:p>
              <a:pPr algn="ctr">
                <a:lnSpc>
                  <a:spcPts val="2240"/>
                </a:lnSpc>
              </a:pPr>
              <a:endParaRPr sz="1200"/>
            </a:p>
          </p:txBody>
        </p:sp>
      </p:grpSp>
      <p:pic>
        <p:nvPicPr>
          <p:cNvPr id="34" name="Picture 33"/>
          <p:cNvPicPr>
            <a:picLocks noChangeAspect="1"/>
          </p:cNvPicPr>
          <p:nvPr/>
        </p:nvPicPr>
        <p:blipFill>
          <a:blip r:embed="rId6"/>
          <a:stretch>
            <a:fillRect/>
          </a:stretch>
        </p:blipFill>
        <p:spPr>
          <a:xfrm>
            <a:off x="245577" y="-107196"/>
            <a:ext cx="6824047" cy="1491617"/>
          </a:xfrm>
          <a:prstGeom prst="rect">
            <a:avLst/>
          </a:prstGeom>
        </p:spPr>
      </p:pic>
    </p:spTree>
    <p:extLst>
      <p:ext uri="{BB962C8B-B14F-4D97-AF65-F5344CB8AC3E}">
        <p14:creationId xmlns:p14="http://schemas.microsoft.com/office/powerpoint/2010/main" val="411973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arn(inVertical)">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inVertical)">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barn(inVertical)">
                                      <p:cBhvr>
                                        <p:cTn id="3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29" grpId="0"/>
      <p:bldP spid="30"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CEF6F04-EAC2-4F2D-8B11-014DB6ACA5D2}"/>
              </a:ext>
            </a:extLst>
          </p:cNvPr>
          <p:cNvSpPr/>
          <p:nvPr/>
        </p:nvSpPr>
        <p:spPr>
          <a:xfrm>
            <a:off x="1792237" y="1790228"/>
            <a:ext cx="3772387" cy="543675"/>
          </a:xfrm>
          <a:prstGeom prst="rect">
            <a:avLst/>
          </a:prstGeom>
        </p:spPr>
        <p:txBody>
          <a:bodyPr wrap="square">
            <a:spAutoFit/>
          </a:bodyPr>
          <a:lstStyle/>
          <a:p>
            <a:r>
              <a:rPr lang="en-US" altLang="en-US" sz="2933" b="1" dirty="0" err="1">
                <a:solidFill>
                  <a:srgbClr val="9D6C53"/>
                </a:solidFill>
                <a:latin typeface="Times New Roman" panose="02020603050405020304" pitchFamily="18" charset="0"/>
                <a:cs typeface="Times New Roman" panose="02020603050405020304" pitchFamily="18" charset="0"/>
              </a:rPr>
              <a:t>Từ</a:t>
            </a:r>
            <a:r>
              <a:rPr lang="en-US" altLang="en-US" sz="2933" b="1" dirty="0">
                <a:solidFill>
                  <a:srgbClr val="9D6C53"/>
                </a:solidFill>
                <a:latin typeface="Times New Roman" panose="02020603050405020304" pitchFamily="18" charset="0"/>
                <a:cs typeface="Times New Roman" panose="02020603050405020304" pitchFamily="18" charset="0"/>
              </a:rPr>
              <a:t> </a:t>
            </a:r>
            <a:r>
              <a:rPr lang="en-US" altLang="en-US" sz="2933" b="1" dirty="0" err="1">
                <a:solidFill>
                  <a:srgbClr val="9D6C53"/>
                </a:solidFill>
                <a:latin typeface="Times New Roman" panose="02020603050405020304" pitchFamily="18" charset="0"/>
                <a:cs typeface="Times New Roman" panose="02020603050405020304" pitchFamily="18" charset="0"/>
              </a:rPr>
              <a:t>toàn</a:t>
            </a:r>
            <a:r>
              <a:rPr lang="en-US" altLang="en-US" sz="2933" b="1" dirty="0">
                <a:solidFill>
                  <a:srgbClr val="9D6C53"/>
                </a:solidFill>
                <a:latin typeface="Times New Roman" panose="02020603050405020304" pitchFamily="18" charset="0"/>
                <a:cs typeface="Times New Roman" panose="02020603050405020304" pitchFamily="18" charset="0"/>
              </a:rPr>
              <a:t> </a:t>
            </a:r>
            <a:r>
              <a:rPr lang="en-US" altLang="en-US" sz="2933" b="1" dirty="0" err="1">
                <a:solidFill>
                  <a:srgbClr val="9D6C53"/>
                </a:solidFill>
                <a:latin typeface="Times New Roman" panose="02020603050405020304" pitchFamily="18" charset="0"/>
                <a:cs typeface="Times New Roman" panose="02020603050405020304" pitchFamily="18" charset="0"/>
              </a:rPr>
              <a:t>dân</a:t>
            </a:r>
            <a:endParaRPr lang="en-US" altLang="en-US" sz="2933" b="1" dirty="0">
              <a:solidFill>
                <a:srgbClr val="9D6C53"/>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7CEF6F04-EAC2-4F2D-8B11-014DB6ACA5D2}"/>
              </a:ext>
            </a:extLst>
          </p:cNvPr>
          <p:cNvSpPr/>
          <p:nvPr/>
        </p:nvSpPr>
        <p:spPr>
          <a:xfrm>
            <a:off x="5716316" y="1787457"/>
            <a:ext cx="4857846" cy="543675"/>
          </a:xfrm>
          <a:prstGeom prst="rect">
            <a:avLst/>
          </a:prstGeom>
        </p:spPr>
        <p:txBody>
          <a:bodyPr wrap="square">
            <a:spAutoFit/>
          </a:bodyPr>
          <a:lstStyle/>
          <a:p>
            <a:r>
              <a:rPr lang="en-US" altLang="en-US" sz="2933" b="1" dirty="0" err="1">
                <a:solidFill>
                  <a:srgbClr val="9D6C53"/>
                </a:solidFill>
                <a:latin typeface="Times New Roman" panose="02020603050405020304" pitchFamily="18" charset="0"/>
                <a:cs typeface="Times New Roman" panose="02020603050405020304" pitchFamily="18" charset="0"/>
              </a:rPr>
              <a:t>Từ</a:t>
            </a:r>
            <a:r>
              <a:rPr lang="en-US" altLang="en-US" sz="2933" b="1" dirty="0">
                <a:solidFill>
                  <a:srgbClr val="9D6C53"/>
                </a:solidFill>
                <a:latin typeface="Times New Roman" panose="02020603050405020304" pitchFamily="18" charset="0"/>
                <a:cs typeface="Times New Roman" panose="02020603050405020304" pitchFamily="18" charset="0"/>
              </a:rPr>
              <a:t> </a:t>
            </a:r>
            <a:r>
              <a:rPr lang="en-US" altLang="en-US" sz="2933" b="1" dirty="0" err="1">
                <a:solidFill>
                  <a:srgbClr val="9D6C53"/>
                </a:solidFill>
                <a:latin typeface="Times New Roman" panose="02020603050405020304" pitchFamily="18" charset="0"/>
                <a:cs typeface="Times New Roman" panose="02020603050405020304" pitchFamily="18" charset="0"/>
              </a:rPr>
              <a:t>ngữ</a:t>
            </a:r>
            <a:r>
              <a:rPr lang="en-US" altLang="en-US" sz="2933" b="1" dirty="0">
                <a:solidFill>
                  <a:srgbClr val="9D6C53"/>
                </a:solidFill>
                <a:latin typeface="Times New Roman" panose="02020603050405020304" pitchFamily="18" charset="0"/>
                <a:cs typeface="Times New Roman" panose="02020603050405020304" pitchFamily="18" charset="0"/>
              </a:rPr>
              <a:t> </a:t>
            </a:r>
            <a:r>
              <a:rPr lang="en-US" altLang="en-US" sz="2933" b="1" dirty="0" err="1">
                <a:solidFill>
                  <a:srgbClr val="9D6C53"/>
                </a:solidFill>
                <a:latin typeface="Times New Roman" panose="02020603050405020304" pitchFamily="18" charset="0"/>
                <a:cs typeface="Times New Roman" panose="02020603050405020304" pitchFamily="18" charset="0"/>
              </a:rPr>
              <a:t>địa</a:t>
            </a:r>
            <a:r>
              <a:rPr lang="en-US" altLang="en-US" sz="2933" b="1" dirty="0">
                <a:solidFill>
                  <a:srgbClr val="9D6C53"/>
                </a:solidFill>
                <a:latin typeface="Times New Roman" panose="02020603050405020304" pitchFamily="18" charset="0"/>
                <a:cs typeface="Times New Roman" panose="02020603050405020304" pitchFamily="18" charset="0"/>
              </a:rPr>
              <a:t> </a:t>
            </a:r>
            <a:r>
              <a:rPr lang="en-US" altLang="en-US" sz="2933" b="1" dirty="0" err="1">
                <a:solidFill>
                  <a:srgbClr val="9D6C53"/>
                </a:solidFill>
                <a:latin typeface="Times New Roman" panose="02020603050405020304" pitchFamily="18" charset="0"/>
                <a:cs typeface="Times New Roman" panose="02020603050405020304" pitchFamily="18" charset="0"/>
              </a:rPr>
              <a:t>phương</a:t>
            </a:r>
            <a:endParaRPr lang="en-US" altLang="en-US" sz="2933" b="1" dirty="0">
              <a:solidFill>
                <a:srgbClr val="9D6C53"/>
              </a:solidFill>
              <a:latin typeface="Times New Roman" panose="02020603050405020304" pitchFamily="18" charset="0"/>
              <a:cs typeface="Times New Roman" panose="02020603050405020304" pitchFamily="18" charset="0"/>
            </a:endParaRPr>
          </a:p>
        </p:txBody>
      </p:sp>
      <p:cxnSp>
        <p:nvCxnSpPr>
          <p:cNvPr id="14" name="Straight Connector 13"/>
          <p:cNvCxnSpPr/>
          <p:nvPr/>
        </p:nvCxnSpPr>
        <p:spPr>
          <a:xfrm>
            <a:off x="4876800" y="2431348"/>
            <a:ext cx="0" cy="3753211"/>
          </a:xfrm>
          <a:prstGeom prst="line">
            <a:avLst/>
          </a:prstGeom>
        </p:spPr>
        <p:style>
          <a:lnRef idx="1">
            <a:schemeClr val="accent2"/>
          </a:lnRef>
          <a:fillRef idx="0">
            <a:schemeClr val="accent2"/>
          </a:fillRef>
          <a:effectRef idx="0">
            <a:schemeClr val="accent2"/>
          </a:effectRef>
          <a:fontRef idx="minor">
            <a:schemeClr val="tx1"/>
          </a:fontRef>
        </p:style>
      </p:cxnSp>
      <p:sp>
        <p:nvSpPr>
          <p:cNvPr id="15" name="Rectangle 14"/>
          <p:cNvSpPr/>
          <p:nvPr/>
        </p:nvSpPr>
        <p:spPr>
          <a:xfrm>
            <a:off x="660400" y="2442005"/>
            <a:ext cx="3892330" cy="1446358"/>
          </a:xfrm>
          <a:prstGeom prst="rect">
            <a:avLst/>
          </a:prstGeom>
        </p:spPr>
        <p:txBody>
          <a:bodyPr wrap="square">
            <a:spAutoFit/>
          </a:bodyPr>
          <a:lstStyle/>
          <a:p>
            <a:pPr algn="just"/>
            <a:r>
              <a:rPr lang="nl-NL" sz="2933" kern="100" dirty="0">
                <a:latin typeface="Times New Roman" panose="02020603050405020304" pitchFamily="18" charset="0"/>
                <a:ea typeface="SimSun" panose="02010600030101010101" pitchFamily="2" charset="-122"/>
              </a:rPr>
              <a:t>Là lớp từ ngữ văn hoá, chuẩn mực, được sử dụng rộng rãi.</a:t>
            </a:r>
            <a:endParaRPr lang="en-US" sz="2933" dirty="0"/>
          </a:p>
        </p:txBody>
      </p:sp>
      <p:sp>
        <p:nvSpPr>
          <p:cNvPr id="16" name="Rectangle 15"/>
          <p:cNvSpPr/>
          <p:nvPr/>
        </p:nvSpPr>
        <p:spPr>
          <a:xfrm>
            <a:off x="5253109" y="2432423"/>
            <a:ext cx="3808316" cy="1446358"/>
          </a:xfrm>
          <a:prstGeom prst="rect">
            <a:avLst/>
          </a:prstGeom>
        </p:spPr>
        <p:txBody>
          <a:bodyPr wrap="square">
            <a:spAutoFit/>
          </a:bodyPr>
          <a:lstStyle/>
          <a:p>
            <a:pPr algn="just"/>
            <a:r>
              <a:rPr lang="nl-NL" sz="2933" kern="100" dirty="0">
                <a:latin typeface="Times New Roman" panose="02020603050405020304" pitchFamily="18" charset="0"/>
                <a:ea typeface="SimSun" panose="02010600030101010101" pitchFamily="2" charset="-122"/>
              </a:rPr>
              <a:t>Là từ ngữ chỉ sử dụng ở một hoặc một số địa phương nhất định.</a:t>
            </a:r>
            <a:endParaRPr lang="en-US" sz="2933" dirty="0"/>
          </a:p>
        </p:txBody>
      </p:sp>
      <p:sp>
        <p:nvSpPr>
          <p:cNvPr id="22" name="Rectangle 21"/>
          <p:cNvSpPr/>
          <p:nvPr/>
        </p:nvSpPr>
        <p:spPr>
          <a:xfrm>
            <a:off x="1668310" y="3998849"/>
            <a:ext cx="1379690" cy="543675"/>
          </a:xfrm>
          <a:prstGeom prst="rect">
            <a:avLst/>
          </a:prstGeom>
        </p:spPr>
        <p:txBody>
          <a:bodyPr wrap="square">
            <a:spAutoFit/>
          </a:bodyPr>
          <a:lstStyle/>
          <a:p>
            <a:pPr algn="just"/>
            <a:r>
              <a:rPr lang="nl-NL" sz="2933" i="1" kern="100" dirty="0">
                <a:latin typeface="Times New Roman" panose="02020603050405020304" pitchFamily="18" charset="0"/>
                <a:ea typeface="SimSun" panose="02010600030101010101" pitchFamily="2" charset="-122"/>
              </a:rPr>
              <a:t>bát</a:t>
            </a:r>
          </a:p>
        </p:txBody>
      </p:sp>
      <p:sp>
        <p:nvSpPr>
          <p:cNvPr id="23" name="Rectangle 22"/>
          <p:cNvSpPr/>
          <p:nvPr/>
        </p:nvSpPr>
        <p:spPr>
          <a:xfrm>
            <a:off x="6591537" y="3985186"/>
            <a:ext cx="4266818" cy="543675"/>
          </a:xfrm>
          <a:prstGeom prst="rect">
            <a:avLst/>
          </a:prstGeom>
        </p:spPr>
        <p:txBody>
          <a:bodyPr wrap="square">
            <a:spAutoFit/>
          </a:bodyPr>
          <a:lstStyle/>
          <a:p>
            <a:pPr algn="just"/>
            <a:r>
              <a:rPr lang="nl-NL" sz="2933" i="1" kern="100" dirty="0">
                <a:latin typeface="Times New Roman" panose="02020603050405020304" pitchFamily="18" charset="0"/>
                <a:ea typeface="SimSun" panose="02010600030101010101" pitchFamily="2" charset="-122"/>
              </a:rPr>
              <a:t>tô</a:t>
            </a:r>
          </a:p>
        </p:txBody>
      </p:sp>
      <p:sp>
        <p:nvSpPr>
          <p:cNvPr id="24" name="Rectangle 23"/>
          <p:cNvSpPr/>
          <p:nvPr/>
        </p:nvSpPr>
        <p:spPr>
          <a:xfrm>
            <a:off x="1559808" y="4570449"/>
            <a:ext cx="3077273" cy="543675"/>
          </a:xfrm>
          <a:prstGeom prst="rect">
            <a:avLst/>
          </a:prstGeom>
        </p:spPr>
        <p:txBody>
          <a:bodyPr wrap="square">
            <a:spAutoFit/>
          </a:bodyPr>
          <a:lstStyle/>
          <a:p>
            <a:pPr algn="just"/>
            <a:r>
              <a:rPr lang="nl-NL" sz="2933" i="1" kern="100" dirty="0">
                <a:latin typeface="Times New Roman" panose="02020603050405020304" pitchFamily="18" charset="0"/>
                <a:ea typeface="SimSun" panose="02010600030101010101" pitchFamily="2" charset="-122"/>
              </a:rPr>
              <a:t>cây bút</a:t>
            </a:r>
          </a:p>
        </p:txBody>
      </p:sp>
      <p:sp>
        <p:nvSpPr>
          <p:cNvPr id="26" name="Rectangle 25"/>
          <p:cNvSpPr/>
          <p:nvPr/>
        </p:nvSpPr>
        <p:spPr>
          <a:xfrm>
            <a:off x="6411458" y="4556316"/>
            <a:ext cx="4266818" cy="543675"/>
          </a:xfrm>
          <a:prstGeom prst="rect">
            <a:avLst/>
          </a:prstGeom>
        </p:spPr>
        <p:txBody>
          <a:bodyPr wrap="square">
            <a:spAutoFit/>
          </a:bodyPr>
          <a:lstStyle/>
          <a:p>
            <a:pPr algn="just"/>
            <a:r>
              <a:rPr lang="nl-NL" sz="2933" i="1" kern="100" dirty="0">
                <a:latin typeface="Times New Roman" panose="02020603050405020304" pitchFamily="18" charset="0"/>
                <a:ea typeface="SimSun" panose="02010600030101010101" pitchFamily="2" charset="-122"/>
              </a:rPr>
              <a:t>cây viết</a:t>
            </a:r>
          </a:p>
        </p:txBody>
      </p:sp>
      <p:sp>
        <p:nvSpPr>
          <p:cNvPr id="28" name="Rectangle 27"/>
          <p:cNvSpPr/>
          <p:nvPr/>
        </p:nvSpPr>
        <p:spPr>
          <a:xfrm>
            <a:off x="1524495" y="5174202"/>
            <a:ext cx="4266818" cy="543675"/>
          </a:xfrm>
          <a:prstGeom prst="rect">
            <a:avLst/>
          </a:prstGeom>
        </p:spPr>
        <p:txBody>
          <a:bodyPr wrap="square">
            <a:spAutoFit/>
          </a:bodyPr>
          <a:lstStyle/>
          <a:p>
            <a:pPr algn="just"/>
            <a:r>
              <a:rPr lang="nl-NL" sz="2933" i="1" kern="100" dirty="0">
                <a:latin typeface="Times New Roman" panose="02020603050405020304" pitchFamily="18" charset="0"/>
                <a:ea typeface="SimSun" panose="02010600030101010101" pitchFamily="2" charset="-122"/>
              </a:rPr>
              <a:t>quả dứa</a:t>
            </a:r>
          </a:p>
        </p:txBody>
      </p:sp>
      <p:sp>
        <p:nvSpPr>
          <p:cNvPr id="29" name="Rectangle 28"/>
          <p:cNvSpPr/>
          <p:nvPr/>
        </p:nvSpPr>
        <p:spPr>
          <a:xfrm>
            <a:off x="6379691" y="5174641"/>
            <a:ext cx="4266818" cy="543675"/>
          </a:xfrm>
          <a:prstGeom prst="rect">
            <a:avLst/>
          </a:prstGeom>
        </p:spPr>
        <p:txBody>
          <a:bodyPr wrap="square">
            <a:spAutoFit/>
          </a:bodyPr>
          <a:lstStyle/>
          <a:p>
            <a:pPr algn="just"/>
            <a:r>
              <a:rPr lang="nl-NL" sz="2933" i="1" kern="100" dirty="0">
                <a:latin typeface="Times New Roman" panose="02020603050405020304" pitchFamily="18" charset="0"/>
                <a:ea typeface="SimSun" panose="02010600030101010101" pitchFamily="2" charset="-122"/>
              </a:rPr>
              <a:t>quả thơm</a:t>
            </a:r>
          </a:p>
        </p:txBody>
      </p:sp>
      <p:sp>
        <p:nvSpPr>
          <p:cNvPr id="31" name="Rectangle 30"/>
          <p:cNvSpPr/>
          <p:nvPr/>
        </p:nvSpPr>
        <p:spPr>
          <a:xfrm>
            <a:off x="1572403" y="5760840"/>
            <a:ext cx="4266818" cy="543675"/>
          </a:xfrm>
          <a:prstGeom prst="rect">
            <a:avLst/>
          </a:prstGeom>
        </p:spPr>
        <p:txBody>
          <a:bodyPr wrap="square">
            <a:spAutoFit/>
          </a:bodyPr>
          <a:lstStyle/>
          <a:p>
            <a:pPr algn="just"/>
            <a:r>
              <a:rPr lang="nl-NL" sz="2933" i="1" kern="100" dirty="0">
                <a:latin typeface="Times New Roman" panose="02020603050405020304" pitchFamily="18" charset="0"/>
                <a:ea typeface="SimSun" panose="02010600030101010101" pitchFamily="2" charset="-122"/>
              </a:rPr>
              <a:t>con lợn </a:t>
            </a:r>
          </a:p>
        </p:txBody>
      </p:sp>
      <p:sp>
        <p:nvSpPr>
          <p:cNvPr id="32" name="Rectangle 31"/>
          <p:cNvSpPr/>
          <p:nvPr/>
        </p:nvSpPr>
        <p:spPr>
          <a:xfrm>
            <a:off x="6369140" y="5756331"/>
            <a:ext cx="4266818" cy="543675"/>
          </a:xfrm>
          <a:prstGeom prst="rect">
            <a:avLst/>
          </a:prstGeom>
        </p:spPr>
        <p:txBody>
          <a:bodyPr wrap="square">
            <a:spAutoFit/>
          </a:bodyPr>
          <a:lstStyle/>
          <a:p>
            <a:pPr algn="just"/>
            <a:r>
              <a:rPr lang="nl-NL" sz="2933" i="1" kern="100" dirty="0">
                <a:latin typeface="Times New Roman" panose="02020603050405020304" pitchFamily="18" charset="0"/>
                <a:ea typeface="SimSun" panose="02010600030101010101" pitchFamily="2" charset="-122"/>
              </a:rPr>
              <a:t>con heo</a:t>
            </a:r>
          </a:p>
        </p:txBody>
      </p:sp>
      <p:grpSp>
        <p:nvGrpSpPr>
          <p:cNvPr id="95" name="Google Shape;2686;p26"/>
          <p:cNvGrpSpPr/>
          <p:nvPr/>
        </p:nvGrpSpPr>
        <p:grpSpPr>
          <a:xfrm>
            <a:off x="8153888" y="2463800"/>
            <a:ext cx="4061165" cy="4394200"/>
            <a:chOff x="4002334" y="-304815"/>
            <a:chExt cx="5236906" cy="5541995"/>
          </a:xfrm>
        </p:grpSpPr>
        <p:sp>
          <p:nvSpPr>
            <p:cNvPr id="96" name="Google Shape;2687;p26"/>
            <p:cNvSpPr/>
            <p:nvPr/>
          </p:nvSpPr>
          <p:spPr>
            <a:xfrm>
              <a:off x="6467358" y="-103112"/>
              <a:ext cx="76311" cy="44742"/>
            </a:xfrm>
            <a:custGeom>
              <a:avLst/>
              <a:gdLst/>
              <a:ahLst/>
              <a:cxnLst/>
              <a:rect l="l" t="t" r="r" b="b"/>
              <a:pathLst>
                <a:path w="1987" h="1165" extrusionOk="0">
                  <a:moveTo>
                    <a:pt x="457" y="457"/>
                  </a:moveTo>
                  <a:lnTo>
                    <a:pt x="845" y="480"/>
                  </a:lnTo>
                  <a:lnTo>
                    <a:pt x="480" y="639"/>
                  </a:lnTo>
                  <a:cubicBezTo>
                    <a:pt x="480" y="594"/>
                    <a:pt x="457" y="525"/>
                    <a:pt x="457" y="457"/>
                  </a:cubicBezTo>
                  <a:close/>
                  <a:moveTo>
                    <a:pt x="229" y="0"/>
                  </a:moveTo>
                  <a:cubicBezTo>
                    <a:pt x="160" y="0"/>
                    <a:pt x="115" y="23"/>
                    <a:pt x="69" y="69"/>
                  </a:cubicBezTo>
                  <a:cubicBezTo>
                    <a:pt x="23" y="114"/>
                    <a:pt x="0" y="183"/>
                    <a:pt x="0" y="228"/>
                  </a:cubicBezTo>
                  <a:cubicBezTo>
                    <a:pt x="0" y="525"/>
                    <a:pt x="46" y="776"/>
                    <a:pt x="137" y="1027"/>
                  </a:cubicBezTo>
                  <a:cubicBezTo>
                    <a:pt x="160" y="1073"/>
                    <a:pt x="206" y="1119"/>
                    <a:pt x="274" y="1141"/>
                  </a:cubicBezTo>
                  <a:cubicBezTo>
                    <a:pt x="297" y="1164"/>
                    <a:pt x="320" y="1164"/>
                    <a:pt x="343" y="1164"/>
                  </a:cubicBezTo>
                  <a:cubicBezTo>
                    <a:pt x="389" y="1164"/>
                    <a:pt x="411" y="1164"/>
                    <a:pt x="434" y="1141"/>
                  </a:cubicBezTo>
                  <a:lnTo>
                    <a:pt x="1849" y="525"/>
                  </a:lnTo>
                  <a:cubicBezTo>
                    <a:pt x="1941" y="480"/>
                    <a:pt x="1986" y="388"/>
                    <a:pt x="1986" y="297"/>
                  </a:cubicBezTo>
                  <a:cubicBezTo>
                    <a:pt x="1963" y="183"/>
                    <a:pt x="1872" y="114"/>
                    <a:pt x="1781" y="114"/>
                  </a:cubicBezTo>
                  <a:lnTo>
                    <a:pt x="229" y="0"/>
                  </a:lnTo>
                  <a:close/>
                </a:path>
              </a:pathLst>
            </a:custGeom>
            <a:solidFill>
              <a:srgbClr val="58C3C4"/>
            </a:solidFill>
            <a:ln>
              <a:noFill/>
            </a:ln>
          </p:spPr>
          <p:txBody>
            <a:bodyPr spcFirstLastPara="1" wrap="square" lIns="91425" tIns="91425" rIns="91425" bIns="91425" anchor="ctr" anchorCtr="0">
              <a:noAutofit/>
            </a:bodyPr>
            <a:lstStyle/>
            <a:p>
              <a:endParaRPr/>
            </a:p>
          </p:txBody>
        </p:sp>
        <p:sp>
          <p:nvSpPr>
            <p:cNvPr id="97" name="Google Shape;2688;p26"/>
            <p:cNvSpPr/>
            <p:nvPr/>
          </p:nvSpPr>
          <p:spPr>
            <a:xfrm>
              <a:off x="6757508" y="-304815"/>
              <a:ext cx="1435925" cy="2022446"/>
            </a:xfrm>
            <a:custGeom>
              <a:avLst/>
              <a:gdLst/>
              <a:ahLst/>
              <a:cxnLst/>
              <a:rect l="l" t="t" r="r" b="b"/>
              <a:pathLst>
                <a:path w="37389" h="52661" extrusionOk="0">
                  <a:moveTo>
                    <a:pt x="454" y="0"/>
                  </a:moveTo>
                  <a:cubicBezTo>
                    <a:pt x="440" y="0"/>
                    <a:pt x="426" y="1"/>
                    <a:pt x="412" y="2"/>
                  </a:cubicBezTo>
                  <a:cubicBezTo>
                    <a:pt x="183" y="25"/>
                    <a:pt x="1" y="253"/>
                    <a:pt x="23" y="482"/>
                  </a:cubicBezTo>
                  <a:cubicBezTo>
                    <a:pt x="46" y="596"/>
                    <a:pt x="1210" y="10799"/>
                    <a:pt x="6278" y="22280"/>
                  </a:cubicBezTo>
                  <a:cubicBezTo>
                    <a:pt x="10980" y="32871"/>
                    <a:pt x="20064" y="46749"/>
                    <a:pt x="36772" y="52615"/>
                  </a:cubicBezTo>
                  <a:cubicBezTo>
                    <a:pt x="36818" y="52637"/>
                    <a:pt x="36864" y="52660"/>
                    <a:pt x="36909" y="52660"/>
                  </a:cubicBezTo>
                  <a:cubicBezTo>
                    <a:pt x="37092" y="52660"/>
                    <a:pt x="37252" y="52546"/>
                    <a:pt x="37320" y="52364"/>
                  </a:cubicBezTo>
                  <a:cubicBezTo>
                    <a:pt x="37389" y="52135"/>
                    <a:pt x="37274" y="51884"/>
                    <a:pt x="37046" y="51793"/>
                  </a:cubicBezTo>
                  <a:cubicBezTo>
                    <a:pt x="20658" y="46018"/>
                    <a:pt x="11710" y="32369"/>
                    <a:pt x="7077" y="21937"/>
                  </a:cubicBezTo>
                  <a:cubicBezTo>
                    <a:pt x="2055" y="10593"/>
                    <a:pt x="914" y="505"/>
                    <a:pt x="891" y="390"/>
                  </a:cubicBezTo>
                  <a:cubicBezTo>
                    <a:pt x="869" y="175"/>
                    <a:pt x="685" y="0"/>
                    <a:pt x="45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8" name="Google Shape;2689;p26"/>
            <p:cNvSpPr/>
            <p:nvPr/>
          </p:nvSpPr>
          <p:spPr>
            <a:xfrm>
              <a:off x="8270550" y="-288070"/>
              <a:ext cx="968689" cy="909046"/>
            </a:xfrm>
            <a:custGeom>
              <a:avLst/>
              <a:gdLst/>
              <a:ahLst/>
              <a:cxnLst/>
              <a:rect l="l" t="t" r="r" b="b"/>
              <a:pathLst>
                <a:path w="25223" h="23670" extrusionOk="0">
                  <a:moveTo>
                    <a:pt x="868" y="0"/>
                  </a:moveTo>
                  <a:lnTo>
                    <a:pt x="0" y="23"/>
                  </a:lnTo>
                  <a:cubicBezTo>
                    <a:pt x="0" y="228"/>
                    <a:pt x="183" y="5136"/>
                    <a:pt x="3378" y="10545"/>
                  </a:cubicBezTo>
                  <a:cubicBezTo>
                    <a:pt x="6323" y="15544"/>
                    <a:pt x="12486" y="21867"/>
                    <a:pt x="25085" y="23670"/>
                  </a:cubicBezTo>
                  <a:lnTo>
                    <a:pt x="25222" y="22802"/>
                  </a:lnTo>
                  <a:cubicBezTo>
                    <a:pt x="12965" y="21045"/>
                    <a:pt x="7008" y="14951"/>
                    <a:pt x="4154" y="10134"/>
                  </a:cubicBezTo>
                  <a:cubicBezTo>
                    <a:pt x="1073" y="4907"/>
                    <a:pt x="868" y="46"/>
                    <a:pt x="8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9" name="Google Shape;2690;p26"/>
            <p:cNvSpPr/>
            <p:nvPr/>
          </p:nvSpPr>
          <p:spPr>
            <a:xfrm>
              <a:off x="8708828" y="-134220"/>
              <a:ext cx="360316" cy="320413"/>
            </a:xfrm>
            <a:custGeom>
              <a:avLst/>
              <a:gdLst/>
              <a:ahLst/>
              <a:cxnLst/>
              <a:rect l="l" t="t" r="r" b="b"/>
              <a:pathLst>
                <a:path w="9382" h="8343" extrusionOk="0">
                  <a:moveTo>
                    <a:pt x="7703" y="0"/>
                  </a:moveTo>
                  <a:cubicBezTo>
                    <a:pt x="7585" y="0"/>
                    <a:pt x="7465" y="60"/>
                    <a:pt x="7396" y="171"/>
                  </a:cubicBezTo>
                  <a:cubicBezTo>
                    <a:pt x="7259" y="331"/>
                    <a:pt x="7305" y="582"/>
                    <a:pt x="7487" y="696"/>
                  </a:cubicBezTo>
                  <a:cubicBezTo>
                    <a:pt x="8309" y="1312"/>
                    <a:pt x="8583" y="2431"/>
                    <a:pt x="8537" y="3298"/>
                  </a:cubicBezTo>
                  <a:cubicBezTo>
                    <a:pt x="8423" y="5421"/>
                    <a:pt x="6574" y="7384"/>
                    <a:pt x="4475" y="7544"/>
                  </a:cubicBezTo>
                  <a:cubicBezTo>
                    <a:pt x="4359" y="7553"/>
                    <a:pt x="4243" y="7558"/>
                    <a:pt x="4129" y="7558"/>
                  </a:cubicBezTo>
                  <a:cubicBezTo>
                    <a:pt x="3408" y="7558"/>
                    <a:pt x="2717" y="7373"/>
                    <a:pt x="2146" y="7019"/>
                  </a:cubicBezTo>
                  <a:cubicBezTo>
                    <a:pt x="1484" y="6562"/>
                    <a:pt x="1005" y="5855"/>
                    <a:pt x="868" y="5124"/>
                  </a:cubicBezTo>
                  <a:cubicBezTo>
                    <a:pt x="800" y="4576"/>
                    <a:pt x="891" y="3960"/>
                    <a:pt x="1142" y="3412"/>
                  </a:cubicBezTo>
                  <a:cubicBezTo>
                    <a:pt x="1507" y="2659"/>
                    <a:pt x="2101" y="2088"/>
                    <a:pt x="2763" y="1837"/>
                  </a:cubicBezTo>
                  <a:cubicBezTo>
                    <a:pt x="3006" y="1754"/>
                    <a:pt x="3260" y="1713"/>
                    <a:pt x="3509" y="1713"/>
                  </a:cubicBezTo>
                  <a:cubicBezTo>
                    <a:pt x="4008" y="1713"/>
                    <a:pt x="4490" y="1875"/>
                    <a:pt x="4840" y="2180"/>
                  </a:cubicBezTo>
                  <a:cubicBezTo>
                    <a:pt x="5365" y="2659"/>
                    <a:pt x="5525" y="3526"/>
                    <a:pt x="5205" y="4097"/>
                  </a:cubicBezTo>
                  <a:cubicBezTo>
                    <a:pt x="5022" y="4371"/>
                    <a:pt x="4726" y="4576"/>
                    <a:pt x="4360" y="4668"/>
                  </a:cubicBezTo>
                  <a:cubicBezTo>
                    <a:pt x="4265" y="4688"/>
                    <a:pt x="4169" y="4698"/>
                    <a:pt x="4075" y="4698"/>
                  </a:cubicBezTo>
                  <a:cubicBezTo>
                    <a:pt x="3857" y="4698"/>
                    <a:pt x="3653" y="4643"/>
                    <a:pt x="3493" y="4531"/>
                  </a:cubicBezTo>
                  <a:cubicBezTo>
                    <a:pt x="3356" y="4417"/>
                    <a:pt x="3242" y="4211"/>
                    <a:pt x="3242" y="4051"/>
                  </a:cubicBezTo>
                  <a:cubicBezTo>
                    <a:pt x="3265" y="3983"/>
                    <a:pt x="3288" y="3960"/>
                    <a:pt x="3288" y="3960"/>
                  </a:cubicBezTo>
                  <a:cubicBezTo>
                    <a:pt x="3470" y="3846"/>
                    <a:pt x="3539" y="3618"/>
                    <a:pt x="3425" y="3435"/>
                  </a:cubicBezTo>
                  <a:cubicBezTo>
                    <a:pt x="3364" y="3313"/>
                    <a:pt x="3232" y="3242"/>
                    <a:pt x="3097" y="3242"/>
                  </a:cubicBezTo>
                  <a:cubicBezTo>
                    <a:pt x="3029" y="3242"/>
                    <a:pt x="2960" y="3260"/>
                    <a:pt x="2900" y="3298"/>
                  </a:cubicBezTo>
                  <a:cubicBezTo>
                    <a:pt x="2649" y="3435"/>
                    <a:pt x="2489" y="3709"/>
                    <a:pt x="2466" y="4029"/>
                  </a:cubicBezTo>
                  <a:cubicBezTo>
                    <a:pt x="2466" y="4439"/>
                    <a:pt x="2694" y="4896"/>
                    <a:pt x="3037" y="5147"/>
                  </a:cubicBezTo>
                  <a:cubicBezTo>
                    <a:pt x="3333" y="5361"/>
                    <a:pt x="3701" y="5468"/>
                    <a:pt x="4081" y="5468"/>
                  </a:cubicBezTo>
                  <a:cubicBezTo>
                    <a:pt x="4227" y="5468"/>
                    <a:pt x="4374" y="5453"/>
                    <a:pt x="4520" y="5421"/>
                  </a:cubicBezTo>
                  <a:cubicBezTo>
                    <a:pt x="5091" y="5307"/>
                    <a:pt x="5593" y="4942"/>
                    <a:pt x="5867" y="4485"/>
                  </a:cubicBezTo>
                  <a:cubicBezTo>
                    <a:pt x="6392" y="3595"/>
                    <a:pt x="6164" y="2339"/>
                    <a:pt x="5365" y="1609"/>
                  </a:cubicBezTo>
                  <a:cubicBezTo>
                    <a:pt x="4876" y="1166"/>
                    <a:pt x="4213" y="938"/>
                    <a:pt x="3528" y="938"/>
                  </a:cubicBezTo>
                  <a:cubicBezTo>
                    <a:pt x="3189" y="938"/>
                    <a:pt x="2844" y="994"/>
                    <a:pt x="2512" y="1107"/>
                  </a:cubicBezTo>
                  <a:cubicBezTo>
                    <a:pt x="1644" y="1426"/>
                    <a:pt x="891" y="2134"/>
                    <a:pt x="457" y="3070"/>
                  </a:cubicBezTo>
                  <a:cubicBezTo>
                    <a:pt x="115" y="3800"/>
                    <a:pt x="1" y="4531"/>
                    <a:pt x="115" y="5238"/>
                  </a:cubicBezTo>
                  <a:cubicBezTo>
                    <a:pt x="275" y="6197"/>
                    <a:pt x="868" y="7110"/>
                    <a:pt x="1736" y="7658"/>
                  </a:cubicBezTo>
                  <a:cubicBezTo>
                    <a:pt x="2420" y="8114"/>
                    <a:pt x="3265" y="8343"/>
                    <a:pt x="4132" y="8343"/>
                  </a:cubicBezTo>
                  <a:cubicBezTo>
                    <a:pt x="4269" y="8343"/>
                    <a:pt x="4406" y="8343"/>
                    <a:pt x="4543" y="8320"/>
                  </a:cubicBezTo>
                  <a:cubicBezTo>
                    <a:pt x="7031" y="8114"/>
                    <a:pt x="9177" y="5877"/>
                    <a:pt x="9314" y="3344"/>
                  </a:cubicBezTo>
                  <a:cubicBezTo>
                    <a:pt x="9382" y="1974"/>
                    <a:pt x="8834" y="719"/>
                    <a:pt x="7921" y="80"/>
                  </a:cubicBezTo>
                  <a:cubicBezTo>
                    <a:pt x="7858" y="26"/>
                    <a:pt x="7781" y="0"/>
                    <a:pt x="770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00" name="Google Shape;2691;p26"/>
            <p:cNvSpPr/>
            <p:nvPr/>
          </p:nvSpPr>
          <p:spPr>
            <a:xfrm>
              <a:off x="7775241" y="336932"/>
              <a:ext cx="180619" cy="234078"/>
            </a:xfrm>
            <a:custGeom>
              <a:avLst/>
              <a:gdLst/>
              <a:ahLst/>
              <a:cxnLst/>
              <a:rect l="l" t="t" r="r" b="b"/>
              <a:pathLst>
                <a:path w="4703" h="6095" extrusionOk="0">
                  <a:moveTo>
                    <a:pt x="2306" y="0"/>
                  </a:moveTo>
                  <a:cubicBezTo>
                    <a:pt x="1964" y="23"/>
                    <a:pt x="1941" y="343"/>
                    <a:pt x="1918" y="754"/>
                  </a:cubicBezTo>
                  <a:cubicBezTo>
                    <a:pt x="1873" y="1187"/>
                    <a:pt x="1827" y="1849"/>
                    <a:pt x="1507" y="2215"/>
                  </a:cubicBezTo>
                  <a:cubicBezTo>
                    <a:pt x="1165" y="2671"/>
                    <a:pt x="777" y="2671"/>
                    <a:pt x="526" y="2694"/>
                  </a:cubicBezTo>
                  <a:cubicBezTo>
                    <a:pt x="366" y="2694"/>
                    <a:pt x="161" y="2717"/>
                    <a:pt x="46" y="2899"/>
                  </a:cubicBezTo>
                  <a:cubicBezTo>
                    <a:pt x="1" y="2991"/>
                    <a:pt x="1" y="3105"/>
                    <a:pt x="46" y="3219"/>
                  </a:cubicBezTo>
                  <a:cubicBezTo>
                    <a:pt x="161" y="3379"/>
                    <a:pt x="343" y="3379"/>
                    <a:pt x="480" y="3379"/>
                  </a:cubicBezTo>
                  <a:cubicBezTo>
                    <a:pt x="731" y="3401"/>
                    <a:pt x="1142" y="3401"/>
                    <a:pt x="1507" y="3881"/>
                  </a:cubicBezTo>
                  <a:cubicBezTo>
                    <a:pt x="1827" y="4246"/>
                    <a:pt x="1873" y="4908"/>
                    <a:pt x="1918" y="5342"/>
                  </a:cubicBezTo>
                  <a:cubicBezTo>
                    <a:pt x="1941" y="5775"/>
                    <a:pt x="1964" y="6072"/>
                    <a:pt x="2329" y="6095"/>
                  </a:cubicBezTo>
                  <a:lnTo>
                    <a:pt x="2398" y="6095"/>
                  </a:lnTo>
                  <a:cubicBezTo>
                    <a:pt x="2740" y="6072"/>
                    <a:pt x="2763" y="5775"/>
                    <a:pt x="2786" y="5342"/>
                  </a:cubicBezTo>
                  <a:cubicBezTo>
                    <a:pt x="2831" y="4908"/>
                    <a:pt x="2877" y="4246"/>
                    <a:pt x="3196" y="3881"/>
                  </a:cubicBezTo>
                  <a:cubicBezTo>
                    <a:pt x="3562" y="3424"/>
                    <a:pt x="3950" y="3401"/>
                    <a:pt x="4201" y="3401"/>
                  </a:cubicBezTo>
                  <a:cubicBezTo>
                    <a:pt x="4338" y="3379"/>
                    <a:pt x="4520" y="3379"/>
                    <a:pt x="4634" y="3219"/>
                  </a:cubicBezTo>
                  <a:cubicBezTo>
                    <a:pt x="4680" y="3150"/>
                    <a:pt x="4703" y="3082"/>
                    <a:pt x="4680" y="2991"/>
                  </a:cubicBezTo>
                  <a:cubicBezTo>
                    <a:pt x="4634" y="2717"/>
                    <a:pt x="4338" y="2717"/>
                    <a:pt x="4201" y="2694"/>
                  </a:cubicBezTo>
                  <a:cubicBezTo>
                    <a:pt x="3972" y="2694"/>
                    <a:pt x="3562" y="2671"/>
                    <a:pt x="3196" y="2215"/>
                  </a:cubicBezTo>
                  <a:cubicBezTo>
                    <a:pt x="2877" y="1849"/>
                    <a:pt x="2831" y="1187"/>
                    <a:pt x="2786" y="754"/>
                  </a:cubicBezTo>
                  <a:cubicBezTo>
                    <a:pt x="2763" y="320"/>
                    <a:pt x="2740" y="23"/>
                    <a:pt x="237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1" name="Google Shape;2692;p26"/>
            <p:cNvSpPr/>
            <p:nvPr/>
          </p:nvSpPr>
          <p:spPr>
            <a:xfrm>
              <a:off x="7209842" y="-120663"/>
              <a:ext cx="519850" cy="519888"/>
            </a:xfrm>
            <a:custGeom>
              <a:avLst/>
              <a:gdLst/>
              <a:ahLst/>
              <a:cxnLst/>
              <a:rect l="l" t="t" r="r" b="b"/>
              <a:pathLst>
                <a:path w="13536" h="13537" extrusionOk="0">
                  <a:moveTo>
                    <a:pt x="6757" y="1"/>
                  </a:moveTo>
                  <a:cubicBezTo>
                    <a:pt x="3036" y="1"/>
                    <a:pt x="1" y="3014"/>
                    <a:pt x="1" y="6757"/>
                  </a:cubicBezTo>
                  <a:cubicBezTo>
                    <a:pt x="1" y="10500"/>
                    <a:pt x="3036" y="13536"/>
                    <a:pt x="6757" y="13536"/>
                  </a:cubicBezTo>
                  <a:cubicBezTo>
                    <a:pt x="10500" y="13536"/>
                    <a:pt x="13536" y="10500"/>
                    <a:pt x="13536" y="6757"/>
                  </a:cubicBezTo>
                  <a:cubicBezTo>
                    <a:pt x="13536" y="3014"/>
                    <a:pt x="10500" y="1"/>
                    <a:pt x="675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2" name="Google Shape;2693;p26"/>
            <p:cNvSpPr/>
            <p:nvPr/>
          </p:nvSpPr>
          <p:spPr>
            <a:xfrm>
              <a:off x="7209842" y="-12822"/>
              <a:ext cx="412047" cy="412047"/>
            </a:xfrm>
            <a:custGeom>
              <a:avLst/>
              <a:gdLst/>
              <a:ahLst/>
              <a:cxnLst/>
              <a:rect l="l" t="t" r="r" b="b"/>
              <a:pathLst>
                <a:path w="10729" h="10729" extrusionOk="0">
                  <a:moveTo>
                    <a:pt x="1279" y="0"/>
                  </a:moveTo>
                  <a:cubicBezTo>
                    <a:pt x="480" y="1119"/>
                    <a:pt x="1" y="2488"/>
                    <a:pt x="1" y="3949"/>
                  </a:cubicBezTo>
                  <a:cubicBezTo>
                    <a:pt x="1" y="7692"/>
                    <a:pt x="3036" y="10728"/>
                    <a:pt x="6757" y="10728"/>
                  </a:cubicBezTo>
                  <a:cubicBezTo>
                    <a:pt x="8263" y="10728"/>
                    <a:pt x="9633" y="10249"/>
                    <a:pt x="10728" y="9427"/>
                  </a:cubicBezTo>
                  <a:cubicBezTo>
                    <a:pt x="4337" y="8080"/>
                    <a:pt x="2055" y="3447"/>
                    <a:pt x="1279" y="0"/>
                  </a:cubicBezTo>
                  <a:close/>
                </a:path>
              </a:pathLst>
            </a:custGeom>
            <a:solidFill>
              <a:srgbClr val="0C0044">
                <a:alpha val="43750"/>
              </a:srgbClr>
            </a:solidFill>
            <a:ln>
              <a:noFill/>
            </a:ln>
          </p:spPr>
          <p:txBody>
            <a:bodyPr spcFirstLastPara="1" wrap="square" lIns="91425" tIns="91425" rIns="91425" bIns="91425" anchor="ctr" anchorCtr="0">
              <a:noAutofit/>
            </a:bodyPr>
            <a:lstStyle/>
            <a:p>
              <a:endParaRPr/>
            </a:p>
          </p:txBody>
        </p:sp>
        <p:sp>
          <p:nvSpPr>
            <p:cNvPr id="103" name="Google Shape;2694;p26"/>
            <p:cNvSpPr/>
            <p:nvPr/>
          </p:nvSpPr>
          <p:spPr>
            <a:xfrm>
              <a:off x="7107263" y="-28337"/>
              <a:ext cx="740794" cy="413507"/>
            </a:xfrm>
            <a:custGeom>
              <a:avLst/>
              <a:gdLst/>
              <a:ahLst/>
              <a:cxnLst/>
              <a:rect l="l" t="t" r="r" b="b"/>
              <a:pathLst>
                <a:path w="19289" h="10767" extrusionOk="0">
                  <a:moveTo>
                    <a:pt x="17357" y="1"/>
                  </a:moveTo>
                  <a:cubicBezTo>
                    <a:pt x="16390" y="1"/>
                    <a:pt x="15347" y="221"/>
                    <a:pt x="15043" y="290"/>
                  </a:cubicBezTo>
                  <a:lnTo>
                    <a:pt x="15248" y="1135"/>
                  </a:lnTo>
                  <a:cubicBezTo>
                    <a:pt x="15958" y="974"/>
                    <a:pt x="16778" y="868"/>
                    <a:pt x="17408" y="868"/>
                  </a:cubicBezTo>
                  <a:cubicBezTo>
                    <a:pt x="17852" y="868"/>
                    <a:pt x="18202" y="921"/>
                    <a:pt x="18353" y="1043"/>
                  </a:cubicBezTo>
                  <a:cubicBezTo>
                    <a:pt x="18375" y="1066"/>
                    <a:pt x="18398" y="1089"/>
                    <a:pt x="18398" y="1135"/>
                  </a:cubicBezTo>
                  <a:cubicBezTo>
                    <a:pt x="18330" y="2139"/>
                    <a:pt x="16116" y="4284"/>
                    <a:pt x="11277" y="6818"/>
                  </a:cubicBezTo>
                  <a:cubicBezTo>
                    <a:pt x="7687" y="8679"/>
                    <a:pt x="4098" y="9893"/>
                    <a:pt x="2296" y="9893"/>
                  </a:cubicBezTo>
                  <a:cubicBezTo>
                    <a:pt x="1933" y="9893"/>
                    <a:pt x="1642" y="9843"/>
                    <a:pt x="1439" y="9740"/>
                  </a:cubicBezTo>
                  <a:cubicBezTo>
                    <a:pt x="1256" y="9648"/>
                    <a:pt x="1234" y="9557"/>
                    <a:pt x="1211" y="9466"/>
                  </a:cubicBezTo>
                  <a:cubicBezTo>
                    <a:pt x="982" y="8028"/>
                    <a:pt x="3265" y="7297"/>
                    <a:pt x="3288" y="7297"/>
                  </a:cubicBezTo>
                  <a:lnTo>
                    <a:pt x="3014" y="6453"/>
                  </a:lnTo>
                  <a:cubicBezTo>
                    <a:pt x="2900" y="6499"/>
                    <a:pt x="1" y="7434"/>
                    <a:pt x="343" y="9603"/>
                  </a:cubicBezTo>
                  <a:cubicBezTo>
                    <a:pt x="412" y="10014"/>
                    <a:pt x="663" y="10333"/>
                    <a:pt x="1051" y="10516"/>
                  </a:cubicBezTo>
                  <a:cubicBezTo>
                    <a:pt x="1370" y="10676"/>
                    <a:pt x="1804" y="10767"/>
                    <a:pt x="2306" y="10767"/>
                  </a:cubicBezTo>
                  <a:cubicBezTo>
                    <a:pt x="4566" y="10767"/>
                    <a:pt x="8401" y="9306"/>
                    <a:pt x="11688" y="7571"/>
                  </a:cubicBezTo>
                  <a:cubicBezTo>
                    <a:pt x="16412" y="5106"/>
                    <a:pt x="19174" y="2778"/>
                    <a:pt x="19266" y="1180"/>
                  </a:cubicBezTo>
                  <a:cubicBezTo>
                    <a:pt x="19288" y="861"/>
                    <a:pt x="19151" y="587"/>
                    <a:pt x="18923" y="381"/>
                  </a:cubicBezTo>
                  <a:cubicBezTo>
                    <a:pt x="18582" y="94"/>
                    <a:pt x="17985" y="1"/>
                    <a:pt x="17357"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4" name="Google Shape;2695;p26"/>
            <p:cNvSpPr/>
            <p:nvPr/>
          </p:nvSpPr>
          <p:spPr>
            <a:xfrm>
              <a:off x="7992651" y="97631"/>
              <a:ext cx="83300" cy="83300"/>
            </a:xfrm>
            <a:custGeom>
              <a:avLst/>
              <a:gdLst/>
              <a:ahLst/>
              <a:cxnLst/>
              <a:rect l="l" t="t" r="r" b="b"/>
              <a:pathLst>
                <a:path w="2169" h="2169" extrusionOk="0">
                  <a:moveTo>
                    <a:pt x="1096" y="0"/>
                  </a:moveTo>
                  <a:cubicBezTo>
                    <a:pt x="480" y="0"/>
                    <a:pt x="1" y="479"/>
                    <a:pt x="1" y="1073"/>
                  </a:cubicBezTo>
                  <a:cubicBezTo>
                    <a:pt x="1" y="1666"/>
                    <a:pt x="480" y="2169"/>
                    <a:pt x="1096" y="2169"/>
                  </a:cubicBezTo>
                  <a:cubicBezTo>
                    <a:pt x="1690" y="2169"/>
                    <a:pt x="2169" y="1666"/>
                    <a:pt x="2169" y="1073"/>
                  </a:cubicBezTo>
                  <a:cubicBezTo>
                    <a:pt x="2169" y="479"/>
                    <a:pt x="1690" y="0"/>
                    <a:pt x="109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5" name="Google Shape;2696;p26"/>
            <p:cNvSpPr/>
            <p:nvPr/>
          </p:nvSpPr>
          <p:spPr>
            <a:xfrm>
              <a:off x="8055751" y="-203925"/>
              <a:ext cx="82456" cy="83300"/>
            </a:xfrm>
            <a:custGeom>
              <a:avLst/>
              <a:gdLst/>
              <a:ahLst/>
              <a:cxnLst/>
              <a:rect l="l" t="t" r="r" b="b"/>
              <a:pathLst>
                <a:path w="2147" h="2169" extrusionOk="0">
                  <a:moveTo>
                    <a:pt x="1074" y="0"/>
                  </a:moveTo>
                  <a:cubicBezTo>
                    <a:pt x="480" y="0"/>
                    <a:pt x="1" y="480"/>
                    <a:pt x="1" y="1073"/>
                  </a:cubicBezTo>
                  <a:cubicBezTo>
                    <a:pt x="1" y="1667"/>
                    <a:pt x="480" y="2169"/>
                    <a:pt x="1074" y="2169"/>
                  </a:cubicBezTo>
                  <a:cubicBezTo>
                    <a:pt x="1667" y="2169"/>
                    <a:pt x="2147" y="1667"/>
                    <a:pt x="2147" y="1073"/>
                  </a:cubicBezTo>
                  <a:cubicBezTo>
                    <a:pt x="2147" y="480"/>
                    <a:pt x="1667" y="0"/>
                    <a:pt x="107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6" name="Google Shape;2697;p26"/>
            <p:cNvSpPr/>
            <p:nvPr/>
          </p:nvSpPr>
          <p:spPr>
            <a:xfrm>
              <a:off x="8176727" y="368501"/>
              <a:ext cx="83339" cy="82417"/>
            </a:xfrm>
            <a:custGeom>
              <a:avLst/>
              <a:gdLst/>
              <a:ahLst/>
              <a:cxnLst/>
              <a:rect l="l" t="t" r="r" b="b"/>
              <a:pathLst>
                <a:path w="2170" h="2146" extrusionOk="0">
                  <a:moveTo>
                    <a:pt x="1096" y="0"/>
                  </a:moveTo>
                  <a:cubicBezTo>
                    <a:pt x="480" y="0"/>
                    <a:pt x="1" y="479"/>
                    <a:pt x="1" y="1073"/>
                  </a:cubicBezTo>
                  <a:cubicBezTo>
                    <a:pt x="1" y="1666"/>
                    <a:pt x="480" y="2146"/>
                    <a:pt x="1096" y="2146"/>
                  </a:cubicBezTo>
                  <a:cubicBezTo>
                    <a:pt x="1690" y="2146"/>
                    <a:pt x="2169" y="1666"/>
                    <a:pt x="2169" y="1073"/>
                  </a:cubicBezTo>
                  <a:cubicBezTo>
                    <a:pt x="2169" y="479"/>
                    <a:pt x="1690" y="0"/>
                    <a:pt x="109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7" name="Google Shape;2698;p26"/>
            <p:cNvSpPr/>
            <p:nvPr/>
          </p:nvSpPr>
          <p:spPr>
            <a:xfrm>
              <a:off x="7501759" y="622704"/>
              <a:ext cx="82417" cy="83300"/>
            </a:xfrm>
            <a:custGeom>
              <a:avLst/>
              <a:gdLst/>
              <a:ahLst/>
              <a:cxnLst/>
              <a:rect l="l" t="t" r="r" b="b"/>
              <a:pathLst>
                <a:path w="2146" h="2169" extrusionOk="0">
                  <a:moveTo>
                    <a:pt x="1073" y="0"/>
                  </a:moveTo>
                  <a:cubicBezTo>
                    <a:pt x="480" y="0"/>
                    <a:pt x="0" y="503"/>
                    <a:pt x="0" y="1096"/>
                  </a:cubicBezTo>
                  <a:cubicBezTo>
                    <a:pt x="0" y="1690"/>
                    <a:pt x="480" y="2169"/>
                    <a:pt x="1073" y="2169"/>
                  </a:cubicBezTo>
                  <a:cubicBezTo>
                    <a:pt x="1667" y="2169"/>
                    <a:pt x="2146" y="1690"/>
                    <a:pt x="2146" y="1096"/>
                  </a:cubicBezTo>
                  <a:cubicBezTo>
                    <a:pt x="2146" y="503"/>
                    <a:pt x="1667" y="0"/>
                    <a:pt x="107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8" name="Google Shape;2699;p26"/>
            <p:cNvSpPr/>
            <p:nvPr/>
          </p:nvSpPr>
          <p:spPr>
            <a:xfrm>
              <a:off x="8060167" y="672055"/>
              <a:ext cx="679384" cy="703695"/>
            </a:xfrm>
            <a:custGeom>
              <a:avLst/>
              <a:gdLst/>
              <a:ahLst/>
              <a:cxnLst/>
              <a:rect l="l" t="t" r="r" b="b"/>
              <a:pathLst>
                <a:path w="17690" h="18323" extrusionOk="0">
                  <a:moveTo>
                    <a:pt x="12065" y="0"/>
                  </a:moveTo>
                  <a:cubicBezTo>
                    <a:pt x="11004" y="0"/>
                    <a:pt x="9887" y="745"/>
                    <a:pt x="9587" y="1112"/>
                  </a:cubicBezTo>
                  <a:cubicBezTo>
                    <a:pt x="7144" y="4034"/>
                    <a:pt x="1963" y="11110"/>
                    <a:pt x="1370" y="12251"/>
                  </a:cubicBezTo>
                  <a:cubicBezTo>
                    <a:pt x="1347" y="12297"/>
                    <a:pt x="1324" y="12342"/>
                    <a:pt x="1301" y="12388"/>
                  </a:cubicBezTo>
                  <a:cubicBezTo>
                    <a:pt x="0" y="14670"/>
                    <a:pt x="114" y="16405"/>
                    <a:pt x="1621" y="17592"/>
                  </a:cubicBezTo>
                  <a:cubicBezTo>
                    <a:pt x="2123" y="17980"/>
                    <a:pt x="2808" y="18322"/>
                    <a:pt x="3629" y="18322"/>
                  </a:cubicBezTo>
                  <a:cubicBezTo>
                    <a:pt x="4542" y="18322"/>
                    <a:pt x="5661" y="17889"/>
                    <a:pt x="6962" y="16656"/>
                  </a:cubicBezTo>
                  <a:cubicBezTo>
                    <a:pt x="7007" y="16633"/>
                    <a:pt x="7053" y="16588"/>
                    <a:pt x="7076" y="16565"/>
                  </a:cubicBezTo>
                  <a:cubicBezTo>
                    <a:pt x="7578" y="16154"/>
                    <a:pt x="11139" y="11110"/>
                    <a:pt x="15750" y="4582"/>
                  </a:cubicBezTo>
                  <a:cubicBezTo>
                    <a:pt x="16411" y="3623"/>
                    <a:pt x="17028" y="2756"/>
                    <a:pt x="17553" y="2025"/>
                  </a:cubicBezTo>
                  <a:cubicBezTo>
                    <a:pt x="17690" y="1843"/>
                    <a:pt x="17644" y="1569"/>
                    <a:pt x="17439" y="1432"/>
                  </a:cubicBezTo>
                  <a:cubicBezTo>
                    <a:pt x="17367" y="1378"/>
                    <a:pt x="17280" y="1352"/>
                    <a:pt x="17194" y="1352"/>
                  </a:cubicBezTo>
                  <a:cubicBezTo>
                    <a:pt x="17061" y="1352"/>
                    <a:pt x="16928" y="1412"/>
                    <a:pt x="16845" y="1523"/>
                  </a:cubicBezTo>
                  <a:cubicBezTo>
                    <a:pt x="16320" y="2253"/>
                    <a:pt x="15704" y="3121"/>
                    <a:pt x="15042" y="4079"/>
                  </a:cubicBezTo>
                  <a:cubicBezTo>
                    <a:pt x="12029" y="8325"/>
                    <a:pt x="7007" y="15446"/>
                    <a:pt x="6505" y="15903"/>
                  </a:cubicBezTo>
                  <a:cubicBezTo>
                    <a:pt x="6482" y="15926"/>
                    <a:pt x="6437" y="15971"/>
                    <a:pt x="6368" y="16040"/>
                  </a:cubicBezTo>
                  <a:cubicBezTo>
                    <a:pt x="5370" y="16982"/>
                    <a:pt x="4467" y="17448"/>
                    <a:pt x="3633" y="17448"/>
                  </a:cubicBezTo>
                  <a:cubicBezTo>
                    <a:pt x="3112" y="17448"/>
                    <a:pt x="2619" y="17267"/>
                    <a:pt x="2146" y="16907"/>
                  </a:cubicBezTo>
                  <a:cubicBezTo>
                    <a:pt x="662" y="15720"/>
                    <a:pt x="1370" y="14008"/>
                    <a:pt x="2054" y="12822"/>
                  </a:cubicBezTo>
                  <a:cubicBezTo>
                    <a:pt x="2100" y="12753"/>
                    <a:pt x="2123" y="12685"/>
                    <a:pt x="2146" y="12662"/>
                  </a:cubicBezTo>
                  <a:cubicBezTo>
                    <a:pt x="2716" y="11543"/>
                    <a:pt x="7829" y="4559"/>
                    <a:pt x="10249" y="1660"/>
                  </a:cubicBezTo>
                  <a:cubicBezTo>
                    <a:pt x="10408" y="1483"/>
                    <a:pt x="11311" y="865"/>
                    <a:pt x="12059" y="865"/>
                  </a:cubicBezTo>
                  <a:cubicBezTo>
                    <a:pt x="12274" y="865"/>
                    <a:pt x="12477" y="916"/>
                    <a:pt x="12645" y="1044"/>
                  </a:cubicBezTo>
                  <a:cubicBezTo>
                    <a:pt x="13239" y="1500"/>
                    <a:pt x="12828" y="2710"/>
                    <a:pt x="12600" y="3075"/>
                  </a:cubicBezTo>
                  <a:cubicBezTo>
                    <a:pt x="11299" y="5380"/>
                    <a:pt x="10157" y="6955"/>
                    <a:pt x="8833" y="8781"/>
                  </a:cubicBezTo>
                  <a:cubicBezTo>
                    <a:pt x="8217" y="9626"/>
                    <a:pt x="7578" y="10493"/>
                    <a:pt x="6870" y="11520"/>
                  </a:cubicBezTo>
                  <a:cubicBezTo>
                    <a:pt x="6553" y="11956"/>
                    <a:pt x="5841" y="12891"/>
                    <a:pt x="5270" y="12891"/>
                  </a:cubicBezTo>
                  <a:cubicBezTo>
                    <a:pt x="5183" y="12891"/>
                    <a:pt x="5100" y="12870"/>
                    <a:pt x="5022" y="12822"/>
                  </a:cubicBezTo>
                  <a:cubicBezTo>
                    <a:pt x="4930" y="12753"/>
                    <a:pt x="4862" y="12662"/>
                    <a:pt x="4839" y="12548"/>
                  </a:cubicBezTo>
                  <a:cubicBezTo>
                    <a:pt x="4725" y="12000"/>
                    <a:pt x="5455" y="10973"/>
                    <a:pt x="5729" y="10607"/>
                  </a:cubicBezTo>
                  <a:lnTo>
                    <a:pt x="5798" y="10516"/>
                  </a:lnTo>
                  <a:cubicBezTo>
                    <a:pt x="7510" y="8097"/>
                    <a:pt x="8697" y="6545"/>
                    <a:pt x="10317" y="4445"/>
                  </a:cubicBezTo>
                  <a:cubicBezTo>
                    <a:pt x="10454" y="4262"/>
                    <a:pt x="10431" y="3988"/>
                    <a:pt x="10249" y="3828"/>
                  </a:cubicBezTo>
                  <a:cubicBezTo>
                    <a:pt x="10168" y="3774"/>
                    <a:pt x="10076" y="3749"/>
                    <a:pt x="9986" y="3749"/>
                  </a:cubicBezTo>
                  <a:cubicBezTo>
                    <a:pt x="9848" y="3749"/>
                    <a:pt x="9715" y="3809"/>
                    <a:pt x="9632" y="3920"/>
                  </a:cubicBezTo>
                  <a:cubicBezTo>
                    <a:pt x="8012" y="6020"/>
                    <a:pt x="6825" y="7572"/>
                    <a:pt x="5090" y="10014"/>
                  </a:cubicBezTo>
                  <a:lnTo>
                    <a:pt x="5022" y="10082"/>
                  </a:lnTo>
                  <a:cubicBezTo>
                    <a:pt x="4588" y="10699"/>
                    <a:pt x="3812" y="11794"/>
                    <a:pt x="3994" y="12730"/>
                  </a:cubicBezTo>
                  <a:cubicBezTo>
                    <a:pt x="4040" y="13073"/>
                    <a:pt x="4246" y="13346"/>
                    <a:pt x="4542" y="13552"/>
                  </a:cubicBezTo>
                  <a:cubicBezTo>
                    <a:pt x="4748" y="13684"/>
                    <a:pt x="4995" y="13779"/>
                    <a:pt x="5280" y="13779"/>
                  </a:cubicBezTo>
                  <a:cubicBezTo>
                    <a:pt x="5879" y="13779"/>
                    <a:pt x="6650" y="13361"/>
                    <a:pt x="7578" y="12000"/>
                  </a:cubicBezTo>
                  <a:cubicBezTo>
                    <a:pt x="8286" y="10995"/>
                    <a:pt x="8925" y="10128"/>
                    <a:pt x="9541" y="9284"/>
                  </a:cubicBezTo>
                  <a:cubicBezTo>
                    <a:pt x="10888" y="7458"/>
                    <a:pt x="12029" y="5860"/>
                    <a:pt x="13353" y="3509"/>
                  </a:cubicBezTo>
                  <a:cubicBezTo>
                    <a:pt x="13672" y="2961"/>
                    <a:pt x="14289" y="1226"/>
                    <a:pt x="13170" y="359"/>
                  </a:cubicBezTo>
                  <a:cubicBezTo>
                    <a:pt x="12839" y="101"/>
                    <a:pt x="12456" y="0"/>
                    <a:pt x="1206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9" name="Google Shape;2700;p26"/>
            <p:cNvSpPr/>
            <p:nvPr/>
          </p:nvSpPr>
          <p:spPr>
            <a:xfrm>
              <a:off x="4834224" y="3062305"/>
              <a:ext cx="4402365" cy="2174875"/>
            </a:xfrm>
            <a:custGeom>
              <a:avLst/>
              <a:gdLst/>
              <a:ahLst/>
              <a:cxnLst/>
              <a:rect l="l" t="t" r="r" b="b"/>
              <a:pathLst>
                <a:path w="114630" h="56630" extrusionOk="0">
                  <a:moveTo>
                    <a:pt x="67107" y="0"/>
                  </a:moveTo>
                  <a:lnTo>
                    <a:pt x="51518" y="11983"/>
                  </a:lnTo>
                  <a:lnTo>
                    <a:pt x="18124" y="29331"/>
                  </a:lnTo>
                  <a:cubicBezTo>
                    <a:pt x="17942" y="29673"/>
                    <a:pt x="17759" y="30015"/>
                    <a:pt x="17576" y="30335"/>
                  </a:cubicBezTo>
                  <a:cubicBezTo>
                    <a:pt x="14541" y="35379"/>
                    <a:pt x="9268" y="38621"/>
                    <a:pt x="5570" y="43186"/>
                  </a:cubicBezTo>
                  <a:cubicBezTo>
                    <a:pt x="2626" y="46838"/>
                    <a:pt x="709" y="51334"/>
                    <a:pt x="138" y="56013"/>
                  </a:cubicBezTo>
                  <a:lnTo>
                    <a:pt x="1" y="56630"/>
                  </a:lnTo>
                  <a:lnTo>
                    <a:pt x="114630" y="56630"/>
                  </a:lnTo>
                  <a:lnTo>
                    <a:pt x="114630" y="3310"/>
                  </a:lnTo>
                  <a:lnTo>
                    <a:pt x="67107"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0" name="Google Shape;2701;p26"/>
            <p:cNvSpPr/>
            <p:nvPr/>
          </p:nvSpPr>
          <p:spPr>
            <a:xfrm>
              <a:off x="5354074" y="1216906"/>
              <a:ext cx="2589534" cy="2056703"/>
            </a:xfrm>
            <a:custGeom>
              <a:avLst/>
              <a:gdLst/>
              <a:ahLst/>
              <a:cxnLst/>
              <a:rect l="l" t="t" r="r" b="b"/>
              <a:pathLst>
                <a:path w="67427" h="53553" extrusionOk="0">
                  <a:moveTo>
                    <a:pt x="51620" y="0"/>
                  </a:moveTo>
                  <a:cubicBezTo>
                    <a:pt x="49813" y="0"/>
                    <a:pt x="48210" y="236"/>
                    <a:pt x="47089" y="461"/>
                  </a:cubicBezTo>
                  <a:cubicBezTo>
                    <a:pt x="38027" y="2309"/>
                    <a:pt x="29742" y="6646"/>
                    <a:pt x="21753" y="10823"/>
                  </a:cubicBezTo>
                  <a:lnTo>
                    <a:pt x="0" y="22167"/>
                  </a:lnTo>
                  <a:cubicBezTo>
                    <a:pt x="137" y="22418"/>
                    <a:pt x="274" y="22670"/>
                    <a:pt x="434" y="22921"/>
                  </a:cubicBezTo>
                  <a:lnTo>
                    <a:pt x="22141" y="11599"/>
                  </a:lnTo>
                  <a:cubicBezTo>
                    <a:pt x="30107" y="7445"/>
                    <a:pt x="38324" y="3154"/>
                    <a:pt x="47272" y="1328"/>
                  </a:cubicBezTo>
                  <a:cubicBezTo>
                    <a:pt x="48344" y="1108"/>
                    <a:pt x="49884" y="878"/>
                    <a:pt x="51617" y="878"/>
                  </a:cubicBezTo>
                  <a:cubicBezTo>
                    <a:pt x="55637" y="878"/>
                    <a:pt x="60693" y="2118"/>
                    <a:pt x="63341" y="7605"/>
                  </a:cubicBezTo>
                  <a:cubicBezTo>
                    <a:pt x="66399" y="13973"/>
                    <a:pt x="59552" y="22236"/>
                    <a:pt x="58776" y="23149"/>
                  </a:cubicBezTo>
                  <a:cubicBezTo>
                    <a:pt x="54302" y="28376"/>
                    <a:pt x="17713" y="48462"/>
                    <a:pt x="9359" y="52548"/>
                  </a:cubicBezTo>
                  <a:cubicBezTo>
                    <a:pt x="9359" y="52890"/>
                    <a:pt x="9336" y="53210"/>
                    <a:pt x="9313" y="53552"/>
                  </a:cubicBezTo>
                  <a:cubicBezTo>
                    <a:pt x="16982" y="49877"/>
                    <a:pt x="54667" y="29289"/>
                    <a:pt x="59437" y="23719"/>
                  </a:cubicBezTo>
                  <a:cubicBezTo>
                    <a:pt x="60259" y="22761"/>
                    <a:pt x="67426" y="14087"/>
                    <a:pt x="64117" y="7217"/>
                  </a:cubicBezTo>
                  <a:cubicBezTo>
                    <a:pt x="61279" y="1317"/>
                    <a:pt x="55884" y="0"/>
                    <a:pt x="51620"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11" name="Google Shape;2702;p26"/>
            <p:cNvSpPr/>
            <p:nvPr/>
          </p:nvSpPr>
          <p:spPr>
            <a:xfrm>
              <a:off x="5354958" y="647437"/>
              <a:ext cx="1924167" cy="2830410"/>
            </a:xfrm>
            <a:custGeom>
              <a:avLst/>
              <a:gdLst/>
              <a:ahLst/>
              <a:cxnLst/>
              <a:rect l="l" t="t" r="r" b="b"/>
              <a:pathLst>
                <a:path w="50102" h="73699" extrusionOk="0">
                  <a:moveTo>
                    <a:pt x="13105" y="0"/>
                  </a:moveTo>
                  <a:cubicBezTo>
                    <a:pt x="11859" y="0"/>
                    <a:pt x="10566" y="246"/>
                    <a:pt x="9222" y="772"/>
                  </a:cubicBezTo>
                  <a:cubicBezTo>
                    <a:pt x="6140" y="1981"/>
                    <a:pt x="3972" y="4127"/>
                    <a:pt x="2739" y="7117"/>
                  </a:cubicBezTo>
                  <a:cubicBezTo>
                    <a:pt x="0" y="13896"/>
                    <a:pt x="2077" y="24966"/>
                    <a:pt x="8902" y="40031"/>
                  </a:cubicBezTo>
                  <a:cubicBezTo>
                    <a:pt x="9199" y="40693"/>
                    <a:pt x="9427" y="41195"/>
                    <a:pt x="9496" y="41378"/>
                  </a:cubicBezTo>
                  <a:cubicBezTo>
                    <a:pt x="10819" y="45144"/>
                    <a:pt x="13353" y="51444"/>
                    <a:pt x="15795" y="57561"/>
                  </a:cubicBezTo>
                  <a:cubicBezTo>
                    <a:pt x="18260" y="63655"/>
                    <a:pt x="20794" y="69955"/>
                    <a:pt x="22118" y="73698"/>
                  </a:cubicBezTo>
                  <a:lnTo>
                    <a:pt x="22940" y="73402"/>
                  </a:lnTo>
                  <a:cubicBezTo>
                    <a:pt x="21616" y="69635"/>
                    <a:pt x="19082" y="63336"/>
                    <a:pt x="16617" y="57219"/>
                  </a:cubicBezTo>
                  <a:cubicBezTo>
                    <a:pt x="14175" y="51124"/>
                    <a:pt x="11618" y="44847"/>
                    <a:pt x="10317" y="41081"/>
                  </a:cubicBezTo>
                  <a:cubicBezTo>
                    <a:pt x="10249" y="40853"/>
                    <a:pt x="10020" y="40396"/>
                    <a:pt x="9701" y="39666"/>
                  </a:cubicBezTo>
                  <a:cubicBezTo>
                    <a:pt x="2967" y="24829"/>
                    <a:pt x="913" y="13987"/>
                    <a:pt x="3561" y="7459"/>
                  </a:cubicBezTo>
                  <a:cubicBezTo>
                    <a:pt x="4679" y="4675"/>
                    <a:pt x="6688" y="2712"/>
                    <a:pt x="9541" y="1593"/>
                  </a:cubicBezTo>
                  <a:cubicBezTo>
                    <a:pt x="10757" y="1117"/>
                    <a:pt x="11932" y="894"/>
                    <a:pt x="13069" y="894"/>
                  </a:cubicBezTo>
                  <a:cubicBezTo>
                    <a:pt x="22595" y="894"/>
                    <a:pt x="29404" y="16547"/>
                    <a:pt x="34991" y="29395"/>
                  </a:cubicBezTo>
                  <a:lnTo>
                    <a:pt x="35539" y="30627"/>
                  </a:lnTo>
                  <a:cubicBezTo>
                    <a:pt x="41382" y="44048"/>
                    <a:pt x="49189" y="65458"/>
                    <a:pt x="49280" y="65664"/>
                  </a:cubicBezTo>
                  <a:lnTo>
                    <a:pt x="50102" y="65367"/>
                  </a:lnTo>
                  <a:cubicBezTo>
                    <a:pt x="50010" y="65162"/>
                    <a:pt x="42204" y="43729"/>
                    <a:pt x="36338" y="30285"/>
                  </a:cubicBezTo>
                  <a:lnTo>
                    <a:pt x="35790" y="29052"/>
                  </a:lnTo>
                  <a:cubicBezTo>
                    <a:pt x="30104" y="15954"/>
                    <a:pt x="23153" y="0"/>
                    <a:pt x="1310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12" name="Google Shape;2703;p26"/>
            <p:cNvSpPr/>
            <p:nvPr/>
          </p:nvSpPr>
          <p:spPr>
            <a:xfrm>
              <a:off x="6178937" y="813807"/>
              <a:ext cx="441850" cy="419920"/>
            </a:xfrm>
            <a:custGeom>
              <a:avLst/>
              <a:gdLst/>
              <a:ahLst/>
              <a:cxnLst/>
              <a:rect l="l" t="t" r="r" b="b"/>
              <a:pathLst>
                <a:path w="11505" h="10934" extrusionOk="0">
                  <a:moveTo>
                    <a:pt x="5753" y="0"/>
                  </a:moveTo>
                  <a:cubicBezTo>
                    <a:pt x="2580" y="0"/>
                    <a:pt x="1" y="2443"/>
                    <a:pt x="1" y="5478"/>
                  </a:cubicBezTo>
                  <a:cubicBezTo>
                    <a:pt x="1" y="8491"/>
                    <a:pt x="2580" y="10934"/>
                    <a:pt x="5753" y="10934"/>
                  </a:cubicBezTo>
                  <a:cubicBezTo>
                    <a:pt x="8926" y="10934"/>
                    <a:pt x="11505" y="8491"/>
                    <a:pt x="11505" y="5478"/>
                  </a:cubicBezTo>
                  <a:cubicBezTo>
                    <a:pt x="11505" y="2443"/>
                    <a:pt x="8926" y="0"/>
                    <a:pt x="5753"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13" name="Google Shape;2704;p26"/>
            <p:cNvSpPr/>
            <p:nvPr/>
          </p:nvSpPr>
          <p:spPr>
            <a:xfrm>
              <a:off x="6288545" y="925143"/>
              <a:ext cx="33336" cy="55265"/>
            </a:xfrm>
            <a:custGeom>
              <a:avLst/>
              <a:gdLst/>
              <a:ahLst/>
              <a:cxnLst/>
              <a:rect l="l" t="t" r="r" b="b"/>
              <a:pathLst>
                <a:path w="868" h="1439" extrusionOk="0">
                  <a:moveTo>
                    <a:pt x="434" y="0"/>
                  </a:moveTo>
                  <a:cubicBezTo>
                    <a:pt x="183" y="0"/>
                    <a:pt x="0" y="206"/>
                    <a:pt x="0" y="457"/>
                  </a:cubicBezTo>
                  <a:lnTo>
                    <a:pt x="0" y="1005"/>
                  </a:lnTo>
                  <a:cubicBezTo>
                    <a:pt x="0" y="1256"/>
                    <a:pt x="183" y="1438"/>
                    <a:pt x="434" y="1438"/>
                  </a:cubicBezTo>
                  <a:cubicBezTo>
                    <a:pt x="662" y="1438"/>
                    <a:pt x="867" y="1256"/>
                    <a:pt x="867" y="1005"/>
                  </a:cubicBezTo>
                  <a:lnTo>
                    <a:pt x="867" y="457"/>
                  </a:lnTo>
                  <a:cubicBezTo>
                    <a:pt x="867" y="206"/>
                    <a:pt x="662" y="0"/>
                    <a:pt x="4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4" name="Google Shape;2705;p26"/>
            <p:cNvSpPr/>
            <p:nvPr/>
          </p:nvSpPr>
          <p:spPr>
            <a:xfrm>
              <a:off x="6472620" y="925143"/>
              <a:ext cx="33336" cy="55265"/>
            </a:xfrm>
            <a:custGeom>
              <a:avLst/>
              <a:gdLst/>
              <a:ahLst/>
              <a:cxnLst/>
              <a:rect l="l" t="t" r="r" b="b"/>
              <a:pathLst>
                <a:path w="868" h="1439" extrusionOk="0">
                  <a:moveTo>
                    <a:pt x="434" y="0"/>
                  </a:moveTo>
                  <a:cubicBezTo>
                    <a:pt x="183" y="0"/>
                    <a:pt x="0" y="206"/>
                    <a:pt x="0" y="457"/>
                  </a:cubicBezTo>
                  <a:lnTo>
                    <a:pt x="0" y="1005"/>
                  </a:lnTo>
                  <a:cubicBezTo>
                    <a:pt x="0" y="1256"/>
                    <a:pt x="183" y="1438"/>
                    <a:pt x="434" y="1438"/>
                  </a:cubicBezTo>
                  <a:cubicBezTo>
                    <a:pt x="662" y="1438"/>
                    <a:pt x="868" y="1256"/>
                    <a:pt x="868" y="1005"/>
                  </a:cubicBezTo>
                  <a:lnTo>
                    <a:pt x="868" y="457"/>
                  </a:lnTo>
                  <a:cubicBezTo>
                    <a:pt x="868" y="206"/>
                    <a:pt x="662" y="0"/>
                    <a:pt x="4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5" name="Google Shape;2706;p26"/>
            <p:cNvSpPr/>
            <p:nvPr/>
          </p:nvSpPr>
          <p:spPr>
            <a:xfrm>
              <a:off x="6335860" y="1006639"/>
              <a:ext cx="126276" cy="34257"/>
            </a:xfrm>
            <a:custGeom>
              <a:avLst/>
              <a:gdLst/>
              <a:ahLst/>
              <a:cxnLst/>
              <a:rect l="l" t="t" r="r" b="b"/>
              <a:pathLst>
                <a:path w="3288" h="892" extrusionOk="0">
                  <a:moveTo>
                    <a:pt x="434" y="1"/>
                  </a:moveTo>
                  <a:cubicBezTo>
                    <a:pt x="183" y="1"/>
                    <a:pt x="1" y="206"/>
                    <a:pt x="1" y="457"/>
                  </a:cubicBezTo>
                  <a:cubicBezTo>
                    <a:pt x="1" y="686"/>
                    <a:pt x="183" y="891"/>
                    <a:pt x="434" y="891"/>
                  </a:cubicBezTo>
                  <a:lnTo>
                    <a:pt x="2854" y="891"/>
                  </a:lnTo>
                  <a:cubicBezTo>
                    <a:pt x="3105" y="891"/>
                    <a:pt x="3288" y="686"/>
                    <a:pt x="3288" y="457"/>
                  </a:cubicBezTo>
                  <a:cubicBezTo>
                    <a:pt x="3288" y="206"/>
                    <a:pt x="3105" y="1"/>
                    <a:pt x="285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 name="Google Shape;2707;p26"/>
            <p:cNvSpPr/>
            <p:nvPr/>
          </p:nvSpPr>
          <p:spPr>
            <a:xfrm>
              <a:off x="6183353" y="893575"/>
              <a:ext cx="437433" cy="340153"/>
            </a:xfrm>
            <a:custGeom>
              <a:avLst/>
              <a:gdLst/>
              <a:ahLst/>
              <a:cxnLst/>
              <a:rect l="l" t="t" r="r" b="b"/>
              <a:pathLst>
                <a:path w="11390" h="8857" extrusionOk="0">
                  <a:moveTo>
                    <a:pt x="10135" y="1"/>
                  </a:moveTo>
                  <a:lnTo>
                    <a:pt x="10135" y="1"/>
                  </a:lnTo>
                  <a:cubicBezTo>
                    <a:pt x="10203" y="343"/>
                    <a:pt x="10249" y="685"/>
                    <a:pt x="10249" y="1050"/>
                  </a:cubicBezTo>
                  <a:cubicBezTo>
                    <a:pt x="10249" y="4063"/>
                    <a:pt x="7669" y="6529"/>
                    <a:pt x="4497" y="6529"/>
                  </a:cubicBezTo>
                  <a:cubicBezTo>
                    <a:pt x="2671" y="6529"/>
                    <a:pt x="1050" y="5707"/>
                    <a:pt x="0" y="4451"/>
                  </a:cubicBezTo>
                  <a:lnTo>
                    <a:pt x="0" y="4451"/>
                  </a:lnTo>
                  <a:cubicBezTo>
                    <a:pt x="525" y="6962"/>
                    <a:pt x="2853" y="8857"/>
                    <a:pt x="5638" y="8857"/>
                  </a:cubicBezTo>
                  <a:cubicBezTo>
                    <a:pt x="8811" y="8857"/>
                    <a:pt x="11390" y="6414"/>
                    <a:pt x="11390" y="3401"/>
                  </a:cubicBezTo>
                  <a:cubicBezTo>
                    <a:pt x="11390" y="2100"/>
                    <a:pt x="10911" y="936"/>
                    <a:pt x="10135" y="1"/>
                  </a:cubicBezTo>
                  <a:close/>
                </a:path>
              </a:pathLst>
            </a:custGeom>
            <a:solidFill>
              <a:srgbClr val="FFFFFF">
                <a:alpha val="8039"/>
              </a:srgbClr>
            </a:solidFill>
            <a:ln>
              <a:noFill/>
            </a:ln>
          </p:spPr>
          <p:txBody>
            <a:bodyPr spcFirstLastPara="1" wrap="square" lIns="91425" tIns="91425" rIns="91425" bIns="91425" anchor="ctr" anchorCtr="0">
              <a:noAutofit/>
            </a:bodyPr>
            <a:lstStyle/>
            <a:p>
              <a:endParaRPr/>
            </a:p>
          </p:txBody>
        </p:sp>
        <p:sp>
          <p:nvSpPr>
            <p:cNvPr id="117" name="Google Shape;2708;p26"/>
            <p:cNvSpPr/>
            <p:nvPr/>
          </p:nvSpPr>
          <p:spPr>
            <a:xfrm>
              <a:off x="7205464" y="2044572"/>
              <a:ext cx="440966" cy="419920"/>
            </a:xfrm>
            <a:custGeom>
              <a:avLst/>
              <a:gdLst/>
              <a:ahLst/>
              <a:cxnLst/>
              <a:rect l="l" t="t" r="r" b="b"/>
              <a:pathLst>
                <a:path w="11482" h="10934" extrusionOk="0">
                  <a:moveTo>
                    <a:pt x="5730" y="0"/>
                  </a:moveTo>
                  <a:cubicBezTo>
                    <a:pt x="2580" y="0"/>
                    <a:pt x="0" y="2442"/>
                    <a:pt x="0" y="5478"/>
                  </a:cubicBezTo>
                  <a:cubicBezTo>
                    <a:pt x="0" y="8491"/>
                    <a:pt x="2580" y="10933"/>
                    <a:pt x="5730" y="10933"/>
                  </a:cubicBezTo>
                  <a:cubicBezTo>
                    <a:pt x="8902" y="10933"/>
                    <a:pt x="11482" y="8491"/>
                    <a:pt x="11482" y="5478"/>
                  </a:cubicBezTo>
                  <a:cubicBezTo>
                    <a:pt x="11482" y="2442"/>
                    <a:pt x="8902" y="0"/>
                    <a:pt x="5730"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18" name="Google Shape;2709;p26"/>
            <p:cNvSpPr/>
            <p:nvPr/>
          </p:nvSpPr>
          <p:spPr>
            <a:xfrm>
              <a:off x="7314150" y="2155870"/>
              <a:ext cx="33374" cy="55265"/>
            </a:xfrm>
            <a:custGeom>
              <a:avLst/>
              <a:gdLst/>
              <a:ahLst/>
              <a:cxnLst/>
              <a:rect l="l" t="t" r="r" b="b"/>
              <a:pathLst>
                <a:path w="869" h="1439" extrusionOk="0">
                  <a:moveTo>
                    <a:pt x="434" y="1"/>
                  </a:moveTo>
                  <a:cubicBezTo>
                    <a:pt x="206" y="1"/>
                    <a:pt x="1" y="206"/>
                    <a:pt x="1" y="457"/>
                  </a:cubicBezTo>
                  <a:lnTo>
                    <a:pt x="1" y="1005"/>
                  </a:lnTo>
                  <a:cubicBezTo>
                    <a:pt x="1" y="1256"/>
                    <a:pt x="206" y="1439"/>
                    <a:pt x="434" y="1439"/>
                  </a:cubicBezTo>
                  <a:cubicBezTo>
                    <a:pt x="685" y="1439"/>
                    <a:pt x="868" y="1256"/>
                    <a:pt x="868" y="1005"/>
                  </a:cubicBezTo>
                  <a:lnTo>
                    <a:pt x="868" y="457"/>
                  </a:lnTo>
                  <a:cubicBezTo>
                    <a:pt x="868" y="206"/>
                    <a:pt x="685" y="1"/>
                    <a:pt x="4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9" name="Google Shape;2710;p26"/>
            <p:cNvSpPr/>
            <p:nvPr/>
          </p:nvSpPr>
          <p:spPr>
            <a:xfrm>
              <a:off x="7498264" y="2155870"/>
              <a:ext cx="33336" cy="55265"/>
            </a:xfrm>
            <a:custGeom>
              <a:avLst/>
              <a:gdLst/>
              <a:ahLst/>
              <a:cxnLst/>
              <a:rect l="l" t="t" r="r" b="b"/>
              <a:pathLst>
                <a:path w="868" h="1439" extrusionOk="0">
                  <a:moveTo>
                    <a:pt x="434" y="1"/>
                  </a:moveTo>
                  <a:cubicBezTo>
                    <a:pt x="183" y="1"/>
                    <a:pt x="0" y="206"/>
                    <a:pt x="0" y="457"/>
                  </a:cubicBezTo>
                  <a:lnTo>
                    <a:pt x="0" y="1005"/>
                  </a:lnTo>
                  <a:cubicBezTo>
                    <a:pt x="0" y="1256"/>
                    <a:pt x="183" y="1439"/>
                    <a:pt x="434" y="1439"/>
                  </a:cubicBezTo>
                  <a:cubicBezTo>
                    <a:pt x="685" y="1439"/>
                    <a:pt x="867" y="1256"/>
                    <a:pt x="867" y="1005"/>
                  </a:cubicBezTo>
                  <a:lnTo>
                    <a:pt x="867" y="457"/>
                  </a:lnTo>
                  <a:cubicBezTo>
                    <a:pt x="867" y="206"/>
                    <a:pt x="685" y="1"/>
                    <a:pt x="4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0" name="Google Shape;2711;p26"/>
            <p:cNvSpPr/>
            <p:nvPr/>
          </p:nvSpPr>
          <p:spPr>
            <a:xfrm>
              <a:off x="7361504" y="2237404"/>
              <a:ext cx="127121" cy="34219"/>
            </a:xfrm>
            <a:custGeom>
              <a:avLst/>
              <a:gdLst/>
              <a:ahLst/>
              <a:cxnLst/>
              <a:rect l="l" t="t" r="r" b="b"/>
              <a:pathLst>
                <a:path w="3310" h="891" extrusionOk="0">
                  <a:moveTo>
                    <a:pt x="434" y="1"/>
                  </a:moveTo>
                  <a:cubicBezTo>
                    <a:pt x="206" y="1"/>
                    <a:pt x="0" y="206"/>
                    <a:pt x="0" y="457"/>
                  </a:cubicBezTo>
                  <a:cubicBezTo>
                    <a:pt x="0" y="685"/>
                    <a:pt x="206" y="891"/>
                    <a:pt x="434" y="891"/>
                  </a:cubicBezTo>
                  <a:lnTo>
                    <a:pt x="2853" y="891"/>
                  </a:lnTo>
                  <a:cubicBezTo>
                    <a:pt x="3105" y="891"/>
                    <a:pt x="3310" y="685"/>
                    <a:pt x="3310" y="457"/>
                  </a:cubicBezTo>
                  <a:cubicBezTo>
                    <a:pt x="3310" y="206"/>
                    <a:pt x="3105" y="1"/>
                    <a:pt x="28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1" name="Google Shape;2712;p26"/>
            <p:cNvSpPr/>
            <p:nvPr/>
          </p:nvSpPr>
          <p:spPr>
            <a:xfrm>
              <a:off x="7209842" y="2124340"/>
              <a:ext cx="436588" cy="340153"/>
            </a:xfrm>
            <a:custGeom>
              <a:avLst/>
              <a:gdLst/>
              <a:ahLst/>
              <a:cxnLst/>
              <a:rect l="l" t="t" r="r" b="b"/>
              <a:pathLst>
                <a:path w="11368" h="8857" extrusionOk="0">
                  <a:moveTo>
                    <a:pt x="10112" y="0"/>
                  </a:moveTo>
                  <a:lnTo>
                    <a:pt x="10112" y="0"/>
                  </a:lnTo>
                  <a:cubicBezTo>
                    <a:pt x="10203" y="343"/>
                    <a:pt x="10226" y="685"/>
                    <a:pt x="10226" y="1050"/>
                  </a:cubicBezTo>
                  <a:cubicBezTo>
                    <a:pt x="10226" y="4063"/>
                    <a:pt x="7647" y="6528"/>
                    <a:pt x="4497" y="6528"/>
                  </a:cubicBezTo>
                  <a:cubicBezTo>
                    <a:pt x="2671" y="6528"/>
                    <a:pt x="1050" y="5706"/>
                    <a:pt x="1" y="4451"/>
                  </a:cubicBezTo>
                  <a:lnTo>
                    <a:pt x="1" y="4451"/>
                  </a:lnTo>
                  <a:cubicBezTo>
                    <a:pt x="503" y="6962"/>
                    <a:pt x="2831" y="8856"/>
                    <a:pt x="5616" y="8856"/>
                  </a:cubicBezTo>
                  <a:cubicBezTo>
                    <a:pt x="8788" y="8856"/>
                    <a:pt x="11368" y="6414"/>
                    <a:pt x="11368" y="3401"/>
                  </a:cubicBezTo>
                  <a:cubicBezTo>
                    <a:pt x="11368" y="2100"/>
                    <a:pt x="10911" y="936"/>
                    <a:pt x="10112" y="0"/>
                  </a:cubicBezTo>
                  <a:close/>
                </a:path>
              </a:pathLst>
            </a:custGeom>
            <a:solidFill>
              <a:srgbClr val="FFFFFF">
                <a:alpha val="8039"/>
              </a:srgbClr>
            </a:solidFill>
            <a:ln>
              <a:noFill/>
            </a:ln>
          </p:spPr>
          <p:txBody>
            <a:bodyPr spcFirstLastPara="1" wrap="square" lIns="91425" tIns="91425" rIns="91425" bIns="91425" anchor="ctr" anchorCtr="0">
              <a:noAutofit/>
            </a:bodyPr>
            <a:lstStyle/>
            <a:p>
              <a:endParaRPr/>
            </a:p>
          </p:txBody>
        </p:sp>
        <p:sp>
          <p:nvSpPr>
            <p:cNvPr id="122" name="Google Shape;2713;p26"/>
            <p:cNvSpPr/>
            <p:nvPr/>
          </p:nvSpPr>
          <p:spPr>
            <a:xfrm>
              <a:off x="7142326" y="3774987"/>
              <a:ext cx="2094263" cy="1103683"/>
            </a:xfrm>
            <a:custGeom>
              <a:avLst/>
              <a:gdLst/>
              <a:ahLst/>
              <a:cxnLst/>
              <a:rect l="l" t="t" r="r" b="b"/>
              <a:pathLst>
                <a:path w="54531" h="28738" extrusionOk="0">
                  <a:moveTo>
                    <a:pt x="54531" y="0"/>
                  </a:moveTo>
                  <a:lnTo>
                    <a:pt x="12601" y="2305"/>
                  </a:lnTo>
                  <a:lnTo>
                    <a:pt x="1" y="7669"/>
                  </a:lnTo>
                  <a:lnTo>
                    <a:pt x="29856" y="28737"/>
                  </a:lnTo>
                  <a:lnTo>
                    <a:pt x="54531" y="18899"/>
                  </a:lnTo>
                  <a:lnTo>
                    <a:pt x="54531"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3" name="Google Shape;2714;p26"/>
            <p:cNvSpPr/>
            <p:nvPr/>
          </p:nvSpPr>
          <p:spPr>
            <a:xfrm>
              <a:off x="7192330" y="3657506"/>
              <a:ext cx="2035503" cy="1103683"/>
            </a:xfrm>
            <a:custGeom>
              <a:avLst/>
              <a:gdLst/>
              <a:ahLst/>
              <a:cxnLst/>
              <a:rect l="l" t="t" r="r" b="b"/>
              <a:pathLst>
                <a:path w="53001" h="28738" extrusionOk="0">
                  <a:moveTo>
                    <a:pt x="53000" y="1"/>
                  </a:moveTo>
                  <a:lnTo>
                    <a:pt x="12554" y="2306"/>
                  </a:lnTo>
                  <a:lnTo>
                    <a:pt x="0" y="7670"/>
                  </a:lnTo>
                  <a:lnTo>
                    <a:pt x="29741" y="28738"/>
                  </a:lnTo>
                  <a:lnTo>
                    <a:pt x="53000" y="18900"/>
                  </a:lnTo>
                  <a:lnTo>
                    <a:pt x="53000"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4" name="Google Shape;2715;p26"/>
            <p:cNvSpPr/>
            <p:nvPr/>
          </p:nvSpPr>
          <p:spPr>
            <a:xfrm>
              <a:off x="7183535" y="3649287"/>
              <a:ext cx="2053054" cy="1119775"/>
            </a:xfrm>
            <a:custGeom>
              <a:avLst/>
              <a:gdLst/>
              <a:ahLst/>
              <a:cxnLst/>
              <a:rect l="l" t="t" r="r" b="b"/>
              <a:pathLst>
                <a:path w="53458" h="29157" extrusionOk="0">
                  <a:moveTo>
                    <a:pt x="53024" y="443"/>
                  </a:moveTo>
                  <a:lnTo>
                    <a:pt x="53024" y="18977"/>
                  </a:lnTo>
                  <a:lnTo>
                    <a:pt x="29993" y="28700"/>
                  </a:lnTo>
                  <a:lnTo>
                    <a:pt x="663" y="7929"/>
                  </a:lnTo>
                  <a:lnTo>
                    <a:pt x="12829" y="2725"/>
                  </a:lnTo>
                  <a:lnTo>
                    <a:pt x="53024" y="443"/>
                  </a:lnTo>
                  <a:close/>
                  <a:moveTo>
                    <a:pt x="53280" y="0"/>
                  </a:moveTo>
                  <a:cubicBezTo>
                    <a:pt x="53264" y="0"/>
                    <a:pt x="53248" y="3"/>
                    <a:pt x="53229" y="9"/>
                  </a:cubicBezTo>
                  <a:lnTo>
                    <a:pt x="12760" y="2292"/>
                  </a:lnTo>
                  <a:cubicBezTo>
                    <a:pt x="12737" y="2292"/>
                    <a:pt x="12714" y="2314"/>
                    <a:pt x="12692" y="2314"/>
                  </a:cubicBezTo>
                  <a:lnTo>
                    <a:pt x="138" y="7701"/>
                  </a:lnTo>
                  <a:cubicBezTo>
                    <a:pt x="69" y="7724"/>
                    <a:pt x="24" y="7793"/>
                    <a:pt x="24" y="7861"/>
                  </a:cubicBezTo>
                  <a:cubicBezTo>
                    <a:pt x="1" y="7952"/>
                    <a:pt x="46" y="8021"/>
                    <a:pt x="92" y="8066"/>
                  </a:cubicBezTo>
                  <a:lnTo>
                    <a:pt x="29856" y="29134"/>
                  </a:lnTo>
                  <a:cubicBezTo>
                    <a:pt x="29879" y="29157"/>
                    <a:pt x="29925" y="29157"/>
                    <a:pt x="29970" y="29157"/>
                  </a:cubicBezTo>
                  <a:lnTo>
                    <a:pt x="30062" y="29157"/>
                  </a:lnTo>
                  <a:lnTo>
                    <a:pt x="53321" y="19319"/>
                  </a:lnTo>
                  <a:cubicBezTo>
                    <a:pt x="53412" y="19296"/>
                    <a:pt x="53458" y="19205"/>
                    <a:pt x="53458" y="19114"/>
                  </a:cubicBezTo>
                  <a:lnTo>
                    <a:pt x="53458" y="215"/>
                  </a:lnTo>
                  <a:cubicBezTo>
                    <a:pt x="53458" y="146"/>
                    <a:pt x="53435" y="100"/>
                    <a:pt x="53389" y="55"/>
                  </a:cubicBezTo>
                  <a:cubicBezTo>
                    <a:pt x="53356" y="21"/>
                    <a:pt x="53322" y="0"/>
                    <a:pt x="5328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 name="Google Shape;2716;p26"/>
            <p:cNvSpPr/>
            <p:nvPr/>
          </p:nvSpPr>
          <p:spPr>
            <a:xfrm>
              <a:off x="7539434" y="3657506"/>
              <a:ext cx="1688399" cy="756540"/>
            </a:xfrm>
            <a:custGeom>
              <a:avLst/>
              <a:gdLst/>
              <a:ahLst/>
              <a:cxnLst/>
              <a:rect l="l" t="t" r="r" b="b"/>
              <a:pathLst>
                <a:path w="43963" h="19699" extrusionOk="0">
                  <a:moveTo>
                    <a:pt x="9359" y="1"/>
                  </a:moveTo>
                  <a:lnTo>
                    <a:pt x="1" y="3812"/>
                  </a:lnTo>
                  <a:lnTo>
                    <a:pt x="22256" y="19699"/>
                  </a:lnTo>
                  <a:lnTo>
                    <a:pt x="43962" y="10934"/>
                  </a:lnTo>
                  <a:lnTo>
                    <a:pt x="43962" y="2306"/>
                  </a:lnTo>
                  <a:lnTo>
                    <a:pt x="9359" y="1"/>
                  </a:lnTo>
                  <a:close/>
                </a:path>
              </a:pathLst>
            </a:custGeom>
            <a:solidFill>
              <a:srgbClr val="0C0044">
                <a:alpha val="22770"/>
              </a:srgbClr>
            </a:solidFill>
            <a:ln>
              <a:noFill/>
            </a:ln>
          </p:spPr>
          <p:txBody>
            <a:bodyPr spcFirstLastPara="1" wrap="square" lIns="91425" tIns="91425" rIns="91425" bIns="91425" anchor="ctr" anchorCtr="0">
              <a:noAutofit/>
            </a:bodyPr>
            <a:lstStyle/>
            <a:p>
              <a:endParaRPr/>
            </a:p>
          </p:txBody>
        </p:sp>
        <p:sp>
          <p:nvSpPr>
            <p:cNvPr id="126" name="Google Shape;2717;p26"/>
            <p:cNvSpPr/>
            <p:nvPr/>
          </p:nvSpPr>
          <p:spPr>
            <a:xfrm>
              <a:off x="7530678" y="3649210"/>
              <a:ext cx="1705912" cy="772747"/>
            </a:xfrm>
            <a:custGeom>
              <a:avLst/>
              <a:gdLst/>
              <a:ahLst/>
              <a:cxnLst/>
              <a:rect l="l" t="t" r="r" b="b"/>
              <a:pathLst>
                <a:path w="44419" h="20121" extrusionOk="0">
                  <a:moveTo>
                    <a:pt x="9633" y="445"/>
                  </a:moveTo>
                  <a:lnTo>
                    <a:pt x="43985" y="2727"/>
                  </a:lnTo>
                  <a:lnTo>
                    <a:pt x="43985" y="10990"/>
                  </a:lnTo>
                  <a:lnTo>
                    <a:pt x="22506" y="19664"/>
                  </a:lnTo>
                  <a:lnTo>
                    <a:pt x="685" y="4097"/>
                  </a:lnTo>
                  <a:lnTo>
                    <a:pt x="9633" y="445"/>
                  </a:lnTo>
                  <a:close/>
                  <a:moveTo>
                    <a:pt x="9581" y="1"/>
                  </a:moveTo>
                  <a:cubicBezTo>
                    <a:pt x="9559" y="1"/>
                    <a:pt x="9534" y="11"/>
                    <a:pt x="9519" y="11"/>
                  </a:cubicBezTo>
                  <a:lnTo>
                    <a:pt x="138" y="3846"/>
                  </a:lnTo>
                  <a:cubicBezTo>
                    <a:pt x="69" y="3869"/>
                    <a:pt x="23" y="3937"/>
                    <a:pt x="1" y="4006"/>
                  </a:cubicBezTo>
                  <a:cubicBezTo>
                    <a:pt x="1" y="4097"/>
                    <a:pt x="46" y="4165"/>
                    <a:pt x="92" y="4211"/>
                  </a:cubicBezTo>
                  <a:lnTo>
                    <a:pt x="22347" y="20097"/>
                  </a:lnTo>
                  <a:cubicBezTo>
                    <a:pt x="22392" y="20120"/>
                    <a:pt x="22438" y="20120"/>
                    <a:pt x="22484" y="20120"/>
                  </a:cubicBezTo>
                  <a:lnTo>
                    <a:pt x="22552" y="20120"/>
                  </a:lnTo>
                  <a:lnTo>
                    <a:pt x="44282" y="11355"/>
                  </a:lnTo>
                  <a:cubicBezTo>
                    <a:pt x="44373" y="11310"/>
                    <a:pt x="44419" y="11241"/>
                    <a:pt x="44419" y="11150"/>
                  </a:cubicBezTo>
                  <a:lnTo>
                    <a:pt x="44419" y="2522"/>
                  </a:lnTo>
                  <a:cubicBezTo>
                    <a:pt x="44419" y="2408"/>
                    <a:pt x="44327" y="2316"/>
                    <a:pt x="44213" y="2294"/>
                  </a:cubicBezTo>
                  <a:lnTo>
                    <a:pt x="9610" y="11"/>
                  </a:lnTo>
                  <a:cubicBezTo>
                    <a:pt x="9602" y="4"/>
                    <a:pt x="9592" y="1"/>
                    <a:pt x="9581" y="1"/>
                  </a:cubicBezTo>
                  <a:close/>
                </a:path>
              </a:pathLst>
            </a:custGeom>
            <a:solidFill>
              <a:srgbClr val="58C3C4"/>
            </a:solidFill>
            <a:ln>
              <a:noFill/>
            </a:ln>
          </p:spPr>
          <p:txBody>
            <a:bodyPr spcFirstLastPara="1" wrap="square" lIns="91425" tIns="91425" rIns="91425" bIns="91425" anchor="ctr" anchorCtr="0">
              <a:noAutofit/>
            </a:bodyPr>
            <a:lstStyle/>
            <a:p>
              <a:endParaRPr/>
            </a:p>
          </p:txBody>
        </p:sp>
        <p:sp>
          <p:nvSpPr>
            <p:cNvPr id="127" name="Google Shape;2718;p26"/>
            <p:cNvSpPr/>
            <p:nvPr/>
          </p:nvSpPr>
          <p:spPr>
            <a:xfrm>
              <a:off x="7336963" y="3012340"/>
              <a:ext cx="1307921" cy="1195701"/>
            </a:xfrm>
            <a:custGeom>
              <a:avLst/>
              <a:gdLst/>
              <a:ahLst/>
              <a:cxnLst/>
              <a:rect l="l" t="t" r="r" b="b"/>
              <a:pathLst>
                <a:path w="34056" h="31134" extrusionOk="0">
                  <a:moveTo>
                    <a:pt x="1826" y="0"/>
                  </a:moveTo>
                  <a:lnTo>
                    <a:pt x="1826" y="0"/>
                  </a:lnTo>
                  <a:cubicBezTo>
                    <a:pt x="1826" y="0"/>
                    <a:pt x="2214" y="3629"/>
                    <a:pt x="1826" y="6391"/>
                  </a:cubicBezTo>
                  <a:cubicBezTo>
                    <a:pt x="1324" y="9906"/>
                    <a:pt x="0" y="10979"/>
                    <a:pt x="0" y="10979"/>
                  </a:cubicBezTo>
                  <a:lnTo>
                    <a:pt x="29125" y="31134"/>
                  </a:lnTo>
                  <a:lnTo>
                    <a:pt x="30906" y="31134"/>
                  </a:lnTo>
                  <a:lnTo>
                    <a:pt x="33188" y="28418"/>
                  </a:lnTo>
                  <a:lnTo>
                    <a:pt x="34010" y="26112"/>
                  </a:lnTo>
                  <a:cubicBezTo>
                    <a:pt x="34033" y="25907"/>
                    <a:pt x="34056" y="25679"/>
                    <a:pt x="34033" y="25405"/>
                  </a:cubicBezTo>
                  <a:cubicBezTo>
                    <a:pt x="33896" y="22848"/>
                    <a:pt x="31659" y="17598"/>
                    <a:pt x="31659" y="17598"/>
                  </a:cubicBezTo>
                  <a:lnTo>
                    <a:pt x="1826" y="0"/>
                  </a:lnTo>
                  <a:close/>
                </a:path>
              </a:pathLst>
            </a:custGeom>
            <a:solidFill>
              <a:srgbClr val="EAE3D9"/>
            </a:solidFill>
            <a:ln>
              <a:noFill/>
            </a:ln>
          </p:spPr>
          <p:txBody>
            <a:bodyPr spcFirstLastPara="1" wrap="square" lIns="91425" tIns="91425" rIns="91425" bIns="91425" anchor="ctr" anchorCtr="0">
              <a:noAutofit/>
            </a:bodyPr>
            <a:lstStyle/>
            <a:p>
              <a:endParaRPr/>
            </a:p>
          </p:txBody>
        </p:sp>
        <p:sp>
          <p:nvSpPr>
            <p:cNvPr id="128" name="Google Shape;2719;p26"/>
            <p:cNvSpPr/>
            <p:nvPr/>
          </p:nvSpPr>
          <p:spPr>
            <a:xfrm>
              <a:off x="7320295" y="2995672"/>
              <a:ext cx="1341256" cy="1229037"/>
            </a:xfrm>
            <a:custGeom>
              <a:avLst/>
              <a:gdLst/>
              <a:ahLst/>
              <a:cxnLst/>
              <a:rect l="l" t="t" r="r" b="b"/>
              <a:pathLst>
                <a:path w="34924" h="32002" extrusionOk="0">
                  <a:moveTo>
                    <a:pt x="2260" y="0"/>
                  </a:moveTo>
                  <a:cubicBezTo>
                    <a:pt x="2180" y="0"/>
                    <a:pt x="2100" y="23"/>
                    <a:pt x="2032" y="69"/>
                  </a:cubicBezTo>
                  <a:cubicBezTo>
                    <a:pt x="1895" y="160"/>
                    <a:pt x="1827" y="320"/>
                    <a:pt x="1827" y="480"/>
                  </a:cubicBezTo>
                  <a:cubicBezTo>
                    <a:pt x="1827" y="525"/>
                    <a:pt x="2192" y="4086"/>
                    <a:pt x="1827" y="6757"/>
                  </a:cubicBezTo>
                  <a:cubicBezTo>
                    <a:pt x="1370" y="10021"/>
                    <a:pt x="183" y="11071"/>
                    <a:pt x="160" y="11071"/>
                  </a:cubicBezTo>
                  <a:cubicBezTo>
                    <a:pt x="69" y="11162"/>
                    <a:pt x="1" y="11299"/>
                    <a:pt x="1" y="11436"/>
                  </a:cubicBezTo>
                  <a:cubicBezTo>
                    <a:pt x="1" y="11573"/>
                    <a:pt x="69" y="11687"/>
                    <a:pt x="183" y="11778"/>
                  </a:cubicBezTo>
                  <a:lnTo>
                    <a:pt x="29308" y="31933"/>
                  </a:lnTo>
                  <a:cubicBezTo>
                    <a:pt x="29400" y="31979"/>
                    <a:pt x="29468" y="32001"/>
                    <a:pt x="29559" y="32001"/>
                  </a:cubicBezTo>
                  <a:lnTo>
                    <a:pt x="31340" y="32001"/>
                  </a:lnTo>
                  <a:cubicBezTo>
                    <a:pt x="31477" y="32001"/>
                    <a:pt x="31591" y="31956"/>
                    <a:pt x="31682" y="31865"/>
                  </a:cubicBezTo>
                  <a:lnTo>
                    <a:pt x="33965" y="29126"/>
                  </a:lnTo>
                  <a:cubicBezTo>
                    <a:pt x="34124" y="28943"/>
                    <a:pt x="34102" y="28669"/>
                    <a:pt x="33919" y="28509"/>
                  </a:cubicBezTo>
                  <a:cubicBezTo>
                    <a:pt x="33831" y="28451"/>
                    <a:pt x="33730" y="28421"/>
                    <a:pt x="33633" y="28421"/>
                  </a:cubicBezTo>
                  <a:cubicBezTo>
                    <a:pt x="33504" y="28421"/>
                    <a:pt x="33381" y="28473"/>
                    <a:pt x="33303" y="28578"/>
                  </a:cubicBezTo>
                  <a:lnTo>
                    <a:pt x="31134" y="31134"/>
                  </a:lnTo>
                  <a:lnTo>
                    <a:pt x="29696" y="31134"/>
                  </a:lnTo>
                  <a:lnTo>
                    <a:pt x="1096" y="11345"/>
                  </a:lnTo>
                  <a:cubicBezTo>
                    <a:pt x="1553" y="10728"/>
                    <a:pt x="2329" y="9382"/>
                    <a:pt x="2694" y="6871"/>
                  </a:cubicBezTo>
                  <a:cubicBezTo>
                    <a:pt x="2968" y="4885"/>
                    <a:pt x="2854" y="2488"/>
                    <a:pt x="2762" y="1233"/>
                  </a:cubicBezTo>
                  <a:lnTo>
                    <a:pt x="2762" y="1233"/>
                  </a:lnTo>
                  <a:lnTo>
                    <a:pt x="31751" y="18352"/>
                  </a:lnTo>
                  <a:cubicBezTo>
                    <a:pt x="32093" y="19174"/>
                    <a:pt x="33896" y="23647"/>
                    <a:pt x="34033" y="25861"/>
                  </a:cubicBezTo>
                  <a:cubicBezTo>
                    <a:pt x="34056" y="26113"/>
                    <a:pt x="34033" y="26318"/>
                    <a:pt x="34010" y="26478"/>
                  </a:cubicBezTo>
                  <a:cubicBezTo>
                    <a:pt x="33965" y="26706"/>
                    <a:pt x="34124" y="26934"/>
                    <a:pt x="34353" y="26980"/>
                  </a:cubicBezTo>
                  <a:cubicBezTo>
                    <a:pt x="34381" y="26985"/>
                    <a:pt x="34410" y="26988"/>
                    <a:pt x="34438" y="26988"/>
                  </a:cubicBezTo>
                  <a:cubicBezTo>
                    <a:pt x="34654" y="26988"/>
                    <a:pt x="34837" y="26837"/>
                    <a:pt x="34878" y="26615"/>
                  </a:cubicBezTo>
                  <a:cubicBezTo>
                    <a:pt x="34923" y="26386"/>
                    <a:pt x="34923" y="26113"/>
                    <a:pt x="34900" y="25816"/>
                  </a:cubicBezTo>
                  <a:cubicBezTo>
                    <a:pt x="34763" y="23214"/>
                    <a:pt x="32595" y="18078"/>
                    <a:pt x="32504" y="17873"/>
                  </a:cubicBezTo>
                  <a:cubicBezTo>
                    <a:pt x="32458" y="17781"/>
                    <a:pt x="32412" y="17713"/>
                    <a:pt x="32321" y="17667"/>
                  </a:cubicBezTo>
                  <a:lnTo>
                    <a:pt x="2488" y="69"/>
                  </a:lnTo>
                  <a:cubicBezTo>
                    <a:pt x="2420" y="23"/>
                    <a:pt x="2340" y="0"/>
                    <a:pt x="2260" y="0"/>
                  </a:cubicBezTo>
                  <a:close/>
                </a:path>
              </a:pathLst>
            </a:custGeom>
            <a:solidFill>
              <a:srgbClr val="EAE3D9"/>
            </a:solidFill>
            <a:ln>
              <a:noFill/>
            </a:ln>
          </p:spPr>
          <p:txBody>
            <a:bodyPr spcFirstLastPara="1" wrap="square" lIns="91425" tIns="91425" rIns="91425" bIns="91425" anchor="ctr" anchorCtr="0">
              <a:noAutofit/>
            </a:bodyPr>
            <a:lstStyle/>
            <a:p>
              <a:endParaRPr/>
            </a:p>
          </p:txBody>
        </p:sp>
        <p:sp>
          <p:nvSpPr>
            <p:cNvPr id="129" name="Google Shape;2720;p26"/>
            <p:cNvSpPr/>
            <p:nvPr/>
          </p:nvSpPr>
          <p:spPr>
            <a:xfrm>
              <a:off x="7278203" y="3419087"/>
              <a:ext cx="1235182" cy="856470"/>
            </a:xfrm>
            <a:custGeom>
              <a:avLst/>
              <a:gdLst/>
              <a:ahLst/>
              <a:cxnLst/>
              <a:rect l="l" t="t" r="r" b="b"/>
              <a:pathLst>
                <a:path w="32162" h="22301" extrusionOk="0">
                  <a:moveTo>
                    <a:pt x="1530" y="0"/>
                  </a:moveTo>
                  <a:lnTo>
                    <a:pt x="1" y="639"/>
                  </a:lnTo>
                  <a:lnTo>
                    <a:pt x="30404" y="22300"/>
                  </a:lnTo>
                  <a:lnTo>
                    <a:pt x="32162" y="20543"/>
                  </a:lnTo>
                  <a:lnTo>
                    <a:pt x="1530"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30" name="Google Shape;2721;p26"/>
            <p:cNvSpPr/>
            <p:nvPr/>
          </p:nvSpPr>
          <p:spPr>
            <a:xfrm>
              <a:off x="7336963" y="2637123"/>
              <a:ext cx="1882959" cy="1108944"/>
            </a:xfrm>
            <a:custGeom>
              <a:avLst/>
              <a:gdLst/>
              <a:ahLst/>
              <a:cxnLst/>
              <a:rect l="l" t="t" r="r" b="b"/>
              <a:pathLst>
                <a:path w="49029" h="28875" extrusionOk="0">
                  <a:moveTo>
                    <a:pt x="17576" y="1"/>
                  </a:moveTo>
                  <a:lnTo>
                    <a:pt x="0" y="8583"/>
                  </a:lnTo>
                  <a:lnTo>
                    <a:pt x="30792" y="28875"/>
                  </a:lnTo>
                  <a:lnTo>
                    <a:pt x="49029" y="20087"/>
                  </a:lnTo>
                  <a:lnTo>
                    <a:pt x="49029" y="2192"/>
                  </a:lnTo>
                  <a:lnTo>
                    <a:pt x="17576" y="1"/>
                  </a:lnTo>
                  <a:close/>
                </a:path>
              </a:pathLst>
            </a:custGeom>
            <a:solidFill>
              <a:srgbClr val="EB7C9D"/>
            </a:solidFill>
            <a:ln>
              <a:noFill/>
            </a:ln>
          </p:spPr>
          <p:txBody>
            <a:bodyPr spcFirstLastPara="1" wrap="square" lIns="91425" tIns="91425" rIns="91425" bIns="91425" anchor="ctr" anchorCtr="0">
              <a:noAutofit/>
            </a:bodyPr>
            <a:lstStyle/>
            <a:p>
              <a:endParaRPr/>
            </a:p>
          </p:txBody>
        </p:sp>
        <p:sp>
          <p:nvSpPr>
            <p:cNvPr id="131" name="Google Shape;2722;p26"/>
            <p:cNvSpPr/>
            <p:nvPr/>
          </p:nvSpPr>
          <p:spPr>
            <a:xfrm>
              <a:off x="7319412" y="2620494"/>
              <a:ext cx="1917178" cy="1142242"/>
            </a:xfrm>
            <a:custGeom>
              <a:avLst/>
              <a:gdLst/>
              <a:ahLst/>
              <a:cxnLst/>
              <a:rect l="l" t="t" r="r" b="b"/>
              <a:pathLst>
                <a:path w="49920" h="29742" extrusionOk="0">
                  <a:moveTo>
                    <a:pt x="18101" y="868"/>
                  </a:moveTo>
                  <a:lnTo>
                    <a:pt x="49052" y="3013"/>
                  </a:lnTo>
                  <a:lnTo>
                    <a:pt x="49052" y="20246"/>
                  </a:lnTo>
                  <a:lnTo>
                    <a:pt x="31271" y="28806"/>
                  </a:lnTo>
                  <a:lnTo>
                    <a:pt x="1325" y="9062"/>
                  </a:lnTo>
                  <a:lnTo>
                    <a:pt x="18101" y="868"/>
                  </a:lnTo>
                  <a:close/>
                  <a:moveTo>
                    <a:pt x="18056" y="0"/>
                  </a:moveTo>
                  <a:cubicBezTo>
                    <a:pt x="17987" y="0"/>
                    <a:pt x="17896" y="0"/>
                    <a:pt x="17827" y="46"/>
                  </a:cubicBezTo>
                  <a:lnTo>
                    <a:pt x="252" y="8628"/>
                  </a:lnTo>
                  <a:cubicBezTo>
                    <a:pt x="115" y="8697"/>
                    <a:pt x="24" y="8834"/>
                    <a:pt x="24" y="8993"/>
                  </a:cubicBezTo>
                  <a:cubicBezTo>
                    <a:pt x="1" y="9153"/>
                    <a:pt x="92" y="9290"/>
                    <a:pt x="206" y="9381"/>
                  </a:cubicBezTo>
                  <a:lnTo>
                    <a:pt x="30997" y="29673"/>
                  </a:lnTo>
                  <a:cubicBezTo>
                    <a:pt x="31066" y="29719"/>
                    <a:pt x="31157" y="29742"/>
                    <a:pt x="31249" y="29742"/>
                  </a:cubicBezTo>
                  <a:cubicBezTo>
                    <a:pt x="31294" y="29742"/>
                    <a:pt x="31363" y="29719"/>
                    <a:pt x="31431" y="29696"/>
                  </a:cubicBezTo>
                  <a:lnTo>
                    <a:pt x="49669" y="20908"/>
                  </a:lnTo>
                  <a:cubicBezTo>
                    <a:pt x="49828" y="20840"/>
                    <a:pt x="49920" y="20680"/>
                    <a:pt x="49920" y="20520"/>
                  </a:cubicBezTo>
                  <a:lnTo>
                    <a:pt x="49920" y="2625"/>
                  </a:lnTo>
                  <a:cubicBezTo>
                    <a:pt x="49920" y="2397"/>
                    <a:pt x="49737" y="2191"/>
                    <a:pt x="49509" y="2191"/>
                  </a:cubicBezTo>
                  <a:lnTo>
                    <a:pt x="18056"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32" name="Google Shape;2723;p26"/>
            <p:cNvSpPr/>
            <p:nvPr/>
          </p:nvSpPr>
          <p:spPr>
            <a:xfrm>
              <a:off x="7398296" y="3090840"/>
              <a:ext cx="1176460" cy="799899"/>
            </a:xfrm>
            <a:custGeom>
              <a:avLst/>
              <a:gdLst/>
              <a:ahLst/>
              <a:cxnLst/>
              <a:rect l="l" t="t" r="r" b="b"/>
              <a:pathLst>
                <a:path w="30633" h="20828" extrusionOk="0">
                  <a:moveTo>
                    <a:pt x="483" y="1"/>
                  </a:moveTo>
                  <a:cubicBezTo>
                    <a:pt x="350" y="1"/>
                    <a:pt x="222" y="67"/>
                    <a:pt x="138" y="193"/>
                  </a:cubicBezTo>
                  <a:cubicBezTo>
                    <a:pt x="1" y="398"/>
                    <a:pt x="47" y="650"/>
                    <a:pt x="252" y="786"/>
                  </a:cubicBezTo>
                  <a:lnTo>
                    <a:pt x="29902" y="20759"/>
                  </a:lnTo>
                  <a:cubicBezTo>
                    <a:pt x="29993" y="20804"/>
                    <a:pt x="30062" y="20827"/>
                    <a:pt x="30153" y="20827"/>
                  </a:cubicBezTo>
                  <a:cubicBezTo>
                    <a:pt x="30290" y="20827"/>
                    <a:pt x="30427" y="20759"/>
                    <a:pt x="30518" y="20622"/>
                  </a:cubicBezTo>
                  <a:cubicBezTo>
                    <a:pt x="30633" y="20439"/>
                    <a:pt x="30587" y="20165"/>
                    <a:pt x="30381" y="20028"/>
                  </a:cubicBezTo>
                  <a:lnTo>
                    <a:pt x="731" y="79"/>
                  </a:lnTo>
                  <a:cubicBezTo>
                    <a:pt x="652" y="26"/>
                    <a:pt x="567" y="1"/>
                    <a:pt x="483" y="1"/>
                  </a:cubicBezTo>
                  <a:close/>
                </a:path>
              </a:pathLst>
            </a:custGeom>
            <a:solidFill>
              <a:srgbClr val="C9BEAF"/>
            </a:solidFill>
            <a:ln>
              <a:noFill/>
            </a:ln>
          </p:spPr>
          <p:txBody>
            <a:bodyPr spcFirstLastPara="1" wrap="square" lIns="91425" tIns="91425" rIns="91425" bIns="91425" anchor="ctr" anchorCtr="0">
              <a:noAutofit/>
            </a:bodyPr>
            <a:lstStyle/>
            <a:p>
              <a:endParaRPr/>
            </a:p>
          </p:txBody>
        </p:sp>
        <p:sp>
          <p:nvSpPr>
            <p:cNvPr id="133" name="Google Shape;2724;p26"/>
            <p:cNvSpPr/>
            <p:nvPr/>
          </p:nvSpPr>
          <p:spPr>
            <a:xfrm>
              <a:off x="7405324" y="3201561"/>
              <a:ext cx="1167666" cy="793486"/>
            </a:xfrm>
            <a:custGeom>
              <a:avLst/>
              <a:gdLst/>
              <a:ahLst/>
              <a:cxnLst/>
              <a:rect l="l" t="t" r="r" b="b"/>
              <a:pathLst>
                <a:path w="30404" h="20661" extrusionOk="0">
                  <a:moveTo>
                    <a:pt x="513" y="1"/>
                  </a:moveTo>
                  <a:cubicBezTo>
                    <a:pt x="371" y="1"/>
                    <a:pt x="226" y="76"/>
                    <a:pt x="138" y="209"/>
                  </a:cubicBezTo>
                  <a:cubicBezTo>
                    <a:pt x="1" y="391"/>
                    <a:pt x="69" y="665"/>
                    <a:pt x="252" y="802"/>
                  </a:cubicBezTo>
                  <a:lnTo>
                    <a:pt x="29673" y="20592"/>
                  </a:lnTo>
                  <a:cubicBezTo>
                    <a:pt x="29742" y="20637"/>
                    <a:pt x="29833" y="20660"/>
                    <a:pt x="29902" y="20660"/>
                  </a:cubicBezTo>
                  <a:cubicBezTo>
                    <a:pt x="30061" y="20660"/>
                    <a:pt x="30198" y="20592"/>
                    <a:pt x="30267" y="20478"/>
                  </a:cubicBezTo>
                  <a:cubicBezTo>
                    <a:pt x="30404" y="20272"/>
                    <a:pt x="30358" y="19998"/>
                    <a:pt x="30153" y="19861"/>
                  </a:cubicBezTo>
                  <a:lnTo>
                    <a:pt x="731" y="72"/>
                  </a:lnTo>
                  <a:cubicBezTo>
                    <a:pt x="666" y="23"/>
                    <a:pt x="590" y="1"/>
                    <a:pt x="513" y="1"/>
                  </a:cubicBezTo>
                  <a:close/>
                </a:path>
              </a:pathLst>
            </a:custGeom>
            <a:solidFill>
              <a:srgbClr val="C9BEAF"/>
            </a:solidFill>
            <a:ln>
              <a:noFill/>
            </a:ln>
          </p:spPr>
          <p:txBody>
            <a:bodyPr spcFirstLastPara="1" wrap="square" lIns="91425" tIns="91425" rIns="91425" bIns="91425" anchor="ctr" anchorCtr="0">
              <a:noAutofit/>
            </a:bodyPr>
            <a:lstStyle/>
            <a:p>
              <a:endParaRPr/>
            </a:p>
          </p:txBody>
        </p:sp>
        <p:sp>
          <p:nvSpPr>
            <p:cNvPr id="134" name="Google Shape;2725;p26"/>
            <p:cNvSpPr/>
            <p:nvPr/>
          </p:nvSpPr>
          <p:spPr>
            <a:xfrm>
              <a:off x="7392189" y="3282826"/>
              <a:ext cx="1150998" cy="811267"/>
            </a:xfrm>
            <a:custGeom>
              <a:avLst/>
              <a:gdLst/>
              <a:ahLst/>
              <a:cxnLst/>
              <a:rect l="l" t="t" r="r" b="b"/>
              <a:pathLst>
                <a:path w="29970" h="21124" extrusionOk="0">
                  <a:moveTo>
                    <a:pt x="483" y="0"/>
                  </a:moveTo>
                  <a:cubicBezTo>
                    <a:pt x="349" y="0"/>
                    <a:pt x="221" y="66"/>
                    <a:pt x="137" y="193"/>
                  </a:cubicBezTo>
                  <a:cubicBezTo>
                    <a:pt x="0" y="398"/>
                    <a:pt x="46" y="672"/>
                    <a:pt x="251" y="809"/>
                  </a:cubicBezTo>
                  <a:lnTo>
                    <a:pt x="29217" y="21055"/>
                  </a:lnTo>
                  <a:cubicBezTo>
                    <a:pt x="29308" y="21101"/>
                    <a:pt x="29376" y="21124"/>
                    <a:pt x="29468" y="21124"/>
                  </a:cubicBezTo>
                  <a:cubicBezTo>
                    <a:pt x="29605" y="21124"/>
                    <a:pt x="29742" y="21055"/>
                    <a:pt x="29833" y="20941"/>
                  </a:cubicBezTo>
                  <a:cubicBezTo>
                    <a:pt x="29970" y="20735"/>
                    <a:pt x="29901" y="20462"/>
                    <a:pt x="29719" y="20325"/>
                  </a:cubicBezTo>
                  <a:lnTo>
                    <a:pt x="731" y="79"/>
                  </a:lnTo>
                  <a:cubicBezTo>
                    <a:pt x="652" y="26"/>
                    <a:pt x="566" y="0"/>
                    <a:pt x="483" y="0"/>
                  </a:cubicBezTo>
                  <a:close/>
                </a:path>
              </a:pathLst>
            </a:custGeom>
            <a:solidFill>
              <a:srgbClr val="C9BEAF"/>
            </a:solidFill>
            <a:ln>
              <a:noFill/>
            </a:ln>
          </p:spPr>
          <p:txBody>
            <a:bodyPr spcFirstLastPara="1" wrap="square" lIns="91425" tIns="91425" rIns="91425" bIns="91425" anchor="ctr" anchorCtr="0">
              <a:noAutofit/>
            </a:bodyPr>
            <a:lstStyle/>
            <a:p>
              <a:endParaRPr/>
            </a:p>
          </p:txBody>
        </p:sp>
        <p:sp>
          <p:nvSpPr>
            <p:cNvPr id="135" name="Google Shape;2726;p26"/>
            <p:cNvSpPr/>
            <p:nvPr/>
          </p:nvSpPr>
          <p:spPr>
            <a:xfrm>
              <a:off x="7356242" y="3350304"/>
              <a:ext cx="1162404" cy="834963"/>
            </a:xfrm>
            <a:custGeom>
              <a:avLst/>
              <a:gdLst/>
              <a:ahLst/>
              <a:cxnLst/>
              <a:rect l="l" t="t" r="r" b="b"/>
              <a:pathLst>
                <a:path w="30267" h="21741" extrusionOk="0">
                  <a:moveTo>
                    <a:pt x="498" y="1"/>
                  </a:moveTo>
                  <a:cubicBezTo>
                    <a:pt x="358" y="1"/>
                    <a:pt x="222" y="67"/>
                    <a:pt x="137" y="193"/>
                  </a:cubicBezTo>
                  <a:cubicBezTo>
                    <a:pt x="0" y="376"/>
                    <a:pt x="46" y="650"/>
                    <a:pt x="251" y="787"/>
                  </a:cubicBezTo>
                  <a:lnTo>
                    <a:pt x="29513" y="21649"/>
                  </a:lnTo>
                  <a:cubicBezTo>
                    <a:pt x="29605" y="21718"/>
                    <a:pt x="29673" y="21740"/>
                    <a:pt x="29765" y="21740"/>
                  </a:cubicBezTo>
                  <a:cubicBezTo>
                    <a:pt x="29901" y="21740"/>
                    <a:pt x="30038" y="21672"/>
                    <a:pt x="30130" y="21558"/>
                  </a:cubicBezTo>
                  <a:cubicBezTo>
                    <a:pt x="30267" y="21352"/>
                    <a:pt x="30221" y="21078"/>
                    <a:pt x="30016" y="20941"/>
                  </a:cubicBezTo>
                  <a:lnTo>
                    <a:pt x="754" y="79"/>
                  </a:lnTo>
                  <a:cubicBezTo>
                    <a:pt x="675" y="27"/>
                    <a:pt x="586" y="1"/>
                    <a:pt x="498" y="1"/>
                  </a:cubicBezTo>
                  <a:close/>
                </a:path>
              </a:pathLst>
            </a:custGeom>
            <a:solidFill>
              <a:srgbClr val="C9BEAF"/>
            </a:solidFill>
            <a:ln>
              <a:noFill/>
            </a:ln>
          </p:spPr>
          <p:txBody>
            <a:bodyPr spcFirstLastPara="1" wrap="square" lIns="91425" tIns="91425" rIns="91425" bIns="91425" anchor="ctr" anchorCtr="0">
              <a:noAutofit/>
            </a:bodyPr>
            <a:lstStyle/>
            <a:p>
              <a:endParaRPr/>
            </a:p>
          </p:txBody>
        </p:sp>
        <p:sp>
          <p:nvSpPr>
            <p:cNvPr id="136" name="Google Shape;2727;p26"/>
            <p:cNvSpPr/>
            <p:nvPr/>
          </p:nvSpPr>
          <p:spPr>
            <a:xfrm>
              <a:off x="8445869" y="3425194"/>
              <a:ext cx="774053" cy="850364"/>
            </a:xfrm>
            <a:custGeom>
              <a:avLst/>
              <a:gdLst/>
              <a:ahLst/>
              <a:cxnLst/>
              <a:rect l="l" t="t" r="r" b="b"/>
              <a:pathLst>
                <a:path w="20155" h="22142" extrusionOk="0">
                  <a:moveTo>
                    <a:pt x="20155" y="1"/>
                  </a:moveTo>
                  <a:lnTo>
                    <a:pt x="1918" y="8355"/>
                  </a:lnTo>
                  <a:cubicBezTo>
                    <a:pt x="1918" y="8355"/>
                    <a:pt x="3356" y="10112"/>
                    <a:pt x="2762" y="14814"/>
                  </a:cubicBezTo>
                  <a:cubicBezTo>
                    <a:pt x="2237" y="19197"/>
                    <a:pt x="0" y="22141"/>
                    <a:pt x="0" y="22141"/>
                  </a:cubicBezTo>
                  <a:lnTo>
                    <a:pt x="20155" y="13217"/>
                  </a:lnTo>
                  <a:lnTo>
                    <a:pt x="20155"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7" name="Google Shape;2728;p26"/>
            <p:cNvSpPr/>
            <p:nvPr/>
          </p:nvSpPr>
          <p:spPr>
            <a:xfrm>
              <a:off x="8428318" y="3408296"/>
              <a:ext cx="808272" cy="883929"/>
            </a:xfrm>
            <a:custGeom>
              <a:avLst/>
              <a:gdLst/>
              <a:ahLst/>
              <a:cxnLst/>
              <a:rect l="l" t="t" r="r" b="b"/>
              <a:pathLst>
                <a:path w="21046" h="23016" extrusionOk="0">
                  <a:moveTo>
                    <a:pt x="20178" y="1126"/>
                  </a:moveTo>
                  <a:lnTo>
                    <a:pt x="20178" y="13383"/>
                  </a:lnTo>
                  <a:lnTo>
                    <a:pt x="1598" y="21600"/>
                  </a:lnTo>
                  <a:cubicBezTo>
                    <a:pt x="2306" y="20322"/>
                    <a:pt x="3310" y="18108"/>
                    <a:pt x="3653" y="15300"/>
                  </a:cubicBezTo>
                  <a:cubicBezTo>
                    <a:pt x="4086" y="11762"/>
                    <a:pt x="3402" y="9799"/>
                    <a:pt x="2991" y="8978"/>
                  </a:cubicBezTo>
                  <a:lnTo>
                    <a:pt x="20178" y="1126"/>
                  </a:lnTo>
                  <a:close/>
                  <a:moveTo>
                    <a:pt x="20606" y="0"/>
                  </a:moveTo>
                  <a:cubicBezTo>
                    <a:pt x="20547" y="0"/>
                    <a:pt x="20486" y="11"/>
                    <a:pt x="20429" y="30"/>
                  </a:cubicBezTo>
                  <a:lnTo>
                    <a:pt x="2192" y="8384"/>
                  </a:lnTo>
                  <a:cubicBezTo>
                    <a:pt x="2055" y="8453"/>
                    <a:pt x="1986" y="8567"/>
                    <a:pt x="1941" y="8681"/>
                  </a:cubicBezTo>
                  <a:cubicBezTo>
                    <a:pt x="1918" y="8818"/>
                    <a:pt x="1941" y="8955"/>
                    <a:pt x="2032" y="9069"/>
                  </a:cubicBezTo>
                  <a:cubicBezTo>
                    <a:pt x="2032" y="9092"/>
                    <a:pt x="3333" y="10781"/>
                    <a:pt x="2808" y="15186"/>
                  </a:cubicBezTo>
                  <a:cubicBezTo>
                    <a:pt x="2283" y="19409"/>
                    <a:pt x="138" y="22285"/>
                    <a:pt x="115" y="22307"/>
                  </a:cubicBezTo>
                  <a:cubicBezTo>
                    <a:pt x="1" y="22467"/>
                    <a:pt x="1" y="22695"/>
                    <a:pt x="115" y="22855"/>
                  </a:cubicBezTo>
                  <a:cubicBezTo>
                    <a:pt x="206" y="22947"/>
                    <a:pt x="320" y="23015"/>
                    <a:pt x="457" y="23015"/>
                  </a:cubicBezTo>
                  <a:cubicBezTo>
                    <a:pt x="503" y="23015"/>
                    <a:pt x="571" y="22992"/>
                    <a:pt x="617" y="22969"/>
                  </a:cubicBezTo>
                  <a:lnTo>
                    <a:pt x="20795" y="14068"/>
                  </a:lnTo>
                  <a:cubicBezTo>
                    <a:pt x="20932" y="13999"/>
                    <a:pt x="21046" y="13839"/>
                    <a:pt x="21046" y="13657"/>
                  </a:cubicBezTo>
                  <a:lnTo>
                    <a:pt x="21046" y="441"/>
                  </a:lnTo>
                  <a:cubicBezTo>
                    <a:pt x="21046" y="281"/>
                    <a:pt x="20977" y="144"/>
                    <a:pt x="20840" y="76"/>
                  </a:cubicBezTo>
                  <a:cubicBezTo>
                    <a:pt x="20773" y="22"/>
                    <a:pt x="20691" y="0"/>
                    <a:pt x="2060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8" name="Google Shape;2729;p26"/>
            <p:cNvSpPr/>
            <p:nvPr/>
          </p:nvSpPr>
          <p:spPr>
            <a:xfrm>
              <a:off x="8608898" y="3749639"/>
              <a:ext cx="143827" cy="90252"/>
            </a:xfrm>
            <a:custGeom>
              <a:avLst/>
              <a:gdLst/>
              <a:ahLst/>
              <a:cxnLst/>
              <a:rect l="l" t="t" r="r" b="b"/>
              <a:pathLst>
                <a:path w="3745" h="2350" extrusionOk="0">
                  <a:moveTo>
                    <a:pt x="3019" y="0"/>
                  </a:moveTo>
                  <a:cubicBezTo>
                    <a:pt x="2925" y="0"/>
                    <a:pt x="2830" y="22"/>
                    <a:pt x="2740" y="67"/>
                  </a:cubicBezTo>
                  <a:lnTo>
                    <a:pt x="480" y="1117"/>
                  </a:lnTo>
                  <a:cubicBezTo>
                    <a:pt x="138" y="1254"/>
                    <a:pt x="1" y="1642"/>
                    <a:pt x="160" y="1984"/>
                  </a:cubicBezTo>
                  <a:cubicBezTo>
                    <a:pt x="252" y="2212"/>
                    <a:pt x="503" y="2349"/>
                    <a:pt x="731" y="2349"/>
                  </a:cubicBezTo>
                  <a:cubicBezTo>
                    <a:pt x="822" y="2349"/>
                    <a:pt x="914" y="2326"/>
                    <a:pt x="1005" y="2304"/>
                  </a:cubicBezTo>
                  <a:lnTo>
                    <a:pt x="3288" y="1254"/>
                  </a:lnTo>
                  <a:cubicBezTo>
                    <a:pt x="3607" y="1094"/>
                    <a:pt x="3744" y="706"/>
                    <a:pt x="3607" y="386"/>
                  </a:cubicBezTo>
                  <a:cubicBezTo>
                    <a:pt x="3492" y="140"/>
                    <a:pt x="3260" y="0"/>
                    <a:pt x="3019" y="0"/>
                  </a:cubicBezTo>
                  <a:close/>
                </a:path>
              </a:pathLst>
            </a:custGeom>
            <a:solidFill>
              <a:srgbClr val="FFFFFF">
                <a:alpha val="8039"/>
              </a:srgbClr>
            </a:solidFill>
            <a:ln>
              <a:noFill/>
            </a:ln>
          </p:spPr>
          <p:txBody>
            <a:bodyPr spcFirstLastPara="1" wrap="square" lIns="91425" tIns="91425" rIns="91425" bIns="91425" anchor="ctr" anchorCtr="0">
              <a:noAutofit/>
            </a:bodyPr>
            <a:lstStyle/>
            <a:p>
              <a:endParaRPr/>
            </a:p>
          </p:txBody>
        </p:sp>
        <p:sp>
          <p:nvSpPr>
            <p:cNvPr id="139" name="Google Shape;2730;p26"/>
            <p:cNvSpPr/>
            <p:nvPr/>
          </p:nvSpPr>
          <p:spPr>
            <a:xfrm>
              <a:off x="8822814" y="3562568"/>
              <a:ext cx="333125" cy="178238"/>
            </a:xfrm>
            <a:custGeom>
              <a:avLst/>
              <a:gdLst/>
              <a:ahLst/>
              <a:cxnLst/>
              <a:rect l="l" t="t" r="r" b="b"/>
              <a:pathLst>
                <a:path w="8674" h="4641" extrusionOk="0">
                  <a:moveTo>
                    <a:pt x="7926" y="1"/>
                  </a:moveTo>
                  <a:cubicBezTo>
                    <a:pt x="7839" y="1"/>
                    <a:pt x="7752" y="18"/>
                    <a:pt x="7669" y="53"/>
                  </a:cubicBezTo>
                  <a:lnTo>
                    <a:pt x="479" y="3386"/>
                  </a:lnTo>
                  <a:cubicBezTo>
                    <a:pt x="160" y="3545"/>
                    <a:pt x="0" y="3933"/>
                    <a:pt x="160" y="4253"/>
                  </a:cubicBezTo>
                  <a:cubicBezTo>
                    <a:pt x="274" y="4504"/>
                    <a:pt x="502" y="4641"/>
                    <a:pt x="753" y="4641"/>
                  </a:cubicBezTo>
                  <a:cubicBezTo>
                    <a:pt x="845" y="4641"/>
                    <a:pt x="936" y="4618"/>
                    <a:pt x="1027" y="4595"/>
                  </a:cubicBezTo>
                  <a:lnTo>
                    <a:pt x="8217" y="1263"/>
                  </a:lnTo>
                  <a:cubicBezTo>
                    <a:pt x="8537" y="1103"/>
                    <a:pt x="8674" y="715"/>
                    <a:pt x="8537" y="395"/>
                  </a:cubicBezTo>
                  <a:cubicBezTo>
                    <a:pt x="8418" y="142"/>
                    <a:pt x="8174" y="1"/>
                    <a:pt x="7926" y="1"/>
                  </a:cubicBezTo>
                  <a:close/>
                </a:path>
              </a:pathLst>
            </a:custGeom>
            <a:solidFill>
              <a:srgbClr val="FFFFFF">
                <a:alpha val="8039"/>
              </a:srgbClr>
            </a:solidFill>
            <a:ln>
              <a:noFill/>
            </a:ln>
          </p:spPr>
          <p:txBody>
            <a:bodyPr spcFirstLastPara="1" wrap="square" lIns="91425" tIns="91425" rIns="91425" bIns="91425" anchor="ctr" anchorCtr="0">
              <a:noAutofit/>
            </a:bodyPr>
            <a:lstStyle/>
            <a:p>
              <a:endParaRPr/>
            </a:p>
          </p:txBody>
        </p:sp>
        <p:sp>
          <p:nvSpPr>
            <p:cNvPr id="140" name="Google Shape;2731;p26"/>
            <p:cNvSpPr/>
            <p:nvPr/>
          </p:nvSpPr>
          <p:spPr>
            <a:xfrm>
              <a:off x="8131140" y="3341855"/>
              <a:ext cx="389273" cy="252590"/>
            </a:xfrm>
            <a:custGeom>
              <a:avLst/>
              <a:gdLst/>
              <a:ahLst/>
              <a:cxnLst/>
              <a:rect l="l" t="t" r="r" b="b"/>
              <a:pathLst>
                <a:path w="10136" h="6577" extrusionOk="0">
                  <a:moveTo>
                    <a:pt x="742" y="1"/>
                  </a:moveTo>
                  <a:cubicBezTo>
                    <a:pt x="522" y="1"/>
                    <a:pt x="303" y="112"/>
                    <a:pt x="184" y="322"/>
                  </a:cubicBezTo>
                  <a:cubicBezTo>
                    <a:pt x="1" y="619"/>
                    <a:pt x="92" y="1030"/>
                    <a:pt x="412" y="1212"/>
                  </a:cubicBezTo>
                  <a:lnTo>
                    <a:pt x="9063" y="6485"/>
                  </a:lnTo>
                  <a:cubicBezTo>
                    <a:pt x="9177" y="6553"/>
                    <a:pt x="9291" y="6576"/>
                    <a:pt x="9405" y="6576"/>
                  </a:cubicBezTo>
                  <a:cubicBezTo>
                    <a:pt x="9610" y="6576"/>
                    <a:pt x="9839" y="6462"/>
                    <a:pt x="9953" y="6257"/>
                  </a:cubicBezTo>
                  <a:cubicBezTo>
                    <a:pt x="10135" y="5960"/>
                    <a:pt x="10044" y="5549"/>
                    <a:pt x="9724" y="5366"/>
                  </a:cubicBezTo>
                  <a:lnTo>
                    <a:pt x="1074" y="94"/>
                  </a:lnTo>
                  <a:cubicBezTo>
                    <a:pt x="972" y="31"/>
                    <a:pt x="857" y="1"/>
                    <a:pt x="742" y="1"/>
                  </a:cubicBezTo>
                  <a:close/>
                </a:path>
              </a:pathLst>
            </a:custGeom>
            <a:solidFill>
              <a:srgbClr val="FFFFFF">
                <a:alpha val="8039"/>
              </a:srgbClr>
            </a:solidFill>
            <a:ln>
              <a:noFill/>
            </a:ln>
          </p:spPr>
          <p:txBody>
            <a:bodyPr spcFirstLastPara="1" wrap="square" lIns="91425" tIns="91425" rIns="91425" bIns="91425" anchor="ctr" anchorCtr="0">
              <a:noAutofit/>
            </a:bodyPr>
            <a:lstStyle/>
            <a:p>
              <a:endParaRPr/>
            </a:p>
          </p:txBody>
        </p:sp>
        <p:sp>
          <p:nvSpPr>
            <p:cNvPr id="141" name="Google Shape;2732;p26"/>
            <p:cNvSpPr/>
            <p:nvPr/>
          </p:nvSpPr>
          <p:spPr>
            <a:xfrm>
              <a:off x="7798937" y="2692350"/>
              <a:ext cx="1420985" cy="397146"/>
            </a:xfrm>
            <a:custGeom>
              <a:avLst/>
              <a:gdLst/>
              <a:ahLst/>
              <a:cxnLst/>
              <a:rect l="l" t="t" r="r" b="b"/>
              <a:pathLst>
                <a:path w="37000" h="10341" extrusionOk="0">
                  <a:moveTo>
                    <a:pt x="7761" y="1"/>
                  </a:moveTo>
                  <a:lnTo>
                    <a:pt x="0" y="10341"/>
                  </a:lnTo>
                  <a:lnTo>
                    <a:pt x="37000" y="10341"/>
                  </a:lnTo>
                  <a:lnTo>
                    <a:pt x="37000" y="1827"/>
                  </a:lnTo>
                  <a:lnTo>
                    <a:pt x="7761" y="1"/>
                  </a:lnTo>
                  <a:close/>
                </a:path>
              </a:pathLst>
            </a:custGeom>
            <a:solidFill>
              <a:srgbClr val="0C0044">
                <a:alpha val="22770"/>
              </a:srgbClr>
            </a:solidFill>
            <a:ln>
              <a:noFill/>
            </a:ln>
          </p:spPr>
          <p:txBody>
            <a:bodyPr spcFirstLastPara="1" wrap="square" lIns="91425" tIns="91425" rIns="91425" bIns="91425" anchor="ctr" anchorCtr="0">
              <a:noAutofit/>
            </a:bodyPr>
            <a:lstStyle/>
            <a:p>
              <a:endParaRPr/>
            </a:p>
          </p:txBody>
        </p:sp>
        <p:sp>
          <p:nvSpPr>
            <p:cNvPr id="142" name="Google Shape;2733;p26"/>
            <p:cNvSpPr/>
            <p:nvPr/>
          </p:nvSpPr>
          <p:spPr>
            <a:xfrm>
              <a:off x="8017192" y="2584547"/>
              <a:ext cx="1210641" cy="427832"/>
            </a:xfrm>
            <a:custGeom>
              <a:avLst/>
              <a:gdLst/>
              <a:ahLst/>
              <a:cxnLst/>
              <a:rect l="l" t="t" r="r" b="b"/>
              <a:pathLst>
                <a:path w="31523" h="11140" extrusionOk="0">
                  <a:moveTo>
                    <a:pt x="1" y="0"/>
                  </a:moveTo>
                  <a:lnTo>
                    <a:pt x="1" y="11139"/>
                  </a:lnTo>
                  <a:lnTo>
                    <a:pt x="31522" y="11139"/>
                  </a:lnTo>
                  <a:lnTo>
                    <a:pt x="31522"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3" name="Google Shape;2734;p26"/>
            <p:cNvSpPr/>
            <p:nvPr/>
          </p:nvSpPr>
          <p:spPr>
            <a:xfrm>
              <a:off x="8009319" y="2575790"/>
              <a:ext cx="1227270" cy="445344"/>
            </a:xfrm>
            <a:custGeom>
              <a:avLst/>
              <a:gdLst/>
              <a:ahLst/>
              <a:cxnLst/>
              <a:rect l="l" t="t" r="r" b="b"/>
              <a:pathLst>
                <a:path w="31956" h="11596" extrusionOk="0">
                  <a:moveTo>
                    <a:pt x="31522" y="457"/>
                  </a:moveTo>
                  <a:lnTo>
                    <a:pt x="31522" y="11162"/>
                  </a:lnTo>
                  <a:lnTo>
                    <a:pt x="434" y="11162"/>
                  </a:lnTo>
                  <a:lnTo>
                    <a:pt x="434" y="457"/>
                  </a:lnTo>
                  <a:close/>
                  <a:moveTo>
                    <a:pt x="206" y="0"/>
                  </a:moveTo>
                  <a:cubicBezTo>
                    <a:pt x="92" y="0"/>
                    <a:pt x="0" y="114"/>
                    <a:pt x="0" y="228"/>
                  </a:cubicBezTo>
                  <a:lnTo>
                    <a:pt x="0" y="11367"/>
                  </a:lnTo>
                  <a:cubicBezTo>
                    <a:pt x="0" y="11481"/>
                    <a:pt x="92" y="11595"/>
                    <a:pt x="206" y="11595"/>
                  </a:cubicBezTo>
                  <a:lnTo>
                    <a:pt x="31727" y="11595"/>
                  </a:lnTo>
                  <a:cubicBezTo>
                    <a:pt x="31864" y="11595"/>
                    <a:pt x="31956" y="11481"/>
                    <a:pt x="31956" y="11367"/>
                  </a:cubicBezTo>
                  <a:lnTo>
                    <a:pt x="31956" y="228"/>
                  </a:lnTo>
                  <a:cubicBezTo>
                    <a:pt x="31956" y="114"/>
                    <a:pt x="31864" y="0"/>
                    <a:pt x="31727" y="0"/>
                  </a:cubicBezTo>
                  <a:close/>
                </a:path>
              </a:pathLst>
            </a:custGeom>
            <a:solidFill>
              <a:srgbClr val="58C3C4"/>
            </a:solidFill>
            <a:ln>
              <a:noFill/>
            </a:ln>
          </p:spPr>
          <p:txBody>
            <a:bodyPr spcFirstLastPara="1" wrap="square" lIns="91425" tIns="91425" rIns="91425" bIns="91425" anchor="ctr" anchorCtr="0">
              <a:noAutofit/>
            </a:bodyPr>
            <a:lstStyle/>
            <a:p>
              <a:endParaRPr/>
            </a:p>
          </p:txBody>
        </p:sp>
        <p:sp>
          <p:nvSpPr>
            <p:cNvPr id="144" name="Google Shape;2735;p26"/>
            <p:cNvSpPr/>
            <p:nvPr/>
          </p:nvSpPr>
          <p:spPr>
            <a:xfrm>
              <a:off x="8020687" y="2584547"/>
              <a:ext cx="1207146" cy="140293"/>
            </a:xfrm>
            <a:custGeom>
              <a:avLst/>
              <a:gdLst/>
              <a:ahLst/>
              <a:cxnLst/>
              <a:rect l="l" t="t" r="r" b="b"/>
              <a:pathLst>
                <a:path w="31432" h="3653" extrusionOk="0">
                  <a:moveTo>
                    <a:pt x="1" y="0"/>
                  </a:moveTo>
                  <a:lnTo>
                    <a:pt x="1" y="3652"/>
                  </a:lnTo>
                  <a:lnTo>
                    <a:pt x="31431" y="3652"/>
                  </a:lnTo>
                  <a:lnTo>
                    <a:pt x="31431" y="0"/>
                  </a:lnTo>
                  <a:close/>
                </a:path>
              </a:pathLst>
            </a:custGeom>
            <a:solidFill>
              <a:srgbClr val="0C0044">
                <a:alpha val="22770"/>
              </a:srgbClr>
            </a:solidFill>
            <a:ln>
              <a:noFill/>
            </a:ln>
          </p:spPr>
          <p:txBody>
            <a:bodyPr spcFirstLastPara="1" wrap="square" lIns="91425" tIns="91425" rIns="91425" bIns="91425" anchor="ctr" anchorCtr="0">
              <a:noAutofit/>
            </a:bodyPr>
            <a:lstStyle/>
            <a:p>
              <a:endParaRPr/>
            </a:p>
          </p:txBody>
        </p:sp>
        <p:sp>
          <p:nvSpPr>
            <p:cNvPr id="145" name="Google Shape;2736;p26"/>
            <p:cNvSpPr/>
            <p:nvPr/>
          </p:nvSpPr>
          <p:spPr>
            <a:xfrm>
              <a:off x="7801548" y="1243329"/>
              <a:ext cx="1435041" cy="831929"/>
            </a:xfrm>
            <a:custGeom>
              <a:avLst/>
              <a:gdLst/>
              <a:ahLst/>
              <a:cxnLst/>
              <a:rect l="l" t="t" r="r" b="b"/>
              <a:pathLst>
                <a:path w="37366" h="21662" extrusionOk="0">
                  <a:moveTo>
                    <a:pt x="28099" y="1"/>
                  </a:moveTo>
                  <a:lnTo>
                    <a:pt x="1" y="21662"/>
                  </a:lnTo>
                  <a:lnTo>
                    <a:pt x="37366" y="21662"/>
                  </a:lnTo>
                  <a:lnTo>
                    <a:pt x="37366" y="1"/>
                  </a:lnTo>
                  <a:close/>
                </a:path>
              </a:pathLst>
            </a:custGeom>
            <a:solidFill>
              <a:srgbClr val="9F4C89"/>
            </a:solidFill>
            <a:ln>
              <a:noFill/>
            </a:ln>
          </p:spPr>
          <p:txBody>
            <a:bodyPr spcFirstLastPara="1" wrap="square" lIns="91425" tIns="91425" rIns="91425" bIns="91425" anchor="ctr" anchorCtr="0">
              <a:noAutofit/>
            </a:bodyPr>
            <a:lstStyle/>
            <a:p>
              <a:endParaRPr/>
            </a:p>
          </p:txBody>
        </p:sp>
        <p:sp>
          <p:nvSpPr>
            <p:cNvPr id="146" name="Google Shape;2737;p26"/>
            <p:cNvSpPr/>
            <p:nvPr/>
          </p:nvSpPr>
          <p:spPr>
            <a:xfrm>
              <a:off x="7783152" y="1226700"/>
              <a:ext cx="1453437" cy="866110"/>
            </a:xfrm>
            <a:custGeom>
              <a:avLst/>
              <a:gdLst/>
              <a:ahLst/>
              <a:cxnLst/>
              <a:rect l="l" t="t" r="r" b="b"/>
              <a:pathLst>
                <a:path w="37845" h="22552" extrusionOk="0">
                  <a:moveTo>
                    <a:pt x="28258" y="0"/>
                  </a:moveTo>
                  <a:cubicBezTo>
                    <a:pt x="28144" y="0"/>
                    <a:pt x="28053" y="46"/>
                    <a:pt x="27984" y="91"/>
                  </a:cubicBezTo>
                  <a:lnTo>
                    <a:pt x="206" y="21753"/>
                  </a:lnTo>
                  <a:cubicBezTo>
                    <a:pt x="69" y="21867"/>
                    <a:pt x="0" y="22072"/>
                    <a:pt x="69" y="22255"/>
                  </a:cubicBezTo>
                  <a:cubicBezTo>
                    <a:pt x="114" y="22415"/>
                    <a:pt x="274" y="22551"/>
                    <a:pt x="480" y="22551"/>
                  </a:cubicBezTo>
                  <a:lnTo>
                    <a:pt x="37411" y="22551"/>
                  </a:lnTo>
                  <a:cubicBezTo>
                    <a:pt x="37639" y="22551"/>
                    <a:pt x="37845" y="22346"/>
                    <a:pt x="37845" y="22095"/>
                  </a:cubicBezTo>
                  <a:cubicBezTo>
                    <a:pt x="37845" y="21867"/>
                    <a:pt x="37639" y="21661"/>
                    <a:pt x="37411" y="21661"/>
                  </a:cubicBezTo>
                  <a:lnTo>
                    <a:pt x="1735" y="21661"/>
                  </a:lnTo>
                  <a:lnTo>
                    <a:pt x="28395" y="867"/>
                  </a:lnTo>
                  <a:lnTo>
                    <a:pt x="37411" y="867"/>
                  </a:lnTo>
                  <a:cubicBezTo>
                    <a:pt x="37639" y="867"/>
                    <a:pt x="37845" y="685"/>
                    <a:pt x="37845" y="434"/>
                  </a:cubicBezTo>
                  <a:cubicBezTo>
                    <a:pt x="37845" y="206"/>
                    <a:pt x="37639" y="0"/>
                    <a:pt x="37411" y="0"/>
                  </a:cubicBezTo>
                  <a:close/>
                </a:path>
              </a:pathLst>
            </a:custGeom>
            <a:solidFill>
              <a:srgbClr val="9F4C89"/>
            </a:solidFill>
            <a:ln>
              <a:noFill/>
            </a:ln>
          </p:spPr>
          <p:txBody>
            <a:bodyPr spcFirstLastPara="1" wrap="square" lIns="91425" tIns="91425" rIns="91425" bIns="91425" anchor="ctr" anchorCtr="0">
              <a:noAutofit/>
            </a:bodyPr>
            <a:lstStyle/>
            <a:p>
              <a:endParaRPr/>
            </a:p>
          </p:txBody>
        </p:sp>
        <p:sp>
          <p:nvSpPr>
            <p:cNvPr id="147" name="Google Shape;2738;p26"/>
            <p:cNvSpPr/>
            <p:nvPr/>
          </p:nvSpPr>
          <p:spPr>
            <a:xfrm>
              <a:off x="7796287" y="2075220"/>
              <a:ext cx="1423635" cy="506716"/>
            </a:xfrm>
            <a:custGeom>
              <a:avLst/>
              <a:gdLst/>
              <a:ahLst/>
              <a:cxnLst/>
              <a:rect l="l" t="t" r="r" b="b"/>
              <a:pathLst>
                <a:path w="37069" h="13194" extrusionOk="0">
                  <a:moveTo>
                    <a:pt x="1" y="1"/>
                  </a:moveTo>
                  <a:lnTo>
                    <a:pt x="1" y="13194"/>
                  </a:lnTo>
                  <a:lnTo>
                    <a:pt x="37069" y="13194"/>
                  </a:lnTo>
                  <a:lnTo>
                    <a:pt x="37069"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8" name="Google Shape;2739;p26"/>
            <p:cNvSpPr/>
            <p:nvPr/>
          </p:nvSpPr>
          <p:spPr>
            <a:xfrm>
              <a:off x="7780502" y="2058590"/>
              <a:ext cx="1456087" cy="540013"/>
            </a:xfrm>
            <a:custGeom>
              <a:avLst/>
              <a:gdLst/>
              <a:ahLst/>
              <a:cxnLst/>
              <a:rect l="l" t="t" r="r" b="b"/>
              <a:pathLst>
                <a:path w="37914" h="14061" extrusionOk="0">
                  <a:moveTo>
                    <a:pt x="37046" y="890"/>
                  </a:moveTo>
                  <a:lnTo>
                    <a:pt x="37046" y="13193"/>
                  </a:lnTo>
                  <a:lnTo>
                    <a:pt x="845" y="13193"/>
                  </a:lnTo>
                  <a:lnTo>
                    <a:pt x="845" y="890"/>
                  </a:lnTo>
                  <a:close/>
                  <a:moveTo>
                    <a:pt x="412" y="0"/>
                  </a:moveTo>
                  <a:cubicBezTo>
                    <a:pt x="183" y="0"/>
                    <a:pt x="1" y="206"/>
                    <a:pt x="1" y="434"/>
                  </a:cubicBezTo>
                  <a:lnTo>
                    <a:pt x="1" y="13627"/>
                  </a:lnTo>
                  <a:cubicBezTo>
                    <a:pt x="1" y="13855"/>
                    <a:pt x="183" y="14061"/>
                    <a:pt x="412" y="14061"/>
                  </a:cubicBezTo>
                  <a:lnTo>
                    <a:pt x="37480" y="14061"/>
                  </a:lnTo>
                  <a:cubicBezTo>
                    <a:pt x="37708" y="14061"/>
                    <a:pt x="37914" y="13855"/>
                    <a:pt x="37914" y="13627"/>
                  </a:cubicBezTo>
                  <a:lnTo>
                    <a:pt x="37914" y="434"/>
                  </a:lnTo>
                  <a:cubicBezTo>
                    <a:pt x="37914" y="206"/>
                    <a:pt x="37708" y="0"/>
                    <a:pt x="37480" y="0"/>
                  </a:cubicBezTo>
                  <a:close/>
                </a:path>
              </a:pathLst>
            </a:custGeom>
            <a:solidFill>
              <a:srgbClr val="0C0044">
                <a:alpha val="22770"/>
              </a:srgbClr>
            </a:solidFill>
            <a:ln>
              <a:noFill/>
            </a:ln>
          </p:spPr>
          <p:txBody>
            <a:bodyPr spcFirstLastPara="1" wrap="square" lIns="91425" tIns="91425" rIns="91425" bIns="91425" anchor="ctr" anchorCtr="0">
              <a:noAutofit/>
            </a:bodyPr>
            <a:lstStyle/>
            <a:p>
              <a:endParaRPr/>
            </a:p>
          </p:txBody>
        </p:sp>
        <p:sp>
          <p:nvSpPr>
            <p:cNvPr id="149" name="Google Shape;2740;p26"/>
            <p:cNvSpPr/>
            <p:nvPr/>
          </p:nvSpPr>
          <p:spPr>
            <a:xfrm>
              <a:off x="8264405" y="2075220"/>
              <a:ext cx="955516" cy="506716"/>
            </a:xfrm>
            <a:custGeom>
              <a:avLst/>
              <a:gdLst/>
              <a:ahLst/>
              <a:cxnLst/>
              <a:rect l="l" t="t" r="r" b="b"/>
              <a:pathLst>
                <a:path w="24880" h="13194" extrusionOk="0">
                  <a:moveTo>
                    <a:pt x="0" y="1"/>
                  </a:moveTo>
                  <a:lnTo>
                    <a:pt x="23876" y="13194"/>
                  </a:lnTo>
                  <a:lnTo>
                    <a:pt x="24880" y="13194"/>
                  </a:lnTo>
                  <a:lnTo>
                    <a:pt x="24880"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0" name="Google Shape;2741;p26"/>
            <p:cNvSpPr/>
            <p:nvPr/>
          </p:nvSpPr>
          <p:spPr>
            <a:xfrm>
              <a:off x="8246854" y="2058590"/>
              <a:ext cx="989735" cy="540013"/>
            </a:xfrm>
            <a:custGeom>
              <a:avLst/>
              <a:gdLst/>
              <a:ahLst/>
              <a:cxnLst/>
              <a:rect l="l" t="t" r="r" b="b"/>
              <a:pathLst>
                <a:path w="25771" h="14061" extrusionOk="0">
                  <a:moveTo>
                    <a:pt x="24903" y="890"/>
                  </a:moveTo>
                  <a:lnTo>
                    <a:pt x="24903" y="13193"/>
                  </a:lnTo>
                  <a:lnTo>
                    <a:pt x="24447" y="13193"/>
                  </a:lnTo>
                  <a:lnTo>
                    <a:pt x="2146" y="890"/>
                  </a:lnTo>
                  <a:close/>
                  <a:moveTo>
                    <a:pt x="457" y="0"/>
                  </a:moveTo>
                  <a:cubicBezTo>
                    <a:pt x="252" y="0"/>
                    <a:pt x="92" y="137"/>
                    <a:pt x="47" y="343"/>
                  </a:cubicBezTo>
                  <a:cubicBezTo>
                    <a:pt x="1" y="525"/>
                    <a:pt x="69" y="731"/>
                    <a:pt x="252" y="822"/>
                  </a:cubicBezTo>
                  <a:lnTo>
                    <a:pt x="24127" y="14015"/>
                  </a:lnTo>
                  <a:cubicBezTo>
                    <a:pt x="24196" y="14038"/>
                    <a:pt x="24264" y="14061"/>
                    <a:pt x="24333" y="14061"/>
                  </a:cubicBezTo>
                  <a:lnTo>
                    <a:pt x="25337" y="14061"/>
                  </a:lnTo>
                  <a:cubicBezTo>
                    <a:pt x="25565" y="14061"/>
                    <a:pt x="25771" y="13855"/>
                    <a:pt x="25771" y="13627"/>
                  </a:cubicBezTo>
                  <a:lnTo>
                    <a:pt x="25771" y="434"/>
                  </a:lnTo>
                  <a:cubicBezTo>
                    <a:pt x="25771" y="206"/>
                    <a:pt x="25565" y="0"/>
                    <a:pt x="2533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1" name="Google Shape;2742;p26"/>
            <p:cNvSpPr/>
            <p:nvPr/>
          </p:nvSpPr>
          <p:spPr>
            <a:xfrm>
              <a:off x="8547527" y="2165471"/>
              <a:ext cx="238495" cy="315728"/>
            </a:xfrm>
            <a:custGeom>
              <a:avLst/>
              <a:gdLst/>
              <a:ahLst/>
              <a:cxnLst/>
              <a:rect l="l" t="t" r="r" b="b"/>
              <a:pathLst>
                <a:path w="6210" h="8221" extrusionOk="0">
                  <a:moveTo>
                    <a:pt x="3118" y="3811"/>
                  </a:moveTo>
                  <a:cubicBezTo>
                    <a:pt x="3144" y="3811"/>
                    <a:pt x="3170" y="3812"/>
                    <a:pt x="3196" y="3814"/>
                  </a:cubicBezTo>
                  <a:cubicBezTo>
                    <a:pt x="3265" y="3814"/>
                    <a:pt x="3333" y="3814"/>
                    <a:pt x="3402" y="3837"/>
                  </a:cubicBezTo>
                  <a:cubicBezTo>
                    <a:pt x="4041" y="3951"/>
                    <a:pt x="4475" y="4521"/>
                    <a:pt x="4452" y="5183"/>
                  </a:cubicBezTo>
                  <a:cubicBezTo>
                    <a:pt x="4429" y="5900"/>
                    <a:pt x="3836" y="6462"/>
                    <a:pt x="3125" y="6462"/>
                  </a:cubicBezTo>
                  <a:cubicBezTo>
                    <a:pt x="3111" y="6462"/>
                    <a:pt x="3097" y="6462"/>
                    <a:pt x="3082" y="6462"/>
                  </a:cubicBezTo>
                  <a:cubicBezTo>
                    <a:pt x="2352" y="6439"/>
                    <a:pt x="1781" y="5822"/>
                    <a:pt x="1804" y="5092"/>
                  </a:cubicBezTo>
                  <a:cubicBezTo>
                    <a:pt x="1848" y="4388"/>
                    <a:pt x="2422" y="3811"/>
                    <a:pt x="3118" y="3811"/>
                  </a:cubicBezTo>
                  <a:close/>
                  <a:moveTo>
                    <a:pt x="1077" y="1"/>
                  </a:moveTo>
                  <a:cubicBezTo>
                    <a:pt x="617" y="1"/>
                    <a:pt x="252" y="359"/>
                    <a:pt x="252" y="824"/>
                  </a:cubicBezTo>
                  <a:lnTo>
                    <a:pt x="24" y="7169"/>
                  </a:lnTo>
                  <a:cubicBezTo>
                    <a:pt x="1" y="7397"/>
                    <a:pt x="92" y="7626"/>
                    <a:pt x="252" y="7785"/>
                  </a:cubicBezTo>
                  <a:cubicBezTo>
                    <a:pt x="366" y="7922"/>
                    <a:pt x="526" y="8014"/>
                    <a:pt x="709" y="8059"/>
                  </a:cubicBezTo>
                  <a:lnTo>
                    <a:pt x="845" y="8059"/>
                  </a:lnTo>
                  <a:cubicBezTo>
                    <a:pt x="866" y="8061"/>
                    <a:pt x="886" y="8062"/>
                    <a:pt x="905" y="8062"/>
                  </a:cubicBezTo>
                  <a:cubicBezTo>
                    <a:pt x="1156" y="8062"/>
                    <a:pt x="1384" y="7932"/>
                    <a:pt x="1553" y="7763"/>
                  </a:cubicBezTo>
                  <a:cubicBezTo>
                    <a:pt x="1987" y="8036"/>
                    <a:pt x="2489" y="8196"/>
                    <a:pt x="3037" y="8219"/>
                  </a:cubicBezTo>
                  <a:cubicBezTo>
                    <a:pt x="3065" y="8220"/>
                    <a:pt x="3094" y="8220"/>
                    <a:pt x="3122" y="8220"/>
                  </a:cubicBezTo>
                  <a:cubicBezTo>
                    <a:pt x="3891" y="8220"/>
                    <a:pt x="4633" y="7925"/>
                    <a:pt x="5205" y="7375"/>
                  </a:cubicBezTo>
                  <a:cubicBezTo>
                    <a:pt x="5799" y="6827"/>
                    <a:pt x="6141" y="6073"/>
                    <a:pt x="6187" y="5252"/>
                  </a:cubicBezTo>
                  <a:cubicBezTo>
                    <a:pt x="6209" y="4430"/>
                    <a:pt x="5913" y="3631"/>
                    <a:pt x="5365" y="3038"/>
                  </a:cubicBezTo>
                  <a:cubicBezTo>
                    <a:pt x="4817" y="2421"/>
                    <a:pt x="4064" y="2079"/>
                    <a:pt x="3242" y="2056"/>
                  </a:cubicBezTo>
                  <a:cubicBezTo>
                    <a:pt x="3196" y="2054"/>
                    <a:pt x="3150" y="2053"/>
                    <a:pt x="3104" y="2053"/>
                  </a:cubicBezTo>
                  <a:cubicBezTo>
                    <a:pt x="2694" y="2053"/>
                    <a:pt x="2288" y="2143"/>
                    <a:pt x="1918" y="2307"/>
                  </a:cubicBezTo>
                  <a:lnTo>
                    <a:pt x="1964" y="892"/>
                  </a:lnTo>
                  <a:cubicBezTo>
                    <a:pt x="1987" y="413"/>
                    <a:pt x="1599" y="2"/>
                    <a:pt x="1119" y="2"/>
                  </a:cubicBezTo>
                  <a:cubicBezTo>
                    <a:pt x="1105" y="1"/>
                    <a:pt x="1091" y="1"/>
                    <a:pt x="1077" y="1"/>
                  </a:cubicBezTo>
                  <a:close/>
                </a:path>
              </a:pathLst>
            </a:custGeom>
            <a:solidFill>
              <a:srgbClr val="FFFFFF">
                <a:alpha val="8039"/>
              </a:srgbClr>
            </a:solidFill>
            <a:ln>
              <a:noFill/>
            </a:ln>
          </p:spPr>
          <p:txBody>
            <a:bodyPr spcFirstLastPara="1" wrap="square" lIns="91425" tIns="91425" rIns="91425" bIns="91425" anchor="ctr" anchorCtr="0">
              <a:noAutofit/>
            </a:bodyPr>
            <a:lstStyle/>
            <a:p>
              <a:endParaRPr/>
            </a:p>
          </p:txBody>
        </p:sp>
        <p:sp>
          <p:nvSpPr>
            <p:cNvPr id="152" name="Google Shape;2743;p26"/>
            <p:cNvSpPr/>
            <p:nvPr/>
          </p:nvSpPr>
          <p:spPr>
            <a:xfrm>
              <a:off x="8192511" y="2232104"/>
              <a:ext cx="247251" cy="249056"/>
            </a:xfrm>
            <a:custGeom>
              <a:avLst/>
              <a:gdLst/>
              <a:ahLst/>
              <a:cxnLst/>
              <a:rect l="l" t="t" r="r" b="b"/>
              <a:pathLst>
                <a:path w="6438" h="6485" extrusionOk="0">
                  <a:moveTo>
                    <a:pt x="3265" y="1851"/>
                  </a:moveTo>
                  <a:cubicBezTo>
                    <a:pt x="3630" y="1851"/>
                    <a:pt x="3972" y="2010"/>
                    <a:pt x="4223" y="2261"/>
                  </a:cubicBezTo>
                  <a:cubicBezTo>
                    <a:pt x="4497" y="2535"/>
                    <a:pt x="4634" y="2878"/>
                    <a:pt x="4611" y="3266"/>
                  </a:cubicBezTo>
                  <a:cubicBezTo>
                    <a:pt x="4611" y="3631"/>
                    <a:pt x="4452" y="3996"/>
                    <a:pt x="4201" y="4247"/>
                  </a:cubicBezTo>
                  <a:cubicBezTo>
                    <a:pt x="3927" y="4498"/>
                    <a:pt x="3584" y="4635"/>
                    <a:pt x="3219" y="4635"/>
                  </a:cubicBezTo>
                  <a:cubicBezTo>
                    <a:pt x="2831" y="4635"/>
                    <a:pt x="2489" y="4475"/>
                    <a:pt x="2238" y="4202"/>
                  </a:cubicBezTo>
                  <a:cubicBezTo>
                    <a:pt x="1986" y="3950"/>
                    <a:pt x="1850" y="3585"/>
                    <a:pt x="1850" y="3220"/>
                  </a:cubicBezTo>
                  <a:cubicBezTo>
                    <a:pt x="1850" y="2649"/>
                    <a:pt x="2192" y="2193"/>
                    <a:pt x="2648" y="1965"/>
                  </a:cubicBezTo>
                  <a:cubicBezTo>
                    <a:pt x="2831" y="1896"/>
                    <a:pt x="3036" y="1851"/>
                    <a:pt x="3265" y="1851"/>
                  </a:cubicBezTo>
                  <a:close/>
                  <a:moveTo>
                    <a:pt x="3208" y="1"/>
                  </a:moveTo>
                  <a:cubicBezTo>
                    <a:pt x="2392" y="1"/>
                    <a:pt x="1602" y="340"/>
                    <a:pt x="1005" y="915"/>
                  </a:cubicBezTo>
                  <a:cubicBezTo>
                    <a:pt x="389" y="1508"/>
                    <a:pt x="46" y="2330"/>
                    <a:pt x="24" y="3174"/>
                  </a:cubicBezTo>
                  <a:cubicBezTo>
                    <a:pt x="1" y="4978"/>
                    <a:pt x="1416" y="6438"/>
                    <a:pt x="3173" y="6484"/>
                  </a:cubicBezTo>
                  <a:cubicBezTo>
                    <a:pt x="3721" y="6484"/>
                    <a:pt x="4246" y="6324"/>
                    <a:pt x="4726" y="6050"/>
                  </a:cubicBezTo>
                  <a:cubicBezTo>
                    <a:pt x="4885" y="6279"/>
                    <a:pt x="5159" y="6438"/>
                    <a:pt x="5456" y="6438"/>
                  </a:cubicBezTo>
                  <a:cubicBezTo>
                    <a:pt x="5593" y="6438"/>
                    <a:pt x="5730" y="6416"/>
                    <a:pt x="5844" y="6347"/>
                  </a:cubicBezTo>
                  <a:cubicBezTo>
                    <a:pt x="6164" y="6210"/>
                    <a:pt x="6392" y="5891"/>
                    <a:pt x="6392" y="5525"/>
                  </a:cubicBezTo>
                  <a:lnTo>
                    <a:pt x="6437" y="3266"/>
                  </a:lnTo>
                  <a:cubicBezTo>
                    <a:pt x="6437" y="1485"/>
                    <a:pt x="5022" y="24"/>
                    <a:pt x="3288" y="2"/>
                  </a:cubicBezTo>
                  <a:cubicBezTo>
                    <a:pt x="3261" y="1"/>
                    <a:pt x="3235" y="1"/>
                    <a:pt x="3208" y="1"/>
                  </a:cubicBezTo>
                  <a:close/>
                </a:path>
              </a:pathLst>
            </a:custGeom>
            <a:solidFill>
              <a:srgbClr val="FFFFFF">
                <a:alpha val="8039"/>
              </a:srgbClr>
            </a:solidFill>
            <a:ln>
              <a:noFill/>
            </a:ln>
          </p:spPr>
          <p:txBody>
            <a:bodyPr spcFirstLastPara="1" wrap="square" lIns="91425" tIns="91425" rIns="91425" bIns="91425" anchor="ctr" anchorCtr="0">
              <a:noAutofit/>
            </a:bodyPr>
            <a:lstStyle/>
            <a:p>
              <a:endParaRPr/>
            </a:p>
          </p:txBody>
        </p:sp>
        <p:sp>
          <p:nvSpPr>
            <p:cNvPr id="153" name="Google Shape;2744;p26"/>
            <p:cNvSpPr/>
            <p:nvPr/>
          </p:nvSpPr>
          <p:spPr>
            <a:xfrm>
              <a:off x="8874507" y="2233026"/>
              <a:ext cx="219216" cy="248135"/>
            </a:xfrm>
            <a:custGeom>
              <a:avLst/>
              <a:gdLst/>
              <a:ahLst/>
              <a:cxnLst/>
              <a:rect l="l" t="t" r="r" b="b"/>
              <a:pathLst>
                <a:path w="5708" h="6461" extrusionOk="0">
                  <a:moveTo>
                    <a:pt x="3242" y="0"/>
                  </a:moveTo>
                  <a:cubicBezTo>
                    <a:pt x="1484" y="0"/>
                    <a:pt x="46" y="1393"/>
                    <a:pt x="1" y="3150"/>
                  </a:cubicBezTo>
                  <a:lnTo>
                    <a:pt x="1" y="3242"/>
                  </a:lnTo>
                  <a:cubicBezTo>
                    <a:pt x="1" y="3287"/>
                    <a:pt x="1" y="3333"/>
                    <a:pt x="1" y="3379"/>
                  </a:cubicBezTo>
                  <a:lnTo>
                    <a:pt x="1" y="3516"/>
                  </a:lnTo>
                  <a:lnTo>
                    <a:pt x="24" y="3516"/>
                  </a:lnTo>
                  <a:cubicBezTo>
                    <a:pt x="138" y="5159"/>
                    <a:pt x="1484" y="6437"/>
                    <a:pt x="3196" y="6460"/>
                  </a:cubicBezTo>
                  <a:cubicBezTo>
                    <a:pt x="4041" y="6460"/>
                    <a:pt x="4840" y="6140"/>
                    <a:pt x="5365" y="5593"/>
                  </a:cubicBezTo>
                  <a:cubicBezTo>
                    <a:pt x="5570" y="5410"/>
                    <a:pt x="5684" y="5136"/>
                    <a:pt x="5684" y="4885"/>
                  </a:cubicBezTo>
                  <a:cubicBezTo>
                    <a:pt x="5684" y="4406"/>
                    <a:pt x="5273" y="3995"/>
                    <a:pt x="4794" y="3995"/>
                  </a:cubicBezTo>
                  <a:cubicBezTo>
                    <a:pt x="4775" y="3993"/>
                    <a:pt x="4756" y="3993"/>
                    <a:pt x="4737" y="3993"/>
                  </a:cubicBezTo>
                  <a:cubicBezTo>
                    <a:pt x="4468" y="3993"/>
                    <a:pt x="4256" y="4142"/>
                    <a:pt x="4064" y="4292"/>
                  </a:cubicBezTo>
                  <a:cubicBezTo>
                    <a:pt x="3790" y="4520"/>
                    <a:pt x="3516" y="4611"/>
                    <a:pt x="3173" y="4611"/>
                  </a:cubicBezTo>
                  <a:cubicBezTo>
                    <a:pt x="2420" y="4611"/>
                    <a:pt x="1827" y="3995"/>
                    <a:pt x="1827" y="3242"/>
                  </a:cubicBezTo>
                  <a:lnTo>
                    <a:pt x="1827" y="3219"/>
                  </a:lnTo>
                  <a:cubicBezTo>
                    <a:pt x="1849" y="2479"/>
                    <a:pt x="2445" y="1849"/>
                    <a:pt x="3115" y="1849"/>
                  </a:cubicBezTo>
                  <a:cubicBezTo>
                    <a:pt x="3127" y="1849"/>
                    <a:pt x="3139" y="1849"/>
                    <a:pt x="3151" y="1849"/>
                  </a:cubicBezTo>
                  <a:cubicBezTo>
                    <a:pt x="3539" y="1849"/>
                    <a:pt x="3813" y="1941"/>
                    <a:pt x="4087" y="2169"/>
                  </a:cubicBezTo>
                  <a:cubicBezTo>
                    <a:pt x="4223" y="2306"/>
                    <a:pt x="4497" y="2511"/>
                    <a:pt x="4817" y="2511"/>
                  </a:cubicBezTo>
                  <a:cubicBezTo>
                    <a:pt x="5296" y="2511"/>
                    <a:pt x="5707" y="2100"/>
                    <a:pt x="5707" y="1621"/>
                  </a:cubicBezTo>
                  <a:cubicBezTo>
                    <a:pt x="5707" y="1347"/>
                    <a:pt x="5616" y="1096"/>
                    <a:pt x="5410" y="891"/>
                  </a:cubicBezTo>
                  <a:cubicBezTo>
                    <a:pt x="4885" y="343"/>
                    <a:pt x="4087" y="23"/>
                    <a:pt x="3242" y="0"/>
                  </a:cubicBezTo>
                  <a:close/>
                </a:path>
              </a:pathLst>
            </a:custGeom>
            <a:solidFill>
              <a:srgbClr val="FFFFFF">
                <a:alpha val="8039"/>
              </a:srgbClr>
            </a:solidFill>
            <a:ln>
              <a:noFill/>
            </a:ln>
          </p:spPr>
          <p:txBody>
            <a:bodyPr spcFirstLastPara="1" wrap="square" lIns="91425" tIns="91425" rIns="91425" bIns="91425" anchor="ctr" anchorCtr="0">
              <a:noAutofit/>
            </a:bodyPr>
            <a:lstStyle/>
            <a:p>
              <a:endParaRPr/>
            </a:p>
          </p:txBody>
        </p:sp>
        <p:sp>
          <p:nvSpPr>
            <p:cNvPr id="154" name="Google Shape;2745;p26"/>
            <p:cNvSpPr/>
            <p:nvPr/>
          </p:nvSpPr>
          <p:spPr>
            <a:xfrm>
              <a:off x="8821047" y="1959544"/>
              <a:ext cx="339270" cy="50003"/>
            </a:xfrm>
            <a:custGeom>
              <a:avLst/>
              <a:gdLst/>
              <a:ahLst/>
              <a:cxnLst/>
              <a:rect l="l" t="t" r="r" b="b"/>
              <a:pathLst>
                <a:path w="8834" h="1302" extrusionOk="0">
                  <a:moveTo>
                    <a:pt x="662" y="0"/>
                  </a:moveTo>
                  <a:cubicBezTo>
                    <a:pt x="297" y="0"/>
                    <a:pt x="0" y="274"/>
                    <a:pt x="0" y="639"/>
                  </a:cubicBezTo>
                  <a:cubicBezTo>
                    <a:pt x="0" y="1004"/>
                    <a:pt x="297" y="1301"/>
                    <a:pt x="662" y="1301"/>
                  </a:cubicBezTo>
                  <a:lnTo>
                    <a:pt x="8195" y="1301"/>
                  </a:lnTo>
                  <a:cubicBezTo>
                    <a:pt x="8560" y="1301"/>
                    <a:pt x="8834" y="1004"/>
                    <a:pt x="8834" y="639"/>
                  </a:cubicBezTo>
                  <a:cubicBezTo>
                    <a:pt x="8834" y="274"/>
                    <a:pt x="8560" y="0"/>
                    <a:pt x="8195" y="0"/>
                  </a:cubicBezTo>
                  <a:close/>
                </a:path>
              </a:pathLst>
            </a:custGeom>
            <a:solidFill>
              <a:srgbClr val="FFFFFF">
                <a:alpha val="8039"/>
              </a:srgbClr>
            </a:solidFill>
            <a:ln>
              <a:noFill/>
            </a:ln>
          </p:spPr>
          <p:txBody>
            <a:bodyPr spcFirstLastPara="1" wrap="square" lIns="91425" tIns="91425" rIns="91425" bIns="91425" anchor="ctr" anchorCtr="0">
              <a:noAutofit/>
            </a:bodyPr>
            <a:lstStyle/>
            <a:p>
              <a:endParaRPr/>
            </a:p>
          </p:txBody>
        </p:sp>
        <p:sp>
          <p:nvSpPr>
            <p:cNvPr id="155" name="Google Shape;2746;p26"/>
            <p:cNvSpPr/>
            <p:nvPr/>
          </p:nvSpPr>
          <p:spPr>
            <a:xfrm>
              <a:off x="8623799" y="1959544"/>
              <a:ext cx="121897" cy="50003"/>
            </a:xfrm>
            <a:custGeom>
              <a:avLst/>
              <a:gdLst/>
              <a:ahLst/>
              <a:cxnLst/>
              <a:rect l="l" t="t" r="r" b="b"/>
              <a:pathLst>
                <a:path w="3174" h="1302" extrusionOk="0">
                  <a:moveTo>
                    <a:pt x="663" y="0"/>
                  </a:moveTo>
                  <a:cubicBezTo>
                    <a:pt x="297" y="0"/>
                    <a:pt x="1" y="274"/>
                    <a:pt x="1" y="639"/>
                  </a:cubicBezTo>
                  <a:cubicBezTo>
                    <a:pt x="1" y="1004"/>
                    <a:pt x="297" y="1301"/>
                    <a:pt x="663" y="1301"/>
                  </a:cubicBezTo>
                  <a:lnTo>
                    <a:pt x="2512" y="1301"/>
                  </a:lnTo>
                  <a:cubicBezTo>
                    <a:pt x="2877" y="1301"/>
                    <a:pt x="3173" y="1004"/>
                    <a:pt x="3173" y="639"/>
                  </a:cubicBezTo>
                  <a:cubicBezTo>
                    <a:pt x="3173" y="274"/>
                    <a:pt x="2877" y="0"/>
                    <a:pt x="2512" y="0"/>
                  </a:cubicBezTo>
                  <a:close/>
                </a:path>
              </a:pathLst>
            </a:custGeom>
            <a:solidFill>
              <a:srgbClr val="FFFFFF">
                <a:alpha val="8039"/>
              </a:srgbClr>
            </a:solidFill>
            <a:ln>
              <a:noFill/>
            </a:ln>
          </p:spPr>
          <p:txBody>
            <a:bodyPr spcFirstLastPara="1" wrap="square" lIns="91425" tIns="91425" rIns="91425" bIns="91425" anchor="ctr" anchorCtr="0">
              <a:noAutofit/>
            </a:bodyPr>
            <a:lstStyle/>
            <a:p>
              <a:endParaRPr/>
            </a:p>
          </p:txBody>
        </p:sp>
        <p:sp>
          <p:nvSpPr>
            <p:cNvPr id="156" name="Google Shape;2747;p26"/>
            <p:cNvSpPr/>
            <p:nvPr/>
          </p:nvSpPr>
          <p:spPr>
            <a:xfrm>
              <a:off x="5134935" y="3604046"/>
              <a:ext cx="1870708" cy="1560395"/>
            </a:xfrm>
            <a:custGeom>
              <a:avLst/>
              <a:gdLst/>
              <a:ahLst/>
              <a:cxnLst/>
              <a:rect l="l" t="t" r="r" b="b"/>
              <a:pathLst>
                <a:path w="48710" h="40630" extrusionOk="0">
                  <a:moveTo>
                    <a:pt x="39602" y="0"/>
                  </a:moveTo>
                  <a:lnTo>
                    <a:pt x="10294" y="15225"/>
                  </a:lnTo>
                  <a:cubicBezTo>
                    <a:pt x="10112" y="15567"/>
                    <a:pt x="9929" y="15909"/>
                    <a:pt x="9746" y="16229"/>
                  </a:cubicBezTo>
                  <a:cubicBezTo>
                    <a:pt x="7281" y="20315"/>
                    <a:pt x="3355" y="23213"/>
                    <a:pt x="0" y="26614"/>
                  </a:cubicBezTo>
                  <a:lnTo>
                    <a:pt x="14996" y="38347"/>
                  </a:lnTo>
                  <a:cubicBezTo>
                    <a:pt x="15110" y="38529"/>
                    <a:pt x="15179" y="38621"/>
                    <a:pt x="15179" y="38643"/>
                  </a:cubicBezTo>
                  <a:cubicBezTo>
                    <a:pt x="15270" y="38758"/>
                    <a:pt x="15407" y="38849"/>
                    <a:pt x="15567" y="38849"/>
                  </a:cubicBezTo>
                  <a:cubicBezTo>
                    <a:pt x="15567" y="38849"/>
                    <a:pt x="15590" y="38826"/>
                    <a:pt x="15613" y="38826"/>
                  </a:cubicBezTo>
                  <a:lnTo>
                    <a:pt x="17804" y="40538"/>
                  </a:lnTo>
                  <a:cubicBezTo>
                    <a:pt x="17872" y="40606"/>
                    <a:pt x="17986" y="40629"/>
                    <a:pt x="18078" y="40629"/>
                  </a:cubicBezTo>
                  <a:cubicBezTo>
                    <a:pt x="18192" y="40629"/>
                    <a:pt x="18329" y="40584"/>
                    <a:pt x="18397" y="40492"/>
                  </a:cubicBezTo>
                  <a:lnTo>
                    <a:pt x="20497" y="38050"/>
                  </a:lnTo>
                  <a:cubicBezTo>
                    <a:pt x="20999" y="38803"/>
                    <a:pt x="21228" y="39260"/>
                    <a:pt x="21228" y="39282"/>
                  </a:cubicBezTo>
                  <a:cubicBezTo>
                    <a:pt x="21250" y="39305"/>
                    <a:pt x="21273" y="39351"/>
                    <a:pt x="21296" y="39374"/>
                  </a:cubicBezTo>
                  <a:cubicBezTo>
                    <a:pt x="21296" y="39374"/>
                    <a:pt x="21319" y="39397"/>
                    <a:pt x="21319" y="39397"/>
                  </a:cubicBezTo>
                  <a:cubicBezTo>
                    <a:pt x="21342" y="39419"/>
                    <a:pt x="21365" y="39442"/>
                    <a:pt x="21387" y="39442"/>
                  </a:cubicBezTo>
                  <a:cubicBezTo>
                    <a:pt x="21387" y="39465"/>
                    <a:pt x="21410" y="39465"/>
                    <a:pt x="21410" y="39465"/>
                  </a:cubicBezTo>
                  <a:cubicBezTo>
                    <a:pt x="21433" y="39488"/>
                    <a:pt x="21456" y="39488"/>
                    <a:pt x="21479" y="39488"/>
                  </a:cubicBezTo>
                  <a:cubicBezTo>
                    <a:pt x="21501" y="39511"/>
                    <a:pt x="21501" y="39511"/>
                    <a:pt x="21524" y="39511"/>
                  </a:cubicBezTo>
                  <a:lnTo>
                    <a:pt x="21616" y="39511"/>
                  </a:lnTo>
                  <a:cubicBezTo>
                    <a:pt x="21684" y="39511"/>
                    <a:pt x="21753" y="39511"/>
                    <a:pt x="21798" y="39488"/>
                  </a:cubicBezTo>
                  <a:cubicBezTo>
                    <a:pt x="21867" y="39442"/>
                    <a:pt x="21912" y="39419"/>
                    <a:pt x="21935" y="39374"/>
                  </a:cubicBezTo>
                  <a:lnTo>
                    <a:pt x="48572" y="8925"/>
                  </a:lnTo>
                  <a:cubicBezTo>
                    <a:pt x="48686" y="8811"/>
                    <a:pt x="48709" y="8651"/>
                    <a:pt x="48664" y="8491"/>
                  </a:cubicBezTo>
                  <a:cubicBezTo>
                    <a:pt x="48572" y="8240"/>
                    <a:pt x="46632" y="2899"/>
                    <a:pt x="3960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7" name="Google Shape;2748;p26"/>
            <p:cNvSpPr/>
            <p:nvPr/>
          </p:nvSpPr>
          <p:spPr>
            <a:xfrm>
              <a:off x="4019885" y="4015171"/>
              <a:ext cx="2274805" cy="1049340"/>
            </a:xfrm>
            <a:custGeom>
              <a:avLst/>
              <a:gdLst/>
              <a:ahLst/>
              <a:cxnLst/>
              <a:rect l="l" t="t" r="r" b="b"/>
              <a:pathLst>
                <a:path w="59232" h="27323" extrusionOk="0">
                  <a:moveTo>
                    <a:pt x="9290" y="0"/>
                  </a:moveTo>
                  <a:lnTo>
                    <a:pt x="1712" y="7487"/>
                  </a:lnTo>
                  <a:lnTo>
                    <a:pt x="0" y="10386"/>
                  </a:lnTo>
                  <a:lnTo>
                    <a:pt x="26158" y="10911"/>
                  </a:lnTo>
                  <a:lnTo>
                    <a:pt x="47112" y="27322"/>
                  </a:lnTo>
                  <a:lnTo>
                    <a:pt x="59232" y="13102"/>
                  </a:lnTo>
                  <a:lnTo>
                    <a:pt x="42090" y="11048"/>
                  </a:lnTo>
                  <a:lnTo>
                    <a:pt x="9290" y="0"/>
                  </a:lnTo>
                  <a:close/>
                </a:path>
              </a:pathLst>
            </a:custGeom>
            <a:solidFill>
              <a:srgbClr val="ED849A"/>
            </a:solidFill>
            <a:ln>
              <a:noFill/>
            </a:ln>
          </p:spPr>
          <p:txBody>
            <a:bodyPr spcFirstLastPara="1" wrap="square" lIns="91425" tIns="91425" rIns="91425" bIns="91425" anchor="ctr" anchorCtr="0">
              <a:noAutofit/>
            </a:bodyPr>
            <a:lstStyle/>
            <a:p>
              <a:endParaRPr/>
            </a:p>
          </p:txBody>
        </p:sp>
        <p:sp>
          <p:nvSpPr>
            <p:cNvPr id="158" name="Google Shape;2749;p26"/>
            <p:cNvSpPr/>
            <p:nvPr/>
          </p:nvSpPr>
          <p:spPr>
            <a:xfrm>
              <a:off x="4002334" y="3998542"/>
              <a:ext cx="2309907" cy="1082599"/>
            </a:xfrm>
            <a:custGeom>
              <a:avLst/>
              <a:gdLst/>
              <a:ahLst/>
              <a:cxnLst/>
              <a:rect l="l" t="t" r="r" b="b"/>
              <a:pathLst>
                <a:path w="60146" h="28189" extrusionOk="0">
                  <a:moveTo>
                    <a:pt x="9861" y="935"/>
                  </a:moveTo>
                  <a:lnTo>
                    <a:pt x="42410" y="11892"/>
                  </a:lnTo>
                  <a:cubicBezTo>
                    <a:pt x="42456" y="11892"/>
                    <a:pt x="42479" y="11914"/>
                    <a:pt x="42501" y="11914"/>
                  </a:cubicBezTo>
                  <a:lnTo>
                    <a:pt x="58822" y="13877"/>
                  </a:lnTo>
                  <a:lnTo>
                    <a:pt x="47500" y="27139"/>
                  </a:lnTo>
                  <a:lnTo>
                    <a:pt x="26889" y="11001"/>
                  </a:lnTo>
                  <a:cubicBezTo>
                    <a:pt x="26798" y="10933"/>
                    <a:pt x="26706" y="10910"/>
                    <a:pt x="26615" y="10910"/>
                  </a:cubicBezTo>
                  <a:lnTo>
                    <a:pt x="1210" y="10385"/>
                  </a:lnTo>
                  <a:lnTo>
                    <a:pt x="2512" y="8194"/>
                  </a:lnTo>
                  <a:lnTo>
                    <a:pt x="9861" y="935"/>
                  </a:lnTo>
                  <a:close/>
                  <a:moveTo>
                    <a:pt x="9728" y="0"/>
                  </a:moveTo>
                  <a:cubicBezTo>
                    <a:pt x="9616" y="0"/>
                    <a:pt x="9506" y="36"/>
                    <a:pt x="9428" y="114"/>
                  </a:cubicBezTo>
                  <a:lnTo>
                    <a:pt x="1850" y="7600"/>
                  </a:lnTo>
                  <a:cubicBezTo>
                    <a:pt x="1827" y="7646"/>
                    <a:pt x="1804" y="7669"/>
                    <a:pt x="1781" y="7692"/>
                  </a:cubicBezTo>
                  <a:lnTo>
                    <a:pt x="69" y="10590"/>
                  </a:lnTo>
                  <a:cubicBezTo>
                    <a:pt x="1" y="10727"/>
                    <a:pt x="1" y="10887"/>
                    <a:pt x="69" y="11024"/>
                  </a:cubicBezTo>
                  <a:cubicBezTo>
                    <a:pt x="138" y="11161"/>
                    <a:pt x="297" y="11252"/>
                    <a:pt x="434" y="11252"/>
                  </a:cubicBezTo>
                  <a:lnTo>
                    <a:pt x="26455" y="11777"/>
                  </a:lnTo>
                  <a:lnTo>
                    <a:pt x="47295" y="28097"/>
                  </a:lnTo>
                  <a:cubicBezTo>
                    <a:pt x="47363" y="28143"/>
                    <a:pt x="47477" y="28189"/>
                    <a:pt x="47569" y="28189"/>
                  </a:cubicBezTo>
                  <a:cubicBezTo>
                    <a:pt x="47683" y="28189"/>
                    <a:pt x="47820" y="28120"/>
                    <a:pt x="47888" y="28029"/>
                  </a:cubicBezTo>
                  <a:lnTo>
                    <a:pt x="60008" y="13809"/>
                  </a:lnTo>
                  <a:cubicBezTo>
                    <a:pt x="60123" y="13695"/>
                    <a:pt x="60145" y="13535"/>
                    <a:pt x="60100" y="13375"/>
                  </a:cubicBezTo>
                  <a:cubicBezTo>
                    <a:pt x="60031" y="13215"/>
                    <a:pt x="59894" y="13124"/>
                    <a:pt x="59735" y="13101"/>
                  </a:cubicBezTo>
                  <a:lnTo>
                    <a:pt x="42661" y="11047"/>
                  </a:lnTo>
                  <a:lnTo>
                    <a:pt x="9884" y="22"/>
                  </a:lnTo>
                  <a:cubicBezTo>
                    <a:pt x="9833" y="8"/>
                    <a:pt x="9781" y="0"/>
                    <a:pt x="972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59" name="Google Shape;2750;p26"/>
            <p:cNvSpPr/>
            <p:nvPr/>
          </p:nvSpPr>
          <p:spPr>
            <a:xfrm>
              <a:off x="4068083" y="4180851"/>
              <a:ext cx="923103" cy="213033"/>
            </a:xfrm>
            <a:custGeom>
              <a:avLst/>
              <a:gdLst/>
              <a:ahLst/>
              <a:cxnLst/>
              <a:rect l="l" t="t" r="r" b="b"/>
              <a:pathLst>
                <a:path w="24036" h="5547" extrusionOk="0">
                  <a:moveTo>
                    <a:pt x="10318" y="0"/>
                  </a:moveTo>
                  <a:lnTo>
                    <a:pt x="1393" y="525"/>
                  </a:lnTo>
                  <a:lnTo>
                    <a:pt x="1" y="2785"/>
                  </a:lnTo>
                  <a:cubicBezTo>
                    <a:pt x="1" y="2785"/>
                    <a:pt x="4950" y="2202"/>
                    <a:pt x="9855" y="2202"/>
                  </a:cubicBezTo>
                  <a:cubicBezTo>
                    <a:pt x="10524" y="2202"/>
                    <a:pt x="11192" y="2212"/>
                    <a:pt x="11847" y="2237"/>
                  </a:cubicBezTo>
                  <a:cubicBezTo>
                    <a:pt x="18512" y="2511"/>
                    <a:pt x="24036" y="5547"/>
                    <a:pt x="24036" y="5547"/>
                  </a:cubicBezTo>
                  <a:cubicBezTo>
                    <a:pt x="24036" y="5547"/>
                    <a:pt x="20909" y="1895"/>
                    <a:pt x="20726" y="1895"/>
                  </a:cubicBezTo>
                  <a:cubicBezTo>
                    <a:pt x="20566" y="1895"/>
                    <a:pt x="10318" y="0"/>
                    <a:pt x="10318" y="0"/>
                  </a:cubicBezTo>
                  <a:close/>
                </a:path>
              </a:pathLst>
            </a:custGeom>
            <a:solidFill>
              <a:srgbClr val="FAF8DF"/>
            </a:solidFill>
            <a:ln>
              <a:noFill/>
            </a:ln>
          </p:spPr>
          <p:txBody>
            <a:bodyPr spcFirstLastPara="1" wrap="square" lIns="91425" tIns="91425" rIns="91425" bIns="91425" anchor="ctr" anchorCtr="0">
              <a:noAutofit/>
            </a:bodyPr>
            <a:lstStyle/>
            <a:p>
              <a:endParaRPr/>
            </a:p>
          </p:txBody>
        </p:sp>
        <p:sp>
          <p:nvSpPr>
            <p:cNvPr id="160" name="Google Shape;2751;p26"/>
            <p:cNvSpPr/>
            <p:nvPr/>
          </p:nvSpPr>
          <p:spPr>
            <a:xfrm>
              <a:off x="4049687" y="4164183"/>
              <a:ext cx="959050" cy="246368"/>
            </a:xfrm>
            <a:custGeom>
              <a:avLst/>
              <a:gdLst/>
              <a:ahLst/>
              <a:cxnLst/>
              <a:rect l="l" t="t" r="r" b="b"/>
              <a:pathLst>
                <a:path w="24972" h="6415" extrusionOk="0">
                  <a:moveTo>
                    <a:pt x="21195" y="2761"/>
                  </a:moveTo>
                  <a:lnTo>
                    <a:pt x="21195" y="2761"/>
                  </a:lnTo>
                  <a:cubicBezTo>
                    <a:pt x="21202" y="2762"/>
                    <a:pt x="21205" y="2762"/>
                    <a:pt x="21205" y="2762"/>
                  </a:cubicBezTo>
                  <a:cubicBezTo>
                    <a:pt x="21202" y="2762"/>
                    <a:pt x="21198" y="2762"/>
                    <a:pt x="21195" y="2761"/>
                  </a:cubicBezTo>
                  <a:close/>
                  <a:moveTo>
                    <a:pt x="10774" y="868"/>
                  </a:moveTo>
                  <a:cubicBezTo>
                    <a:pt x="18649" y="2329"/>
                    <a:pt x="20566" y="2648"/>
                    <a:pt x="21045" y="2740"/>
                  </a:cubicBezTo>
                  <a:cubicBezTo>
                    <a:pt x="21273" y="2945"/>
                    <a:pt x="22004" y="3744"/>
                    <a:pt x="22826" y="4703"/>
                  </a:cubicBezTo>
                  <a:cubicBezTo>
                    <a:pt x="20634" y="3767"/>
                    <a:pt x="16754" y="2420"/>
                    <a:pt x="12349" y="2237"/>
                  </a:cubicBezTo>
                  <a:cubicBezTo>
                    <a:pt x="11641" y="2215"/>
                    <a:pt x="10934" y="2215"/>
                    <a:pt x="10203" y="2215"/>
                  </a:cubicBezTo>
                  <a:cubicBezTo>
                    <a:pt x="6597" y="2215"/>
                    <a:pt x="2945" y="2511"/>
                    <a:pt x="1324" y="2671"/>
                  </a:cubicBezTo>
                  <a:lnTo>
                    <a:pt x="2123" y="1393"/>
                  </a:lnTo>
                  <a:lnTo>
                    <a:pt x="10774" y="868"/>
                  </a:lnTo>
                  <a:close/>
                  <a:moveTo>
                    <a:pt x="10774" y="1"/>
                  </a:moveTo>
                  <a:lnTo>
                    <a:pt x="1849" y="526"/>
                  </a:lnTo>
                  <a:cubicBezTo>
                    <a:pt x="1712" y="548"/>
                    <a:pt x="1575" y="617"/>
                    <a:pt x="1507" y="731"/>
                  </a:cubicBezTo>
                  <a:lnTo>
                    <a:pt x="92" y="2968"/>
                  </a:lnTo>
                  <a:cubicBezTo>
                    <a:pt x="0" y="3128"/>
                    <a:pt x="0" y="3310"/>
                    <a:pt x="92" y="3447"/>
                  </a:cubicBezTo>
                  <a:cubicBezTo>
                    <a:pt x="173" y="3570"/>
                    <a:pt x="310" y="3656"/>
                    <a:pt x="470" y="3656"/>
                  </a:cubicBezTo>
                  <a:cubicBezTo>
                    <a:pt x="488" y="3656"/>
                    <a:pt x="506" y="3655"/>
                    <a:pt x="525" y="3653"/>
                  </a:cubicBezTo>
                  <a:cubicBezTo>
                    <a:pt x="585" y="3633"/>
                    <a:pt x="5359" y="3083"/>
                    <a:pt x="10104" y="3083"/>
                  </a:cubicBezTo>
                  <a:cubicBezTo>
                    <a:pt x="10844" y="3083"/>
                    <a:pt x="11583" y="3097"/>
                    <a:pt x="12303" y="3128"/>
                  </a:cubicBezTo>
                  <a:cubicBezTo>
                    <a:pt x="18786" y="3379"/>
                    <a:pt x="24241" y="6346"/>
                    <a:pt x="24286" y="6369"/>
                  </a:cubicBezTo>
                  <a:cubicBezTo>
                    <a:pt x="24355" y="6392"/>
                    <a:pt x="24423" y="6414"/>
                    <a:pt x="24515" y="6414"/>
                  </a:cubicBezTo>
                  <a:cubicBezTo>
                    <a:pt x="24629" y="6414"/>
                    <a:pt x="24766" y="6369"/>
                    <a:pt x="24834" y="6255"/>
                  </a:cubicBezTo>
                  <a:cubicBezTo>
                    <a:pt x="24971" y="6095"/>
                    <a:pt x="24971" y="5867"/>
                    <a:pt x="24834" y="5707"/>
                  </a:cubicBezTo>
                  <a:cubicBezTo>
                    <a:pt x="21570" y="1872"/>
                    <a:pt x="21456" y="1872"/>
                    <a:pt x="21251" y="1872"/>
                  </a:cubicBezTo>
                  <a:cubicBezTo>
                    <a:pt x="20954" y="1849"/>
                    <a:pt x="14882" y="731"/>
                    <a:pt x="10865" y="1"/>
                  </a:cubicBezTo>
                  <a:close/>
                </a:path>
              </a:pathLst>
            </a:custGeom>
            <a:solidFill>
              <a:srgbClr val="FAF8DF"/>
            </a:solidFill>
            <a:ln>
              <a:noFill/>
            </a:ln>
          </p:spPr>
          <p:txBody>
            <a:bodyPr spcFirstLastPara="1" wrap="square" lIns="91425" tIns="91425" rIns="91425" bIns="91425" anchor="ctr" anchorCtr="0">
              <a:noAutofit/>
            </a:bodyPr>
            <a:lstStyle/>
            <a:p>
              <a:endParaRPr/>
            </a:p>
          </p:txBody>
        </p:sp>
        <p:sp>
          <p:nvSpPr>
            <p:cNvPr id="161" name="Google Shape;2752;p26"/>
            <p:cNvSpPr/>
            <p:nvPr/>
          </p:nvSpPr>
          <p:spPr>
            <a:xfrm>
              <a:off x="4077723" y="4266763"/>
              <a:ext cx="952022" cy="162184"/>
            </a:xfrm>
            <a:custGeom>
              <a:avLst/>
              <a:gdLst/>
              <a:ahLst/>
              <a:cxnLst/>
              <a:rect l="l" t="t" r="r" b="b"/>
              <a:pathLst>
                <a:path w="24789" h="4223" extrusionOk="0">
                  <a:moveTo>
                    <a:pt x="7533" y="0"/>
                  </a:moveTo>
                  <a:cubicBezTo>
                    <a:pt x="7373" y="0"/>
                    <a:pt x="914" y="799"/>
                    <a:pt x="914" y="799"/>
                  </a:cubicBezTo>
                  <a:lnTo>
                    <a:pt x="1" y="2305"/>
                  </a:lnTo>
                  <a:cubicBezTo>
                    <a:pt x="1" y="2305"/>
                    <a:pt x="4570" y="1357"/>
                    <a:pt x="10319" y="1357"/>
                  </a:cubicBezTo>
                  <a:cubicBezTo>
                    <a:pt x="14969" y="1357"/>
                    <a:pt x="20390" y="1977"/>
                    <a:pt x="24789" y="4223"/>
                  </a:cubicBezTo>
                  <a:lnTo>
                    <a:pt x="23990" y="2648"/>
                  </a:lnTo>
                  <a:cubicBezTo>
                    <a:pt x="23990" y="2648"/>
                    <a:pt x="23982" y="2648"/>
                    <a:pt x="23966" y="2648"/>
                  </a:cubicBezTo>
                  <a:cubicBezTo>
                    <a:pt x="23782" y="2648"/>
                    <a:pt x="22611" y="2629"/>
                    <a:pt x="21981" y="2146"/>
                  </a:cubicBezTo>
                  <a:cubicBezTo>
                    <a:pt x="21297" y="1621"/>
                    <a:pt x="7693" y="0"/>
                    <a:pt x="7533" y="0"/>
                  </a:cubicBezTo>
                  <a:close/>
                </a:path>
              </a:pathLst>
            </a:custGeom>
            <a:solidFill>
              <a:srgbClr val="E3D8C8"/>
            </a:solidFill>
            <a:ln>
              <a:noFill/>
            </a:ln>
          </p:spPr>
          <p:txBody>
            <a:bodyPr spcFirstLastPara="1" wrap="square" lIns="91425" tIns="91425" rIns="91425" bIns="91425" anchor="ctr" anchorCtr="0">
              <a:noAutofit/>
            </a:bodyPr>
            <a:lstStyle/>
            <a:p>
              <a:endParaRPr/>
            </a:p>
          </p:txBody>
        </p:sp>
        <p:sp>
          <p:nvSpPr>
            <p:cNvPr id="162" name="Google Shape;2753;p26"/>
            <p:cNvSpPr/>
            <p:nvPr/>
          </p:nvSpPr>
          <p:spPr>
            <a:xfrm>
              <a:off x="4060210" y="4250095"/>
              <a:ext cx="987969" cy="195520"/>
            </a:xfrm>
            <a:custGeom>
              <a:avLst/>
              <a:gdLst/>
              <a:ahLst/>
              <a:cxnLst/>
              <a:rect l="l" t="t" r="r" b="b"/>
              <a:pathLst>
                <a:path w="25725" h="5091" extrusionOk="0">
                  <a:moveTo>
                    <a:pt x="7989" y="868"/>
                  </a:moveTo>
                  <a:cubicBezTo>
                    <a:pt x="8309" y="891"/>
                    <a:pt x="9975" y="1096"/>
                    <a:pt x="12098" y="1370"/>
                  </a:cubicBezTo>
                  <a:cubicBezTo>
                    <a:pt x="11617" y="1356"/>
                    <a:pt x="11143" y="1350"/>
                    <a:pt x="10677" y="1350"/>
                  </a:cubicBezTo>
                  <a:cubicBezTo>
                    <a:pt x="6514" y="1350"/>
                    <a:pt x="2989" y="1859"/>
                    <a:pt x="1347" y="2146"/>
                  </a:cubicBezTo>
                  <a:lnTo>
                    <a:pt x="1644" y="1644"/>
                  </a:lnTo>
                  <a:cubicBezTo>
                    <a:pt x="4109" y="1347"/>
                    <a:pt x="7624" y="913"/>
                    <a:pt x="7989" y="868"/>
                  </a:cubicBezTo>
                  <a:close/>
                  <a:moveTo>
                    <a:pt x="21776" y="2808"/>
                  </a:moveTo>
                  <a:lnTo>
                    <a:pt x="21776" y="2808"/>
                  </a:lnTo>
                  <a:cubicBezTo>
                    <a:pt x="21981" y="2854"/>
                    <a:pt x="22118" y="2899"/>
                    <a:pt x="22186" y="2922"/>
                  </a:cubicBezTo>
                  <a:cubicBezTo>
                    <a:pt x="22186" y="2945"/>
                    <a:pt x="22186" y="2945"/>
                    <a:pt x="22186" y="2945"/>
                  </a:cubicBezTo>
                  <a:cubicBezTo>
                    <a:pt x="22049" y="2899"/>
                    <a:pt x="21912" y="2854"/>
                    <a:pt x="21776" y="2808"/>
                  </a:cubicBezTo>
                  <a:close/>
                  <a:moveTo>
                    <a:pt x="7989" y="0"/>
                  </a:moveTo>
                  <a:cubicBezTo>
                    <a:pt x="7806" y="0"/>
                    <a:pt x="3264" y="571"/>
                    <a:pt x="1324" y="799"/>
                  </a:cubicBezTo>
                  <a:cubicBezTo>
                    <a:pt x="1187" y="822"/>
                    <a:pt x="1073" y="891"/>
                    <a:pt x="1005" y="1005"/>
                  </a:cubicBezTo>
                  <a:lnTo>
                    <a:pt x="91" y="2534"/>
                  </a:lnTo>
                  <a:cubicBezTo>
                    <a:pt x="0" y="2671"/>
                    <a:pt x="0" y="2854"/>
                    <a:pt x="91" y="3013"/>
                  </a:cubicBezTo>
                  <a:cubicBezTo>
                    <a:pt x="182" y="3122"/>
                    <a:pt x="301" y="3187"/>
                    <a:pt x="437" y="3187"/>
                  </a:cubicBezTo>
                  <a:cubicBezTo>
                    <a:pt x="473" y="3187"/>
                    <a:pt x="510" y="3183"/>
                    <a:pt x="548" y="3173"/>
                  </a:cubicBezTo>
                  <a:cubicBezTo>
                    <a:pt x="623" y="3161"/>
                    <a:pt x="5144" y="2246"/>
                    <a:pt x="10792" y="2246"/>
                  </a:cubicBezTo>
                  <a:cubicBezTo>
                    <a:pt x="15391" y="2246"/>
                    <a:pt x="20737" y="2853"/>
                    <a:pt x="25040" y="5045"/>
                  </a:cubicBezTo>
                  <a:cubicBezTo>
                    <a:pt x="25108" y="5090"/>
                    <a:pt x="25177" y="5090"/>
                    <a:pt x="25245" y="5090"/>
                  </a:cubicBezTo>
                  <a:cubicBezTo>
                    <a:pt x="25382" y="5090"/>
                    <a:pt x="25542" y="5022"/>
                    <a:pt x="25633" y="4862"/>
                  </a:cubicBezTo>
                  <a:cubicBezTo>
                    <a:pt x="25724" y="4634"/>
                    <a:pt x="25656" y="4383"/>
                    <a:pt x="25428" y="4269"/>
                  </a:cubicBezTo>
                  <a:cubicBezTo>
                    <a:pt x="24834" y="3972"/>
                    <a:pt x="24241" y="3698"/>
                    <a:pt x="23624" y="3447"/>
                  </a:cubicBezTo>
                  <a:lnTo>
                    <a:pt x="23624" y="3447"/>
                  </a:lnTo>
                  <a:cubicBezTo>
                    <a:pt x="24035" y="3516"/>
                    <a:pt x="24378" y="3516"/>
                    <a:pt x="24446" y="3516"/>
                  </a:cubicBezTo>
                  <a:cubicBezTo>
                    <a:pt x="24697" y="3516"/>
                    <a:pt x="24880" y="3310"/>
                    <a:pt x="24880" y="3082"/>
                  </a:cubicBezTo>
                  <a:cubicBezTo>
                    <a:pt x="24880" y="2831"/>
                    <a:pt x="24674" y="2648"/>
                    <a:pt x="24446" y="2648"/>
                  </a:cubicBezTo>
                  <a:cubicBezTo>
                    <a:pt x="24127" y="2648"/>
                    <a:pt x="23168" y="2580"/>
                    <a:pt x="22689" y="2237"/>
                  </a:cubicBezTo>
                  <a:cubicBezTo>
                    <a:pt x="21867" y="1598"/>
                    <a:pt x="8126" y="0"/>
                    <a:pt x="7989" y="0"/>
                  </a:cubicBezTo>
                  <a:close/>
                </a:path>
              </a:pathLst>
            </a:custGeom>
            <a:solidFill>
              <a:srgbClr val="FAF8DF"/>
            </a:solidFill>
            <a:ln>
              <a:noFill/>
            </a:ln>
          </p:spPr>
          <p:txBody>
            <a:bodyPr spcFirstLastPara="1" wrap="square" lIns="91425" tIns="91425" rIns="91425" bIns="91425" anchor="ctr" anchorCtr="0">
              <a:noAutofit/>
            </a:bodyPr>
            <a:lstStyle/>
            <a:p>
              <a:endParaRPr/>
            </a:p>
          </p:txBody>
        </p:sp>
        <p:sp>
          <p:nvSpPr>
            <p:cNvPr id="163" name="Google Shape;2754;p26"/>
            <p:cNvSpPr/>
            <p:nvPr/>
          </p:nvSpPr>
          <p:spPr>
            <a:xfrm>
              <a:off x="4062821" y="3200793"/>
              <a:ext cx="1872474" cy="1233415"/>
            </a:xfrm>
            <a:custGeom>
              <a:avLst/>
              <a:gdLst/>
              <a:ahLst/>
              <a:cxnLst/>
              <a:rect l="l" t="t" r="r" b="b"/>
              <a:pathLst>
                <a:path w="48756" h="32116" extrusionOk="0">
                  <a:moveTo>
                    <a:pt x="23716" y="1"/>
                  </a:moveTo>
                  <a:lnTo>
                    <a:pt x="1" y="26455"/>
                  </a:lnTo>
                  <a:cubicBezTo>
                    <a:pt x="1" y="26455"/>
                    <a:pt x="3853" y="25597"/>
                    <a:pt x="8468" y="25597"/>
                  </a:cubicBezTo>
                  <a:cubicBezTo>
                    <a:pt x="11530" y="25597"/>
                    <a:pt x="14928" y="25975"/>
                    <a:pt x="17759" y="27231"/>
                  </a:cubicBezTo>
                  <a:cubicBezTo>
                    <a:pt x="22210" y="29217"/>
                    <a:pt x="25040" y="32116"/>
                    <a:pt x="25040" y="32116"/>
                  </a:cubicBezTo>
                  <a:lnTo>
                    <a:pt x="48756" y="7556"/>
                  </a:lnTo>
                  <a:cubicBezTo>
                    <a:pt x="48756" y="7556"/>
                    <a:pt x="42159" y="3014"/>
                    <a:pt x="36498" y="1507"/>
                  </a:cubicBezTo>
                  <a:cubicBezTo>
                    <a:pt x="30838" y="1"/>
                    <a:pt x="23716" y="1"/>
                    <a:pt x="23716" y="1"/>
                  </a:cubicBezTo>
                  <a:close/>
                </a:path>
              </a:pathLst>
            </a:custGeom>
            <a:solidFill>
              <a:srgbClr val="FAF8DF"/>
            </a:solidFill>
            <a:ln>
              <a:noFill/>
            </a:ln>
          </p:spPr>
          <p:txBody>
            <a:bodyPr spcFirstLastPara="1" wrap="square" lIns="91425" tIns="91425" rIns="91425" bIns="91425" anchor="ctr" anchorCtr="0">
              <a:noAutofit/>
            </a:bodyPr>
            <a:lstStyle/>
            <a:p>
              <a:endParaRPr/>
            </a:p>
          </p:txBody>
        </p:sp>
        <p:sp>
          <p:nvSpPr>
            <p:cNvPr id="164" name="Google Shape;2755;p26"/>
            <p:cNvSpPr/>
            <p:nvPr/>
          </p:nvSpPr>
          <p:spPr>
            <a:xfrm>
              <a:off x="4044425" y="3184126"/>
              <a:ext cx="1908421" cy="1266751"/>
            </a:xfrm>
            <a:custGeom>
              <a:avLst/>
              <a:gdLst/>
              <a:ahLst/>
              <a:cxnLst/>
              <a:rect l="l" t="t" r="r" b="b"/>
              <a:pathLst>
                <a:path w="49692" h="32984" extrusionOk="0">
                  <a:moveTo>
                    <a:pt x="24401" y="868"/>
                  </a:moveTo>
                  <a:cubicBezTo>
                    <a:pt x="25565" y="868"/>
                    <a:pt x="31842" y="1028"/>
                    <a:pt x="36863" y="2352"/>
                  </a:cubicBezTo>
                  <a:cubicBezTo>
                    <a:pt x="41565" y="3607"/>
                    <a:pt x="47020" y="7031"/>
                    <a:pt x="48550" y="8058"/>
                  </a:cubicBezTo>
                  <a:lnTo>
                    <a:pt x="25496" y="31933"/>
                  </a:lnTo>
                  <a:cubicBezTo>
                    <a:pt x="24629" y="31112"/>
                    <a:pt x="22072" y="28898"/>
                    <a:pt x="18420" y="27277"/>
                  </a:cubicBezTo>
                  <a:cubicBezTo>
                    <a:pt x="15499" y="25976"/>
                    <a:pt x="12029" y="25588"/>
                    <a:pt x="8902" y="25588"/>
                  </a:cubicBezTo>
                  <a:cubicBezTo>
                    <a:pt x="5866" y="25588"/>
                    <a:pt x="3173" y="25953"/>
                    <a:pt x="1667" y="26204"/>
                  </a:cubicBezTo>
                  <a:lnTo>
                    <a:pt x="24401" y="868"/>
                  </a:lnTo>
                  <a:close/>
                  <a:moveTo>
                    <a:pt x="24195" y="1"/>
                  </a:moveTo>
                  <a:cubicBezTo>
                    <a:pt x="24081" y="1"/>
                    <a:pt x="23944" y="47"/>
                    <a:pt x="23876" y="138"/>
                  </a:cubicBezTo>
                  <a:lnTo>
                    <a:pt x="160" y="26592"/>
                  </a:lnTo>
                  <a:cubicBezTo>
                    <a:pt x="23" y="26729"/>
                    <a:pt x="0" y="26935"/>
                    <a:pt x="92" y="27094"/>
                  </a:cubicBezTo>
                  <a:cubicBezTo>
                    <a:pt x="165" y="27241"/>
                    <a:pt x="311" y="27314"/>
                    <a:pt x="460" y="27314"/>
                  </a:cubicBezTo>
                  <a:cubicBezTo>
                    <a:pt x="497" y="27314"/>
                    <a:pt x="534" y="27309"/>
                    <a:pt x="571" y="27300"/>
                  </a:cubicBezTo>
                  <a:cubicBezTo>
                    <a:pt x="639" y="27286"/>
                    <a:pt x="4419" y="26465"/>
                    <a:pt x="8916" y="26465"/>
                  </a:cubicBezTo>
                  <a:cubicBezTo>
                    <a:pt x="11942" y="26465"/>
                    <a:pt x="15292" y="26837"/>
                    <a:pt x="18055" y="28076"/>
                  </a:cubicBezTo>
                  <a:cubicBezTo>
                    <a:pt x="22369" y="29993"/>
                    <a:pt x="25177" y="32824"/>
                    <a:pt x="25199" y="32846"/>
                  </a:cubicBezTo>
                  <a:cubicBezTo>
                    <a:pt x="25291" y="32938"/>
                    <a:pt x="25405" y="32983"/>
                    <a:pt x="25519" y="32983"/>
                  </a:cubicBezTo>
                  <a:cubicBezTo>
                    <a:pt x="25633" y="32983"/>
                    <a:pt x="25747" y="32938"/>
                    <a:pt x="25839" y="32846"/>
                  </a:cubicBezTo>
                  <a:lnTo>
                    <a:pt x="49554" y="8286"/>
                  </a:lnTo>
                  <a:cubicBezTo>
                    <a:pt x="49645" y="8195"/>
                    <a:pt x="49691" y="8058"/>
                    <a:pt x="49668" y="7944"/>
                  </a:cubicBezTo>
                  <a:cubicBezTo>
                    <a:pt x="49645" y="7807"/>
                    <a:pt x="49577" y="7693"/>
                    <a:pt x="49486" y="7625"/>
                  </a:cubicBezTo>
                  <a:cubicBezTo>
                    <a:pt x="49212" y="7442"/>
                    <a:pt x="42775" y="3037"/>
                    <a:pt x="37091" y="1507"/>
                  </a:cubicBezTo>
                  <a:cubicBezTo>
                    <a:pt x="31431" y="1"/>
                    <a:pt x="24264" y="1"/>
                    <a:pt x="24195" y="1"/>
                  </a:cubicBezTo>
                  <a:close/>
                </a:path>
              </a:pathLst>
            </a:custGeom>
            <a:solidFill>
              <a:srgbClr val="DAD9C3"/>
            </a:solidFill>
            <a:ln>
              <a:noFill/>
            </a:ln>
          </p:spPr>
          <p:txBody>
            <a:bodyPr spcFirstLastPara="1" wrap="square" lIns="91425" tIns="91425" rIns="91425" bIns="91425" anchor="ctr" anchorCtr="0">
              <a:noAutofit/>
            </a:bodyPr>
            <a:lstStyle/>
            <a:p>
              <a:endParaRPr/>
            </a:p>
          </p:txBody>
        </p:sp>
        <p:sp>
          <p:nvSpPr>
            <p:cNvPr id="165" name="Google Shape;2756;p26"/>
            <p:cNvSpPr/>
            <p:nvPr/>
          </p:nvSpPr>
          <p:spPr>
            <a:xfrm>
              <a:off x="4045309" y="4253705"/>
              <a:ext cx="985319" cy="191026"/>
            </a:xfrm>
            <a:custGeom>
              <a:avLst/>
              <a:gdLst/>
              <a:ahLst/>
              <a:cxnLst/>
              <a:rect l="l" t="t" r="r" b="b"/>
              <a:pathLst>
                <a:path w="25656" h="4974" extrusionOk="0">
                  <a:moveTo>
                    <a:pt x="10146" y="0"/>
                  </a:moveTo>
                  <a:cubicBezTo>
                    <a:pt x="5310" y="0"/>
                    <a:pt x="451" y="568"/>
                    <a:pt x="411" y="568"/>
                  </a:cubicBezTo>
                  <a:cubicBezTo>
                    <a:pt x="160" y="614"/>
                    <a:pt x="0" y="819"/>
                    <a:pt x="23" y="1071"/>
                  </a:cubicBezTo>
                  <a:cubicBezTo>
                    <a:pt x="43" y="1275"/>
                    <a:pt x="229" y="1443"/>
                    <a:pt x="431" y="1443"/>
                  </a:cubicBezTo>
                  <a:cubicBezTo>
                    <a:pt x="455" y="1443"/>
                    <a:pt x="479" y="1440"/>
                    <a:pt x="502" y="1436"/>
                  </a:cubicBezTo>
                  <a:cubicBezTo>
                    <a:pt x="562" y="1436"/>
                    <a:pt x="5465" y="874"/>
                    <a:pt x="10287" y="874"/>
                  </a:cubicBezTo>
                  <a:cubicBezTo>
                    <a:pt x="10965" y="874"/>
                    <a:pt x="11642" y="885"/>
                    <a:pt x="12303" y="911"/>
                  </a:cubicBezTo>
                  <a:cubicBezTo>
                    <a:pt x="18763" y="1185"/>
                    <a:pt x="24857" y="4860"/>
                    <a:pt x="24925" y="4905"/>
                  </a:cubicBezTo>
                  <a:cubicBezTo>
                    <a:pt x="24994" y="4951"/>
                    <a:pt x="25085" y="4974"/>
                    <a:pt x="25154" y="4974"/>
                  </a:cubicBezTo>
                  <a:cubicBezTo>
                    <a:pt x="25291" y="4974"/>
                    <a:pt x="25450" y="4905"/>
                    <a:pt x="25519" y="4768"/>
                  </a:cubicBezTo>
                  <a:cubicBezTo>
                    <a:pt x="25656" y="4563"/>
                    <a:pt x="25587" y="4289"/>
                    <a:pt x="25382" y="4152"/>
                  </a:cubicBezTo>
                  <a:cubicBezTo>
                    <a:pt x="25131" y="3992"/>
                    <a:pt x="19014" y="317"/>
                    <a:pt x="12326" y="43"/>
                  </a:cubicBezTo>
                  <a:cubicBezTo>
                    <a:pt x="11611" y="13"/>
                    <a:pt x="10879" y="0"/>
                    <a:pt x="10146" y="0"/>
                  </a:cubicBezTo>
                  <a:close/>
                </a:path>
              </a:pathLst>
            </a:custGeom>
            <a:solidFill>
              <a:srgbClr val="DAD9C3"/>
            </a:solidFill>
            <a:ln>
              <a:noFill/>
            </a:ln>
          </p:spPr>
          <p:txBody>
            <a:bodyPr spcFirstLastPara="1" wrap="square" lIns="91425" tIns="91425" rIns="91425" bIns="91425" anchor="ctr" anchorCtr="0">
              <a:noAutofit/>
            </a:bodyPr>
            <a:lstStyle/>
            <a:p>
              <a:endParaRPr/>
            </a:p>
          </p:txBody>
        </p:sp>
        <p:sp>
          <p:nvSpPr>
            <p:cNvPr id="166" name="Google Shape;2757;p26"/>
            <p:cNvSpPr/>
            <p:nvPr/>
          </p:nvSpPr>
          <p:spPr>
            <a:xfrm>
              <a:off x="4044425" y="4166525"/>
              <a:ext cx="998492" cy="284351"/>
            </a:xfrm>
            <a:custGeom>
              <a:avLst/>
              <a:gdLst/>
              <a:ahLst/>
              <a:cxnLst/>
              <a:rect l="l" t="t" r="r" b="b"/>
              <a:pathLst>
                <a:path w="25999" h="7404" extrusionOk="0">
                  <a:moveTo>
                    <a:pt x="8918" y="1"/>
                  </a:moveTo>
                  <a:cubicBezTo>
                    <a:pt x="4408" y="1"/>
                    <a:pt x="645" y="821"/>
                    <a:pt x="388" y="875"/>
                  </a:cubicBezTo>
                  <a:cubicBezTo>
                    <a:pt x="137" y="921"/>
                    <a:pt x="0" y="1172"/>
                    <a:pt x="46" y="1400"/>
                  </a:cubicBezTo>
                  <a:cubicBezTo>
                    <a:pt x="84" y="1592"/>
                    <a:pt x="268" y="1736"/>
                    <a:pt x="461" y="1736"/>
                  </a:cubicBezTo>
                  <a:cubicBezTo>
                    <a:pt x="498" y="1736"/>
                    <a:pt x="535" y="1731"/>
                    <a:pt x="571" y="1720"/>
                  </a:cubicBezTo>
                  <a:cubicBezTo>
                    <a:pt x="639" y="1706"/>
                    <a:pt x="4419" y="885"/>
                    <a:pt x="8916" y="885"/>
                  </a:cubicBezTo>
                  <a:cubicBezTo>
                    <a:pt x="11942" y="885"/>
                    <a:pt x="15292" y="1257"/>
                    <a:pt x="18055" y="2496"/>
                  </a:cubicBezTo>
                  <a:cubicBezTo>
                    <a:pt x="22369" y="4413"/>
                    <a:pt x="25177" y="7244"/>
                    <a:pt x="25199" y="7266"/>
                  </a:cubicBezTo>
                  <a:cubicBezTo>
                    <a:pt x="25291" y="7358"/>
                    <a:pt x="25405" y="7403"/>
                    <a:pt x="25519" y="7403"/>
                  </a:cubicBezTo>
                  <a:cubicBezTo>
                    <a:pt x="25633" y="7403"/>
                    <a:pt x="25724" y="7358"/>
                    <a:pt x="25816" y="7289"/>
                  </a:cubicBezTo>
                  <a:cubicBezTo>
                    <a:pt x="25998" y="7107"/>
                    <a:pt x="25998" y="6833"/>
                    <a:pt x="25816" y="6673"/>
                  </a:cubicBezTo>
                  <a:cubicBezTo>
                    <a:pt x="25702" y="6536"/>
                    <a:pt x="22894" y="3683"/>
                    <a:pt x="18420" y="1697"/>
                  </a:cubicBezTo>
                  <a:cubicBezTo>
                    <a:pt x="15502" y="392"/>
                    <a:pt x="12032" y="1"/>
                    <a:pt x="8918" y="1"/>
                  </a:cubicBezTo>
                  <a:close/>
                </a:path>
              </a:pathLst>
            </a:custGeom>
            <a:solidFill>
              <a:srgbClr val="DAD9C3"/>
            </a:solidFill>
            <a:ln>
              <a:noFill/>
            </a:ln>
          </p:spPr>
          <p:txBody>
            <a:bodyPr spcFirstLastPara="1" wrap="square" lIns="91425" tIns="91425" rIns="91425" bIns="91425" anchor="ctr" anchorCtr="0">
              <a:noAutofit/>
            </a:bodyPr>
            <a:lstStyle/>
            <a:p>
              <a:endParaRPr/>
            </a:p>
          </p:txBody>
        </p:sp>
        <p:sp>
          <p:nvSpPr>
            <p:cNvPr id="167" name="Google Shape;2758;p26"/>
            <p:cNvSpPr/>
            <p:nvPr/>
          </p:nvSpPr>
          <p:spPr>
            <a:xfrm>
              <a:off x="5081437" y="4438548"/>
              <a:ext cx="782848" cy="548807"/>
            </a:xfrm>
            <a:custGeom>
              <a:avLst/>
              <a:gdLst/>
              <a:ahLst/>
              <a:cxnLst/>
              <a:rect l="l" t="t" r="r" b="b"/>
              <a:pathLst>
                <a:path w="20384" h="14290" extrusionOk="0">
                  <a:moveTo>
                    <a:pt x="1" y="1"/>
                  </a:moveTo>
                  <a:cubicBezTo>
                    <a:pt x="1" y="1"/>
                    <a:pt x="8811" y="4361"/>
                    <a:pt x="11322" y="6506"/>
                  </a:cubicBezTo>
                  <a:cubicBezTo>
                    <a:pt x="16024" y="10478"/>
                    <a:pt x="18307" y="14289"/>
                    <a:pt x="18307" y="14289"/>
                  </a:cubicBezTo>
                  <a:lnTo>
                    <a:pt x="20315" y="13308"/>
                  </a:lnTo>
                  <a:lnTo>
                    <a:pt x="20384" y="13422"/>
                  </a:lnTo>
                  <a:lnTo>
                    <a:pt x="19722" y="10318"/>
                  </a:lnTo>
                  <a:cubicBezTo>
                    <a:pt x="19722" y="10318"/>
                    <a:pt x="13605" y="3288"/>
                    <a:pt x="9975" y="1873"/>
                  </a:cubicBezTo>
                  <a:cubicBezTo>
                    <a:pt x="6346" y="457"/>
                    <a:pt x="1" y="1"/>
                    <a:pt x="1" y="1"/>
                  </a:cubicBezTo>
                  <a:close/>
                </a:path>
              </a:pathLst>
            </a:custGeom>
            <a:solidFill>
              <a:srgbClr val="E3D8C8"/>
            </a:solidFill>
            <a:ln>
              <a:noFill/>
            </a:ln>
          </p:spPr>
          <p:txBody>
            <a:bodyPr spcFirstLastPara="1" wrap="square" lIns="91425" tIns="91425" rIns="91425" bIns="91425" anchor="ctr" anchorCtr="0">
              <a:noAutofit/>
            </a:bodyPr>
            <a:lstStyle/>
            <a:p>
              <a:endParaRPr/>
            </a:p>
          </p:txBody>
        </p:sp>
        <p:sp>
          <p:nvSpPr>
            <p:cNvPr id="168" name="Google Shape;2759;p26"/>
            <p:cNvSpPr/>
            <p:nvPr/>
          </p:nvSpPr>
          <p:spPr>
            <a:xfrm>
              <a:off x="5063041" y="4421804"/>
              <a:ext cx="819640" cy="582220"/>
            </a:xfrm>
            <a:custGeom>
              <a:avLst/>
              <a:gdLst/>
              <a:ahLst/>
              <a:cxnLst/>
              <a:rect l="l" t="t" r="r" b="b"/>
              <a:pathLst>
                <a:path w="21342" h="15160" extrusionOk="0">
                  <a:moveTo>
                    <a:pt x="2762" y="1099"/>
                  </a:moveTo>
                  <a:cubicBezTo>
                    <a:pt x="4931" y="1373"/>
                    <a:pt x="8126" y="1852"/>
                    <a:pt x="10295" y="2697"/>
                  </a:cubicBezTo>
                  <a:cubicBezTo>
                    <a:pt x="13581" y="3975"/>
                    <a:pt x="19082" y="10160"/>
                    <a:pt x="19790" y="10959"/>
                  </a:cubicBezTo>
                  <a:lnTo>
                    <a:pt x="20338" y="13470"/>
                  </a:lnTo>
                  <a:lnTo>
                    <a:pt x="18945" y="14155"/>
                  </a:lnTo>
                  <a:cubicBezTo>
                    <a:pt x="18261" y="13128"/>
                    <a:pt x="16024" y="9955"/>
                    <a:pt x="12098" y="6600"/>
                  </a:cubicBezTo>
                  <a:cubicBezTo>
                    <a:pt x="10317" y="5093"/>
                    <a:pt x="5547" y="2537"/>
                    <a:pt x="2762" y="1099"/>
                  </a:cubicBezTo>
                  <a:close/>
                  <a:moveTo>
                    <a:pt x="458" y="1"/>
                  </a:moveTo>
                  <a:cubicBezTo>
                    <a:pt x="271" y="1"/>
                    <a:pt x="109" y="132"/>
                    <a:pt x="46" y="323"/>
                  </a:cubicBezTo>
                  <a:cubicBezTo>
                    <a:pt x="0" y="528"/>
                    <a:pt x="92" y="734"/>
                    <a:pt x="274" y="825"/>
                  </a:cubicBezTo>
                  <a:cubicBezTo>
                    <a:pt x="366" y="871"/>
                    <a:pt x="9085" y="5185"/>
                    <a:pt x="11527" y="7262"/>
                  </a:cubicBezTo>
                  <a:cubicBezTo>
                    <a:pt x="16092" y="11142"/>
                    <a:pt x="18398" y="14908"/>
                    <a:pt x="18420" y="14954"/>
                  </a:cubicBezTo>
                  <a:cubicBezTo>
                    <a:pt x="18489" y="15091"/>
                    <a:pt x="18626" y="15159"/>
                    <a:pt x="18786" y="15159"/>
                  </a:cubicBezTo>
                  <a:cubicBezTo>
                    <a:pt x="18854" y="15159"/>
                    <a:pt x="18923" y="15136"/>
                    <a:pt x="18968" y="15113"/>
                  </a:cubicBezTo>
                  <a:lnTo>
                    <a:pt x="20703" y="14269"/>
                  </a:lnTo>
                  <a:cubicBezTo>
                    <a:pt x="20794" y="14292"/>
                    <a:pt x="20863" y="14292"/>
                    <a:pt x="20954" y="14292"/>
                  </a:cubicBezTo>
                  <a:cubicBezTo>
                    <a:pt x="21182" y="14223"/>
                    <a:pt x="21342" y="13995"/>
                    <a:pt x="21296" y="13767"/>
                  </a:cubicBezTo>
                  <a:lnTo>
                    <a:pt x="20612" y="10663"/>
                  </a:lnTo>
                  <a:cubicBezTo>
                    <a:pt x="20612" y="10594"/>
                    <a:pt x="20566" y="10526"/>
                    <a:pt x="20520" y="10457"/>
                  </a:cubicBezTo>
                  <a:cubicBezTo>
                    <a:pt x="20269" y="10183"/>
                    <a:pt x="14289" y="3336"/>
                    <a:pt x="10614" y="1898"/>
                  </a:cubicBezTo>
                  <a:cubicBezTo>
                    <a:pt x="6962" y="483"/>
                    <a:pt x="776" y="26"/>
                    <a:pt x="503" y="3"/>
                  </a:cubicBezTo>
                  <a:cubicBezTo>
                    <a:pt x="488" y="2"/>
                    <a:pt x="473" y="1"/>
                    <a:pt x="458" y="1"/>
                  </a:cubicBezTo>
                  <a:close/>
                </a:path>
              </a:pathLst>
            </a:custGeom>
            <a:solidFill>
              <a:srgbClr val="FAF8DF"/>
            </a:solidFill>
            <a:ln>
              <a:noFill/>
            </a:ln>
          </p:spPr>
          <p:txBody>
            <a:bodyPr spcFirstLastPara="1" wrap="square" lIns="91425" tIns="91425" rIns="91425" bIns="91425" anchor="ctr" anchorCtr="0">
              <a:noAutofit/>
            </a:bodyPr>
            <a:lstStyle/>
            <a:p>
              <a:endParaRPr/>
            </a:p>
          </p:txBody>
        </p:sp>
        <p:sp>
          <p:nvSpPr>
            <p:cNvPr id="169" name="Google Shape;2760;p26"/>
            <p:cNvSpPr/>
            <p:nvPr/>
          </p:nvSpPr>
          <p:spPr>
            <a:xfrm>
              <a:off x="5024483" y="4428025"/>
              <a:ext cx="880127" cy="557564"/>
            </a:xfrm>
            <a:custGeom>
              <a:avLst/>
              <a:gdLst/>
              <a:ahLst/>
              <a:cxnLst/>
              <a:rect l="l" t="t" r="r" b="b"/>
              <a:pathLst>
                <a:path w="22917" h="14518" extrusionOk="0">
                  <a:moveTo>
                    <a:pt x="5478" y="1"/>
                  </a:moveTo>
                  <a:lnTo>
                    <a:pt x="0" y="161"/>
                  </a:lnTo>
                  <a:cubicBezTo>
                    <a:pt x="0" y="161"/>
                    <a:pt x="10728" y="4201"/>
                    <a:pt x="13695" y="6278"/>
                  </a:cubicBezTo>
                  <a:cubicBezTo>
                    <a:pt x="17530" y="8994"/>
                    <a:pt x="19516" y="12304"/>
                    <a:pt x="20429" y="13787"/>
                  </a:cubicBezTo>
                  <a:cubicBezTo>
                    <a:pt x="20680" y="14175"/>
                    <a:pt x="20840" y="14427"/>
                    <a:pt x="20954" y="14518"/>
                  </a:cubicBezTo>
                  <a:lnTo>
                    <a:pt x="22688" y="12737"/>
                  </a:lnTo>
                  <a:lnTo>
                    <a:pt x="22917" y="12555"/>
                  </a:lnTo>
                  <a:lnTo>
                    <a:pt x="18169" y="7351"/>
                  </a:lnTo>
                  <a:lnTo>
                    <a:pt x="5478" y="1"/>
                  </a:lnTo>
                  <a:close/>
                </a:path>
              </a:pathLst>
            </a:custGeom>
            <a:solidFill>
              <a:srgbClr val="FAF8DF"/>
            </a:solidFill>
            <a:ln>
              <a:noFill/>
            </a:ln>
          </p:spPr>
          <p:txBody>
            <a:bodyPr spcFirstLastPara="1" wrap="square" lIns="91425" tIns="91425" rIns="91425" bIns="91425" anchor="ctr" anchorCtr="0">
              <a:noAutofit/>
            </a:bodyPr>
            <a:lstStyle/>
            <a:p>
              <a:endParaRPr/>
            </a:p>
          </p:txBody>
        </p:sp>
        <p:sp>
          <p:nvSpPr>
            <p:cNvPr id="170" name="Google Shape;2761;p26"/>
            <p:cNvSpPr/>
            <p:nvPr/>
          </p:nvSpPr>
          <p:spPr>
            <a:xfrm>
              <a:off x="5006048" y="4411050"/>
              <a:ext cx="917841" cy="591207"/>
            </a:xfrm>
            <a:custGeom>
              <a:avLst/>
              <a:gdLst/>
              <a:ahLst/>
              <a:cxnLst/>
              <a:rect l="l" t="t" r="r" b="b"/>
              <a:pathLst>
                <a:path w="23899" h="15394" extrusionOk="0">
                  <a:moveTo>
                    <a:pt x="5844" y="877"/>
                  </a:moveTo>
                  <a:lnTo>
                    <a:pt x="18375" y="8135"/>
                  </a:lnTo>
                  <a:lnTo>
                    <a:pt x="22780" y="12951"/>
                  </a:lnTo>
                  <a:lnTo>
                    <a:pt x="21479" y="14298"/>
                  </a:lnTo>
                  <a:cubicBezTo>
                    <a:pt x="21411" y="14184"/>
                    <a:pt x="21342" y="14070"/>
                    <a:pt x="21297" y="14001"/>
                  </a:cubicBezTo>
                  <a:lnTo>
                    <a:pt x="21205" y="13864"/>
                  </a:lnTo>
                  <a:cubicBezTo>
                    <a:pt x="20247" y="12289"/>
                    <a:pt x="18238" y="9048"/>
                    <a:pt x="14426" y="6378"/>
                  </a:cubicBezTo>
                  <a:cubicBezTo>
                    <a:pt x="12212" y="4803"/>
                    <a:pt x="5935" y="2246"/>
                    <a:pt x="2648" y="968"/>
                  </a:cubicBezTo>
                  <a:lnTo>
                    <a:pt x="5844" y="877"/>
                  </a:lnTo>
                  <a:close/>
                  <a:moveTo>
                    <a:pt x="5994" y="0"/>
                  </a:moveTo>
                  <a:cubicBezTo>
                    <a:pt x="5974" y="0"/>
                    <a:pt x="5954" y="3"/>
                    <a:pt x="5935" y="9"/>
                  </a:cubicBezTo>
                  <a:lnTo>
                    <a:pt x="457" y="169"/>
                  </a:lnTo>
                  <a:cubicBezTo>
                    <a:pt x="252" y="169"/>
                    <a:pt x="69" y="329"/>
                    <a:pt x="46" y="534"/>
                  </a:cubicBezTo>
                  <a:cubicBezTo>
                    <a:pt x="1" y="740"/>
                    <a:pt x="115" y="945"/>
                    <a:pt x="320" y="1014"/>
                  </a:cubicBezTo>
                  <a:cubicBezTo>
                    <a:pt x="434" y="1059"/>
                    <a:pt x="11048" y="5054"/>
                    <a:pt x="13924" y="7085"/>
                  </a:cubicBezTo>
                  <a:cubicBezTo>
                    <a:pt x="17576" y="9664"/>
                    <a:pt x="19516" y="12814"/>
                    <a:pt x="20452" y="14321"/>
                  </a:cubicBezTo>
                  <a:lnTo>
                    <a:pt x="20543" y="14458"/>
                  </a:lnTo>
                  <a:cubicBezTo>
                    <a:pt x="20840" y="14937"/>
                    <a:pt x="21000" y="15165"/>
                    <a:pt x="21137" y="15302"/>
                  </a:cubicBezTo>
                  <a:cubicBezTo>
                    <a:pt x="21228" y="15371"/>
                    <a:pt x="21320" y="15393"/>
                    <a:pt x="21434" y="15393"/>
                  </a:cubicBezTo>
                  <a:cubicBezTo>
                    <a:pt x="21548" y="15393"/>
                    <a:pt x="21662" y="15348"/>
                    <a:pt x="21730" y="15279"/>
                  </a:cubicBezTo>
                  <a:lnTo>
                    <a:pt x="23488" y="13476"/>
                  </a:lnTo>
                  <a:cubicBezTo>
                    <a:pt x="23511" y="13453"/>
                    <a:pt x="23534" y="13431"/>
                    <a:pt x="23556" y="13408"/>
                  </a:cubicBezTo>
                  <a:cubicBezTo>
                    <a:pt x="23602" y="13385"/>
                    <a:pt x="23648" y="13362"/>
                    <a:pt x="23693" y="13316"/>
                  </a:cubicBezTo>
                  <a:cubicBezTo>
                    <a:pt x="23876" y="13157"/>
                    <a:pt x="23899" y="12883"/>
                    <a:pt x="23716" y="12700"/>
                  </a:cubicBezTo>
                  <a:lnTo>
                    <a:pt x="18969" y="7496"/>
                  </a:lnTo>
                  <a:cubicBezTo>
                    <a:pt x="18946" y="7450"/>
                    <a:pt x="18923" y="7427"/>
                    <a:pt x="18877" y="7405"/>
                  </a:cubicBezTo>
                  <a:lnTo>
                    <a:pt x="6164" y="55"/>
                  </a:lnTo>
                  <a:cubicBezTo>
                    <a:pt x="6113" y="22"/>
                    <a:pt x="6051" y="0"/>
                    <a:pt x="5994" y="0"/>
                  </a:cubicBezTo>
                  <a:close/>
                </a:path>
              </a:pathLst>
            </a:custGeom>
            <a:solidFill>
              <a:srgbClr val="E3D8C8"/>
            </a:solidFill>
            <a:ln>
              <a:noFill/>
            </a:ln>
          </p:spPr>
          <p:txBody>
            <a:bodyPr spcFirstLastPara="1" wrap="square" lIns="91425" tIns="91425" rIns="91425" bIns="91425" anchor="ctr" anchorCtr="0">
              <a:noAutofit/>
            </a:bodyPr>
            <a:lstStyle/>
            <a:p>
              <a:endParaRPr/>
            </a:p>
          </p:txBody>
        </p:sp>
        <p:sp>
          <p:nvSpPr>
            <p:cNvPr id="171" name="Google Shape;2762;p26"/>
            <p:cNvSpPr/>
            <p:nvPr/>
          </p:nvSpPr>
          <p:spPr>
            <a:xfrm>
              <a:off x="5024483" y="3472624"/>
              <a:ext cx="1963609" cy="1548912"/>
            </a:xfrm>
            <a:custGeom>
              <a:avLst/>
              <a:gdLst/>
              <a:ahLst/>
              <a:cxnLst/>
              <a:rect l="l" t="t" r="r" b="b"/>
              <a:pathLst>
                <a:path w="51129" h="40331" extrusionOk="0">
                  <a:moveTo>
                    <a:pt x="32423" y="1"/>
                  </a:moveTo>
                  <a:cubicBezTo>
                    <a:pt x="28047" y="1"/>
                    <a:pt x="23716" y="478"/>
                    <a:pt x="23716" y="478"/>
                  </a:cubicBezTo>
                  <a:lnTo>
                    <a:pt x="0" y="25038"/>
                  </a:lnTo>
                  <a:cubicBezTo>
                    <a:pt x="0" y="25038"/>
                    <a:pt x="8491" y="25951"/>
                    <a:pt x="15293" y="30698"/>
                  </a:cubicBezTo>
                  <a:cubicBezTo>
                    <a:pt x="22186" y="35515"/>
                    <a:pt x="24492" y="40331"/>
                    <a:pt x="24492" y="40331"/>
                  </a:cubicBezTo>
                  <a:lnTo>
                    <a:pt x="51129" y="9882"/>
                  </a:lnTo>
                  <a:cubicBezTo>
                    <a:pt x="51129" y="9882"/>
                    <a:pt x="48618" y="2623"/>
                    <a:pt x="38483" y="478"/>
                  </a:cubicBezTo>
                  <a:cubicBezTo>
                    <a:pt x="36810" y="120"/>
                    <a:pt x="34611" y="1"/>
                    <a:pt x="32423" y="1"/>
                  </a:cubicBezTo>
                  <a:close/>
                </a:path>
              </a:pathLst>
            </a:custGeom>
            <a:solidFill>
              <a:srgbClr val="FAF8DF"/>
            </a:solidFill>
            <a:ln>
              <a:noFill/>
            </a:ln>
          </p:spPr>
          <p:txBody>
            <a:bodyPr spcFirstLastPara="1" wrap="square" lIns="91425" tIns="91425" rIns="91425" bIns="91425" anchor="ctr" anchorCtr="0">
              <a:noAutofit/>
            </a:bodyPr>
            <a:lstStyle/>
            <a:p>
              <a:endParaRPr/>
            </a:p>
          </p:txBody>
        </p:sp>
        <p:sp>
          <p:nvSpPr>
            <p:cNvPr id="172" name="Google Shape;2763;p26"/>
            <p:cNvSpPr/>
            <p:nvPr/>
          </p:nvSpPr>
          <p:spPr>
            <a:xfrm>
              <a:off x="5006048" y="3455572"/>
              <a:ext cx="1999595" cy="1582632"/>
            </a:xfrm>
            <a:custGeom>
              <a:avLst/>
              <a:gdLst/>
              <a:ahLst/>
              <a:cxnLst/>
              <a:rect l="l" t="t" r="r" b="b"/>
              <a:pathLst>
                <a:path w="52066" h="41209" extrusionOk="0">
                  <a:moveTo>
                    <a:pt x="32927" y="874"/>
                  </a:moveTo>
                  <a:cubicBezTo>
                    <a:pt x="35081" y="874"/>
                    <a:pt x="37238" y="989"/>
                    <a:pt x="38872" y="1333"/>
                  </a:cubicBezTo>
                  <a:cubicBezTo>
                    <a:pt x="47614" y="3204"/>
                    <a:pt x="50582" y="9025"/>
                    <a:pt x="51107" y="10234"/>
                  </a:cubicBezTo>
                  <a:lnTo>
                    <a:pt x="25063" y="40021"/>
                  </a:lnTo>
                  <a:cubicBezTo>
                    <a:pt x="24218" y="38583"/>
                    <a:pt x="21616" y="34703"/>
                    <a:pt x="16001" y="30800"/>
                  </a:cubicBezTo>
                  <a:cubicBezTo>
                    <a:pt x="10478" y="26920"/>
                    <a:pt x="3744" y="25550"/>
                    <a:pt x="1370" y="25162"/>
                  </a:cubicBezTo>
                  <a:lnTo>
                    <a:pt x="24401" y="1333"/>
                  </a:lnTo>
                  <a:cubicBezTo>
                    <a:pt x="25207" y="1245"/>
                    <a:pt x="29062" y="874"/>
                    <a:pt x="32927" y="874"/>
                  </a:cubicBezTo>
                  <a:close/>
                  <a:moveTo>
                    <a:pt x="32895" y="1"/>
                  </a:moveTo>
                  <a:cubicBezTo>
                    <a:pt x="28613" y="1"/>
                    <a:pt x="24406" y="458"/>
                    <a:pt x="24150" y="488"/>
                  </a:cubicBezTo>
                  <a:cubicBezTo>
                    <a:pt x="24036" y="488"/>
                    <a:pt x="23944" y="534"/>
                    <a:pt x="23876" y="602"/>
                  </a:cubicBezTo>
                  <a:lnTo>
                    <a:pt x="160" y="25185"/>
                  </a:lnTo>
                  <a:cubicBezTo>
                    <a:pt x="46" y="25299"/>
                    <a:pt x="1" y="25482"/>
                    <a:pt x="69" y="25619"/>
                  </a:cubicBezTo>
                  <a:cubicBezTo>
                    <a:pt x="115" y="25778"/>
                    <a:pt x="252" y="25893"/>
                    <a:pt x="434" y="25915"/>
                  </a:cubicBezTo>
                  <a:cubicBezTo>
                    <a:pt x="503" y="25915"/>
                    <a:pt x="8903" y="26874"/>
                    <a:pt x="15522" y="31508"/>
                  </a:cubicBezTo>
                  <a:cubicBezTo>
                    <a:pt x="22210" y="36187"/>
                    <a:pt x="24561" y="40912"/>
                    <a:pt x="24584" y="40957"/>
                  </a:cubicBezTo>
                  <a:cubicBezTo>
                    <a:pt x="24652" y="41094"/>
                    <a:pt x="24766" y="41186"/>
                    <a:pt x="24926" y="41208"/>
                  </a:cubicBezTo>
                  <a:lnTo>
                    <a:pt x="24972" y="41208"/>
                  </a:lnTo>
                  <a:cubicBezTo>
                    <a:pt x="25109" y="41208"/>
                    <a:pt x="25223" y="41140"/>
                    <a:pt x="25291" y="41049"/>
                  </a:cubicBezTo>
                  <a:lnTo>
                    <a:pt x="51928" y="10622"/>
                  </a:lnTo>
                  <a:cubicBezTo>
                    <a:pt x="52042" y="10486"/>
                    <a:pt x="52065" y="10326"/>
                    <a:pt x="52020" y="10189"/>
                  </a:cubicBezTo>
                  <a:cubicBezTo>
                    <a:pt x="51905" y="9869"/>
                    <a:pt x="49326" y="2679"/>
                    <a:pt x="39055" y="488"/>
                  </a:cubicBezTo>
                  <a:cubicBezTo>
                    <a:pt x="37337" y="123"/>
                    <a:pt x="35106" y="1"/>
                    <a:pt x="32895" y="1"/>
                  </a:cubicBezTo>
                  <a:close/>
                </a:path>
              </a:pathLst>
            </a:custGeom>
            <a:solidFill>
              <a:srgbClr val="EAE3D9"/>
            </a:solidFill>
            <a:ln>
              <a:noFill/>
            </a:ln>
          </p:spPr>
          <p:txBody>
            <a:bodyPr spcFirstLastPara="1" wrap="square" lIns="91425" tIns="91425" rIns="91425" bIns="91425" anchor="ctr" anchorCtr="0">
              <a:noAutofit/>
            </a:bodyPr>
            <a:lstStyle/>
            <a:p>
              <a:endParaRPr/>
            </a:p>
          </p:txBody>
        </p:sp>
        <p:sp>
          <p:nvSpPr>
            <p:cNvPr id="173" name="Google Shape;2764;p26"/>
            <p:cNvSpPr/>
            <p:nvPr/>
          </p:nvSpPr>
          <p:spPr>
            <a:xfrm>
              <a:off x="4996409" y="4407555"/>
              <a:ext cx="842452" cy="585062"/>
            </a:xfrm>
            <a:custGeom>
              <a:avLst/>
              <a:gdLst/>
              <a:ahLst/>
              <a:cxnLst/>
              <a:rect l="l" t="t" r="r" b="b"/>
              <a:pathLst>
                <a:path w="21936" h="15234" extrusionOk="0">
                  <a:moveTo>
                    <a:pt x="501" y="0"/>
                  </a:moveTo>
                  <a:cubicBezTo>
                    <a:pt x="325" y="0"/>
                    <a:pt x="162" y="108"/>
                    <a:pt x="92" y="283"/>
                  </a:cubicBezTo>
                  <a:cubicBezTo>
                    <a:pt x="1" y="511"/>
                    <a:pt x="115" y="762"/>
                    <a:pt x="343" y="854"/>
                  </a:cubicBezTo>
                  <a:cubicBezTo>
                    <a:pt x="457" y="899"/>
                    <a:pt x="11071" y="4894"/>
                    <a:pt x="13947" y="6925"/>
                  </a:cubicBezTo>
                  <a:cubicBezTo>
                    <a:pt x="17599" y="9504"/>
                    <a:pt x="19562" y="12654"/>
                    <a:pt x="20498" y="14161"/>
                  </a:cubicBezTo>
                  <a:cubicBezTo>
                    <a:pt x="20840" y="14731"/>
                    <a:pt x="21000" y="14982"/>
                    <a:pt x="21160" y="15142"/>
                  </a:cubicBezTo>
                  <a:cubicBezTo>
                    <a:pt x="21251" y="15211"/>
                    <a:pt x="21342" y="15233"/>
                    <a:pt x="21456" y="15233"/>
                  </a:cubicBezTo>
                  <a:cubicBezTo>
                    <a:pt x="21571" y="15233"/>
                    <a:pt x="21685" y="15188"/>
                    <a:pt x="21776" y="15096"/>
                  </a:cubicBezTo>
                  <a:cubicBezTo>
                    <a:pt x="21936" y="14914"/>
                    <a:pt x="21913" y="14640"/>
                    <a:pt x="21753" y="14480"/>
                  </a:cubicBezTo>
                  <a:cubicBezTo>
                    <a:pt x="21662" y="14412"/>
                    <a:pt x="21456" y="14047"/>
                    <a:pt x="21228" y="13704"/>
                  </a:cubicBezTo>
                  <a:cubicBezTo>
                    <a:pt x="20269" y="12129"/>
                    <a:pt x="18261" y="8888"/>
                    <a:pt x="14449" y="6217"/>
                  </a:cubicBezTo>
                  <a:cubicBezTo>
                    <a:pt x="11482" y="4118"/>
                    <a:pt x="1096" y="192"/>
                    <a:pt x="663" y="32"/>
                  </a:cubicBezTo>
                  <a:cubicBezTo>
                    <a:pt x="609" y="10"/>
                    <a:pt x="554" y="0"/>
                    <a:pt x="501" y="0"/>
                  </a:cubicBezTo>
                  <a:close/>
                </a:path>
              </a:pathLst>
            </a:custGeom>
            <a:solidFill>
              <a:srgbClr val="C9BEAF"/>
            </a:solidFill>
            <a:ln>
              <a:noFill/>
            </a:ln>
          </p:spPr>
          <p:txBody>
            <a:bodyPr spcFirstLastPara="1" wrap="square" lIns="91425" tIns="91425" rIns="91425" bIns="91425" anchor="ctr" anchorCtr="0">
              <a:noAutofit/>
            </a:bodyPr>
            <a:lstStyle/>
            <a:p>
              <a:endParaRPr/>
            </a:p>
          </p:txBody>
        </p:sp>
        <p:sp>
          <p:nvSpPr>
            <p:cNvPr id="174" name="Google Shape;2765;p26"/>
            <p:cNvSpPr/>
            <p:nvPr/>
          </p:nvSpPr>
          <p:spPr>
            <a:xfrm>
              <a:off x="5006932" y="4417425"/>
              <a:ext cx="977446" cy="620778"/>
            </a:xfrm>
            <a:custGeom>
              <a:avLst/>
              <a:gdLst/>
              <a:ahLst/>
              <a:cxnLst/>
              <a:rect l="l" t="t" r="r" b="b"/>
              <a:pathLst>
                <a:path w="25451" h="16164" extrusionOk="0">
                  <a:moveTo>
                    <a:pt x="455" y="1"/>
                  </a:moveTo>
                  <a:cubicBezTo>
                    <a:pt x="226" y="1"/>
                    <a:pt x="45" y="156"/>
                    <a:pt x="23" y="391"/>
                  </a:cubicBezTo>
                  <a:cubicBezTo>
                    <a:pt x="1" y="619"/>
                    <a:pt x="160" y="848"/>
                    <a:pt x="411" y="870"/>
                  </a:cubicBezTo>
                  <a:cubicBezTo>
                    <a:pt x="480" y="870"/>
                    <a:pt x="8857" y="1829"/>
                    <a:pt x="15499" y="6463"/>
                  </a:cubicBezTo>
                  <a:cubicBezTo>
                    <a:pt x="22187" y="11142"/>
                    <a:pt x="24538" y="15867"/>
                    <a:pt x="24561" y="15912"/>
                  </a:cubicBezTo>
                  <a:cubicBezTo>
                    <a:pt x="24629" y="16072"/>
                    <a:pt x="24789" y="16163"/>
                    <a:pt x="24949" y="16163"/>
                  </a:cubicBezTo>
                  <a:cubicBezTo>
                    <a:pt x="25017" y="16163"/>
                    <a:pt x="25086" y="16141"/>
                    <a:pt x="25131" y="16118"/>
                  </a:cubicBezTo>
                  <a:cubicBezTo>
                    <a:pt x="25359" y="16004"/>
                    <a:pt x="25451" y="15752"/>
                    <a:pt x="25337" y="15524"/>
                  </a:cubicBezTo>
                  <a:cubicBezTo>
                    <a:pt x="25245" y="15342"/>
                    <a:pt x="22894" y="10571"/>
                    <a:pt x="15978" y="5755"/>
                  </a:cubicBezTo>
                  <a:cubicBezTo>
                    <a:pt x="9176" y="985"/>
                    <a:pt x="594" y="3"/>
                    <a:pt x="503" y="3"/>
                  </a:cubicBezTo>
                  <a:cubicBezTo>
                    <a:pt x="487" y="2"/>
                    <a:pt x="471" y="1"/>
                    <a:pt x="455" y="1"/>
                  </a:cubicBezTo>
                  <a:close/>
                </a:path>
              </a:pathLst>
            </a:custGeom>
            <a:solidFill>
              <a:srgbClr val="DAD9C3"/>
            </a:solidFill>
            <a:ln>
              <a:noFill/>
            </a:ln>
          </p:spPr>
          <p:txBody>
            <a:bodyPr spcFirstLastPara="1" wrap="square" lIns="91425" tIns="91425" rIns="91425" bIns="91425" anchor="ctr" anchorCtr="0">
              <a:noAutofit/>
            </a:bodyPr>
            <a:lstStyle/>
            <a:p>
              <a:endParaRPr/>
            </a:p>
          </p:txBody>
        </p:sp>
        <p:sp>
          <p:nvSpPr>
            <p:cNvPr id="175" name="Google Shape;2766;p26"/>
            <p:cNvSpPr/>
            <p:nvPr/>
          </p:nvSpPr>
          <p:spPr>
            <a:xfrm>
              <a:off x="5081437" y="3464520"/>
              <a:ext cx="1616505" cy="910967"/>
            </a:xfrm>
            <a:custGeom>
              <a:avLst/>
              <a:gdLst/>
              <a:ahLst/>
              <a:cxnLst/>
              <a:rect l="l" t="t" r="r" b="b"/>
              <a:pathLst>
                <a:path w="42091" h="23720" extrusionOk="0">
                  <a:moveTo>
                    <a:pt x="26139" y="1"/>
                  </a:moveTo>
                  <a:cubicBezTo>
                    <a:pt x="22622" y="1"/>
                    <a:pt x="19767" y="118"/>
                    <a:pt x="19767" y="118"/>
                  </a:cubicBezTo>
                  <a:lnTo>
                    <a:pt x="1" y="23719"/>
                  </a:lnTo>
                  <a:cubicBezTo>
                    <a:pt x="4520" y="20661"/>
                    <a:pt x="28190" y="3725"/>
                    <a:pt x="42091" y="2446"/>
                  </a:cubicBezTo>
                  <a:cubicBezTo>
                    <a:pt x="40653" y="1716"/>
                    <a:pt x="38963" y="1100"/>
                    <a:pt x="37000" y="689"/>
                  </a:cubicBezTo>
                  <a:cubicBezTo>
                    <a:pt x="34407" y="135"/>
                    <a:pt x="29895" y="1"/>
                    <a:pt x="26139" y="1"/>
                  </a:cubicBezTo>
                  <a:close/>
                </a:path>
              </a:pathLst>
            </a:custGeom>
            <a:solidFill>
              <a:srgbClr val="DAD9C3"/>
            </a:solidFill>
            <a:ln>
              <a:noFill/>
            </a:ln>
          </p:spPr>
          <p:txBody>
            <a:bodyPr spcFirstLastPara="1" wrap="square" lIns="91425" tIns="91425" rIns="91425" bIns="91425" anchor="ctr" anchorCtr="0">
              <a:noAutofit/>
            </a:bodyPr>
            <a:lstStyle/>
            <a:p>
              <a:endParaRPr/>
            </a:p>
          </p:txBody>
        </p:sp>
        <p:sp>
          <p:nvSpPr>
            <p:cNvPr id="176" name="Google Shape;2767;p26"/>
            <p:cNvSpPr/>
            <p:nvPr/>
          </p:nvSpPr>
          <p:spPr>
            <a:xfrm>
              <a:off x="5063041" y="3447545"/>
              <a:ext cx="1652452" cy="944609"/>
            </a:xfrm>
            <a:custGeom>
              <a:avLst/>
              <a:gdLst/>
              <a:ahLst/>
              <a:cxnLst/>
              <a:rect l="l" t="t" r="r" b="b"/>
              <a:pathLst>
                <a:path w="43027" h="24596" extrusionOk="0">
                  <a:moveTo>
                    <a:pt x="26672" y="878"/>
                  </a:moveTo>
                  <a:cubicBezTo>
                    <a:pt x="30397" y="878"/>
                    <a:pt x="34844" y="1010"/>
                    <a:pt x="37388" y="1542"/>
                  </a:cubicBezTo>
                  <a:cubicBezTo>
                    <a:pt x="38644" y="1816"/>
                    <a:pt x="39853" y="2181"/>
                    <a:pt x="40995" y="2637"/>
                  </a:cubicBezTo>
                  <a:cubicBezTo>
                    <a:pt x="28715" y="4623"/>
                    <a:pt x="10500" y="16766"/>
                    <a:pt x="2854" y="21993"/>
                  </a:cubicBezTo>
                  <a:lnTo>
                    <a:pt x="20452" y="994"/>
                  </a:lnTo>
                  <a:cubicBezTo>
                    <a:pt x="21153" y="963"/>
                    <a:pt x="23680" y="878"/>
                    <a:pt x="26672" y="878"/>
                  </a:cubicBezTo>
                  <a:close/>
                  <a:moveTo>
                    <a:pt x="26731" y="0"/>
                  </a:moveTo>
                  <a:cubicBezTo>
                    <a:pt x="23294" y="0"/>
                    <a:pt x="20464" y="116"/>
                    <a:pt x="20224" y="126"/>
                  </a:cubicBezTo>
                  <a:cubicBezTo>
                    <a:pt x="20109" y="126"/>
                    <a:pt x="19995" y="195"/>
                    <a:pt x="19904" y="286"/>
                  </a:cubicBezTo>
                  <a:lnTo>
                    <a:pt x="137" y="23865"/>
                  </a:lnTo>
                  <a:cubicBezTo>
                    <a:pt x="0" y="24047"/>
                    <a:pt x="0" y="24276"/>
                    <a:pt x="160" y="24435"/>
                  </a:cubicBezTo>
                  <a:cubicBezTo>
                    <a:pt x="229" y="24527"/>
                    <a:pt x="366" y="24595"/>
                    <a:pt x="480" y="24595"/>
                  </a:cubicBezTo>
                  <a:cubicBezTo>
                    <a:pt x="571" y="24595"/>
                    <a:pt x="639" y="24572"/>
                    <a:pt x="731" y="24504"/>
                  </a:cubicBezTo>
                  <a:cubicBezTo>
                    <a:pt x="1050" y="24276"/>
                    <a:pt x="1507" y="23979"/>
                    <a:pt x="2055" y="23614"/>
                  </a:cubicBezTo>
                  <a:cubicBezTo>
                    <a:pt x="8925" y="18866"/>
                    <a:pt x="29879" y="4486"/>
                    <a:pt x="42615" y="3322"/>
                  </a:cubicBezTo>
                  <a:cubicBezTo>
                    <a:pt x="42798" y="3299"/>
                    <a:pt x="42958" y="3139"/>
                    <a:pt x="43003" y="2957"/>
                  </a:cubicBezTo>
                  <a:cubicBezTo>
                    <a:pt x="43026" y="2774"/>
                    <a:pt x="42935" y="2569"/>
                    <a:pt x="42775" y="2477"/>
                  </a:cubicBezTo>
                  <a:cubicBezTo>
                    <a:pt x="41177" y="1701"/>
                    <a:pt x="39442" y="1085"/>
                    <a:pt x="37571" y="697"/>
                  </a:cubicBezTo>
                  <a:cubicBezTo>
                    <a:pt x="34951" y="137"/>
                    <a:pt x="30480" y="0"/>
                    <a:pt x="26731" y="0"/>
                  </a:cubicBezTo>
                  <a:close/>
                </a:path>
              </a:pathLst>
            </a:custGeom>
            <a:solidFill>
              <a:srgbClr val="DAD9C3"/>
            </a:solidFill>
            <a:ln>
              <a:noFill/>
            </a:ln>
          </p:spPr>
          <p:txBody>
            <a:bodyPr spcFirstLastPara="1" wrap="square" lIns="91425" tIns="91425" rIns="91425" bIns="91425" anchor="ctr" anchorCtr="0">
              <a:noAutofit/>
            </a:bodyPr>
            <a:lstStyle/>
            <a:p>
              <a:endParaRPr/>
            </a:p>
          </p:txBody>
        </p:sp>
        <p:sp>
          <p:nvSpPr>
            <p:cNvPr id="177" name="Google Shape;2768;p26"/>
            <p:cNvSpPr/>
            <p:nvPr/>
          </p:nvSpPr>
          <p:spPr>
            <a:xfrm>
              <a:off x="4767630" y="3505383"/>
              <a:ext cx="646087" cy="230161"/>
            </a:xfrm>
            <a:custGeom>
              <a:avLst/>
              <a:gdLst/>
              <a:ahLst/>
              <a:cxnLst/>
              <a:rect l="l" t="t" r="r" b="b"/>
              <a:pathLst>
                <a:path w="16823" h="5993" extrusionOk="0">
                  <a:moveTo>
                    <a:pt x="2637" y="0"/>
                  </a:moveTo>
                  <a:cubicBezTo>
                    <a:pt x="1773" y="0"/>
                    <a:pt x="1015" y="88"/>
                    <a:pt x="365" y="264"/>
                  </a:cubicBezTo>
                  <a:cubicBezTo>
                    <a:pt x="137" y="332"/>
                    <a:pt x="0" y="583"/>
                    <a:pt x="69" y="812"/>
                  </a:cubicBezTo>
                  <a:cubicBezTo>
                    <a:pt x="125" y="1000"/>
                    <a:pt x="290" y="1126"/>
                    <a:pt x="475" y="1126"/>
                  </a:cubicBezTo>
                  <a:cubicBezTo>
                    <a:pt x="514" y="1126"/>
                    <a:pt x="554" y="1120"/>
                    <a:pt x="594" y="1108"/>
                  </a:cubicBezTo>
                  <a:cubicBezTo>
                    <a:pt x="1176" y="954"/>
                    <a:pt x="1860" y="877"/>
                    <a:pt x="2646" y="877"/>
                  </a:cubicBezTo>
                  <a:cubicBezTo>
                    <a:pt x="3954" y="877"/>
                    <a:pt x="5541" y="1091"/>
                    <a:pt x="7396" y="1519"/>
                  </a:cubicBezTo>
                  <a:cubicBezTo>
                    <a:pt x="12737" y="2752"/>
                    <a:pt x="15407" y="5057"/>
                    <a:pt x="15978" y="5833"/>
                  </a:cubicBezTo>
                  <a:cubicBezTo>
                    <a:pt x="16069" y="5947"/>
                    <a:pt x="16206" y="5993"/>
                    <a:pt x="16320" y="5993"/>
                  </a:cubicBezTo>
                  <a:cubicBezTo>
                    <a:pt x="16412" y="5993"/>
                    <a:pt x="16503" y="5970"/>
                    <a:pt x="16594" y="5902"/>
                  </a:cubicBezTo>
                  <a:cubicBezTo>
                    <a:pt x="16777" y="5765"/>
                    <a:pt x="16822" y="5491"/>
                    <a:pt x="16686" y="5308"/>
                  </a:cubicBezTo>
                  <a:cubicBezTo>
                    <a:pt x="15773" y="4076"/>
                    <a:pt x="12600" y="1839"/>
                    <a:pt x="7601" y="675"/>
                  </a:cubicBezTo>
                  <a:cubicBezTo>
                    <a:pt x="5677" y="225"/>
                    <a:pt x="4020" y="0"/>
                    <a:pt x="2637" y="0"/>
                  </a:cubicBezTo>
                  <a:close/>
                </a:path>
              </a:pathLst>
            </a:custGeom>
            <a:solidFill>
              <a:srgbClr val="DAD9C3"/>
            </a:solidFill>
            <a:ln>
              <a:noFill/>
            </a:ln>
          </p:spPr>
          <p:txBody>
            <a:bodyPr spcFirstLastPara="1" wrap="square" lIns="91425" tIns="91425" rIns="91425" bIns="91425" anchor="ctr" anchorCtr="0">
              <a:noAutofit/>
            </a:bodyPr>
            <a:lstStyle/>
            <a:p>
              <a:endParaRPr/>
            </a:p>
          </p:txBody>
        </p:sp>
        <p:sp>
          <p:nvSpPr>
            <p:cNvPr id="178" name="Google Shape;2769;p26"/>
            <p:cNvSpPr/>
            <p:nvPr/>
          </p:nvSpPr>
          <p:spPr>
            <a:xfrm>
              <a:off x="4624725" y="3689420"/>
              <a:ext cx="645242" cy="230238"/>
            </a:xfrm>
            <a:custGeom>
              <a:avLst/>
              <a:gdLst/>
              <a:ahLst/>
              <a:cxnLst/>
              <a:rect l="l" t="t" r="r" b="b"/>
              <a:pathLst>
                <a:path w="16801" h="5995" extrusionOk="0">
                  <a:moveTo>
                    <a:pt x="2646" y="0"/>
                  </a:moveTo>
                  <a:cubicBezTo>
                    <a:pt x="1774" y="0"/>
                    <a:pt x="1012" y="88"/>
                    <a:pt x="366" y="265"/>
                  </a:cubicBezTo>
                  <a:cubicBezTo>
                    <a:pt x="138" y="311"/>
                    <a:pt x="1" y="562"/>
                    <a:pt x="46" y="790"/>
                  </a:cubicBezTo>
                  <a:cubicBezTo>
                    <a:pt x="106" y="989"/>
                    <a:pt x="304" y="1118"/>
                    <a:pt x="505" y="1118"/>
                  </a:cubicBezTo>
                  <a:cubicBezTo>
                    <a:pt x="535" y="1118"/>
                    <a:pt x="565" y="1116"/>
                    <a:pt x="594" y="1110"/>
                  </a:cubicBezTo>
                  <a:cubicBezTo>
                    <a:pt x="1165" y="948"/>
                    <a:pt x="1841" y="869"/>
                    <a:pt x="2620" y="869"/>
                  </a:cubicBezTo>
                  <a:cubicBezTo>
                    <a:pt x="3927" y="869"/>
                    <a:pt x="5523" y="1092"/>
                    <a:pt x="7396" y="1521"/>
                  </a:cubicBezTo>
                  <a:cubicBezTo>
                    <a:pt x="12714" y="2753"/>
                    <a:pt x="15385" y="5036"/>
                    <a:pt x="15956" y="5812"/>
                  </a:cubicBezTo>
                  <a:cubicBezTo>
                    <a:pt x="16047" y="5926"/>
                    <a:pt x="16184" y="5994"/>
                    <a:pt x="16321" y="5994"/>
                  </a:cubicBezTo>
                  <a:cubicBezTo>
                    <a:pt x="16412" y="5994"/>
                    <a:pt x="16503" y="5949"/>
                    <a:pt x="16572" y="5903"/>
                  </a:cubicBezTo>
                  <a:cubicBezTo>
                    <a:pt x="16777" y="5766"/>
                    <a:pt x="16800" y="5492"/>
                    <a:pt x="16663" y="5287"/>
                  </a:cubicBezTo>
                  <a:cubicBezTo>
                    <a:pt x="15750" y="4054"/>
                    <a:pt x="12577" y="1817"/>
                    <a:pt x="7579" y="653"/>
                  </a:cubicBezTo>
                  <a:cubicBezTo>
                    <a:pt x="5677" y="220"/>
                    <a:pt x="4024" y="0"/>
                    <a:pt x="2646" y="0"/>
                  </a:cubicBezTo>
                  <a:close/>
                </a:path>
              </a:pathLst>
            </a:custGeom>
            <a:solidFill>
              <a:srgbClr val="DAD9C3"/>
            </a:solidFill>
            <a:ln>
              <a:noFill/>
            </a:ln>
          </p:spPr>
          <p:txBody>
            <a:bodyPr spcFirstLastPara="1" wrap="square" lIns="91425" tIns="91425" rIns="91425" bIns="91425" anchor="ctr" anchorCtr="0">
              <a:noAutofit/>
            </a:bodyPr>
            <a:lstStyle/>
            <a:p>
              <a:endParaRPr/>
            </a:p>
          </p:txBody>
        </p:sp>
        <p:sp>
          <p:nvSpPr>
            <p:cNvPr id="179" name="Google Shape;2770;p26"/>
            <p:cNvSpPr/>
            <p:nvPr/>
          </p:nvSpPr>
          <p:spPr>
            <a:xfrm>
              <a:off x="4480975" y="3872689"/>
              <a:ext cx="646087" cy="230161"/>
            </a:xfrm>
            <a:custGeom>
              <a:avLst/>
              <a:gdLst/>
              <a:ahLst/>
              <a:cxnLst/>
              <a:rect l="l" t="t" r="r" b="b"/>
              <a:pathLst>
                <a:path w="16823" h="5993" extrusionOk="0">
                  <a:moveTo>
                    <a:pt x="2627" y="0"/>
                  </a:moveTo>
                  <a:cubicBezTo>
                    <a:pt x="1762" y="0"/>
                    <a:pt x="1006" y="88"/>
                    <a:pt x="366" y="264"/>
                  </a:cubicBezTo>
                  <a:cubicBezTo>
                    <a:pt x="137" y="332"/>
                    <a:pt x="0" y="560"/>
                    <a:pt x="69" y="811"/>
                  </a:cubicBezTo>
                  <a:cubicBezTo>
                    <a:pt x="106" y="1000"/>
                    <a:pt x="284" y="1126"/>
                    <a:pt x="473" y="1126"/>
                  </a:cubicBezTo>
                  <a:cubicBezTo>
                    <a:pt x="513" y="1126"/>
                    <a:pt x="554" y="1120"/>
                    <a:pt x="594" y="1108"/>
                  </a:cubicBezTo>
                  <a:cubicBezTo>
                    <a:pt x="1167" y="954"/>
                    <a:pt x="1850" y="877"/>
                    <a:pt x="2636" y="877"/>
                  </a:cubicBezTo>
                  <a:cubicBezTo>
                    <a:pt x="3945" y="877"/>
                    <a:pt x="5541" y="1091"/>
                    <a:pt x="7396" y="1519"/>
                  </a:cubicBezTo>
                  <a:cubicBezTo>
                    <a:pt x="12737" y="2752"/>
                    <a:pt x="15407" y="5034"/>
                    <a:pt x="15978" y="5810"/>
                  </a:cubicBezTo>
                  <a:cubicBezTo>
                    <a:pt x="16069" y="5924"/>
                    <a:pt x="16183" y="5993"/>
                    <a:pt x="16320" y="5993"/>
                  </a:cubicBezTo>
                  <a:cubicBezTo>
                    <a:pt x="16412" y="5993"/>
                    <a:pt x="16503" y="5970"/>
                    <a:pt x="16594" y="5901"/>
                  </a:cubicBezTo>
                  <a:cubicBezTo>
                    <a:pt x="16777" y="5765"/>
                    <a:pt x="16823" y="5491"/>
                    <a:pt x="16686" y="5308"/>
                  </a:cubicBezTo>
                  <a:cubicBezTo>
                    <a:pt x="15773" y="4075"/>
                    <a:pt x="12600" y="1839"/>
                    <a:pt x="7601" y="674"/>
                  </a:cubicBezTo>
                  <a:cubicBezTo>
                    <a:pt x="5677" y="225"/>
                    <a:pt x="4012" y="0"/>
                    <a:pt x="2627" y="0"/>
                  </a:cubicBezTo>
                  <a:close/>
                </a:path>
              </a:pathLst>
            </a:custGeom>
            <a:solidFill>
              <a:srgbClr val="DAD9C3"/>
            </a:solidFill>
            <a:ln>
              <a:noFill/>
            </a:ln>
          </p:spPr>
          <p:txBody>
            <a:bodyPr spcFirstLastPara="1" wrap="square" lIns="91425" tIns="91425" rIns="91425" bIns="91425" anchor="ctr" anchorCtr="0">
              <a:noAutofit/>
            </a:bodyPr>
            <a:lstStyle/>
            <a:p>
              <a:endParaRPr/>
            </a:p>
          </p:txBody>
        </p:sp>
        <p:sp>
          <p:nvSpPr>
            <p:cNvPr id="180" name="Google Shape;2771;p26"/>
            <p:cNvSpPr/>
            <p:nvPr/>
          </p:nvSpPr>
          <p:spPr>
            <a:xfrm>
              <a:off x="4911380" y="3322192"/>
              <a:ext cx="646087" cy="230161"/>
            </a:xfrm>
            <a:custGeom>
              <a:avLst/>
              <a:gdLst/>
              <a:ahLst/>
              <a:cxnLst/>
              <a:rect l="l" t="t" r="r" b="b"/>
              <a:pathLst>
                <a:path w="16823" h="5993" extrusionOk="0">
                  <a:moveTo>
                    <a:pt x="2628" y="0"/>
                  </a:moveTo>
                  <a:cubicBezTo>
                    <a:pt x="1762" y="0"/>
                    <a:pt x="1007" y="88"/>
                    <a:pt x="366" y="263"/>
                  </a:cubicBezTo>
                  <a:cubicBezTo>
                    <a:pt x="138" y="332"/>
                    <a:pt x="1" y="560"/>
                    <a:pt x="69" y="788"/>
                  </a:cubicBezTo>
                  <a:cubicBezTo>
                    <a:pt x="108" y="1003"/>
                    <a:pt x="298" y="1118"/>
                    <a:pt x="494" y="1118"/>
                  </a:cubicBezTo>
                  <a:cubicBezTo>
                    <a:pt x="528" y="1118"/>
                    <a:pt x="561" y="1115"/>
                    <a:pt x="594" y="1108"/>
                  </a:cubicBezTo>
                  <a:cubicBezTo>
                    <a:pt x="1168" y="954"/>
                    <a:pt x="1847" y="877"/>
                    <a:pt x="2630" y="877"/>
                  </a:cubicBezTo>
                  <a:cubicBezTo>
                    <a:pt x="3935" y="877"/>
                    <a:pt x="5527" y="1091"/>
                    <a:pt x="7396" y="1519"/>
                  </a:cubicBezTo>
                  <a:cubicBezTo>
                    <a:pt x="12737" y="2751"/>
                    <a:pt x="15385" y="5034"/>
                    <a:pt x="15978" y="5810"/>
                  </a:cubicBezTo>
                  <a:cubicBezTo>
                    <a:pt x="16047" y="5924"/>
                    <a:pt x="16184" y="5993"/>
                    <a:pt x="16321" y="5993"/>
                  </a:cubicBezTo>
                  <a:cubicBezTo>
                    <a:pt x="16412" y="5993"/>
                    <a:pt x="16503" y="5970"/>
                    <a:pt x="16572" y="5901"/>
                  </a:cubicBezTo>
                  <a:cubicBezTo>
                    <a:pt x="16777" y="5764"/>
                    <a:pt x="16823" y="5490"/>
                    <a:pt x="16663" y="5285"/>
                  </a:cubicBezTo>
                  <a:cubicBezTo>
                    <a:pt x="15773" y="4075"/>
                    <a:pt x="12600" y="1815"/>
                    <a:pt x="7601" y="674"/>
                  </a:cubicBezTo>
                  <a:cubicBezTo>
                    <a:pt x="5677" y="225"/>
                    <a:pt x="4012" y="0"/>
                    <a:pt x="2628" y="0"/>
                  </a:cubicBezTo>
                  <a:close/>
                </a:path>
              </a:pathLst>
            </a:custGeom>
            <a:solidFill>
              <a:srgbClr val="DAD9C3"/>
            </a:solidFill>
            <a:ln>
              <a:noFill/>
            </a:ln>
          </p:spPr>
          <p:txBody>
            <a:bodyPr spcFirstLastPara="1" wrap="square" lIns="91425" tIns="91425" rIns="91425" bIns="91425" anchor="ctr" anchorCtr="0">
              <a:noAutofit/>
            </a:bodyPr>
            <a:lstStyle/>
            <a:p>
              <a:endParaRPr/>
            </a:p>
          </p:txBody>
        </p:sp>
        <p:sp>
          <p:nvSpPr>
            <p:cNvPr id="181" name="Google Shape;2772;p26"/>
            <p:cNvSpPr/>
            <p:nvPr/>
          </p:nvSpPr>
          <p:spPr>
            <a:xfrm>
              <a:off x="5005165" y="3420278"/>
              <a:ext cx="883661" cy="1030598"/>
            </a:xfrm>
            <a:custGeom>
              <a:avLst/>
              <a:gdLst/>
              <a:ahLst/>
              <a:cxnLst/>
              <a:rect l="l" t="t" r="r" b="b"/>
              <a:pathLst>
                <a:path w="23009" h="26835" extrusionOk="0">
                  <a:moveTo>
                    <a:pt x="22529" y="0"/>
                  </a:moveTo>
                  <a:cubicBezTo>
                    <a:pt x="22412" y="0"/>
                    <a:pt x="22292" y="46"/>
                    <a:pt x="22210" y="129"/>
                  </a:cubicBezTo>
                  <a:cubicBezTo>
                    <a:pt x="22050" y="311"/>
                    <a:pt x="6050" y="17179"/>
                    <a:pt x="138" y="26150"/>
                  </a:cubicBezTo>
                  <a:cubicBezTo>
                    <a:pt x="1" y="26355"/>
                    <a:pt x="47" y="26629"/>
                    <a:pt x="252" y="26766"/>
                  </a:cubicBezTo>
                  <a:cubicBezTo>
                    <a:pt x="320" y="26812"/>
                    <a:pt x="412" y="26834"/>
                    <a:pt x="503" y="26834"/>
                  </a:cubicBezTo>
                  <a:cubicBezTo>
                    <a:pt x="640" y="26834"/>
                    <a:pt x="777" y="26766"/>
                    <a:pt x="868" y="26629"/>
                  </a:cubicBezTo>
                  <a:cubicBezTo>
                    <a:pt x="6734" y="17704"/>
                    <a:pt x="22689" y="905"/>
                    <a:pt x="22849" y="745"/>
                  </a:cubicBezTo>
                  <a:cubicBezTo>
                    <a:pt x="23009" y="563"/>
                    <a:pt x="23009" y="289"/>
                    <a:pt x="22826" y="129"/>
                  </a:cubicBezTo>
                  <a:cubicBezTo>
                    <a:pt x="22749" y="41"/>
                    <a:pt x="22640" y="0"/>
                    <a:pt x="22529" y="0"/>
                  </a:cubicBezTo>
                  <a:close/>
                </a:path>
              </a:pathLst>
            </a:custGeom>
            <a:solidFill>
              <a:srgbClr val="DAD9C3"/>
            </a:solidFill>
            <a:ln>
              <a:noFill/>
            </a:ln>
          </p:spPr>
          <p:txBody>
            <a:bodyPr spcFirstLastPara="1" wrap="square" lIns="91425" tIns="91425" rIns="91425" bIns="91425" anchor="ctr" anchorCtr="0">
              <a:noAutofit/>
            </a:bodyPr>
            <a:lstStyle/>
            <a:p>
              <a:endParaRPr/>
            </a:p>
          </p:txBody>
        </p:sp>
        <p:sp>
          <p:nvSpPr>
            <p:cNvPr id="182" name="Google Shape;2773;p26"/>
            <p:cNvSpPr/>
            <p:nvPr/>
          </p:nvSpPr>
          <p:spPr>
            <a:xfrm>
              <a:off x="6468242" y="3946119"/>
              <a:ext cx="346298" cy="366268"/>
            </a:xfrm>
            <a:custGeom>
              <a:avLst/>
              <a:gdLst/>
              <a:ahLst/>
              <a:cxnLst/>
              <a:rect l="l" t="t" r="r" b="b"/>
              <a:pathLst>
                <a:path w="9017" h="9537" extrusionOk="0">
                  <a:moveTo>
                    <a:pt x="8277" y="0"/>
                  </a:moveTo>
                  <a:cubicBezTo>
                    <a:pt x="8101" y="0"/>
                    <a:pt x="7926" y="69"/>
                    <a:pt x="7807" y="200"/>
                  </a:cubicBezTo>
                  <a:lnTo>
                    <a:pt x="251" y="8440"/>
                  </a:lnTo>
                  <a:cubicBezTo>
                    <a:pt x="0" y="8714"/>
                    <a:pt x="23" y="9125"/>
                    <a:pt x="274" y="9376"/>
                  </a:cubicBezTo>
                  <a:cubicBezTo>
                    <a:pt x="411" y="9490"/>
                    <a:pt x="571" y="9536"/>
                    <a:pt x="731" y="9536"/>
                  </a:cubicBezTo>
                  <a:cubicBezTo>
                    <a:pt x="913" y="9536"/>
                    <a:pt x="1073" y="9468"/>
                    <a:pt x="1210" y="9331"/>
                  </a:cubicBezTo>
                  <a:lnTo>
                    <a:pt x="8765" y="1091"/>
                  </a:lnTo>
                  <a:cubicBezTo>
                    <a:pt x="9016" y="840"/>
                    <a:pt x="8993" y="406"/>
                    <a:pt x="8720" y="178"/>
                  </a:cubicBezTo>
                  <a:cubicBezTo>
                    <a:pt x="8600" y="58"/>
                    <a:pt x="8438" y="0"/>
                    <a:pt x="8277" y="0"/>
                  </a:cubicBezTo>
                  <a:close/>
                </a:path>
              </a:pathLst>
            </a:custGeom>
            <a:solidFill>
              <a:srgbClr val="FCFCFC"/>
            </a:solidFill>
            <a:ln>
              <a:noFill/>
            </a:ln>
          </p:spPr>
          <p:txBody>
            <a:bodyPr spcFirstLastPara="1" wrap="square" lIns="91425" tIns="91425" rIns="91425" bIns="91425" anchor="ctr" anchorCtr="0">
              <a:noAutofit/>
            </a:bodyPr>
            <a:lstStyle/>
            <a:p>
              <a:endParaRPr/>
            </a:p>
          </p:txBody>
        </p:sp>
        <p:sp>
          <p:nvSpPr>
            <p:cNvPr id="183" name="Google Shape;2774;p26"/>
            <p:cNvSpPr/>
            <p:nvPr/>
          </p:nvSpPr>
          <p:spPr>
            <a:xfrm>
              <a:off x="6815385" y="3824375"/>
              <a:ext cx="110491" cy="110184"/>
            </a:xfrm>
            <a:custGeom>
              <a:avLst/>
              <a:gdLst/>
              <a:ahLst/>
              <a:cxnLst/>
              <a:rect l="l" t="t" r="r" b="b"/>
              <a:pathLst>
                <a:path w="2877" h="2869" extrusionOk="0">
                  <a:moveTo>
                    <a:pt x="2159" y="0"/>
                  </a:moveTo>
                  <a:cubicBezTo>
                    <a:pt x="1979" y="0"/>
                    <a:pt x="1800" y="75"/>
                    <a:pt x="1666" y="221"/>
                  </a:cubicBezTo>
                  <a:lnTo>
                    <a:pt x="228" y="1773"/>
                  </a:lnTo>
                  <a:cubicBezTo>
                    <a:pt x="0" y="2047"/>
                    <a:pt x="0" y="2457"/>
                    <a:pt x="274" y="2709"/>
                  </a:cubicBezTo>
                  <a:cubicBezTo>
                    <a:pt x="388" y="2823"/>
                    <a:pt x="548" y="2868"/>
                    <a:pt x="708" y="2868"/>
                  </a:cubicBezTo>
                  <a:cubicBezTo>
                    <a:pt x="890" y="2868"/>
                    <a:pt x="1073" y="2800"/>
                    <a:pt x="1187" y="2663"/>
                  </a:cubicBezTo>
                  <a:lnTo>
                    <a:pt x="2625" y="1111"/>
                  </a:lnTo>
                  <a:cubicBezTo>
                    <a:pt x="2876" y="837"/>
                    <a:pt x="2853" y="426"/>
                    <a:pt x="2602" y="175"/>
                  </a:cubicBezTo>
                  <a:cubicBezTo>
                    <a:pt x="2474" y="58"/>
                    <a:pt x="2316" y="0"/>
                    <a:pt x="2159" y="0"/>
                  </a:cubicBezTo>
                  <a:close/>
                </a:path>
              </a:pathLst>
            </a:custGeom>
            <a:solidFill>
              <a:srgbClr val="FCFCFC"/>
            </a:solidFill>
            <a:ln>
              <a:noFill/>
            </a:ln>
          </p:spPr>
          <p:txBody>
            <a:bodyPr spcFirstLastPara="1" wrap="square" lIns="91425" tIns="91425" rIns="91425" bIns="91425" anchor="ctr" anchorCtr="0">
              <a:noAutofit/>
            </a:bodyPr>
            <a:lstStyle/>
            <a:p>
              <a:endParaRPr/>
            </a:p>
          </p:txBody>
        </p:sp>
        <p:sp>
          <p:nvSpPr>
            <p:cNvPr id="184" name="Google Shape;2775;p26"/>
            <p:cNvSpPr/>
            <p:nvPr/>
          </p:nvSpPr>
          <p:spPr>
            <a:xfrm>
              <a:off x="5937024" y="4783617"/>
              <a:ext cx="98202" cy="119593"/>
            </a:xfrm>
            <a:custGeom>
              <a:avLst/>
              <a:gdLst/>
              <a:ahLst/>
              <a:cxnLst/>
              <a:rect l="l" t="t" r="r" b="b"/>
              <a:pathLst>
                <a:path w="2557" h="3114" extrusionOk="0">
                  <a:moveTo>
                    <a:pt x="729" y="1"/>
                  </a:moveTo>
                  <a:cubicBezTo>
                    <a:pt x="607" y="1"/>
                    <a:pt x="482" y="34"/>
                    <a:pt x="365" y="100"/>
                  </a:cubicBezTo>
                  <a:cubicBezTo>
                    <a:pt x="69" y="306"/>
                    <a:pt x="0" y="717"/>
                    <a:pt x="183" y="1013"/>
                  </a:cubicBezTo>
                  <a:cubicBezTo>
                    <a:pt x="548" y="1584"/>
                    <a:pt x="913" y="2177"/>
                    <a:pt x="1210" y="2771"/>
                  </a:cubicBezTo>
                  <a:cubicBezTo>
                    <a:pt x="1347" y="2999"/>
                    <a:pt x="1575" y="3113"/>
                    <a:pt x="1803" y="3113"/>
                  </a:cubicBezTo>
                  <a:cubicBezTo>
                    <a:pt x="1895" y="3113"/>
                    <a:pt x="2009" y="3090"/>
                    <a:pt x="2100" y="3045"/>
                  </a:cubicBezTo>
                  <a:cubicBezTo>
                    <a:pt x="2420" y="2885"/>
                    <a:pt x="2557" y="2474"/>
                    <a:pt x="2374" y="2155"/>
                  </a:cubicBezTo>
                  <a:cubicBezTo>
                    <a:pt x="2054" y="1515"/>
                    <a:pt x="1666" y="899"/>
                    <a:pt x="1278" y="306"/>
                  </a:cubicBezTo>
                  <a:cubicBezTo>
                    <a:pt x="1148" y="102"/>
                    <a:pt x="943" y="1"/>
                    <a:pt x="729" y="1"/>
                  </a:cubicBezTo>
                  <a:close/>
                </a:path>
              </a:pathLst>
            </a:custGeom>
            <a:solidFill>
              <a:srgbClr val="FCFCFC"/>
            </a:solidFill>
            <a:ln>
              <a:noFill/>
            </a:ln>
          </p:spPr>
          <p:txBody>
            <a:bodyPr spcFirstLastPara="1" wrap="square" lIns="91425" tIns="91425" rIns="91425" bIns="91425" anchor="ctr" anchorCtr="0">
              <a:noAutofit/>
            </a:bodyPr>
            <a:lstStyle/>
            <a:p>
              <a:endParaRPr/>
            </a:p>
          </p:txBody>
        </p:sp>
        <p:sp>
          <p:nvSpPr>
            <p:cNvPr id="185" name="Google Shape;2776;p26"/>
            <p:cNvSpPr/>
            <p:nvPr/>
          </p:nvSpPr>
          <p:spPr>
            <a:xfrm>
              <a:off x="5563574" y="4484672"/>
              <a:ext cx="369110" cy="269488"/>
            </a:xfrm>
            <a:custGeom>
              <a:avLst/>
              <a:gdLst/>
              <a:ahLst/>
              <a:cxnLst/>
              <a:rect l="l" t="t" r="r" b="b"/>
              <a:pathLst>
                <a:path w="9611" h="7017" extrusionOk="0">
                  <a:moveTo>
                    <a:pt x="731" y="1"/>
                  </a:moveTo>
                  <a:cubicBezTo>
                    <a:pt x="443" y="1"/>
                    <a:pt x="189" y="188"/>
                    <a:pt x="115" y="466"/>
                  </a:cubicBezTo>
                  <a:cubicBezTo>
                    <a:pt x="1" y="831"/>
                    <a:pt x="206" y="1174"/>
                    <a:pt x="548" y="1288"/>
                  </a:cubicBezTo>
                  <a:cubicBezTo>
                    <a:pt x="594" y="1311"/>
                    <a:pt x="4794" y="2589"/>
                    <a:pt x="8400" y="6789"/>
                  </a:cubicBezTo>
                  <a:cubicBezTo>
                    <a:pt x="8514" y="6926"/>
                    <a:pt x="8697" y="7017"/>
                    <a:pt x="8880" y="7017"/>
                  </a:cubicBezTo>
                  <a:cubicBezTo>
                    <a:pt x="9039" y="7017"/>
                    <a:pt x="9199" y="6948"/>
                    <a:pt x="9313" y="6857"/>
                  </a:cubicBezTo>
                  <a:cubicBezTo>
                    <a:pt x="9587" y="6606"/>
                    <a:pt x="9610" y="6195"/>
                    <a:pt x="9382" y="5921"/>
                  </a:cubicBezTo>
                  <a:cubicBezTo>
                    <a:pt x="5524" y="1448"/>
                    <a:pt x="1119" y="78"/>
                    <a:pt x="936" y="32"/>
                  </a:cubicBezTo>
                  <a:cubicBezTo>
                    <a:pt x="868" y="11"/>
                    <a:pt x="799" y="1"/>
                    <a:pt x="731" y="1"/>
                  </a:cubicBezTo>
                  <a:close/>
                </a:path>
              </a:pathLst>
            </a:custGeom>
            <a:solidFill>
              <a:srgbClr val="FCFCFC"/>
            </a:solidFill>
            <a:ln>
              <a:noFill/>
            </a:ln>
          </p:spPr>
          <p:txBody>
            <a:bodyPr spcFirstLastPara="1" wrap="square" lIns="91425" tIns="91425" rIns="91425" bIns="91425" anchor="ctr" anchorCtr="0">
              <a:noAutofit/>
            </a:bodyPr>
            <a:lstStyle/>
            <a:p>
              <a:endParaRPr/>
            </a:p>
          </p:txBody>
        </p:sp>
        <p:sp>
          <p:nvSpPr>
            <p:cNvPr id="186" name="Google Shape;2777;p26"/>
            <p:cNvSpPr/>
            <p:nvPr/>
          </p:nvSpPr>
          <p:spPr>
            <a:xfrm>
              <a:off x="6745257" y="4426374"/>
              <a:ext cx="1201846" cy="572388"/>
            </a:xfrm>
            <a:custGeom>
              <a:avLst/>
              <a:gdLst/>
              <a:ahLst/>
              <a:cxnLst/>
              <a:rect l="l" t="t" r="r" b="b"/>
              <a:pathLst>
                <a:path w="31294" h="14904" extrusionOk="0">
                  <a:moveTo>
                    <a:pt x="6744" y="1"/>
                  </a:moveTo>
                  <a:cubicBezTo>
                    <a:pt x="6617" y="1"/>
                    <a:pt x="6491" y="7"/>
                    <a:pt x="6368" y="21"/>
                  </a:cubicBezTo>
                  <a:cubicBezTo>
                    <a:pt x="5935" y="90"/>
                    <a:pt x="5569" y="204"/>
                    <a:pt x="5227" y="318"/>
                  </a:cubicBezTo>
                  <a:cubicBezTo>
                    <a:pt x="4852" y="443"/>
                    <a:pt x="4495" y="549"/>
                    <a:pt x="4089" y="549"/>
                  </a:cubicBezTo>
                  <a:cubicBezTo>
                    <a:pt x="4050" y="549"/>
                    <a:pt x="4011" y="548"/>
                    <a:pt x="3972" y="546"/>
                  </a:cubicBezTo>
                  <a:cubicBezTo>
                    <a:pt x="3858" y="523"/>
                    <a:pt x="3584" y="478"/>
                    <a:pt x="3310" y="432"/>
                  </a:cubicBezTo>
                  <a:cubicBezTo>
                    <a:pt x="2550" y="291"/>
                    <a:pt x="1888" y="186"/>
                    <a:pt x="1370" y="186"/>
                  </a:cubicBezTo>
                  <a:cubicBezTo>
                    <a:pt x="801" y="186"/>
                    <a:pt x="407" y="313"/>
                    <a:pt x="251" y="660"/>
                  </a:cubicBezTo>
                  <a:lnTo>
                    <a:pt x="548" y="797"/>
                  </a:lnTo>
                  <a:lnTo>
                    <a:pt x="251" y="706"/>
                  </a:lnTo>
                  <a:lnTo>
                    <a:pt x="388" y="752"/>
                  </a:lnTo>
                  <a:lnTo>
                    <a:pt x="228" y="706"/>
                  </a:lnTo>
                  <a:lnTo>
                    <a:pt x="228" y="706"/>
                  </a:lnTo>
                  <a:cubicBezTo>
                    <a:pt x="0" y="1413"/>
                    <a:pt x="982" y="2075"/>
                    <a:pt x="2351" y="2943"/>
                  </a:cubicBezTo>
                  <a:cubicBezTo>
                    <a:pt x="2579" y="3080"/>
                    <a:pt x="2808" y="3217"/>
                    <a:pt x="2922" y="3308"/>
                  </a:cubicBezTo>
                  <a:cubicBezTo>
                    <a:pt x="3287" y="3582"/>
                    <a:pt x="3470" y="3924"/>
                    <a:pt x="3698" y="4312"/>
                  </a:cubicBezTo>
                  <a:cubicBezTo>
                    <a:pt x="3858" y="4609"/>
                    <a:pt x="4063" y="4951"/>
                    <a:pt x="4360" y="5294"/>
                  </a:cubicBezTo>
                  <a:cubicBezTo>
                    <a:pt x="5136" y="6184"/>
                    <a:pt x="6642" y="6777"/>
                    <a:pt x="6711" y="6800"/>
                  </a:cubicBezTo>
                  <a:lnTo>
                    <a:pt x="27299" y="14721"/>
                  </a:lnTo>
                  <a:cubicBezTo>
                    <a:pt x="27413" y="14766"/>
                    <a:pt x="27938" y="14903"/>
                    <a:pt x="28372" y="14903"/>
                  </a:cubicBezTo>
                  <a:lnTo>
                    <a:pt x="28555" y="14903"/>
                  </a:lnTo>
                  <a:cubicBezTo>
                    <a:pt x="29171" y="14812"/>
                    <a:pt x="29741" y="14378"/>
                    <a:pt x="30084" y="13716"/>
                  </a:cubicBezTo>
                  <a:cubicBezTo>
                    <a:pt x="30244" y="13374"/>
                    <a:pt x="30472" y="12758"/>
                    <a:pt x="30609" y="12392"/>
                  </a:cubicBezTo>
                  <a:cubicBezTo>
                    <a:pt x="30769" y="12004"/>
                    <a:pt x="30997" y="11388"/>
                    <a:pt x="31111" y="11046"/>
                  </a:cubicBezTo>
                  <a:cubicBezTo>
                    <a:pt x="31294" y="10315"/>
                    <a:pt x="31179" y="9608"/>
                    <a:pt x="30769" y="9128"/>
                  </a:cubicBezTo>
                  <a:cubicBezTo>
                    <a:pt x="30495" y="8786"/>
                    <a:pt x="29856" y="8489"/>
                    <a:pt x="29696" y="8398"/>
                  </a:cubicBezTo>
                  <a:lnTo>
                    <a:pt x="9130" y="500"/>
                  </a:lnTo>
                  <a:cubicBezTo>
                    <a:pt x="9069" y="480"/>
                    <a:pt x="7851" y="1"/>
                    <a:pt x="6744" y="1"/>
                  </a:cubicBezTo>
                  <a:close/>
                </a:path>
              </a:pathLst>
            </a:custGeom>
            <a:solidFill>
              <a:srgbClr val="4B3678"/>
            </a:solidFill>
            <a:ln>
              <a:noFill/>
            </a:ln>
          </p:spPr>
          <p:txBody>
            <a:bodyPr spcFirstLastPara="1" wrap="square" lIns="91425" tIns="91425" rIns="91425" bIns="91425" anchor="ctr" anchorCtr="0">
              <a:noAutofit/>
            </a:bodyPr>
            <a:lstStyle/>
            <a:p>
              <a:endParaRPr/>
            </a:p>
          </p:txBody>
        </p:sp>
        <p:sp>
          <p:nvSpPr>
            <p:cNvPr id="187" name="Google Shape;2778;p26"/>
            <p:cNvSpPr/>
            <p:nvPr/>
          </p:nvSpPr>
          <p:spPr>
            <a:xfrm>
              <a:off x="6745257" y="4450838"/>
              <a:ext cx="1179917" cy="547924"/>
            </a:xfrm>
            <a:custGeom>
              <a:avLst/>
              <a:gdLst/>
              <a:ahLst/>
              <a:cxnLst/>
              <a:rect l="l" t="t" r="r" b="b"/>
              <a:pathLst>
                <a:path w="30723" h="14267" extrusionOk="0">
                  <a:moveTo>
                    <a:pt x="274" y="0"/>
                  </a:moveTo>
                  <a:cubicBezTo>
                    <a:pt x="274" y="0"/>
                    <a:pt x="251" y="23"/>
                    <a:pt x="251" y="23"/>
                  </a:cubicBezTo>
                  <a:lnTo>
                    <a:pt x="548" y="160"/>
                  </a:lnTo>
                  <a:lnTo>
                    <a:pt x="251" y="69"/>
                  </a:lnTo>
                  <a:lnTo>
                    <a:pt x="388" y="115"/>
                  </a:lnTo>
                  <a:lnTo>
                    <a:pt x="228" y="69"/>
                  </a:lnTo>
                  <a:lnTo>
                    <a:pt x="228" y="69"/>
                  </a:lnTo>
                  <a:cubicBezTo>
                    <a:pt x="0" y="776"/>
                    <a:pt x="982" y="1438"/>
                    <a:pt x="2351" y="2306"/>
                  </a:cubicBezTo>
                  <a:cubicBezTo>
                    <a:pt x="2579" y="2443"/>
                    <a:pt x="2808" y="2580"/>
                    <a:pt x="2922" y="2671"/>
                  </a:cubicBezTo>
                  <a:cubicBezTo>
                    <a:pt x="3287" y="2945"/>
                    <a:pt x="3470" y="3287"/>
                    <a:pt x="3698" y="3675"/>
                  </a:cubicBezTo>
                  <a:cubicBezTo>
                    <a:pt x="3858" y="3972"/>
                    <a:pt x="4063" y="4314"/>
                    <a:pt x="4360" y="4657"/>
                  </a:cubicBezTo>
                  <a:cubicBezTo>
                    <a:pt x="5136" y="5547"/>
                    <a:pt x="6642" y="6140"/>
                    <a:pt x="6711" y="6163"/>
                  </a:cubicBezTo>
                  <a:lnTo>
                    <a:pt x="27299" y="14084"/>
                  </a:lnTo>
                  <a:cubicBezTo>
                    <a:pt x="27413" y="14129"/>
                    <a:pt x="27938" y="14266"/>
                    <a:pt x="28372" y="14266"/>
                  </a:cubicBezTo>
                  <a:lnTo>
                    <a:pt x="28555" y="14266"/>
                  </a:lnTo>
                  <a:cubicBezTo>
                    <a:pt x="29171" y="14175"/>
                    <a:pt x="29741" y="13741"/>
                    <a:pt x="30084" y="13079"/>
                  </a:cubicBezTo>
                  <a:cubicBezTo>
                    <a:pt x="30244" y="12737"/>
                    <a:pt x="30472" y="12121"/>
                    <a:pt x="30609" y="11733"/>
                  </a:cubicBezTo>
                  <a:cubicBezTo>
                    <a:pt x="30654" y="11664"/>
                    <a:pt x="30677" y="11573"/>
                    <a:pt x="30723" y="11482"/>
                  </a:cubicBezTo>
                  <a:lnTo>
                    <a:pt x="274"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8" name="Google Shape;2779;p26"/>
            <p:cNvSpPr/>
            <p:nvPr/>
          </p:nvSpPr>
          <p:spPr>
            <a:xfrm>
              <a:off x="6952106" y="4431213"/>
              <a:ext cx="112258" cy="225668"/>
            </a:xfrm>
            <a:custGeom>
              <a:avLst/>
              <a:gdLst/>
              <a:ahLst/>
              <a:cxnLst/>
              <a:rect l="l" t="t" r="r" b="b"/>
              <a:pathLst>
                <a:path w="2923" h="5876" extrusionOk="0">
                  <a:moveTo>
                    <a:pt x="2418" y="1"/>
                  </a:moveTo>
                  <a:cubicBezTo>
                    <a:pt x="2243" y="1"/>
                    <a:pt x="2079" y="108"/>
                    <a:pt x="2010" y="283"/>
                  </a:cubicBezTo>
                  <a:lnTo>
                    <a:pt x="92" y="5282"/>
                  </a:lnTo>
                  <a:cubicBezTo>
                    <a:pt x="1" y="5510"/>
                    <a:pt x="115" y="5761"/>
                    <a:pt x="343" y="5853"/>
                  </a:cubicBezTo>
                  <a:cubicBezTo>
                    <a:pt x="389" y="5875"/>
                    <a:pt x="435" y="5875"/>
                    <a:pt x="480" y="5875"/>
                  </a:cubicBezTo>
                  <a:cubicBezTo>
                    <a:pt x="663" y="5875"/>
                    <a:pt x="823" y="5784"/>
                    <a:pt x="891" y="5601"/>
                  </a:cubicBezTo>
                  <a:lnTo>
                    <a:pt x="2831" y="603"/>
                  </a:lnTo>
                  <a:cubicBezTo>
                    <a:pt x="2923" y="374"/>
                    <a:pt x="2808" y="123"/>
                    <a:pt x="2580" y="32"/>
                  </a:cubicBezTo>
                  <a:cubicBezTo>
                    <a:pt x="2527" y="11"/>
                    <a:pt x="2472" y="1"/>
                    <a:pt x="241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9" name="Google Shape;2780;p26"/>
            <p:cNvSpPr/>
            <p:nvPr/>
          </p:nvSpPr>
          <p:spPr>
            <a:xfrm>
              <a:off x="7156383" y="4510097"/>
              <a:ext cx="117481" cy="240569"/>
            </a:xfrm>
            <a:custGeom>
              <a:avLst/>
              <a:gdLst/>
              <a:ahLst/>
              <a:cxnLst/>
              <a:rect l="l" t="t" r="r" b="b"/>
              <a:pathLst>
                <a:path w="3059" h="6264" extrusionOk="0">
                  <a:moveTo>
                    <a:pt x="2577" y="1"/>
                  </a:moveTo>
                  <a:cubicBezTo>
                    <a:pt x="2402" y="1"/>
                    <a:pt x="2238" y="109"/>
                    <a:pt x="2169" y="283"/>
                  </a:cubicBezTo>
                  <a:lnTo>
                    <a:pt x="91" y="5670"/>
                  </a:lnTo>
                  <a:cubicBezTo>
                    <a:pt x="0" y="5898"/>
                    <a:pt x="114" y="6150"/>
                    <a:pt x="343" y="6241"/>
                  </a:cubicBezTo>
                  <a:cubicBezTo>
                    <a:pt x="388" y="6241"/>
                    <a:pt x="457" y="6264"/>
                    <a:pt x="502" y="6264"/>
                  </a:cubicBezTo>
                  <a:cubicBezTo>
                    <a:pt x="685" y="6264"/>
                    <a:pt x="845" y="6150"/>
                    <a:pt x="913" y="5990"/>
                  </a:cubicBezTo>
                  <a:lnTo>
                    <a:pt x="2990" y="580"/>
                  </a:lnTo>
                  <a:cubicBezTo>
                    <a:pt x="3059" y="375"/>
                    <a:pt x="2967" y="124"/>
                    <a:pt x="2739" y="32"/>
                  </a:cubicBezTo>
                  <a:cubicBezTo>
                    <a:pt x="2686" y="11"/>
                    <a:pt x="2631" y="1"/>
                    <a:pt x="25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0" name="Google Shape;2781;p26"/>
            <p:cNvSpPr/>
            <p:nvPr/>
          </p:nvSpPr>
          <p:spPr>
            <a:xfrm>
              <a:off x="7738449" y="4731885"/>
              <a:ext cx="117481" cy="240569"/>
            </a:xfrm>
            <a:custGeom>
              <a:avLst/>
              <a:gdLst/>
              <a:ahLst/>
              <a:cxnLst/>
              <a:rect l="l" t="t" r="r" b="b"/>
              <a:pathLst>
                <a:path w="3059" h="6264" extrusionOk="0">
                  <a:moveTo>
                    <a:pt x="2554" y="1"/>
                  </a:moveTo>
                  <a:cubicBezTo>
                    <a:pt x="2379" y="1"/>
                    <a:pt x="2216" y="108"/>
                    <a:pt x="2146" y="283"/>
                  </a:cubicBezTo>
                  <a:lnTo>
                    <a:pt x="69" y="5670"/>
                  </a:lnTo>
                  <a:cubicBezTo>
                    <a:pt x="0" y="5898"/>
                    <a:pt x="91" y="6149"/>
                    <a:pt x="320" y="6218"/>
                  </a:cubicBezTo>
                  <a:cubicBezTo>
                    <a:pt x="388" y="6241"/>
                    <a:pt x="434" y="6263"/>
                    <a:pt x="480" y="6263"/>
                  </a:cubicBezTo>
                  <a:cubicBezTo>
                    <a:pt x="662" y="6263"/>
                    <a:pt x="822" y="6149"/>
                    <a:pt x="890" y="5967"/>
                  </a:cubicBezTo>
                  <a:lnTo>
                    <a:pt x="2967" y="580"/>
                  </a:lnTo>
                  <a:cubicBezTo>
                    <a:pt x="3059" y="352"/>
                    <a:pt x="2945" y="101"/>
                    <a:pt x="2716" y="32"/>
                  </a:cubicBezTo>
                  <a:cubicBezTo>
                    <a:pt x="2663" y="11"/>
                    <a:pt x="2608" y="1"/>
                    <a:pt x="255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1" name="Google Shape;2782;p26"/>
            <p:cNvSpPr/>
            <p:nvPr/>
          </p:nvSpPr>
          <p:spPr>
            <a:xfrm>
              <a:off x="7273825" y="4629152"/>
              <a:ext cx="465507" cy="221443"/>
            </a:xfrm>
            <a:custGeom>
              <a:avLst/>
              <a:gdLst/>
              <a:ahLst/>
              <a:cxnLst/>
              <a:rect l="l" t="t" r="r" b="b"/>
              <a:pathLst>
                <a:path w="12121" h="5766" extrusionOk="0">
                  <a:moveTo>
                    <a:pt x="1611" y="870"/>
                  </a:moveTo>
                  <a:cubicBezTo>
                    <a:pt x="2470" y="870"/>
                    <a:pt x="4163" y="1158"/>
                    <a:pt x="6392" y="2022"/>
                  </a:cubicBezTo>
                  <a:cubicBezTo>
                    <a:pt x="9336" y="3164"/>
                    <a:pt x="10934" y="4396"/>
                    <a:pt x="11071" y="4830"/>
                  </a:cubicBezTo>
                  <a:cubicBezTo>
                    <a:pt x="10977" y="4880"/>
                    <a:pt x="10787" y="4909"/>
                    <a:pt x="10511" y="4909"/>
                  </a:cubicBezTo>
                  <a:cubicBezTo>
                    <a:pt x="9652" y="4909"/>
                    <a:pt x="7959" y="4621"/>
                    <a:pt x="5730" y="3757"/>
                  </a:cubicBezTo>
                  <a:cubicBezTo>
                    <a:pt x="2785" y="2616"/>
                    <a:pt x="1188" y="1383"/>
                    <a:pt x="1051" y="950"/>
                  </a:cubicBezTo>
                  <a:cubicBezTo>
                    <a:pt x="1145" y="900"/>
                    <a:pt x="1335" y="870"/>
                    <a:pt x="1611" y="870"/>
                  </a:cubicBezTo>
                  <a:close/>
                  <a:moveTo>
                    <a:pt x="1635" y="1"/>
                  </a:moveTo>
                  <a:cubicBezTo>
                    <a:pt x="838" y="1"/>
                    <a:pt x="374" y="210"/>
                    <a:pt x="206" y="630"/>
                  </a:cubicBezTo>
                  <a:cubicBezTo>
                    <a:pt x="1" y="1201"/>
                    <a:pt x="457" y="1863"/>
                    <a:pt x="1621" y="2661"/>
                  </a:cubicBezTo>
                  <a:cubicBezTo>
                    <a:pt x="2580" y="3323"/>
                    <a:pt x="3927" y="3985"/>
                    <a:pt x="5410" y="4556"/>
                  </a:cubicBezTo>
                  <a:cubicBezTo>
                    <a:pt x="6894" y="5127"/>
                    <a:pt x="8355" y="5537"/>
                    <a:pt x="9496" y="5697"/>
                  </a:cubicBezTo>
                  <a:cubicBezTo>
                    <a:pt x="9861" y="5743"/>
                    <a:pt x="10181" y="5766"/>
                    <a:pt x="10455" y="5766"/>
                  </a:cubicBezTo>
                  <a:cubicBezTo>
                    <a:pt x="11254" y="5766"/>
                    <a:pt x="11733" y="5560"/>
                    <a:pt x="11893" y="5149"/>
                  </a:cubicBezTo>
                  <a:cubicBezTo>
                    <a:pt x="12121" y="4579"/>
                    <a:pt x="11664" y="3894"/>
                    <a:pt x="10500" y="3118"/>
                  </a:cubicBezTo>
                  <a:cubicBezTo>
                    <a:pt x="9542" y="2456"/>
                    <a:pt x="8195" y="1794"/>
                    <a:pt x="6711" y="1201"/>
                  </a:cubicBezTo>
                  <a:cubicBezTo>
                    <a:pt x="5228" y="630"/>
                    <a:pt x="3767" y="242"/>
                    <a:pt x="2626" y="82"/>
                  </a:cubicBezTo>
                  <a:cubicBezTo>
                    <a:pt x="2251" y="28"/>
                    <a:pt x="1921" y="1"/>
                    <a:pt x="1635" y="1"/>
                  </a:cubicBezTo>
                  <a:close/>
                </a:path>
              </a:pathLst>
            </a:custGeom>
            <a:solidFill>
              <a:srgbClr val="4B3678"/>
            </a:solidFill>
            <a:ln>
              <a:noFill/>
            </a:ln>
          </p:spPr>
          <p:txBody>
            <a:bodyPr spcFirstLastPara="1" wrap="square" lIns="91425" tIns="91425" rIns="91425" bIns="91425" anchor="ctr" anchorCtr="0">
              <a:noAutofit/>
            </a:bodyPr>
            <a:lstStyle/>
            <a:p>
              <a:endParaRPr/>
            </a:p>
          </p:txBody>
        </p:sp>
        <p:sp>
          <p:nvSpPr>
            <p:cNvPr id="192" name="Google Shape;2783;p26"/>
            <p:cNvSpPr/>
            <p:nvPr/>
          </p:nvSpPr>
          <p:spPr>
            <a:xfrm>
              <a:off x="6989820" y="4447343"/>
              <a:ext cx="118364" cy="240223"/>
            </a:xfrm>
            <a:custGeom>
              <a:avLst/>
              <a:gdLst/>
              <a:ahLst/>
              <a:cxnLst/>
              <a:rect l="l" t="t" r="r" b="b"/>
              <a:pathLst>
                <a:path w="3082" h="6255" extrusionOk="0">
                  <a:moveTo>
                    <a:pt x="2589" y="1"/>
                  </a:moveTo>
                  <a:cubicBezTo>
                    <a:pt x="2409" y="1"/>
                    <a:pt x="2240" y="95"/>
                    <a:pt x="2169" y="274"/>
                  </a:cubicBezTo>
                  <a:lnTo>
                    <a:pt x="92" y="5661"/>
                  </a:lnTo>
                  <a:cubicBezTo>
                    <a:pt x="0" y="5889"/>
                    <a:pt x="114" y="6140"/>
                    <a:pt x="343" y="6231"/>
                  </a:cubicBezTo>
                  <a:cubicBezTo>
                    <a:pt x="388" y="6254"/>
                    <a:pt x="457" y="6254"/>
                    <a:pt x="503" y="6254"/>
                  </a:cubicBezTo>
                  <a:cubicBezTo>
                    <a:pt x="685" y="6254"/>
                    <a:pt x="845" y="6163"/>
                    <a:pt x="913" y="5980"/>
                  </a:cubicBezTo>
                  <a:lnTo>
                    <a:pt x="2990" y="594"/>
                  </a:lnTo>
                  <a:cubicBezTo>
                    <a:pt x="3082" y="365"/>
                    <a:pt x="2968" y="114"/>
                    <a:pt x="2739" y="23"/>
                  </a:cubicBezTo>
                  <a:cubicBezTo>
                    <a:pt x="2690" y="8"/>
                    <a:pt x="2639" y="1"/>
                    <a:pt x="258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3" name="Google Shape;2784;p26"/>
            <p:cNvSpPr/>
            <p:nvPr/>
          </p:nvSpPr>
          <p:spPr>
            <a:xfrm>
              <a:off x="6762770" y="4376370"/>
              <a:ext cx="1201001" cy="572427"/>
            </a:xfrm>
            <a:custGeom>
              <a:avLst/>
              <a:gdLst/>
              <a:ahLst/>
              <a:cxnLst/>
              <a:rect l="l" t="t" r="r" b="b"/>
              <a:pathLst>
                <a:path w="31272" h="14905" extrusionOk="0">
                  <a:moveTo>
                    <a:pt x="6758" y="1"/>
                  </a:moveTo>
                  <a:cubicBezTo>
                    <a:pt x="6626" y="1"/>
                    <a:pt x="6496" y="7"/>
                    <a:pt x="6369" y="22"/>
                  </a:cubicBezTo>
                  <a:cubicBezTo>
                    <a:pt x="5912" y="68"/>
                    <a:pt x="5547" y="205"/>
                    <a:pt x="5228" y="296"/>
                  </a:cubicBezTo>
                  <a:cubicBezTo>
                    <a:pt x="4859" y="432"/>
                    <a:pt x="4524" y="534"/>
                    <a:pt x="4152" y="534"/>
                  </a:cubicBezTo>
                  <a:cubicBezTo>
                    <a:pt x="4086" y="534"/>
                    <a:pt x="4018" y="531"/>
                    <a:pt x="3949" y="524"/>
                  </a:cubicBezTo>
                  <a:cubicBezTo>
                    <a:pt x="3835" y="524"/>
                    <a:pt x="3561" y="479"/>
                    <a:pt x="3287" y="433"/>
                  </a:cubicBezTo>
                  <a:cubicBezTo>
                    <a:pt x="2517" y="290"/>
                    <a:pt x="1852" y="179"/>
                    <a:pt x="1335" y="179"/>
                  </a:cubicBezTo>
                  <a:cubicBezTo>
                    <a:pt x="780" y="179"/>
                    <a:pt x="394" y="307"/>
                    <a:pt x="229" y="661"/>
                  </a:cubicBezTo>
                  <a:lnTo>
                    <a:pt x="526" y="798"/>
                  </a:lnTo>
                  <a:lnTo>
                    <a:pt x="526" y="798"/>
                  </a:lnTo>
                  <a:lnTo>
                    <a:pt x="229" y="684"/>
                  </a:lnTo>
                  <a:lnTo>
                    <a:pt x="229" y="684"/>
                  </a:lnTo>
                  <a:lnTo>
                    <a:pt x="366" y="752"/>
                  </a:lnTo>
                  <a:lnTo>
                    <a:pt x="206" y="707"/>
                  </a:lnTo>
                  <a:lnTo>
                    <a:pt x="206" y="707"/>
                  </a:lnTo>
                  <a:cubicBezTo>
                    <a:pt x="1" y="1414"/>
                    <a:pt x="959" y="2076"/>
                    <a:pt x="2329" y="2921"/>
                  </a:cubicBezTo>
                  <a:cubicBezTo>
                    <a:pt x="2580" y="3081"/>
                    <a:pt x="2785" y="3218"/>
                    <a:pt x="2899" y="3286"/>
                  </a:cubicBezTo>
                  <a:cubicBezTo>
                    <a:pt x="3265" y="3583"/>
                    <a:pt x="3447" y="3925"/>
                    <a:pt x="3675" y="4313"/>
                  </a:cubicBezTo>
                  <a:cubicBezTo>
                    <a:pt x="3858" y="4610"/>
                    <a:pt x="4041" y="4952"/>
                    <a:pt x="4337" y="5295"/>
                  </a:cubicBezTo>
                  <a:cubicBezTo>
                    <a:pt x="5113" y="6185"/>
                    <a:pt x="6620" y="6756"/>
                    <a:pt x="6688" y="6801"/>
                  </a:cubicBezTo>
                  <a:lnTo>
                    <a:pt x="27277" y="14722"/>
                  </a:lnTo>
                  <a:cubicBezTo>
                    <a:pt x="27391" y="14744"/>
                    <a:pt x="27916" y="14904"/>
                    <a:pt x="28350" y="14904"/>
                  </a:cubicBezTo>
                  <a:lnTo>
                    <a:pt x="28532" y="14904"/>
                  </a:lnTo>
                  <a:cubicBezTo>
                    <a:pt x="29149" y="14813"/>
                    <a:pt x="29719" y="14356"/>
                    <a:pt x="30062" y="13694"/>
                  </a:cubicBezTo>
                  <a:cubicBezTo>
                    <a:pt x="30221" y="13375"/>
                    <a:pt x="30450" y="12759"/>
                    <a:pt x="30587" y="12371"/>
                  </a:cubicBezTo>
                  <a:cubicBezTo>
                    <a:pt x="30746" y="12005"/>
                    <a:pt x="30997" y="11389"/>
                    <a:pt x="31089" y="11024"/>
                  </a:cubicBezTo>
                  <a:cubicBezTo>
                    <a:pt x="31271" y="10316"/>
                    <a:pt x="31157" y="9609"/>
                    <a:pt x="30746" y="9129"/>
                  </a:cubicBezTo>
                  <a:cubicBezTo>
                    <a:pt x="30472" y="8787"/>
                    <a:pt x="29833" y="8467"/>
                    <a:pt x="29674" y="8399"/>
                  </a:cubicBezTo>
                  <a:lnTo>
                    <a:pt x="9108" y="479"/>
                  </a:lnTo>
                  <a:cubicBezTo>
                    <a:pt x="9067" y="458"/>
                    <a:pt x="7861" y="1"/>
                    <a:pt x="6758" y="1"/>
                  </a:cubicBezTo>
                  <a:close/>
                </a:path>
              </a:pathLst>
            </a:custGeom>
            <a:solidFill>
              <a:srgbClr val="ED849A"/>
            </a:solidFill>
            <a:ln>
              <a:noFill/>
            </a:ln>
          </p:spPr>
          <p:txBody>
            <a:bodyPr spcFirstLastPara="1" wrap="square" lIns="91425" tIns="91425" rIns="91425" bIns="91425" anchor="ctr" anchorCtr="0">
              <a:noAutofit/>
            </a:bodyPr>
            <a:lstStyle/>
            <a:p>
              <a:endParaRPr/>
            </a:p>
          </p:txBody>
        </p:sp>
        <p:sp>
          <p:nvSpPr>
            <p:cNvPr id="194" name="Google Shape;2785;p26"/>
            <p:cNvSpPr/>
            <p:nvPr/>
          </p:nvSpPr>
          <p:spPr>
            <a:xfrm>
              <a:off x="6762770" y="4399989"/>
              <a:ext cx="1179072" cy="548807"/>
            </a:xfrm>
            <a:custGeom>
              <a:avLst/>
              <a:gdLst/>
              <a:ahLst/>
              <a:cxnLst/>
              <a:rect l="l" t="t" r="r" b="b"/>
              <a:pathLst>
                <a:path w="30701" h="14290" extrusionOk="0">
                  <a:moveTo>
                    <a:pt x="252" y="1"/>
                  </a:moveTo>
                  <a:cubicBezTo>
                    <a:pt x="252" y="23"/>
                    <a:pt x="252" y="23"/>
                    <a:pt x="229" y="46"/>
                  </a:cubicBezTo>
                  <a:lnTo>
                    <a:pt x="526" y="183"/>
                  </a:lnTo>
                  <a:lnTo>
                    <a:pt x="526" y="183"/>
                  </a:lnTo>
                  <a:lnTo>
                    <a:pt x="229" y="69"/>
                  </a:lnTo>
                  <a:lnTo>
                    <a:pt x="229" y="69"/>
                  </a:lnTo>
                  <a:lnTo>
                    <a:pt x="366" y="137"/>
                  </a:lnTo>
                  <a:lnTo>
                    <a:pt x="206" y="92"/>
                  </a:lnTo>
                  <a:lnTo>
                    <a:pt x="206" y="92"/>
                  </a:lnTo>
                  <a:cubicBezTo>
                    <a:pt x="1" y="799"/>
                    <a:pt x="959" y="1461"/>
                    <a:pt x="2329" y="2306"/>
                  </a:cubicBezTo>
                  <a:cubicBezTo>
                    <a:pt x="2580" y="2466"/>
                    <a:pt x="2785" y="2603"/>
                    <a:pt x="2899" y="2671"/>
                  </a:cubicBezTo>
                  <a:cubicBezTo>
                    <a:pt x="3265" y="2968"/>
                    <a:pt x="3447" y="3310"/>
                    <a:pt x="3675" y="3698"/>
                  </a:cubicBezTo>
                  <a:cubicBezTo>
                    <a:pt x="3858" y="3995"/>
                    <a:pt x="4041" y="4337"/>
                    <a:pt x="4337" y="4680"/>
                  </a:cubicBezTo>
                  <a:cubicBezTo>
                    <a:pt x="5113" y="5570"/>
                    <a:pt x="6620" y="6141"/>
                    <a:pt x="6688" y="6186"/>
                  </a:cubicBezTo>
                  <a:lnTo>
                    <a:pt x="27277" y="14107"/>
                  </a:lnTo>
                  <a:cubicBezTo>
                    <a:pt x="27391" y="14129"/>
                    <a:pt x="27916" y="14289"/>
                    <a:pt x="28350" y="14289"/>
                  </a:cubicBezTo>
                  <a:lnTo>
                    <a:pt x="28532" y="14289"/>
                  </a:lnTo>
                  <a:cubicBezTo>
                    <a:pt x="29149" y="14198"/>
                    <a:pt x="29719" y="13741"/>
                    <a:pt x="30062" y="13079"/>
                  </a:cubicBezTo>
                  <a:cubicBezTo>
                    <a:pt x="30221" y="12760"/>
                    <a:pt x="30450" y="12144"/>
                    <a:pt x="30587" y="11756"/>
                  </a:cubicBezTo>
                  <a:cubicBezTo>
                    <a:pt x="30632" y="11687"/>
                    <a:pt x="30655" y="11596"/>
                    <a:pt x="30701" y="11504"/>
                  </a:cubicBezTo>
                  <a:lnTo>
                    <a:pt x="252"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95" name="Google Shape;2786;p26"/>
            <p:cNvSpPr/>
            <p:nvPr/>
          </p:nvSpPr>
          <p:spPr>
            <a:xfrm>
              <a:off x="6968774" y="4381248"/>
              <a:ext cx="112258" cy="225668"/>
            </a:xfrm>
            <a:custGeom>
              <a:avLst/>
              <a:gdLst/>
              <a:ahLst/>
              <a:cxnLst/>
              <a:rect l="l" t="t" r="r" b="b"/>
              <a:pathLst>
                <a:path w="2923" h="5876" extrusionOk="0">
                  <a:moveTo>
                    <a:pt x="2418" y="1"/>
                  </a:moveTo>
                  <a:cubicBezTo>
                    <a:pt x="2243" y="1"/>
                    <a:pt x="2079" y="108"/>
                    <a:pt x="2009" y="283"/>
                  </a:cubicBezTo>
                  <a:lnTo>
                    <a:pt x="92" y="5282"/>
                  </a:lnTo>
                  <a:cubicBezTo>
                    <a:pt x="1" y="5510"/>
                    <a:pt x="115" y="5761"/>
                    <a:pt x="343" y="5852"/>
                  </a:cubicBezTo>
                  <a:cubicBezTo>
                    <a:pt x="389" y="5875"/>
                    <a:pt x="434" y="5875"/>
                    <a:pt x="503" y="5875"/>
                  </a:cubicBezTo>
                  <a:cubicBezTo>
                    <a:pt x="662" y="5875"/>
                    <a:pt x="822" y="5761"/>
                    <a:pt x="891" y="5601"/>
                  </a:cubicBezTo>
                  <a:lnTo>
                    <a:pt x="2831" y="580"/>
                  </a:lnTo>
                  <a:cubicBezTo>
                    <a:pt x="2922" y="352"/>
                    <a:pt x="2808" y="101"/>
                    <a:pt x="2580" y="32"/>
                  </a:cubicBezTo>
                  <a:cubicBezTo>
                    <a:pt x="2526" y="11"/>
                    <a:pt x="2472" y="1"/>
                    <a:pt x="241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6" name="Google Shape;2787;p26"/>
            <p:cNvSpPr/>
            <p:nvPr/>
          </p:nvSpPr>
          <p:spPr>
            <a:xfrm>
              <a:off x="7173012" y="4459709"/>
              <a:ext cx="118403" cy="240991"/>
            </a:xfrm>
            <a:custGeom>
              <a:avLst/>
              <a:gdLst/>
              <a:ahLst/>
              <a:cxnLst/>
              <a:rect l="l" t="t" r="r" b="b"/>
              <a:pathLst>
                <a:path w="3083" h="6275" extrusionOk="0">
                  <a:moveTo>
                    <a:pt x="2604" y="1"/>
                  </a:moveTo>
                  <a:cubicBezTo>
                    <a:pt x="2419" y="1"/>
                    <a:pt x="2243" y="107"/>
                    <a:pt x="2169" y="272"/>
                  </a:cubicBezTo>
                  <a:lnTo>
                    <a:pt x="92" y="5681"/>
                  </a:lnTo>
                  <a:cubicBezTo>
                    <a:pt x="1" y="5887"/>
                    <a:pt x="115" y="6138"/>
                    <a:pt x="343" y="6229"/>
                  </a:cubicBezTo>
                  <a:cubicBezTo>
                    <a:pt x="389" y="6252"/>
                    <a:pt x="457" y="6275"/>
                    <a:pt x="503" y="6275"/>
                  </a:cubicBezTo>
                  <a:cubicBezTo>
                    <a:pt x="686" y="6275"/>
                    <a:pt x="845" y="6160"/>
                    <a:pt x="914" y="5978"/>
                  </a:cubicBezTo>
                  <a:lnTo>
                    <a:pt x="2991" y="591"/>
                  </a:lnTo>
                  <a:cubicBezTo>
                    <a:pt x="3082" y="363"/>
                    <a:pt x="2968" y="112"/>
                    <a:pt x="2740" y="20"/>
                  </a:cubicBezTo>
                  <a:cubicBezTo>
                    <a:pt x="2695" y="7"/>
                    <a:pt x="2649" y="1"/>
                    <a:pt x="2604"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7" name="Google Shape;2788;p26"/>
            <p:cNvSpPr/>
            <p:nvPr/>
          </p:nvSpPr>
          <p:spPr>
            <a:xfrm>
              <a:off x="7755078" y="4681037"/>
              <a:ext cx="117519" cy="240569"/>
            </a:xfrm>
            <a:custGeom>
              <a:avLst/>
              <a:gdLst/>
              <a:ahLst/>
              <a:cxnLst/>
              <a:rect l="l" t="t" r="r" b="b"/>
              <a:pathLst>
                <a:path w="3060" h="6264" extrusionOk="0">
                  <a:moveTo>
                    <a:pt x="2555" y="1"/>
                  </a:moveTo>
                  <a:cubicBezTo>
                    <a:pt x="2380" y="1"/>
                    <a:pt x="2216" y="109"/>
                    <a:pt x="2146" y="283"/>
                  </a:cubicBezTo>
                  <a:lnTo>
                    <a:pt x="69" y="5670"/>
                  </a:lnTo>
                  <a:cubicBezTo>
                    <a:pt x="1" y="5898"/>
                    <a:pt x="115" y="6149"/>
                    <a:pt x="320" y="6241"/>
                  </a:cubicBezTo>
                  <a:cubicBezTo>
                    <a:pt x="389" y="6264"/>
                    <a:pt x="435" y="6264"/>
                    <a:pt x="480" y="6264"/>
                  </a:cubicBezTo>
                  <a:cubicBezTo>
                    <a:pt x="663" y="6264"/>
                    <a:pt x="823" y="6172"/>
                    <a:pt x="891" y="5990"/>
                  </a:cubicBezTo>
                  <a:lnTo>
                    <a:pt x="2968" y="603"/>
                  </a:lnTo>
                  <a:cubicBezTo>
                    <a:pt x="3059" y="375"/>
                    <a:pt x="2945" y="124"/>
                    <a:pt x="2717" y="32"/>
                  </a:cubicBezTo>
                  <a:cubicBezTo>
                    <a:pt x="2664" y="11"/>
                    <a:pt x="2609" y="1"/>
                    <a:pt x="255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8" name="Google Shape;2789;p26"/>
            <p:cNvSpPr/>
            <p:nvPr/>
          </p:nvSpPr>
          <p:spPr>
            <a:xfrm>
              <a:off x="7290493" y="4578842"/>
              <a:ext cx="465507" cy="221789"/>
            </a:xfrm>
            <a:custGeom>
              <a:avLst/>
              <a:gdLst/>
              <a:ahLst/>
              <a:cxnLst/>
              <a:rect l="l" t="t" r="r" b="b"/>
              <a:pathLst>
                <a:path w="12121" h="5775" extrusionOk="0">
                  <a:moveTo>
                    <a:pt x="1625" y="869"/>
                  </a:moveTo>
                  <a:cubicBezTo>
                    <a:pt x="2489" y="869"/>
                    <a:pt x="4175" y="1172"/>
                    <a:pt x="6392" y="2031"/>
                  </a:cubicBezTo>
                  <a:cubicBezTo>
                    <a:pt x="9336" y="3173"/>
                    <a:pt x="10934" y="4382"/>
                    <a:pt x="11071" y="4816"/>
                  </a:cubicBezTo>
                  <a:cubicBezTo>
                    <a:pt x="10975" y="4872"/>
                    <a:pt x="10780" y="4905"/>
                    <a:pt x="10496" y="4905"/>
                  </a:cubicBezTo>
                  <a:cubicBezTo>
                    <a:pt x="9632" y="4905"/>
                    <a:pt x="7946" y="4602"/>
                    <a:pt x="5730" y="3743"/>
                  </a:cubicBezTo>
                  <a:cubicBezTo>
                    <a:pt x="2785" y="2625"/>
                    <a:pt x="1187" y="1392"/>
                    <a:pt x="1050" y="959"/>
                  </a:cubicBezTo>
                  <a:cubicBezTo>
                    <a:pt x="1146" y="902"/>
                    <a:pt x="1342" y="869"/>
                    <a:pt x="1625" y="869"/>
                  </a:cubicBezTo>
                  <a:close/>
                  <a:moveTo>
                    <a:pt x="1698" y="0"/>
                  </a:moveTo>
                  <a:cubicBezTo>
                    <a:pt x="872" y="0"/>
                    <a:pt x="378" y="210"/>
                    <a:pt x="206" y="639"/>
                  </a:cubicBezTo>
                  <a:cubicBezTo>
                    <a:pt x="0" y="1210"/>
                    <a:pt x="457" y="1872"/>
                    <a:pt x="1621" y="2670"/>
                  </a:cubicBezTo>
                  <a:cubicBezTo>
                    <a:pt x="2580" y="3332"/>
                    <a:pt x="3926" y="3994"/>
                    <a:pt x="5410" y="4565"/>
                  </a:cubicBezTo>
                  <a:cubicBezTo>
                    <a:pt x="6894" y="5136"/>
                    <a:pt x="8355" y="5546"/>
                    <a:pt x="9496" y="5706"/>
                  </a:cubicBezTo>
                  <a:cubicBezTo>
                    <a:pt x="9861" y="5752"/>
                    <a:pt x="10181" y="5775"/>
                    <a:pt x="10454" y="5775"/>
                  </a:cubicBezTo>
                  <a:cubicBezTo>
                    <a:pt x="11276" y="5775"/>
                    <a:pt x="11733" y="5569"/>
                    <a:pt x="11915" y="5136"/>
                  </a:cubicBezTo>
                  <a:cubicBezTo>
                    <a:pt x="12121" y="4565"/>
                    <a:pt x="11664" y="3903"/>
                    <a:pt x="10500" y="3104"/>
                  </a:cubicBezTo>
                  <a:cubicBezTo>
                    <a:pt x="9541" y="2465"/>
                    <a:pt x="8195" y="1780"/>
                    <a:pt x="6711" y="1210"/>
                  </a:cubicBezTo>
                  <a:cubicBezTo>
                    <a:pt x="5227" y="639"/>
                    <a:pt x="3767" y="228"/>
                    <a:pt x="2625" y="68"/>
                  </a:cubicBezTo>
                  <a:cubicBezTo>
                    <a:pt x="2280" y="23"/>
                    <a:pt x="1971" y="0"/>
                    <a:pt x="169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9" name="Google Shape;2790;p26"/>
            <p:cNvSpPr/>
            <p:nvPr/>
          </p:nvSpPr>
          <p:spPr>
            <a:xfrm>
              <a:off x="7007333" y="4397032"/>
              <a:ext cx="117519" cy="240569"/>
            </a:xfrm>
            <a:custGeom>
              <a:avLst/>
              <a:gdLst/>
              <a:ahLst/>
              <a:cxnLst/>
              <a:rect l="l" t="t" r="r" b="b"/>
              <a:pathLst>
                <a:path w="3060" h="6264" extrusionOk="0">
                  <a:moveTo>
                    <a:pt x="2555" y="0"/>
                  </a:moveTo>
                  <a:cubicBezTo>
                    <a:pt x="2380" y="0"/>
                    <a:pt x="2216" y="108"/>
                    <a:pt x="2146" y="283"/>
                  </a:cubicBezTo>
                  <a:lnTo>
                    <a:pt x="69" y="5670"/>
                  </a:lnTo>
                  <a:cubicBezTo>
                    <a:pt x="1" y="5898"/>
                    <a:pt x="92" y="6149"/>
                    <a:pt x="320" y="6240"/>
                  </a:cubicBezTo>
                  <a:cubicBezTo>
                    <a:pt x="389" y="6263"/>
                    <a:pt x="435" y="6263"/>
                    <a:pt x="480" y="6263"/>
                  </a:cubicBezTo>
                  <a:cubicBezTo>
                    <a:pt x="663" y="6263"/>
                    <a:pt x="823" y="6149"/>
                    <a:pt x="891" y="5989"/>
                  </a:cubicBezTo>
                  <a:lnTo>
                    <a:pt x="2968" y="603"/>
                  </a:lnTo>
                  <a:cubicBezTo>
                    <a:pt x="3059" y="374"/>
                    <a:pt x="2945" y="123"/>
                    <a:pt x="2717" y="32"/>
                  </a:cubicBezTo>
                  <a:cubicBezTo>
                    <a:pt x="2664" y="10"/>
                    <a:pt x="2609" y="0"/>
                    <a:pt x="255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00" name="Google Shape;2791;p26"/>
            <p:cNvSpPr/>
            <p:nvPr/>
          </p:nvSpPr>
          <p:spPr>
            <a:xfrm>
              <a:off x="5390021" y="641100"/>
              <a:ext cx="575076" cy="1212407"/>
            </a:xfrm>
            <a:custGeom>
              <a:avLst/>
              <a:gdLst/>
              <a:ahLst/>
              <a:cxnLst/>
              <a:rect l="l" t="t" r="r" b="b"/>
              <a:pathLst>
                <a:path w="14974" h="31569" extrusionOk="0">
                  <a:moveTo>
                    <a:pt x="14974" y="1"/>
                  </a:moveTo>
                  <a:lnTo>
                    <a:pt x="10819" y="4840"/>
                  </a:lnTo>
                  <a:lnTo>
                    <a:pt x="0" y="30062"/>
                  </a:lnTo>
                  <a:lnTo>
                    <a:pt x="3698" y="31568"/>
                  </a:lnTo>
                  <a:lnTo>
                    <a:pt x="14471" y="6392"/>
                  </a:lnTo>
                  <a:lnTo>
                    <a:pt x="14974"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1" name="Google Shape;2792;p26"/>
            <p:cNvSpPr/>
            <p:nvPr/>
          </p:nvSpPr>
          <p:spPr>
            <a:xfrm>
              <a:off x="5382110" y="633189"/>
              <a:ext cx="591744" cy="1222930"/>
            </a:xfrm>
            <a:custGeom>
              <a:avLst/>
              <a:gdLst/>
              <a:ahLst/>
              <a:cxnLst/>
              <a:rect l="l" t="t" r="r" b="b"/>
              <a:pathLst>
                <a:path w="15408" h="31843" extrusionOk="0">
                  <a:moveTo>
                    <a:pt x="15175" y="0"/>
                  </a:moveTo>
                  <a:cubicBezTo>
                    <a:pt x="15118" y="0"/>
                    <a:pt x="15064" y="26"/>
                    <a:pt x="15020" y="70"/>
                  </a:cubicBezTo>
                  <a:lnTo>
                    <a:pt x="10866" y="4886"/>
                  </a:lnTo>
                  <a:cubicBezTo>
                    <a:pt x="10843" y="4909"/>
                    <a:pt x="10843" y="4932"/>
                    <a:pt x="10820" y="4954"/>
                  </a:cubicBezTo>
                  <a:lnTo>
                    <a:pt x="1" y="30176"/>
                  </a:lnTo>
                  <a:lnTo>
                    <a:pt x="412" y="30359"/>
                  </a:lnTo>
                  <a:lnTo>
                    <a:pt x="11208" y="5160"/>
                  </a:lnTo>
                  <a:lnTo>
                    <a:pt x="14906" y="869"/>
                  </a:lnTo>
                  <a:lnTo>
                    <a:pt x="14472" y="6552"/>
                  </a:lnTo>
                  <a:lnTo>
                    <a:pt x="3698" y="31683"/>
                  </a:lnTo>
                  <a:lnTo>
                    <a:pt x="4109" y="31843"/>
                  </a:lnTo>
                  <a:lnTo>
                    <a:pt x="14883" y="6689"/>
                  </a:lnTo>
                  <a:cubicBezTo>
                    <a:pt x="14906" y="6666"/>
                    <a:pt x="14906" y="6644"/>
                    <a:pt x="14906" y="6621"/>
                  </a:cubicBezTo>
                  <a:lnTo>
                    <a:pt x="15408" y="230"/>
                  </a:lnTo>
                  <a:cubicBezTo>
                    <a:pt x="15408" y="138"/>
                    <a:pt x="15362" y="47"/>
                    <a:pt x="15271" y="24"/>
                  </a:cubicBezTo>
                  <a:cubicBezTo>
                    <a:pt x="15239" y="8"/>
                    <a:pt x="15206" y="0"/>
                    <a:pt x="1517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2" name="Google Shape;2793;p26"/>
            <p:cNvSpPr/>
            <p:nvPr/>
          </p:nvSpPr>
          <p:spPr>
            <a:xfrm>
              <a:off x="5810787" y="641100"/>
              <a:ext cx="154311" cy="249901"/>
            </a:xfrm>
            <a:custGeom>
              <a:avLst/>
              <a:gdLst/>
              <a:ahLst/>
              <a:cxnLst/>
              <a:rect l="l" t="t" r="r" b="b"/>
              <a:pathLst>
                <a:path w="4018" h="6507" extrusionOk="0">
                  <a:moveTo>
                    <a:pt x="4018" y="1"/>
                  </a:moveTo>
                  <a:lnTo>
                    <a:pt x="23" y="4657"/>
                  </a:lnTo>
                  <a:lnTo>
                    <a:pt x="69" y="4771"/>
                  </a:lnTo>
                  <a:cubicBezTo>
                    <a:pt x="0" y="5159"/>
                    <a:pt x="229" y="5593"/>
                    <a:pt x="571" y="5776"/>
                  </a:cubicBezTo>
                  <a:cubicBezTo>
                    <a:pt x="699" y="5832"/>
                    <a:pt x="841" y="5859"/>
                    <a:pt x="983" y="5859"/>
                  </a:cubicBezTo>
                  <a:cubicBezTo>
                    <a:pt x="1247" y="5859"/>
                    <a:pt x="1511" y="5763"/>
                    <a:pt x="1689" y="5570"/>
                  </a:cubicBezTo>
                  <a:lnTo>
                    <a:pt x="1689" y="5570"/>
                  </a:lnTo>
                  <a:cubicBezTo>
                    <a:pt x="1575" y="5821"/>
                    <a:pt x="1667" y="6118"/>
                    <a:pt x="1872" y="6278"/>
                  </a:cubicBezTo>
                  <a:cubicBezTo>
                    <a:pt x="2077" y="6460"/>
                    <a:pt x="2351" y="6506"/>
                    <a:pt x="2625" y="6506"/>
                  </a:cubicBezTo>
                  <a:cubicBezTo>
                    <a:pt x="2899" y="6483"/>
                    <a:pt x="3150" y="6392"/>
                    <a:pt x="3401" y="6301"/>
                  </a:cubicBezTo>
                  <a:lnTo>
                    <a:pt x="3538" y="6278"/>
                  </a:lnTo>
                  <a:lnTo>
                    <a:pt x="4018" y="1"/>
                  </a:lnTo>
                  <a:close/>
                </a:path>
              </a:pathLst>
            </a:custGeom>
            <a:solidFill>
              <a:srgbClr val="F8C2AF"/>
            </a:solidFill>
            <a:ln>
              <a:noFill/>
            </a:ln>
          </p:spPr>
          <p:txBody>
            <a:bodyPr spcFirstLastPara="1" wrap="square" lIns="91425" tIns="91425" rIns="91425" bIns="91425" anchor="ctr" anchorCtr="0">
              <a:noAutofit/>
            </a:bodyPr>
            <a:lstStyle/>
            <a:p>
              <a:endParaRPr/>
            </a:p>
          </p:txBody>
        </p:sp>
        <p:sp>
          <p:nvSpPr>
            <p:cNvPr id="203" name="Google Shape;2794;p26"/>
            <p:cNvSpPr/>
            <p:nvPr/>
          </p:nvSpPr>
          <p:spPr>
            <a:xfrm>
              <a:off x="5802875" y="633189"/>
              <a:ext cx="170979" cy="265686"/>
            </a:xfrm>
            <a:custGeom>
              <a:avLst/>
              <a:gdLst/>
              <a:ahLst/>
              <a:cxnLst/>
              <a:rect l="l" t="t" r="r" b="b"/>
              <a:pathLst>
                <a:path w="4452" h="6918" extrusionOk="0">
                  <a:moveTo>
                    <a:pt x="3950" y="869"/>
                  </a:moveTo>
                  <a:lnTo>
                    <a:pt x="3539" y="6301"/>
                  </a:lnTo>
                  <a:cubicBezTo>
                    <a:pt x="3288" y="6392"/>
                    <a:pt x="3059" y="6461"/>
                    <a:pt x="2808" y="6484"/>
                  </a:cubicBezTo>
                  <a:cubicBezTo>
                    <a:pt x="2779" y="6487"/>
                    <a:pt x="2749" y="6488"/>
                    <a:pt x="2720" y="6488"/>
                  </a:cubicBezTo>
                  <a:cubicBezTo>
                    <a:pt x="2523" y="6488"/>
                    <a:pt x="2334" y="6423"/>
                    <a:pt x="2215" y="6324"/>
                  </a:cubicBezTo>
                  <a:cubicBezTo>
                    <a:pt x="2078" y="6210"/>
                    <a:pt x="2032" y="6004"/>
                    <a:pt x="2101" y="5867"/>
                  </a:cubicBezTo>
                  <a:cubicBezTo>
                    <a:pt x="2146" y="5776"/>
                    <a:pt x="2101" y="5662"/>
                    <a:pt x="2010" y="5594"/>
                  </a:cubicBezTo>
                  <a:cubicBezTo>
                    <a:pt x="1987" y="5571"/>
                    <a:pt x="1941" y="5548"/>
                    <a:pt x="1895" y="5548"/>
                  </a:cubicBezTo>
                  <a:cubicBezTo>
                    <a:pt x="1827" y="5548"/>
                    <a:pt x="1781" y="5571"/>
                    <a:pt x="1736" y="5616"/>
                  </a:cubicBezTo>
                  <a:cubicBezTo>
                    <a:pt x="1601" y="5766"/>
                    <a:pt x="1399" y="5846"/>
                    <a:pt x="1198" y="5846"/>
                  </a:cubicBezTo>
                  <a:cubicBezTo>
                    <a:pt x="1092" y="5846"/>
                    <a:pt x="986" y="5824"/>
                    <a:pt x="891" y="5776"/>
                  </a:cubicBezTo>
                  <a:cubicBezTo>
                    <a:pt x="617" y="5639"/>
                    <a:pt x="457" y="5320"/>
                    <a:pt x="503" y="5000"/>
                  </a:cubicBezTo>
                  <a:cubicBezTo>
                    <a:pt x="503" y="4977"/>
                    <a:pt x="503" y="4932"/>
                    <a:pt x="480" y="4886"/>
                  </a:cubicBezTo>
                  <a:lnTo>
                    <a:pt x="3950" y="869"/>
                  </a:lnTo>
                  <a:close/>
                  <a:moveTo>
                    <a:pt x="4219" y="0"/>
                  </a:moveTo>
                  <a:cubicBezTo>
                    <a:pt x="4162" y="0"/>
                    <a:pt x="4108" y="26"/>
                    <a:pt x="4064" y="70"/>
                  </a:cubicBezTo>
                  <a:lnTo>
                    <a:pt x="69" y="4703"/>
                  </a:lnTo>
                  <a:cubicBezTo>
                    <a:pt x="1" y="4772"/>
                    <a:pt x="1" y="4863"/>
                    <a:pt x="24" y="4954"/>
                  </a:cubicBezTo>
                  <a:lnTo>
                    <a:pt x="69" y="5000"/>
                  </a:lnTo>
                  <a:cubicBezTo>
                    <a:pt x="1" y="5479"/>
                    <a:pt x="275" y="5959"/>
                    <a:pt x="686" y="6164"/>
                  </a:cubicBezTo>
                  <a:cubicBezTo>
                    <a:pt x="840" y="6247"/>
                    <a:pt x="1012" y="6287"/>
                    <a:pt x="1184" y="6287"/>
                  </a:cubicBezTo>
                  <a:cubicBezTo>
                    <a:pt x="1343" y="6287"/>
                    <a:pt x="1502" y="6253"/>
                    <a:pt x="1644" y="6187"/>
                  </a:cubicBezTo>
                  <a:cubicBezTo>
                    <a:pt x="1690" y="6370"/>
                    <a:pt x="1804" y="6529"/>
                    <a:pt x="1941" y="6666"/>
                  </a:cubicBezTo>
                  <a:cubicBezTo>
                    <a:pt x="2146" y="6826"/>
                    <a:pt x="2420" y="6917"/>
                    <a:pt x="2740" y="6917"/>
                  </a:cubicBezTo>
                  <a:lnTo>
                    <a:pt x="2854" y="6917"/>
                  </a:lnTo>
                  <a:cubicBezTo>
                    <a:pt x="3151" y="6895"/>
                    <a:pt x="3425" y="6803"/>
                    <a:pt x="3630" y="6712"/>
                  </a:cubicBezTo>
                  <a:lnTo>
                    <a:pt x="3767" y="6689"/>
                  </a:lnTo>
                  <a:cubicBezTo>
                    <a:pt x="3881" y="6689"/>
                    <a:pt x="3950" y="6598"/>
                    <a:pt x="3950" y="6507"/>
                  </a:cubicBezTo>
                  <a:lnTo>
                    <a:pt x="4452" y="230"/>
                  </a:lnTo>
                  <a:cubicBezTo>
                    <a:pt x="4452" y="138"/>
                    <a:pt x="4406" y="47"/>
                    <a:pt x="4315" y="24"/>
                  </a:cubicBezTo>
                  <a:cubicBezTo>
                    <a:pt x="4283" y="8"/>
                    <a:pt x="4250" y="0"/>
                    <a:pt x="4219" y="0"/>
                  </a:cubicBezTo>
                  <a:close/>
                </a:path>
              </a:pathLst>
            </a:custGeom>
            <a:solidFill>
              <a:srgbClr val="F8C2AF"/>
            </a:solidFill>
            <a:ln>
              <a:noFill/>
            </a:ln>
          </p:spPr>
          <p:txBody>
            <a:bodyPr spcFirstLastPara="1" wrap="square" lIns="91425" tIns="91425" rIns="91425" bIns="91425" anchor="ctr" anchorCtr="0">
              <a:noAutofit/>
            </a:bodyPr>
            <a:lstStyle/>
            <a:p>
              <a:endParaRPr/>
            </a:p>
          </p:txBody>
        </p:sp>
        <p:sp>
          <p:nvSpPr>
            <p:cNvPr id="204" name="Google Shape;2795;p26"/>
            <p:cNvSpPr/>
            <p:nvPr/>
          </p:nvSpPr>
          <p:spPr>
            <a:xfrm>
              <a:off x="5494329" y="883935"/>
              <a:ext cx="381362" cy="832812"/>
            </a:xfrm>
            <a:custGeom>
              <a:avLst/>
              <a:gdLst/>
              <a:ahLst/>
              <a:cxnLst/>
              <a:rect l="l" t="t" r="r" b="b"/>
              <a:pathLst>
                <a:path w="9930" h="21685" extrusionOk="0">
                  <a:moveTo>
                    <a:pt x="9131" y="0"/>
                  </a:moveTo>
                  <a:lnTo>
                    <a:pt x="0" y="21342"/>
                  </a:lnTo>
                  <a:lnTo>
                    <a:pt x="822" y="21684"/>
                  </a:lnTo>
                  <a:lnTo>
                    <a:pt x="9929" y="343"/>
                  </a:lnTo>
                  <a:lnTo>
                    <a:pt x="9131"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5" name="Google Shape;2796;p26"/>
            <p:cNvSpPr/>
            <p:nvPr/>
          </p:nvSpPr>
          <p:spPr>
            <a:xfrm>
              <a:off x="5891437" y="641100"/>
              <a:ext cx="73661" cy="114869"/>
            </a:xfrm>
            <a:custGeom>
              <a:avLst/>
              <a:gdLst/>
              <a:ahLst/>
              <a:cxnLst/>
              <a:rect l="l" t="t" r="r" b="b"/>
              <a:pathLst>
                <a:path w="1918" h="2991" extrusionOk="0">
                  <a:moveTo>
                    <a:pt x="1918" y="1"/>
                  </a:moveTo>
                  <a:lnTo>
                    <a:pt x="0" y="2238"/>
                  </a:lnTo>
                  <a:lnTo>
                    <a:pt x="69" y="2352"/>
                  </a:lnTo>
                  <a:cubicBezTo>
                    <a:pt x="69" y="2352"/>
                    <a:pt x="617" y="2900"/>
                    <a:pt x="1507" y="2968"/>
                  </a:cubicBezTo>
                  <a:lnTo>
                    <a:pt x="1689" y="2991"/>
                  </a:lnTo>
                  <a:lnTo>
                    <a:pt x="1918"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6" name="Google Shape;2797;p26"/>
            <p:cNvSpPr/>
            <p:nvPr/>
          </p:nvSpPr>
          <p:spPr>
            <a:xfrm>
              <a:off x="5372470" y="1660292"/>
              <a:ext cx="225322" cy="209845"/>
            </a:xfrm>
            <a:custGeom>
              <a:avLst/>
              <a:gdLst/>
              <a:ahLst/>
              <a:cxnLst/>
              <a:rect l="l" t="t" r="r" b="b"/>
              <a:pathLst>
                <a:path w="5867" h="5464" extrusionOk="0">
                  <a:moveTo>
                    <a:pt x="1986" y="1104"/>
                  </a:moveTo>
                  <a:lnTo>
                    <a:pt x="4840" y="2314"/>
                  </a:lnTo>
                  <a:lnTo>
                    <a:pt x="3927" y="4460"/>
                  </a:lnTo>
                  <a:lnTo>
                    <a:pt x="1028" y="3295"/>
                  </a:lnTo>
                  <a:lnTo>
                    <a:pt x="1986" y="1104"/>
                  </a:lnTo>
                  <a:close/>
                  <a:moveTo>
                    <a:pt x="1764" y="0"/>
                  </a:moveTo>
                  <a:cubicBezTo>
                    <a:pt x="1732" y="0"/>
                    <a:pt x="1699" y="3"/>
                    <a:pt x="1667" y="9"/>
                  </a:cubicBezTo>
                  <a:cubicBezTo>
                    <a:pt x="1553" y="54"/>
                    <a:pt x="1439" y="146"/>
                    <a:pt x="1370" y="260"/>
                  </a:cubicBezTo>
                  <a:lnTo>
                    <a:pt x="46" y="3364"/>
                  </a:lnTo>
                  <a:cubicBezTo>
                    <a:pt x="1" y="3455"/>
                    <a:pt x="1" y="3592"/>
                    <a:pt x="46" y="3706"/>
                  </a:cubicBezTo>
                  <a:cubicBezTo>
                    <a:pt x="92" y="3798"/>
                    <a:pt x="183" y="3889"/>
                    <a:pt x="297" y="3935"/>
                  </a:cubicBezTo>
                  <a:lnTo>
                    <a:pt x="3995" y="5418"/>
                  </a:lnTo>
                  <a:cubicBezTo>
                    <a:pt x="4041" y="5441"/>
                    <a:pt x="4086" y="5464"/>
                    <a:pt x="4155" y="5464"/>
                  </a:cubicBezTo>
                  <a:cubicBezTo>
                    <a:pt x="4315" y="5464"/>
                    <a:pt x="4474" y="5350"/>
                    <a:pt x="4543" y="5190"/>
                  </a:cubicBezTo>
                  <a:lnTo>
                    <a:pt x="5821" y="2245"/>
                  </a:lnTo>
                  <a:cubicBezTo>
                    <a:pt x="5867" y="2131"/>
                    <a:pt x="5867" y="1994"/>
                    <a:pt x="5821" y="1880"/>
                  </a:cubicBezTo>
                  <a:cubicBezTo>
                    <a:pt x="5753" y="1766"/>
                    <a:pt x="5661" y="1675"/>
                    <a:pt x="5524" y="1652"/>
                  </a:cubicBezTo>
                  <a:lnTo>
                    <a:pt x="5365" y="1606"/>
                  </a:lnTo>
                  <a:lnTo>
                    <a:pt x="2260" y="260"/>
                  </a:lnTo>
                  <a:lnTo>
                    <a:pt x="2055" y="100"/>
                  </a:lnTo>
                  <a:cubicBezTo>
                    <a:pt x="1968" y="30"/>
                    <a:pt x="1867" y="0"/>
                    <a:pt x="176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7" name="Google Shape;2798;p26"/>
            <p:cNvSpPr/>
            <p:nvPr/>
          </p:nvSpPr>
          <p:spPr>
            <a:xfrm>
              <a:off x="5375965" y="-105877"/>
              <a:ext cx="937812" cy="658492"/>
            </a:xfrm>
            <a:custGeom>
              <a:avLst/>
              <a:gdLst/>
              <a:ahLst/>
              <a:cxnLst/>
              <a:rect l="l" t="t" r="r" b="b"/>
              <a:pathLst>
                <a:path w="24419" h="17146" extrusionOk="0">
                  <a:moveTo>
                    <a:pt x="23878" y="1"/>
                  </a:moveTo>
                  <a:cubicBezTo>
                    <a:pt x="23058" y="1"/>
                    <a:pt x="18509" y="242"/>
                    <a:pt x="10364" y="5117"/>
                  </a:cubicBezTo>
                  <a:cubicBezTo>
                    <a:pt x="3105" y="9499"/>
                    <a:pt x="1" y="14589"/>
                    <a:pt x="1" y="14589"/>
                  </a:cubicBezTo>
                  <a:lnTo>
                    <a:pt x="2489" y="17145"/>
                  </a:lnTo>
                  <a:cubicBezTo>
                    <a:pt x="2489" y="17145"/>
                    <a:pt x="6986" y="11667"/>
                    <a:pt x="11596" y="8563"/>
                  </a:cubicBezTo>
                  <a:cubicBezTo>
                    <a:pt x="18438" y="3965"/>
                    <a:pt x="23520" y="3036"/>
                    <a:pt x="24104" y="3036"/>
                  </a:cubicBezTo>
                  <a:cubicBezTo>
                    <a:pt x="24125" y="3036"/>
                    <a:pt x="24141" y="3037"/>
                    <a:pt x="24150" y="3039"/>
                  </a:cubicBezTo>
                  <a:cubicBezTo>
                    <a:pt x="24152" y="3040"/>
                    <a:pt x="24154" y="3040"/>
                    <a:pt x="24156" y="3040"/>
                  </a:cubicBezTo>
                  <a:cubicBezTo>
                    <a:pt x="24418" y="3040"/>
                    <a:pt x="24013" y="4"/>
                    <a:pt x="24013" y="4"/>
                  </a:cubicBezTo>
                  <a:cubicBezTo>
                    <a:pt x="24013" y="4"/>
                    <a:pt x="23968" y="1"/>
                    <a:pt x="2387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08" name="Google Shape;2799;p26"/>
            <p:cNvSpPr/>
            <p:nvPr/>
          </p:nvSpPr>
          <p:spPr>
            <a:xfrm>
              <a:off x="5366326" y="-114557"/>
              <a:ext cx="955555" cy="675045"/>
            </a:xfrm>
            <a:custGeom>
              <a:avLst/>
              <a:gdLst/>
              <a:ahLst/>
              <a:cxnLst/>
              <a:rect l="l" t="t" r="r" b="b"/>
              <a:pathLst>
                <a:path w="24881" h="17577" extrusionOk="0">
                  <a:moveTo>
                    <a:pt x="24082" y="435"/>
                  </a:moveTo>
                  <a:cubicBezTo>
                    <a:pt x="24219" y="1508"/>
                    <a:pt x="24310" y="2695"/>
                    <a:pt x="24264" y="3037"/>
                  </a:cubicBezTo>
                  <a:cubicBezTo>
                    <a:pt x="23237" y="3151"/>
                    <a:pt x="18307" y="4201"/>
                    <a:pt x="11733" y="8607"/>
                  </a:cubicBezTo>
                  <a:cubicBezTo>
                    <a:pt x="7625" y="11368"/>
                    <a:pt x="3562" y="16048"/>
                    <a:pt x="2717" y="17029"/>
                  </a:cubicBezTo>
                  <a:lnTo>
                    <a:pt x="526" y="14769"/>
                  </a:lnTo>
                  <a:cubicBezTo>
                    <a:pt x="1097" y="13925"/>
                    <a:pt x="4269" y="9428"/>
                    <a:pt x="10729" y="5525"/>
                  </a:cubicBezTo>
                  <a:cubicBezTo>
                    <a:pt x="18604" y="800"/>
                    <a:pt x="23146" y="458"/>
                    <a:pt x="24082" y="435"/>
                  </a:cubicBezTo>
                  <a:close/>
                  <a:moveTo>
                    <a:pt x="24163" y="0"/>
                  </a:moveTo>
                  <a:cubicBezTo>
                    <a:pt x="23357" y="0"/>
                    <a:pt x="18793" y="194"/>
                    <a:pt x="10523" y="5160"/>
                  </a:cubicBezTo>
                  <a:cubicBezTo>
                    <a:pt x="3265" y="9520"/>
                    <a:pt x="92" y="14632"/>
                    <a:pt x="69" y="14701"/>
                  </a:cubicBezTo>
                  <a:cubicBezTo>
                    <a:pt x="1" y="14769"/>
                    <a:pt x="24" y="14884"/>
                    <a:pt x="92" y="14952"/>
                  </a:cubicBezTo>
                  <a:lnTo>
                    <a:pt x="2580" y="17508"/>
                  </a:lnTo>
                  <a:cubicBezTo>
                    <a:pt x="2603" y="17554"/>
                    <a:pt x="2671" y="17577"/>
                    <a:pt x="2740" y="17577"/>
                  </a:cubicBezTo>
                  <a:cubicBezTo>
                    <a:pt x="2808" y="17577"/>
                    <a:pt x="2854" y="17554"/>
                    <a:pt x="2900" y="17508"/>
                  </a:cubicBezTo>
                  <a:cubicBezTo>
                    <a:pt x="2945" y="17440"/>
                    <a:pt x="7442" y="12030"/>
                    <a:pt x="11961" y="8972"/>
                  </a:cubicBezTo>
                  <a:cubicBezTo>
                    <a:pt x="18616" y="4506"/>
                    <a:pt x="23698" y="3469"/>
                    <a:pt x="24321" y="3469"/>
                  </a:cubicBezTo>
                  <a:cubicBezTo>
                    <a:pt x="24335" y="3469"/>
                    <a:pt x="24346" y="3470"/>
                    <a:pt x="24356" y="3471"/>
                  </a:cubicBezTo>
                  <a:cubicBezTo>
                    <a:pt x="24368" y="3475"/>
                    <a:pt x="24382" y="3477"/>
                    <a:pt x="24397" y="3477"/>
                  </a:cubicBezTo>
                  <a:cubicBezTo>
                    <a:pt x="24464" y="3477"/>
                    <a:pt x="24546" y="3440"/>
                    <a:pt x="24584" y="3402"/>
                  </a:cubicBezTo>
                  <a:cubicBezTo>
                    <a:pt x="24675" y="3334"/>
                    <a:pt x="24880" y="3151"/>
                    <a:pt x="24492" y="207"/>
                  </a:cubicBezTo>
                  <a:cubicBezTo>
                    <a:pt x="24470" y="93"/>
                    <a:pt x="24401" y="24"/>
                    <a:pt x="24287" y="1"/>
                  </a:cubicBezTo>
                  <a:cubicBezTo>
                    <a:pt x="24273" y="1"/>
                    <a:pt x="24231" y="0"/>
                    <a:pt x="24163"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09" name="Google Shape;2800;p26"/>
            <p:cNvSpPr/>
            <p:nvPr/>
          </p:nvSpPr>
          <p:spPr>
            <a:xfrm>
              <a:off x="5428580" y="-35634"/>
              <a:ext cx="879282" cy="588249"/>
            </a:xfrm>
            <a:custGeom>
              <a:avLst/>
              <a:gdLst/>
              <a:ahLst/>
              <a:cxnLst/>
              <a:rect l="l" t="t" r="r" b="b"/>
              <a:pathLst>
                <a:path w="22895" h="15317" extrusionOk="0">
                  <a:moveTo>
                    <a:pt x="22849" y="1"/>
                  </a:moveTo>
                  <a:cubicBezTo>
                    <a:pt x="20475" y="571"/>
                    <a:pt x="15316" y="1964"/>
                    <a:pt x="11231" y="4338"/>
                  </a:cubicBezTo>
                  <a:cubicBezTo>
                    <a:pt x="5638" y="7602"/>
                    <a:pt x="1507" y="12304"/>
                    <a:pt x="1" y="14175"/>
                  </a:cubicBezTo>
                  <a:lnTo>
                    <a:pt x="1119" y="15316"/>
                  </a:lnTo>
                  <a:cubicBezTo>
                    <a:pt x="1119" y="15316"/>
                    <a:pt x="5616" y="9838"/>
                    <a:pt x="10226" y="6734"/>
                  </a:cubicBezTo>
                  <a:cubicBezTo>
                    <a:pt x="17068" y="2136"/>
                    <a:pt x="22150" y="1207"/>
                    <a:pt x="22734" y="1207"/>
                  </a:cubicBezTo>
                  <a:cubicBezTo>
                    <a:pt x="22755" y="1207"/>
                    <a:pt x="22771" y="1208"/>
                    <a:pt x="22780" y="1210"/>
                  </a:cubicBezTo>
                  <a:cubicBezTo>
                    <a:pt x="22782" y="1211"/>
                    <a:pt x="22785" y="1211"/>
                    <a:pt x="22787" y="1211"/>
                  </a:cubicBezTo>
                  <a:cubicBezTo>
                    <a:pt x="22894" y="1211"/>
                    <a:pt x="22893" y="650"/>
                    <a:pt x="22849" y="1"/>
                  </a:cubicBezTo>
                  <a:close/>
                </a:path>
              </a:pathLst>
            </a:custGeom>
            <a:solidFill>
              <a:srgbClr val="0C0044">
                <a:alpha val="22770"/>
              </a:srgbClr>
            </a:solidFill>
            <a:ln>
              <a:noFill/>
            </a:ln>
          </p:spPr>
          <p:txBody>
            <a:bodyPr spcFirstLastPara="1" wrap="square" lIns="91425" tIns="91425" rIns="91425" bIns="91425" anchor="ctr" anchorCtr="0">
              <a:noAutofit/>
            </a:bodyPr>
            <a:lstStyle/>
            <a:p>
              <a:endParaRPr/>
            </a:p>
          </p:txBody>
        </p:sp>
        <p:sp>
          <p:nvSpPr>
            <p:cNvPr id="210" name="Google Shape;2801;p26"/>
            <p:cNvSpPr/>
            <p:nvPr/>
          </p:nvSpPr>
          <p:spPr>
            <a:xfrm>
              <a:off x="5418940" y="-43853"/>
              <a:ext cx="898562" cy="604341"/>
            </a:xfrm>
            <a:custGeom>
              <a:avLst/>
              <a:gdLst/>
              <a:ahLst/>
              <a:cxnLst/>
              <a:rect l="l" t="t" r="r" b="b"/>
              <a:pathLst>
                <a:path w="23397" h="15736" extrusionOk="0">
                  <a:moveTo>
                    <a:pt x="22894" y="489"/>
                  </a:moveTo>
                  <a:cubicBezTo>
                    <a:pt x="22917" y="899"/>
                    <a:pt x="22917" y="1105"/>
                    <a:pt x="22894" y="1196"/>
                  </a:cubicBezTo>
                  <a:cubicBezTo>
                    <a:pt x="21867" y="1310"/>
                    <a:pt x="16937" y="2360"/>
                    <a:pt x="10363" y="6766"/>
                  </a:cubicBezTo>
                  <a:cubicBezTo>
                    <a:pt x="6255" y="9527"/>
                    <a:pt x="2192" y="14207"/>
                    <a:pt x="1347" y="15188"/>
                  </a:cubicBezTo>
                  <a:lnTo>
                    <a:pt x="548" y="14366"/>
                  </a:lnTo>
                  <a:cubicBezTo>
                    <a:pt x="2146" y="12426"/>
                    <a:pt x="6163" y="7907"/>
                    <a:pt x="11596" y="4734"/>
                  </a:cubicBezTo>
                  <a:cubicBezTo>
                    <a:pt x="15453" y="2497"/>
                    <a:pt x="20224" y="1128"/>
                    <a:pt x="22894" y="489"/>
                  </a:cubicBezTo>
                  <a:close/>
                  <a:moveTo>
                    <a:pt x="23095" y="0"/>
                  </a:moveTo>
                  <a:cubicBezTo>
                    <a:pt x="23080" y="0"/>
                    <a:pt x="23066" y="3"/>
                    <a:pt x="23054" y="9"/>
                  </a:cubicBezTo>
                  <a:cubicBezTo>
                    <a:pt x="20406" y="626"/>
                    <a:pt x="15408" y="2018"/>
                    <a:pt x="11390" y="4369"/>
                  </a:cubicBezTo>
                  <a:cubicBezTo>
                    <a:pt x="5752" y="7656"/>
                    <a:pt x="1598" y="12358"/>
                    <a:pt x="69" y="14229"/>
                  </a:cubicBezTo>
                  <a:cubicBezTo>
                    <a:pt x="0" y="14321"/>
                    <a:pt x="23" y="14458"/>
                    <a:pt x="92" y="14526"/>
                  </a:cubicBezTo>
                  <a:lnTo>
                    <a:pt x="1210" y="15667"/>
                  </a:lnTo>
                  <a:cubicBezTo>
                    <a:pt x="1233" y="15713"/>
                    <a:pt x="1301" y="15736"/>
                    <a:pt x="1370" y="15736"/>
                  </a:cubicBezTo>
                  <a:cubicBezTo>
                    <a:pt x="1438" y="15736"/>
                    <a:pt x="1484" y="15713"/>
                    <a:pt x="1530" y="15667"/>
                  </a:cubicBezTo>
                  <a:cubicBezTo>
                    <a:pt x="1575" y="15599"/>
                    <a:pt x="6072" y="10189"/>
                    <a:pt x="10591" y="7131"/>
                  </a:cubicBezTo>
                  <a:cubicBezTo>
                    <a:pt x="17246" y="2665"/>
                    <a:pt x="22328" y="1628"/>
                    <a:pt x="22951" y="1628"/>
                  </a:cubicBezTo>
                  <a:cubicBezTo>
                    <a:pt x="22965" y="1628"/>
                    <a:pt x="22976" y="1629"/>
                    <a:pt x="22986" y="1630"/>
                  </a:cubicBezTo>
                  <a:cubicBezTo>
                    <a:pt x="23004" y="1636"/>
                    <a:pt x="23024" y="1639"/>
                    <a:pt x="23045" y="1639"/>
                  </a:cubicBezTo>
                  <a:cubicBezTo>
                    <a:pt x="23101" y="1639"/>
                    <a:pt x="23164" y="1618"/>
                    <a:pt x="23214" y="1584"/>
                  </a:cubicBezTo>
                  <a:cubicBezTo>
                    <a:pt x="23328" y="1470"/>
                    <a:pt x="23396" y="1333"/>
                    <a:pt x="23305" y="215"/>
                  </a:cubicBezTo>
                  <a:cubicBezTo>
                    <a:pt x="23305" y="146"/>
                    <a:pt x="23282" y="78"/>
                    <a:pt x="23214" y="55"/>
                  </a:cubicBezTo>
                  <a:cubicBezTo>
                    <a:pt x="23180" y="22"/>
                    <a:pt x="23135" y="0"/>
                    <a:pt x="2309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1" name="Google Shape;2802;p26"/>
            <p:cNvSpPr/>
            <p:nvPr/>
          </p:nvSpPr>
          <p:spPr>
            <a:xfrm>
              <a:off x="5335678" y="454413"/>
              <a:ext cx="135877" cy="141138"/>
            </a:xfrm>
            <a:custGeom>
              <a:avLst/>
              <a:gdLst/>
              <a:ahLst/>
              <a:cxnLst/>
              <a:rect l="l" t="t" r="r" b="b"/>
              <a:pathLst>
                <a:path w="3538" h="3675" extrusionOk="0">
                  <a:moveTo>
                    <a:pt x="1050" y="0"/>
                  </a:moveTo>
                  <a:lnTo>
                    <a:pt x="0" y="1370"/>
                  </a:lnTo>
                  <a:lnTo>
                    <a:pt x="2511" y="3675"/>
                  </a:lnTo>
                  <a:lnTo>
                    <a:pt x="3538" y="2556"/>
                  </a:lnTo>
                  <a:lnTo>
                    <a:pt x="1050" y="0"/>
                  </a:lnTo>
                  <a:close/>
                </a:path>
              </a:pathLst>
            </a:custGeom>
            <a:solidFill>
              <a:srgbClr val="81C7B4"/>
            </a:solidFill>
            <a:ln>
              <a:noFill/>
            </a:ln>
          </p:spPr>
          <p:txBody>
            <a:bodyPr spcFirstLastPara="1" wrap="square" lIns="91425" tIns="91425" rIns="91425" bIns="91425" anchor="ctr" anchorCtr="0">
              <a:noAutofit/>
            </a:bodyPr>
            <a:lstStyle/>
            <a:p>
              <a:endParaRPr/>
            </a:p>
          </p:txBody>
        </p:sp>
        <p:sp>
          <p:nvSpPr>
            <p:cNvPr id="212" name="Google Shape;2803;p26"/>
            <p:cNvSpPr/>
            <p:nvPr/>
          </p:nvSpPr>
          <p:spPr>
            <a:xfrm>
              <a:off x="5326000" y="445849"/>
              <a:ext cx="154350" cy="157614"/>
            </a:xfrm>
            <a:custGeom>
              <a:avLst/>
              <a:gdLst/>
              <a:ahLst/>
              <a:cxnLst/>
              <a:rect l="l" t="t" r="r" b="b"/>
              <a:pathLst>
                <a:path w="4019" h="4104" extrusionOk="0">
                  <a:moveTo>
                    <a:pt x="1294" y="1"/>
                  </a:moveTo>
                  <a:cubicBezTo>
                    <a:pt x="1227" y="1"/>
                    <a:pt x="1161" y="31"/>
                    <a:pt x="1119" y="86"/>
                  </a:cubicBezTo>
                  <a:lnTo>
                    <a:pt x="69" y="1456"/>
                  </a:lnTo>
                  <a:cubicBezTo>
                    <a:pt x="1" y="1547"/>
                    <a:pt x="24" y="1661"/>
                    <a:pt x="92" y="1752"/>
                  </a:cubicBezTo>
                  <a:lnTo>
                    <a:pt x="2603" y="4058"/>
                  </a:lnTo>
                  <a:cubicBezTo>
                    <a:pt x="2649" y="4081"/>
                    <a:pt x="2694" y="4103"/>
                    <a:pt x="2763" y="4103"/>
                  </a:cubicBezTo>
                  <a:cubicBezTo>
                    <a:pt x="2831" y="4103"/>
                    <a:pt x="2877" y="4081"/>
                    <a:pt x="2923" y="4035"/>
                  </a:cubicBezTo>
                  <a:lnTo>
                    <a:pt x="3950" y="2916"/>
                  </a:lnTo>
                  <a:cubicBezTo>
                    <a:pt x="4018" y="2825"/>
                    <a:pt x="4018" y="2688"/>
                    <a:pt x="3927" y="2620"/>
                  </a:cubicBezTo>
                  <a:cubicBezTo>
                    <a:pt x="3881" y="2574"/>
                    <a:pt x="3824" y="2551"/>
                    <a:pt x="3767" y="2551"/>
                  </a:cubicBezTo>
                  <a:cubicBezTo>
                    <a:pt x="3710" y="2551"/>
                    <a:pt x="3653" y="2574"/>
                    <a:pt x="3607" y="2620"/>
                  </a:cubicBezTo>
                  <a:lnTo>
                    <a:pt x="2740" y="3578"/>
                  </a:lnTo>
                  <a:lnTo>
                    <a:pt x="549" y="1547"/>
                  </a:lnTo>
                  <a:lnTo>
                    <a:pt x="1462" y="337"/>
                  </a:lnTo>
                  <a:cubicBezTo>
                    <a:pt x="1530" y="246"/>
                    <a:pt x="1530" y="109"/>
                    <a:pt x="1416" y="40"/>
                  </a:cubicBezTo>
                  <a:cubicBezTo>
                    <a:pt x="1380" y="13"/>
                    <a:pt x="1337" y="1"/>
                    <a:pt x="1294" y="1"/>
                  </a:cubicBezTo>
                  <a:close/>
                </a:path>
              </a:pathLst>
            </a:custGeom>
            <a:solidFill>
              <a:srgbClr val="81C7B4"/>
            </a:solidFill>
            <a:ln>
              <a:noFill/>
            </a:ln>
          </p:spPr>
          <p:txBody>
            <a:bodyPr spcFirstLastPara="1" wrap="square" lIns="91425" tIns="91425" rIns="91425" bIns="91425" anchor="ctr" anchorCtr="0">
              <a:noAutofit/>
            </a:bodyPr>
            <a:lstStyle/>
            <a:p>
              <a:endParaRPr/>
            </a:p>
          </p:txBody>
        </p:sp>
        <p:sp>
          <p:nvSpPr>
            <p:cNvPr id="213" name="Google Shape;2804;p26"/>
            <p:cNvSpPr/>
            <p:nvPr/>
          </p:nvSpPr>
          <p:spPr>
            <a:xfrm>
              <a:off x="5247116" y="506990"/>
              <a:ext cx="184997" cy="185611"/>
            </a:xfrm>
            <a:custGeom>
              <a:avLst/>
              <a:gdLst/>
              <a:ahLst/>
              <a:cxnLst/>
              <a:rect l="l" t="t" r="r" b="b"/>
              <a:pathLst>
                <a:path w="4817" h="4833" extrusionOk="0">
                  <a:moveTo>
                    <a:pt x="2306" y="1"/>
                  </a:moveTo>
                  <a:cubicBezTo>
                    <a:pt x="2306" y="1"/>
                    <a:pt x="1165" y="1416"/>
                    <a:pt x="914" y="1827"/>
                  </a:cubicBezTo>
                  <a:cubicBezTo>
                    <a:pt x="480" y="2580"/>
                    <a:pt x="1" y="3881"/>
                    <a:pt x="959" y="4566"/>
                  </a:cubicBezTo>
                  <a:cubicBezTo>
                    <a:pt x="1216" y="4752"/>
                    <a:pt x="1488" y="4833"/>
                    <a:pt x="1766" y="4833"/>
                  </a:cubicBezTo>
                  <a:cubicBezTo>
                    <a:pt x="2303" y="4833"/>
                    <a:pt x="2859" y="4531"/>
                    <a:pt x="3356" y="4109"/>
                  </a:cubicBezTo>
                  <a:cubicBezTo>
                    <a:pt x="3653" y="3835"/>
                    <a:pt x="4817" y="2306"/>
                    <a:pt x="4817" y="2306"/>
                  </a:cubicBezTo>
                  <a:lnTo>
                    <a:pt x="2306"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14" name="Google Shape;2805;p26"/>
            <p:cNvSpPr/>
            <p:nvPr/>
          </p:nvSpPr>
          <p:spPr>
            <a:xfrm>
              <a:off x="5246233" y="498464"/>
              <a:ext cx="195520" cy="202279"/>
            </a:xfrm>
            <a:custGeom>
              <a:avLst/>
              <a:gdLst/>
              <a:ahLst/>
              <a:cxnLst/>
              <a:rect l="l" t="t" r="r" b="b"/>
              <a:pathLst>
                <a:path w="5091" h="5267" extrusionOk="0">
                  <a:moveTo>
                    <a:pt x="2342" y="0"/>
                  </a:moveTo>
                  <a:cubicBezTo>
                    <a:pt x="2274" y="0"/>
                    <a:pt x="2202" y="30"/>
                    <a:pt x="2146" y="86"/>
                  </a:cubicBezTo>
                  <a:cubicBezTo>
                    <a:pt x="2101" y="131"/>
                    <a:pt x="1005" y="1524"/>
                    <a:pt x="754" y="1957"/>
                  </a:cubicBezTo>
                  <a:cubicBezTo>
                    <a:pt x="1" y="3258"/>
                    <a:pt x="24" y="4377"/>
                    <a:pt x="845" y="4970"/>
                  </a:cubicBezTo>
                  <a:cubicBezTo>
                    <a:pt x="1142" y="5176"/>
                    <a:pt x="1462" y="5267"/>
                    <a:pt x="1804" y="5267"/>
                  </a:cubicBezTo>
                  <a:cubicBezTo>
                    <a:pt x="2329" y="5267"/>
                    <a:pt x="2922" y="5016"/>
                    <a:pt x="3516" y="4491"/>
                  </a:cubicBezTo>
                  <a:cubicBezTo>
                    <a:pt x="3835" y="4217"/>
                    <a:pt x="4885" y="2802"/>
                    <a:pt x="5000" y="2642"/>
                  </a:cubicBezTo>
                  <a:cubicBezTo>
                    <a:pt x="5091" y="2551"/>
                    <a:pt x="5068" y="2414"/>
                    <a:pt x="4954" y="2345"/>
                  </a:cubicBezTo>
                  <a:cubicBezTo>
                    <a:pt x="4918" y="2318"/>
                    <a:pt x="4875" y="2305"/>
                    <a:pt x="4832" y="2305"/>
                  </a:cubicBezTo>
                  <a:cubicBezTo>
                    <a:pt x="4765" y="2305"/>
                    <a:pt x="4699" y="2336"/>
                    <a:pt x="4657" y="2391"/>
                  </a:cubicBezTo>
                  <a:cubicBezTo>
                    <a:pt x="4338" y="2802"/>
                    <a:pt x="3470" y="3943"/>
                    <a:pt x="3219" y="4149"/>
                  </a:cubicBezTo>
                  <a:cubicBezTo>
                    <a:pt x="2840" y="4496"/>
                    <a:pt x="2318" y="4833"/>
                    <a:pt x="1791" y="4833"/>
                  </a:cubicBezTo>
                  <a:cubicBezTo>
                    <a:pt x="1557" y="4833"/>
                    <a:pt x="1321" y="4766"/>
                    <a:pt x="1096" y="4605"/>
                  </a:cubicBezTo>
                  <a:cubicBezTo>
                    <a:pt x="206" y="3966"/>
                    <a:pt x="823" y="2688"/>
                    <a:pt x="1119" y="2163"/>
                  </a:cubicBezTo>
                  <a:cubicBezTo>
                    <a:pt x="1370" y="1775"/>
                    <a:pt x="2489" y="360"/>
                    <a:pt x="2489" y="360"/>
                  </a:cubicBezTo>
                  <a:cubicBezTo>
                    <a:pt x="2580" y="245"/>
                    <a:pt x="2557" y="108"/>
                    <a:pt x="2466" y="40"/>
                  </a:cubicBezTo>
                  <a:cubicBezTo>
                    <a:pt x="2430" y="13"/>
                    <a:pt x="2387" y="0"/>
                    <a:pt x="2342"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15" name="Google Shape;2806;p26"/>
            <p:cNvSpPr/>
            <p:nvPr/>
          </p:nvSpPr>
          <p:spPr>
            <a:xfrm>
              <a:off x="6265732" y="-105762"/>
              <a:ext cx="269181" cy="119248"/>
            </a:xfrm>
            <a:custGeom>
              <a:avLst/>
              <a:gdLst/>
              <a:ahLst/>
              <a:cxnLst/>
              <a:rect l="l" t="t" r="r" b="b"/>
              <a:pathLst>
                <a:path w="7009" h="3105" extrusionOk="0">
                  <a:moveTo>
                    <a:pt x="845" y="1"/>
                  </a:moveTo>
                  <a:cubicBezTo>
                    <a:pt x="845" y="1"/>
                    <a:pt x="1" y="480"/>
                    <a:pt x="229" y="1735"/>
                  </a:cubicBezTo>
                  <a:cubicBezTo>
                    <a:pt x="412" y="2740"/>
                    <a:pt x="822" y="3105"/>
                    <a:pt x="822" y="3105"/>
                  </a:cubicBezTo>
                  <a:lnTo>
                    <a:pt x="7008" y="389"/>
                  </a:lnTo>
                  <a:lnTo>
                    <a:pt x="845" y="1"/>
                  </a:lnTo>
                  <a:close/>
                </a:path>
              </a:pathLst>
            </a:custGeom>
            <a:solidFill>
              <a:srgbClr val="F8C2AF"/>
            </a:solidFill>
            <a:ln>
              <a:noFill/>
            </a:ln>
          </p:spPr>
          <p:txBody>
            <a:bodyPr spcFirstLastPara="1" wrap="square" lIns="91425" tIns="91425" rIns="91425" bIns="91425" anchor="ctr" anchorCtr="0">
              <a:noAutofit/>
            </a:bodyPr>
            <a:lstStyle/>
            <a:p>
              <a:endParaRPr/>
            </a:p>
          </p:txBody>
        </p:sp>
        <p:sp>
          <p:nvSpPr>
            <p:cNvPr id="216" name="Google Shape;2807;p26"/>
            <p:cNvSpPr/>
            <p:nvPr/>
          </p:nvSpPr>
          <p:spPr>
            <a:xfrm>
              <a:off x="6256976" y="-114518"/>
              <a:ext cx="286693" cy="135915"/>
            </a:xfrm>
            <a:custGeom>
              <a:avLst/>
              <a:gdLst/>
              <a:ahLst/>
              <a:cxnLst/>
              <a:rect l="l" t="t" r="r" b="b"/>
              <a:pathLst>
                <a:path w="7465" h="3539" extrusionOk="0">
                  <a:moveTo>
                    <a:pt x="1142" y="457"/>
                  </a:moveTo>
                  <a:lnTo>
                    <a:pt x="6323" y="777"/>
                  </a:lnTo>
                  <a:lnTo>
                    <a:pt x="1096" y="3059"/>
                  </a:lnTo>
                  <a:cubicBezTo>
                    <a:pt x="982" y="2899"/>
                    <a:pt x="776" y="2557"/>
                    <a:pt x="662" y="1918"/>
                  </a:cubicBezTo>
                  <a:cubicBezTo>
                    <a:pt x="503" y="1005"/>
                    <a:pt x="982" y="571"/>
                    <a:pt x="1142" y="457"/>
                  </a:cubicBezTo>
                  <a:close/>
                  <a:moveTo>
                    <a:pt x="1096" y="0"/>
                  </a:moveTo>
                  <a:cubicBezTo>
                    <a:pt x="1050" y="0"/>
                    <a:pt x="1005" y="23"/>
                    <a:pt x="982" y="46"/>
                  </a:cubicBezTo>
                  <a:cubicBezTo>
                    <a:pt x="936" y="69"/>
                    <a:pt x="0" y="594"/>
                    <a:pt x="229" y="1986"/>
                  </a:cubicBezTo>
                  <a:cubicBezTo>
                    <a:pt x="434" y="3082"/>
                    <a:pt x="868" y="3470"/>
                    <a:pt x="891" y="3493"/>
                  </a:cubicBezTo>
                  <a:cubicBezTo>
                    <a:pt x="936" y="3538"/>
                    <a:pt x="982" y="3538"/>
                    <a:pt x="1050" y="3538"/>
                  </a:cubicBezTo>
                  <a:lnTo>
                    <a:pt x="1119" y="3538"/>
                  </a:lnTo>
                  <a:lnTo>
                    <a:pt x="7327" y="822"/>
                  </a:lnTo>
                  <a:cubicBezTo>
                    <a:pt x="7419" y="777"/>
                    <a:pt x="7464" y="685"/>
                    <a:pt x="7464" y="594"/>
                  </a:cubicBezTo>
                  <a:cubicBezTo>
                    <a:pt x="7441" y="480"/>
                    <a:pt x="7350" y="411"/>
                    <a:pt x="7259" y="411"/>
                  </a:cubicBezTo>
                  <a:lnTo>
                    <a:pt x="1096" y="0"/>
                  </a:lnTo>
                  <a:close/>
                </a:path>
              </a:pathLst>
            </a:custGeom>
            <a:solidFill>
              <a:srgbClr val="F8C2AF"/>
            </a:solidFill>
            <a:ln>
              <a:noFill/>
            </a:ln>
          </p:spPr>
          <p:txBody>
            <a:bodyPr spcFirstLastPara="1" wrap="square" lIns="91425" tIns="91425" rIns="91425" bIns="91425" anchor="ctr" anchorCtr="0">
              <a:noAutofit/>
            </a:bodyPr>
            <a:lstStyle/>
            <a:p>
              <a:endParaRPr/>
            </a:p>
          </p:txBody>
        </p:sp>
        <p:sp>
          <p:nvSpPr>
            <p:cNvPr id="217" name="Google Shape;2808;p26"/>
            <p:cNvSpPr/>
            <p:nvPr/>
          </p:nvSpPr>
          <p:spPr>
            <a:xfrm>
              <a:off x="5326000" y="444735"/>
              <a:ext cx="156078" cy="156961"/>
            </a:xfrm>
            <a:custGeom>
              <a:avLst/>
              <a:gdLst/>
              <a:ahLst/>
              <a:cxnLst/>
              <a:rect l="l" t="t" r="r" b="b"/>
              <a:pathLst>
                <a:path w="4064" h="4087" extrusionOk="0">
                  <a:moveTo>
                    <a:pt x="1188" y="1"/>
                  </a:moveTo>
                  <a:lnTo>
                    <a:pt x="1" y="1370"/>
                  </a:lnTo>
                  <a:lnTo>
                    <a:pt x="2923" y="4087"/>
                  </a:lnTo>
                  <a:lnTo>
                    <a:pt x="4064" y="2808"/>
                  </a:lnTo>
                  <a:lnTo>
                    <a:pt x="1188"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8" name="Google Shape;2809;p26"/>
            <p:cNvSpPr/>
            <p:nvPr/>
          </p:nvSpPr>
          <p:spPr>
            <a:xfrm>
              <a:off x="6475231" y="-94356"/>
              <a:ext cx="59681" cy="27229"/>
            </a:xfrm>
            <a:custGeom>
              <a:avLst/>
              <a:gdLst/>
              <a:ahLst/>
              <a:cxnLst/>
              <a:rect l="l" t="t" r="r" b="b"/>
              <a:pathLst>
                <a:path w="1554" h="709" extrusionOk="0">
                  <a:moveTo>
                    <a:pt x="1" y="0"/>
                  </a:moveTo>
                  <a:lnTo>
                    <a:pt x="1" y="0"/>
                  </a:lnTo>
                  <a:cubicBezTo>
                    <a:pt x="24" y="229"/>
                    <a:pt x="47" y="480"/>
                    <a:pt x="138" y="708"/>
                  </a:cubicBezTo>
                  <a:lnTo>
                    <a:pt x="1553" y="92"/>
                  </a:lnTo>
                  <a:lnTo>
                    <a:pt x="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 name="Google Shape;2810;p26"/>
            <p:cNvSpPr/>
            <p:nvPr/>
          </p:nvSpPr>
          <p:spPr>
            <a:xfrm>
              <a:off x="5858985" y="2018265"/>
              <a:ext cx="864381" cy="674123"/>
            </a:xfrm>
            <a:custGeom>
              <a:avLst/>
              <a:gdLst/>
              <a:ahLst/>
              <a:cxnLst/>
              <a:rect l="l" t="t" r="r" b="b"/>
              <a:pathLst>
                <a:path w="22507" h="17553" extrusionOk="0">
                  <a:moveTo>
                    <a:pt x="1804" y="0"/>
                  </a:moveTo>
                  <a:cubicBezTo>
                    <a:pt x="663" y="1781"/>
                    <a:pt x="1" y="3881"/>
                    <a:pt x="1" y="6163"/>
                  </a:cubicBezTo>
                  <a:cubicBezTo>
                    <a:pt x="1" y="12440"/>
                    <a:pt x="5114" y="17553"/>
                    <a:pt x="11413" y="17553"/>
                  </a:cubicBezTo>
                  <a:cubicBezTo>
                    <a:pt x="16823" y="17553"/>
                    <a:pt x="21342" y="13787"/>
                    <a:pt x="22506" y="8720"/>
                  </a:cubicBezTo>
                  <a:lnTo>
                    <a:pt x="22506" y="8720"/>
                  </a:lnTo>
                  <a:cubicBezTo>
                    <a:pt x="20475" y="11892"/>
                    <a:pt x="16937" y="13969"/>
                    <a:pt x="12920" y="13969"/>
                  </a:cubicBezTo>
                  <a:cubicBezTo>
                    <a:pt x="6620" y="13969"/>
                    <a:pt x="1507" y="8879"/>
                    <a:pt x="1507" y="2580"/>
                  </a:cubicBezTo>
                  <a:cubicBezTo>
                    <a:pt x="1507" y="1689"/>
                    <a:pt x="1621" y="822"/>
                    <a:pt x="1804" y="0"/>
                  </a:cubicBezTo>
                  <a:close/>
                </a:path>
              </a:pathLst>
            </a:custGeom>
            <a:solidFill>
              <a:srgbClr val="79A2F6"/>
            </a:solidFill>
            <a:ln>
              <a:noFill/>
            </a:ln>
          </p:spPr>
          <p:txBody>
            <a:bodyPr spcFirstLastPara="1" wrap="square" lIns="91425" tIns="91425" rIns="91425" bIns="91425" anchor="ctr" anchorCtr="0">
              <a:noAutofit/>
            </a:bodyPr>
            <a:lstStyle/>
            <a:p>
              <a:endParaRPr/>
            </a:p>
          </p:txBody>
        </p:sp>
        <p:sp>
          <p:nvSpPr>
            <p:cNvPr id="220" name="Google Shape;2811;p26"/>
            <p:cNvSpPr/>
            <p:nvPr/>
          </p:nvSpPr>
          <p:spPr>
            <a:xfrm>
              <a:off x="5858985" y="1816639"/>
              <a:ext cx="875788" cy="875749"/>
            </a:xfrm>
            <a:custGeom>
              <a:avLst/>
              <a:gdLst/>
              <a:ahLst/>
              <a:cxnLst/>
              <a:rect l="l" t="t" r="r" b="b"/>
              <a:pathLst>
                <a:path w="22804" h="22803" extrusionOk="0">
                  <a:moveTo>
                    <a:pt x="11413" y="0"/>
                  </a:moveTo>
                  <a:cubicBezTo>
                    <a:pt x="5114" y="0"/>
                    <a:pt x="1" y="5113"/>
                    <a:pt x="1" y="11413"/>
                  </a:cubicBezTo>
                  <a:cubicBezTo>
                    <a:pt x="1" y="17690"/>
                    <a:pt x="5114" y="22803"/>
                    <a:pt x="11413" y="22803"/>
                  </a:cubicBezTo>
                  <a:cubicBezTo>
                    <a:pt x="17713" y="22803"/>
                    <a:pt x="22803" y="17690"/>
                    <a:pt x="22803" y="11413"/>
                  </a:cubicBezTo>
                  <a:cubicBezTo>
                    <a:pt x="22803" y="5113"/>
                    <a:pt x="17713" y="0"/>
                    <a:pt x="11413" y="0"/>
                  </a:cubicBezTo>
                  <a:close/>
                </a:path>
              </a:pathLst>
            </a:custGeom>
            <a:solidFill>
              <a:srgbClr val="E98742"/>
            </a:solidFill>
            <a:ln>
              <a:noFill/>
            </a:ln>
          </p:spPr>
          <p:txBody>
            <a:bodyPr spcFirstLastPara="1" wrap="square" lIns="91425" tIns="91425" rIns="91425" bIns="91425" anchor="ctr" anchorCtr="0">
              <a:noAutofit/>
            </a:bodyPr>
            <a:lstStyle/>
            <a:p>
              <a:endParaRPr/>
            </a:p>
          </p:txBody>
        </p:sp>
        <p:sp>
          <p:nvSpPr>
            <p:cNvPr id="221" name="Google Shape;2812;p26"/>
            <p:cNvSpPr/>
            <p:nvPr/>
          </p:nvSpPr>
          <p:spPr>
            <a:xfrm>
              <a:off x="6496277" y="2000714"/>
              <a:ext cx="22851" cy="46508"/>
            </a:xfrm>
            <a:custGeom>
              <a:avLst/>
              <a:gdLst/>
              <a:ahLst/>
              <a:cxnLst/>
              <a:rect l="l" t="t" r="r" b="b"/>
              <a:pathLst>
                <a:path w="595" h="1211" extrusionOk="0">
                  <a:moveTo>
                    <a:pt x="297" y="1"/>
                  </a:moveTo>
                  <a:cubicBezTo>
                    <a:pt x="138" y="1"/>
                    <a:pt x="1" y="275"/>
                    <a:pt x="1" y="594"/>
                  </a:cubicBezTo>
                  <a:cubicBezTo>
                    <a:pt x="1" y="937"/>
                    <a:pt x="138" y="1211"/>
                    <a:pt x="297" y="1211"/>
                  </a:cubicBezTo>
                  <a:cubicBezTo>
                    <a:pt x="457" y="1211"/>
                    <a:pt x="594" y="937"/>
                    <a:pt x="594" y="594"/>
                  </a:cubicBezTo>
                  <a:cubicBezTo>
                    <a:pt x="594" y="275"/>
                    <a:pt x="457" y="1"/>
                    <a:pt x="297" y="1"/>
                  </a:cubicBezTo>
                  <a:close/>
                </a:path>
              </a:pathLst>
            </a:custGeom>
            <a:solidFill>
              <a:srgbClr val="4F6FB0"/>
            </a:solidFill>
            <a:ln>
              <a:noFill/>
            </a:ln>
          </p:spPr>
          <p:txBody>
            <a:bodyPr spcFirstLastPara="1" wrap="square" lIns="91425" tIns="91425" rIns="91425" bIns="91425" anchor="ctr" anchorCtr="0">
              <a:noAutofit/>
            </a:bodyPr>
            <a:lstStyle/>
            <a:p>
              <a:endParaRPr/>
            </a:p>
          </p:txBody>
        </p:sp>
        <p:sp>
          <p:nvSpPr>
            <p:cNvPr id="222" name="Google Shape;2813;p26"/>
            <p:cNvSpPr/>
            <p:nvPr/>
          </p:nvSpPr>
          <p:spPr>
            <a:xfrm>
              <a:off x="6479648" y="1984085"/>
              <a:ext cx="56110" cy="79806"/>
            </a:xfrm>
            <a:custGeom>
              <a:avLst/>
              <a:gdLst/>
              <a:ahLst/>
              <a:cxnLst/>
              <a:rect l="l" t="t" r="r" b="b"/>
              <a:pathLst>
                <a:path w="1461" h="2078" extrusionOk="0">
                  <a:moveTo>
                    <a:pt x="730" y="0"/>
                  </a:moveTo>
                  <a:cubicBezTo>
                    <a:pt x="297" y="0"/>
                    <a:pt x="0" y="434"/>
                    <a:pt x="0" y="1027"/>
                  </a:cubicBezTo>
                  <a:cubicBezTo>
                    <a:pt x="0" y="1644"/>
                    <a:pt x="297" y="2077"/>
                    <a:pt x="730" y="2077"/>
                  </a:cubicBezTo>
                  <a:cubicBezTo>
                    <a:pt x="1141" y="2077"/>
                    <a:pt x="1461" y="1644"/>
                    <a:pt x="1461" y="1027"/>
                  </a:cubicBezTo>
                  <a:cubicBezTo>
                    <a:pt x="1461" y="434"/>
                    <a:pt x="1141" y="0"/>
                    <a:pt x="730" y="0"/>
                  </a:cubicBezTo>
                  <a:close/>
                </a:path>
              </a:pathLst>
            </a:custGeom>
            <a:solidFill>
              <a:srgbClr val="4F6FB0"/>
            </a:solidFill>
            <a:ln>
              <a:noFill/>
            </a:ln>
          </p:spPr>
          <p:txBody>
            <a:bodyPr spcFirstLastPara="1" wrap="square" lIns="91425" tIns="91425" rIns="91425" bIns="91425" anchor="ctr" anchorCtr="0">
              <a:noAutofit/>
            </a:bodyPr>
            <a:lstStyle/>
            <a:p>
              <a:endParaRPr/>
            </a:p>
          </p:txBody>
        </p:sp>
        <p:sp>
          <p:nvSpPr>
            <p:cNvPr id="223" name="Google Shape;2814;p26"/>
            <p:cNvSpPr/>
            <p:nvPr/>
          </p:nvSpPr>
          <p:spPr>
            <a:xfrm>
              <a:off x="6233318" y="2063852"/>
              <a:ext cx="121014" cy="58760"/>
            </a:xfrm>
            <a:custGeom>
              <a:avLst/>
              <a:gdLst/>
              <a:ahLst/>
              <a:cxnLst/>
              <a:rect l="l" t="t" r="r" b="b"/>
              <a:pathLst>
                <a:path w="3151" h="1530" extrusionOk="0">
                  <a:moveTo>
                    <a:pt x="0" y="0"/>
                  </a:moveTo>
                  <a:cubicBezTo>
                    <a:pt x="0" y="845"/>
                    <a:pt x="708" y="1530"/>
                    <a:pt x="1575" y="1530"/>
                  </a:cubicBezTo>
                  <a:cubicBezTo>
                    <a:pt x="2442" y="1530"/>
                    <a:pt x="3150" y="845"/>
                    <a:pt x="315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4" name="Google Shape;2815;p26"/>
            <p:cNvSpPr/>
            <p:nvPr/>
          </p:nvSpPr>
          <p:spPr>
            <a:xfrm>
              <a:off x="6080774" y="2000714"/>
              <a:ext cx="22813" cy="46508"/>
            </a:xfrm>
            <a:custGeom>
              <a:avLst/>
              <a:gdLst/>
              <a:ahLst/>
              <a:cxnLst/>
              <a:rect l="l" t="t" r="r" b="b"/>
              <a:pathLst>
                <a:path w="594" h="1211" extrusionOk="0">
                  <a:moveTo>
                    <a:pt x="297" y="1"/>
                  </a:moveTo>
                  <a:cubicBezTo>
                    <a:pt x="137" y="1"/>
                    <a:pt x="1" y="275"/>
                    <a:pt x="1" y="594"/>
                  </a:cubicBezTo>
                  <a:cubicBezTo>
                    <a:pt x="1" y="937"/>
                    <a:pt x="137" y="1211"/>
                    <a:pt x="297" y="1211"/>
                  </a:cubicBezTo>
                  <a:cubicBezTo>
                    <a:pt x="457" y="1211"/>
                    <a:pt x="594" y="937"/>
                    <a:pt x="594" y="594"/>
                  </a:cubicBezTo>
                  <a:cubicBezTo>
                    <a:pt x="594" y="275"/>
                    <a:pt x="457" y="1"/>
                    <a:pt x="297" y="1"/>
                  </a:cubicBezTo>
                  <a:close/>
                </a:path>
              </a:pathLst>
            </a:custGeom>
            <a:solidFill>
              <a:srgbClr val="4F6FB0"/>
            </a:solidFill>
            <a:ln>
              <a:noFill/>
            </a:ln>
          </p:spPr>
          <p:txBody>
            <a:bodyPr spcFirstLastPara="1" wrap="square" lIns="91425" tIns="91425" rIns="91425" bIns="91425" anchor="ctr" anchorCtr="0">
              <a:noAutofit/>
            </a:bodyPr>
            <a:lstStyle/>
            <a:p>
              <a:endParaRPr/>
            </a:p>
          </p:txBody>
        </p:sp>
        <p:sp>
          <p:nvSpPr>
            <p:cNvPr id="225" name="Google Shape;2816;p26"/>
            <p:cNvSpPr/>
            <p:nvPr/>
          </p:nvSpPr>
          <p:spPr>
            <a:xfrm>
              <a:off x="6064106" y="1984085"/>
              <a:ext cx="56148" cy="79806"/>
            </a:xfrm>
            <a:custGeom>
              <a:avLst/>
              <a:gdLst/>
              <a:ahLst/>
              <a:cxnLst/>
              <a:rect l="l" t="t" r="r" b="b"/>
              <a:pathLst>
                <a:path w="1462" h="2078" extrusionOk="0">
                  <a:moveTo>
                    <a:pt x="731" y="0"/>
                  </a:moveTo>
                  <a:cubicBezTo>
                    <a:pt x="298" y="0"/>
                    <a:pt x="1" y="434"/>
                    <a:pt x="1" y="1027"/>
                  </a:cubicBezTo>
                  <a:cubicBezTo>
                    <a:pt x="1" y="1644"/>
                    <a:pt x="298" y="2077"/>
                    <a:pt x="731" y="2077"/>
                  </a:cubicBezTo>
                  <a:cubicBezTo>
                    <a:pt x="1142" y="2077"/>
                    <a:pt x="1462" y="1644"/>
                    <a:pt x="1462" y="1027"/>
                  </a:cubicBezTo>
                  <a:cubicBezTo>
                    <a:pt x="1462" y="434"/>
                    <a:pt x="1142" y="0"/>
                    <a:pt x="73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6" name="Google Shape;2817;p26"/>
            <p:cNvSpPr/>
            <p:nvPr/>
          </p:nvSpPr>
          <p:spPr>
            <a:xfrm>
              <a:off x="6496277" y="2000714"/>
              <a:ext cx="22851" cy="46508"/>
            </a:xfrm>
            <a:custGeom>
              <a:avLst/>
              <a:gdLst/>
              <a:ahLst/>
              <a:cxnLst/>
              <a:rect l="l" t="t" r="r" b="b"/>
              <a:pathLst>
                <a:path w="595" h="1211" extrusionOk="0">
                  <a:moveTo>
                    <a:pt x="297" y="1"/>
                  </a:moveTo>
                  <a:cubicBezTo>
                    <a:pt x="138" y="1"/>
                    <a:pt x="1" y="275"/>
                    <a:pt x="1" y="594"/>
                  </a:cubicBezTo>
                  <a:cubicBezTo>
                    <a:pt x="1" y="937"/>
                    <a:pt x="138" y="1211"/>
                    <a:pt x="297" y="1211"/>
                  </a:cubicBezTo>
                  <a:cubicBezTo>
                    <a:pt x="457" y="1211"/>
                    <a:pt x="594" y="937"/>
                    <a:pt x="594" y="594"/>
                  </a:cubicBezTo>
                  <a:cubicBezTo>
                    <a:pt x="594" y="275"/>
                    <a:pt x="457" y="1"/>
                    <a:pt x="297" y="1"/>
                  </a:cubicBezTo>
                  <a:close/>
                </a:path>
              </a:pathLst>
            </a:custGeom>
            <a:solidFill>
              <a:srgbClr val="4F6FB0"/>
            </a:solidFill>
            <a:ln>
              <a:noFill/>
            </a:ln>
          </p:spPr>
          <p:txBody>
            <a:bodyPr spcFirstLastPara="1" wrap="square" lIns="91425" tIns="91425" rIns="91425" bIns="91425" anchor="ctr" anchorCtr="0">
              <a:noAutofit/>
            </a:bodyPr>
            <a:lstStyle/>
            <a:p>
              <a:endParaRPr/>
            </a:p>
          </p:txBody>
        </p:sp>
        <p:sp>
          <p:nvSpPr>
            <p:cNvPr id="227" name="Google Shape;2818;p26"/>
            <p:cNvSpPr/>
            <p:nvPr/>
          </p:nvSpPr>
          <p:spPr>
            <a:xfrm>
              <a:off x="6479648" y="1984085"/>
              <a:ext cx="56110" cy="79806"/>
            </a:xfrm>
            <a:custGeom>
              <a:avLst/>
              <a:gdLst/>
              <a:ahLst/>
              <a:cxnLst/>
              <a:rect l="l" t="t" r="r" b="b"/>
              <a:pathLst>
                <a:path w="1461" h="2078" extrusionOk="0">
                  <a:moveTo>
                    <a:pt x="730" y="0"/>
                  </a:moveTo>
                  <a:cubicBezTo>
                    <a:pt x="297" y="0"/>
                    <a:pt x="0" y="434"/>
                    <a:pt x="0" y="1027"/>
                  </a:cubicBezTo>
                  <a:cubicBezTo>
                    <a:pt x="0" y="1644"/>
                    <a:pt x="297" y="2077"/>
                    <a:pt x="730" y="2077"/>
                  </a:cubicBezTo>
                  <a:cubicBezTo>
                    <a:pt x="1141" y="2077"/>
                    <a:pt x="1461" y="1644"/>
                    <a:pt x="1461" y="1027"/>
                  </a:cubicBezTo>
                  <a:cubicBezTo>
                    <a:pt x="1461" y="434"/>
                    <a:pt x="1141" y="0"/>
                    <a:pt x="73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8" name="Google Shape;2819;p26"/>
            <p:cNvSpPr/>
            <p:nvPr/>
          </p:nvSpPr>
          <p:spPr>
            <a:xfrm>
              <a:off x="6266616" y="1855197"/>
              <a:ext cx="213071" cy="102618"/>
            </a:xfrm>
            <a:custGeom>
              <a:avLst/>
              <a:gdLst/>
              <a:ahLst/>
              <a:cxnLst/>
              <a:rect l="l" t="t" r="r" b="b"/>
              <a:pathLst>
                <a:path w="5548" h="2672" extrusionOk="0">
                  <a:moveTo>
                    <a:pt x="640" y="1"/>
                  </a:moveTo>
                  <a:cubicBezTo>
                    <a:pt x="297" y="1"/>
                    <a:pt x="0" y="298"/>
                    <a:pt x="0" y="663"/>
                  </a:cubicBezTo>
                  <a:cubicBezTo>
                    <a:pt x="0" y="1005"/>
                    <a:pt x="297" y="1302"/>
                    <a:pt x="640" y="1302"/>
                  </a:cubicBezTo>
                  <a:cubicBezTo>
                    <a:pt x="1347" y="1302"/>
                    <a:pt x="3356" y="1530"/>
                    <a:pt x="4360" y="2489"/>
                  </a:cubicBezTo>
                  <a:cubicBezTo>
                    <a:pt x="4497" y="2603"/>
                    <a:pt x="4657" y="2671"/>
                    <a:pt x="4817" y="2671"/>
                  </a:cubicBezTo>
                  <a:cubicBezTo>
                    <a:pt x="4999" y="2671"/>
                    <a:pt x="5159" y="2603"/>
                    <a:pt x="5296" y="2466"/>
                  </a:cubicBezTo>
                  <a:cubicBezTo>
                    <a:pt x="5547" y="2215"/>
                    <a:pt x="5524" y="1804"/>
                    <a:pt x="5273" y="1553"/>
                  </a:cubicBezTo>
                  <a:cubicBezTo>
                    <a:pt x="3675" y="24"/>
                    <a:pt x="777" y="1"/>
                    <a:pt x="640" y="1"/>
                  </a:cubicBezTo>
                  <a:close/>
                </a:path>
              </a:pathLst>
            </a:custGeom>
            <a:solidFill>
              <a:srgbClr val="FD9A4B"/>
            </a:solidFill>
            <a:ln>
              <a:noFill/>
            </a:ln>
          </p:spPr>
          <p:txBody>
            <a:bodyPr spcFirstLastPara="1" wrap="square" lIns="91425" tIns="91425" rIns="91425" bIns="91425" anchor="ctr" anchorCtr="0">
              <a:noAutofit/>
            </a:bodyPr>
            <a:lstStyle/>
            <a:p>
              <a:endParaRPr/>
            </a:p>
          </p:txBody>
        </p:sp>
        <p:sp>
          <p:nvSpPr>
            <p:cNvPr id="229" name="Google Shape;2820;p26"/>
            <p:cNvSpPr/>
            <p:nvPr/>
          </p:nvSpPr>
          <p:spPr>
            <a:xfrm>
              <a:off x="6193838" y="1866181"/>
              <a:ext cx="50887" cy="49542"/>
            </a:xfrm>
            <a:custGeom>
              <a:avLst/>
              <a:gdLst/>
              <a:ahLst/>
              <a:cxnLst/>
              <a:rect l="l" t="t" r="r" b="b"/>
              <a:pathLst>
                <a:path w="1325" h="1290" extrusionOk="0">
                  <a:moveTo>
                    <a:pt x="654" y="0"/>
                  </a:moveTo>
                  <a:cubicBezTo>
                    <a:pt x="486" y="0"/>
                    <a:pt x="321" y="57"/>
                    <a:pt x="206" y="171"/>
                  </a:cubicBezTo>
                  <a:cubicBezTo>
                    <a:pt x="161" y="217"/>
                    <a:pt x="138" y="240"/>
                    <a:pt x="115" y="285"/>
                  </a:cubicBezTo>
                  <a:cubicBezTo>
                    <a:pt x="92" y="308"/>
                    <a:pt x="69" y="354"/>
                    <a:pt x="47" y="400"/>
                  </a:cubicBezTo>
                  <a:cubicBezTo>
                    <a:pt x="47" y="422"/>
                    <a:pt x="24" y="468"/>
                    <a:pt x="24" y="514"/>
                  </a:cubicBezTo>
                  <a:cubicBezTo>
                    <a:pt x="1" y="559"/>
                    <a:pt x="1" y="605"/>
                    <a:pt x="1" y="651"/>
                  </a:cubicBezTo>
                  <a:cubicBezTo>
                    <a:pt x="1" y="673"/>
                    <a:pt x="1" y="719"/>
                    <a:pt x="24" y="765"/>
                  </a:cubicBezTo>
                  <a:cubicBezTo>
                    <a:pt x="24" y="810"/>
                    <a:pt x="47" y="856"/>
                    <a:pt x="47" y="879"/>
                  </a:cubicBezTo>
                  <a:cubicBezTo>
                    <a:pt x="69" y="925"/>
                    <a:pt x="92" y="970"/>
                    <a:pt x="115" y="993"/>
                  </a:cubicBezTo>
                  <a:cubicBezTo>
                    <a:pt x="138" y="1039"/>
                    <a:pt x="161" y="1062"/>
                    <a:pt x="206" y="1107"/>
                  </a:cubicBezTo>
                  <a:cubicBezTo>
                    <a:pt x="229" y="1130"/>
                    <a:pt x="252" y="1153"/>
                    <a:pt x="298" y="1176"/>
                  </a:cubicBezTo>
                  <a:cubicBezTo>
                    <a:pt x="321" y="1198"/>
                    <a:pt x="366" y="1221"/>
                    <a:pt x="412" y="1244"/>
                  </a:cubicBezTo>
                  <a:cubicBezTo>
                    <a:pt x="457" y="1267"/>
                    <a:pt x="480" y="1267"/>
                    <a:pt x="526" y="1290"/>
                  </a:cubicBezTo>
                  <a:lnTo>
                    <a:pt x="663" y="1290"/>
                  </a:lnTo>
                  <a:cubicBezTo>
                    <a:pt x="823" y="1290"/>
                    <a:pt x="1005" y="1221"/>
                    <a:pt x="1119" y="1107"/>
                  </a:cubicBezTo>
                  <a:cubicBezTo>
                    <a:pt x="1142" y="1062"/>
                    <a:pt x="1188" y="1039"/>
                    <a:pt x="1211" y="993"/>
                  </a:cubicBezTo>
                  <a:cubicBezTo>
                    <a:pt x="1234" y="970"/>
                    <a:pt x="1256" y="925"/>
                    <a:pt x="1256" y="879"/>
                  </a:cubicBezTo>
                  <a:cubicBezTo>
                    <a:pt x="1279" y="856"/>
                    <a:pt x="1302" y="810"/>
                    <a:pt x="1302" y="765"/>
                  </a:cubicBezTo>
                  <a:cubicBezTo>
                    <a:pt x="1302" y="719"/>
                    <a:pt x="1325" y="673"/>
                    <a:pt x="1325" y="651"/>
                  </a:cubicBezTo>
                  <a:cubicBezTo>
                    <a:pt x="1325" y="605"/>
                    <a:pt x="1302" y="559"/>
                    <a:pt x="1302" y="514"/>
                  </a:cubicBezTo>
                  <a:cubicBezTo>
                    <a:pt x="1302" y="468"/>
                    <a:pt x="1279" y="422"/>
                    <a:pt x="1256" y="400"/>
                  </a:cubicBezTo>
                  <a:cubicBezTo>
                    <a:pt x="1256" y="354"/>
                    <a:pt x="1234" y="308"/>
                    <a:pt x="1211" y="285"/>
                  </a:cubicBezTo>
                  <a:cubicBezTo>
                    <a:pt x="1188" y="240"/>
                    <a:pt x="1142" y="217"/>
                    <a:pt x="1119" y="171"/>
                  </a:cubicBezTo>
                  <a:cubicBezTo>
                    <a:pt x="994" y="57"/>
                    <a:pt x="823" y="0"/>
                    <a:pt x="654" y="0"/>
                  </a:cubicBezTo>
                  <a:close/>
                </a:path>
              </a:pathLst>
            </a:custGeom>
            <a:solidFill>
              <a:srgbClr val="FD9A4B"/>
            </a:solidFill>
            <a:ln>
              <a:noFill/>
            </a:ln>
          </p:spPr>
          <p:txBody>
            <a:bodyPr spcFirstLastPara="1" wrap="square" lIns="91425" tIns="91425" rIns="91425" bIns="91425" anchor="ctr" anchorCtr="0">
              <a:noAutofit/>
            </a:bodyPr>
            <a:lstStyle/>
            <a:p>
              <a:endParaRPr/>
            </a:p>
          </p:txBody>
        </p:sp>
        <p:sp>
          <p:nvSpPr>
            <p:cNvPr id="230" name="Google Shape;2821;p26"/>
            <p:cNvSpPr/>
            <p:nvPr/>
          </p:nvSpPr>
          <p:spPr>
            <a:xfrm>
              <a:off x="7921641" y="1759646"/>
              <a:ext cx="1214136" cy="224477"/>
            </a:xfrm>
            <a:custGeom>
              <a:avLst/>
              <a:gdLst/>
              <a:ahLst/>
              <a:cxnLst/>
              <a:rect l="l" t="t" r="r" b="b"/>
              <a:pathLst>
                <a:path w="31614" h="5845" extrusionOk="0">
                  <a:moveTo>
                    <a:pt x="31614" y="1"/>
                  </a:moveTo>
                  <a:lnTo>
                    <a:pt x="6072" y="161"/>
                  </a:lnTo>
                  <a:lnTo>
                    <a:pt x="1" y="5844"/>
                  </a:lnTo>
                  <a:lnTo>
                    <a:pt x="31614" y="2101"/>
                  </a:lnTo>
                  <a:lnTo>
                    <a:pt x="31614" y="1"/>
                  </a:lnTo>
                  <a:close/>
                </a:path>
              </a:pathLst>
            </a:custGeom>
            <a:solidFill>
              <a:srgbClr val="0C0044">
                <a:alpha val="43750"/>
              </a:srgbClr>
            </a:solidFill>
            <a:ln>
              <a:noFill/>
            </a:ln>
          </p:spPr>
          <p:txBody>
            <a:bodyPr spcFirstLastPara="1" wrap="square" lIns="91425" tIns="91425" rIns="91425" bIns="91425" anchor="ctr" anchorCtr="0">
              <a:noAutofit/>
            </a:bodyPr>
            <a:lstStyle/>
            <a:p>
              <a:endParaRPr/>
            </a:p>
          </p:txBody>
        </p:sp>
        <p:sp>
          <p:nvSpPr>
            <p:cNvPr id="231" name="Google Shape;2822;p26"/>
            <p:cNvSpPr/>
            <p:nvPr/>
          </p:nvSpPr>
          <p:spPr>
            <a:xfrm>
              <a:off x="7777007" y="1510705"/>
              <a:ext cx="1357041" cy="399758"/>
            </a:xfrm>
            <a:custGeom>
              <a:avLst/>
              <a:gdLst/>
              <a:ahLst/>
              <a:cxnLst/>
              <a:rect l="l" t="t" r="r" b="b"/>
              <a:pathLst>
                <a:path w="35335" h="10409" extrusionOk="0">
                  <a:moveTo>
                    <a:pt x="34581" y="0"/>
                  </a:moveTo>
                  <a:lnTo>
                    <a:pt x="0" y="4406"/>
                  </a:lnTo>
                  <a:lnTo>
                    <a:pt x="777" y="10409"/>
                  </a:lnTo>
                  <a:lnTo>
                    <a:pt x="35334" y="5981"/>
                  </a:lnTo>
                  <a:lnTo>
                    <a:pt x="34581" y="0"/>
                  </a:lnTo>
                  <a:close/>
                </a:path>
              </a:pathLst>
            </a:custGeom>
            <a:solidFill>
              <a:srgbClr val="FBCF62"/>
            </a:solidFill>
            <a:ln>
              <a:noFill/>
            </a:ln>
          </p:spPr>
          <p:txBody>
            <a:bodyPr spcFirstLastPara="1" wrap="square" lIns="91425" tIns="91425" rIns="91425" bIns="91425" anchor="ctr" anchorCtr="0">
              <a:noAutofit/>
            </a:bodyPr>
            <a:lstStyle/>
            <a:p>
              <a:endParaRPr/>
            </a:p>
          </p:txBody>
        </p:sp>
        <p:sp>
          <p:nvSpPr>
            <p:cNvPr id="232" name="Google Shape;2823;p26"/>
            <p:cNvSpPr/>
            <p:nvPr/>
          </p:nvSpPr>
          <p:spPr>
            <a:xfrm>
              <a:off x="7759456" y="1494037"/>
              <a:ext cx="1392104" cy="433093"/>
            </a:xfrm>
            <a:custGeom>
              <a:avLst/>
              <a:gdLst/>
              <a:ahLst/>
              <a:cxnLst/>
              <a:rect l="l" t="t" r="r" b="b"/>
              <a:pathLst>
                <a:path w="36248" h="11277" extrusionOk="0">
                  <a:moveTo>
                    <a:pt x="34650" y="914"/>
                  </a:moveTo>
                  <a:lnTo>
                    <a:pt x="35312" y="6049"/>
                  </a:lnTo>
                  <a:lnTo>
                    <a:pt x="1599" y="10341"/>
                  </a:lnTo>
                  <a:lnTo>
                    <a:pt x="960" y="5228"/>
                  </a:lnTo>
                  <a:lnTo>
                    <a:pt x="34650" y="914"/>
                  </a:lnTo>
                  <a:close/>
                  <a:moveTo>
                    <a:pt x="34969" y="1"/>
                  </a:moveTo>
                  <a:lnTo>
                    <a:pt x="412" y="4406"/>
                  </a:lnTo>
                  <a:cubicBezTo>
                    <a:pt x="184" y="4452"/>
                    <a:pt x="1" y="4657"/>
                    <a:pt x="47" y="4908"/>
                  </a:cubicBezTo>
                  <a:lnTo>
                    <a:pt x="800" y="10888"/>
                  </a:lnTo>
                  <a:cubicBezTo>
                    <a:pt x="823" y="11003"/>
                    <a:pt x="868" y="11117"/>
                    <a:pt x="960" y="11185"/>
                  </a:cubicBezTo>
                  <a:cubicBezTo>
                    <a:pt x="1051" y="11231"/>
                    <a:pt x="1142" y="11276"/>
                    <a:pt x="1234" y="11276"/>
                  </a:cubicBezTo>
                  <a:lnTo>
                    <a:pt x="1279" y="11276"/>
                  </a:lnTo>
                  <a:lnTo>
                    <a:pt x="35860" y="6848"/>
                  </a:lnTo>
                  <a:cubicBezTo>
                    <a:pt x="36088" y="6826"/>
                    <a:pt x="36248" y="6620"/>
                    <a:pt x="36225" y="6369"/>
                  </a:cubicBezTo>
                  <a:lnTo>
                    <a:pt x="35472" y="389"/>
                  </a:lnTo>
                  <a:cubicBezTo>
                    <a:pt x="35449" y="275"/>
                    <a:pt x="35380" y="161"/>
                    <a:pt x="35289" y="92"/>
                  </a:cubicBezTo>
                  <a:cubicBezTo>
                    <a:pt x="35198" y="24"/>
                    <a:pt x="35083" y="1"/>
                    <a:pt x="34969" y="1"/>
                  </a:cubicBezTo>
                  <a:close/>
                </a:path>
              </a:pathLst>
            </a:custGeom>
            <a:solidFill>
              <a:srgbClr val="FBCF62"/>
            </a:solidFill>
            <a:ln>
              <a:noFill/>
            </a:ln>
          </p:spPr>
          <p:txBody>
            <a:bodyPr spcFirstLastPara="1" wrap="square" lIns="91425" tIns="91425" rIns="91425" bIns="91425" anchor="ctr" anchorCtr="0">
              <a:noAutofit/>
            </a:bodyPr>
            <a:lstStyle/>
            <a:p>
              <a:endParaRPr/>
            </a:p>
          </p:txBody>
        </p:sp>
        <p:sp>
          <p:nvSpPr>
            <p:cNvPr id="233" name="Google Shape;2824;p26"/>
            <p:cNvSpPr/>
            <p:nvPr/>
          </p:nvSpPr>
          <p:spPr>
            <a:xfrm>
              <a:off x="8995483" y="1505366"/>
              <a:ext cx="41247" cy="80766"/>
            </a:xfrm>
            <a:custGeom>
              <a:avLst/>
              <a:gdLst/>
              <a:ahLst/>
              <a:cxnLst/>
              <a:rect l="l" t="t" r="r" b="b"/>
              <a:pathLst>
                <a:path w="1074" h="2103" extrusionOk="0">
                  <a:moveTo>
                    <a:pt x="450" y="1"/>
                  </a:moveTo>
                  <a:cubicBezTo>
                    <a:pt x="437" y="1"/>
                    <a:pt x="424" y="1"/>
                    <a:pt x="412" y="3"/>
                  </a:cubicBezTo>
                  <a:cubicBezTo>
                    <a:pt x="160" y="48"/>
                    <a:pt x="1" y="254"/>
                    <a:pt x="23" y="505"/>
                  </a:cubicBezTo>
                  <a:lnTo>
                    <a:pt x="183" y="1737"/>
                  </a:lnTo>
                  <a:cubicBezTo>
                    <a:pt x="206" y="1943"/>
                    <a:pt x="412" y="2102"/>
                    <a:pt x="617" y="2102"/>
                  </a:cubicBezTo>
                  <a:lnTo>
                    <a:pt x="685" y="2102"/>
                  </a:lnTo>
                  <a:cubicBezTo>
                    <a:pt x="914" y="2080"/>
                    <a:pt x="1073" y="1851"/>
                    <a:pt x="1051" y="1623"/>
                  </a:cubicBezTo>
                  <a:lnTo>
                    <a:pt x="891" y="391"/>
                  </a:lnTo>
                  <a:cubicBezTo>
                    <a:pt x="869" y="175"/>
                    <a:pt x="665" y="1"/>
                    <a:pt x="450" y="1"/>
                  </a:cubicBezTo>
                  <a:close/>
                </a:path>
              </a:pathLst>
            </a:custGeom>
            <a:solidFill>
              <a:srgbClr val="FFFFFF">
                <a:alpha val="53570"/>
              </a:srgbClr>
            </a:solidFill>
            <a:ln>
              <a:noFill/>
            </a:ln>
          </p:spPr>
          <p:txBody>
            <a:bodyPr spcFirstLastPara="1" wrap="square" lIns="91425" tIns="91425" rIns="91425" bIns="91425" anchor="ctr" anchorCtr="0">
              <a:noAutofit/>
            </a:bodyPr>
            <a:lstStyle/>
            <a:p>
              <a:endParaRPr/>
            </a:p>
          </p:txBody>
        </p:sp>
        <p:sp>
          <p:nvSpPr>
            <p:cNvPr id="234" name="Google Shape;2825;p26"/>
            <p:cNvSpPr/>
            <p:nvPr/>
          </p:nvSpPr>
          <p:spPr>
            <a:xfrm>
              <a:off x="8956924" y="1645621"/>
              <a:ext cx="48237" cy="130731"/>
            </a:xfrm>
            <a:custGeom>
              <a:avLst/>
              <a:gdLst/>
              <a:ahLst/>
              <a:cxnLst/>
              <a:rect l="l" t="t" r="r" b="b"/>
              <a:pathLst>
                <a:path w="1256" h="3404" extrusionOk="0">
                  <a:moveTo>
                    <a:pt x="458" y="0"/>
                  </a:moveTo>
                  <a:cubicBezTo>
                    <a:pt x="443" y="0"/>
                    <a:pt x="427" y="1"/>
                    <a:pt x="411" y="3"/>
                  </a:cubicBezTo>
                  <a:cubicBezTo>
                    <a:pt x="183" y="48"/>
                    <a:pt x="0" y="254"/>
                    <a:pt x="23" y="505"/>
                  </a:cubicBezTo>
                  <a:lnTo>
                    <a:pt x="366" y="3016"/>
                  </a:lnTo>
                  <a:cubicBezTo>
                    <a:pt x="388" y="3244"/>
                    <a:pt x="571" y="3404"/>
                    <a:pt x="799" y="3404"/>
                  </a:cubicBezTo>
                  <a:lnTo>
                    <a:pt x="845" y="3404"/>
                  </a:lnTo>
                  <a:cubicBezTo>
                    <a:pt x="1073" y="3358"/>
                    <a:pt x="1256" y="3152"/>
                    <a:pt x="1233" y="2901"/>
                  </a:cubicBezTo>
                  <a:lnTo>
                    <a:pt x="891" y="391"/>
                  </a:lnTo>
                  <a:cubicBezTo>
                    <a:pt x="869" y="155"/>
                    <a:pt x="688" y="0"/>
                    <a:pt x="458" y="0"/>
                  </a:cubicBezTo>
                  <a:close/>
                </a:path>
              </a:pathLst>
            </a:custGeom>
            <a:solidFill>
              <a:srgbClr val="FFFFFF">
                <a:alpha val="53570"/>
              </a:srgbClr>
            </a:solidFill>
            <a:ln>
              <a:noFill/>
            </a:ln>
          </p:spPr>
          <p:txBody>
            <a:bodyPr spcFirstLastPara="1" wrap="square" lIns="91425" tIns="91425" rIns="91425" bIns="91425" anchor="ctr" anchorCtr="0">
              <a:noAutofit/>
            </a:bodyPr>
            <a:lstStyle/>
            <a:p>
              <a:endParaRPr/>
            </a:p>
          </p:txBody>
        </p:sp>
        <p:sp>
          <p:nvSpPr>
            <p:cNvPr id="235" name="Google Shape;2826;p26"/>
            <p:cNvSpPr/>
            <p:nvPr/>
          </p:nvSpPr>
          <p:spPr>
            <a:xfrm>
              <a:off x="7871676" y="1649116"/>
              <a:ext cx="42130" cy="80766"/>
            </a:xfrm>
            <a:custGeom>
              <a:avLst/>
              <a:gdLst/>
              <a:ahLst/>
              <a:cxnLst/>
              <a:rect l="l" t="t" r="r" b="b"/>
              <a:pathLst>
                <a:path w="1097" h="2103" extrusionOk="0">
                  <a:moveTo>
                    <a:pt x="459" y="1"/>
                  </a:moveTo>
                  <a:cubicBezTo>
                    <a:pt x="443" y="1"/>
                    <a:pt x="427" y="1"/>
                    <a:pt x="411" y="3"/>
                  </a:cubicBezTo>
                  <a:cubicBezTo>
                    <a:pt x="183" y="26"/>
                    <a:pt x="1" y="254"/>
                    <a:pt x="46" y="482"/>
                  </a:cubicBezTo>
                  <a:lnTo>
                    <a:pt x="183" y="1715"/>
                  </a:lnTo>
                  <a:cubicBezTo>
                    <a:pt x="229" y="1943"/>
                    <a:pt x="411" y="2103"/>
                    <a:pt x="617" y="2103"/>
                  </a:cubicBezTo>
                  <a:lnTo>
                    <a:pt x="685" y="2103"/>
                  </a:lnTo>
                  <a:cubicBezTo>
                    <a:pt x="914" y="2057"/>
                    <a:pt x="1096" y="1852"/>
                    <a:pt x="1051" y="1601"/>
                  </a:cubicBezTo>
                  <a:lnTo>
                    <a:pt x="891" y="391"/>
                  </a:lnTo>
                  <a:cubicBezTo>
                    <a:pt x="869" y="156"/>
                    <a:pt x="688" y="1"/>
                    <a:pt x="459" y="1"/>
                  </a:cubicBezTo>
                  <a:close/>
                </a:path>
              </a:pathLst>
            </a:custGeom>
            <a:solidFill>
              <a:srgbClr val="FFFFFF">
                <a:alpha val="53570"/>
              </a:srgbClr>
            </a:solidFill>
            <a:ln>
              <a:noFill/>
            </a:ln>
          </p:spPr>
          <p:txBody>
            <a:bodyPr spcFirstLastPara="1" wrap="square" lIns="91425" tIns="91425" rIns="91425" bIns="91425" anchor="ctr" anchorCtr="0">
              <a:noAutofit/>
            </a:bodyPr>
            <a:lstStyle/>
            <a:p>
              <a:endParaRPr/>
            </a:p>
          </p:txBody>
        </p:sp>
        <p:sp>
          <p:nvSpPr>
            <p:cNvPr id="236" name="Google Shape;2827;p26"/>
            <p:cNvSpPr/>
            <p:nvPr/>
          </p:nvSpPr>
          <p:spPr>
            <a:xfrm>
              <a:off x="7974255" y="1635982"/>
              <a:ext cx="41209" cy="80766"/>
            </a:xfrm>
            <a:custGeom>
              <a:avLst/>
              <a:gdLst/>
              <a:ahLst/>
              <a:cxnLst/>
              <a:rect l="l" t="t" r="r" b="b"/>
              <a:pathLst>
                <a:path w="1073" h="2103" extrusionOk="0">
                  <a:moveTo>
                    <a:pt x="454" y="0"/>
                  </a:moveTo>
                  <a:cubicBezTo>
                    <a:pt x="440" y="0"/>
                    <a:pt x="426" y="1"/>
                    <a:pt x="411" y="2"/>
                  </a:cubicBezTo>
                  <a:cubicBezTo>
                    <a:pt x="160" y="25"/>
                    <a:pt x="0" y="254"/>
                    <a:pt x="23" y="505"/>
                  </a:cubicBezTo>
                  <a:lnTo>
                    <a:pt x="183" y="1714"/>
                  </a:lnTo>
                  <a:cubicBezTo>
                    <a:pt x="206" y="1943"/>
                    <a:pt x="388" y="2102"/>
                    <a:pt x="616" y="2102"/>
                  </a:cubicBezTo>
                  <a:lnTo>
                    <a:pt x="662" y="2102"/>
                  </a:lnTo>
                  <a:cubicBezTo>
                    <a:pt x="913" y="2057"/>
                    <a:pt x="1073" y="1851"/>
                    <a:pt x="1050" y="1600"/>
                  </a:cubicBezTo>
                  <a:lnTo>
                    <a:pt x="890" y="391"/>
                  </a:lnTo>
                  <a:cubicBezTo>
                    <a:pt x="869" y="155"/>
                    <a:pt x="667" y="0"/>
                    <a:pt x="454" y="0"/>
                  </a:cubicBezTo>
                  <a:close/>
                </a:path>
              </a:pathLst>
            </a:custGeom>
            <a:solidFill>
              <a:srgbClr val="FFFFFF">
                <a:alpha val="53570"/>
              </a:srgbClr>
            </a:solidFill>
            <a:ln>
              <a:noFill/>
            </a:ln>
          </p:spPr>
          <p:txBody>
            <a:bodyPr spcFirstLastPara="1" wrap="square" lIns="91425" tIns="91425" rIns="91425" bIns="91425" anchor="ctr" anchorCtr="0">
              <a:noAutofit/>
            </a:bodyPr>
            <a:lstStyle/>
            <a:p>
              <a:endParaRPr/>
            </a:p>
          </p:txBody>
        </p:sp>
        <p:sp>
          <p:nvSpPr>
            <p:cNvPr id="237" name="Google Shape;2828;p26"/>
            <p:cNvSpPr/>
            <p:nvPr/>
          </p:nvSpPr>
          <p:spPr>
            <a:xfrm>
              <a:off x="8075913" y="1622809"/>
              <a:ext cx="42130" cy="80804"/>
            </a:xfrm>
            <a:custGeom>
              <a:avLst/>
              <a:gdLst/>
              <a:ahLst/>
              <a:cxnLst/>
              <a:rect l="l" t="t" r="r" b="b"/>
              <a:pathLst>
                <a:path w="1097" h="2104" extrusionOk="0">
                  <a:moveTo>
                    <a:pt x="459" y="1"/>
                  </a:moveTo>
                  <a:cubicBezTo>
                    <a:pt x="443" y="1"/>
                    <a:pt x="428" y="2"/>
                    <a:pt x="412" y="3"/>
                  </a:cubicBezTo>
                  <a:cubicBezTo>
                    <a:pt x="184" y="49"/>
                    <a:pt x="1" y="254"/>
                    <a:pt x="47" y="505"/>
                  </a:cubicBezTo>
                  <a:lnTo>
                    <a:pt x="184" y="1715"/>
                  </a:lnTo>
                  <a:cubicBezTo>
                    <a:pt x="229" y="1943"/>
                    <a:pt x="412" y="2103"/>
                    <a:pt x="617" y="2103"/>
                  </a:cubicBezTo>
                  <a:lnTo>
                    <a:pt x="686" y="2103"/>
                  </a:lnTo>
                  <a:cubicBezTo>
                    <a:pt x="914" y="2080"/>
                    <a:pt x="1097" y="1852"/>
                    <a:pt x="1051" y="1624"/>
                  </a:cubicBezTo>
                  <a:lnTo>
                    <a:pt x="914" y="391"/>
                  </a:lnTo>
                  <a:cubicBezTo>
                    <a:pt x="871" y="156"/>
                    <a:pt x="688" y="1"/>
                    <a:pt x="459" y="1"/>
                  </a:cubicBezTo>
                  <a:close/>
                </a:path>
              </a:pathLst>
            </a:custGeom>
            <a:solidFill>
              <a:srgbClr val="FFFFFF">
                <a:alpha val="53570"/>
              </a:srgbClr>
            </a:solidFill>
            <a:ln>
              <a:noFill/>
            </a:ln>
          </p:spPr>
          <p:txBody>
            <a:bodyPr spcFirstLastPara="1" wrap="square" lIns="91425" tIns="91425" rIns="91425" bIns="91425" anchor="ctr" anchorCtr="0">
              <a:noAutofit/>
            </a:bodyPr>
            <a:lstStyle/>
            <a:p>
              <a:endParaRPr/>
            </a:p>
          </p:txBody>
        </p:sp>
        <p:sp>
          <p:nvSpPr>
            <p:cNvPr id="238" name="Google Shape;2829;p26"/>
            <p:cNvSpPr/>
            <p:nvPr/>
          </p:nvSpPr>
          <p:spPr>
            <a:xfrm>
              <a:off x="8178493" y="1609674"/>
              <a:ext cx="41247" cy="80766"/>
            </a:xfrm>
            <a:custGeom>
              <a:avLst/>
              <a:gdLst/>
              <a:ahLst/>
              <a:cxnLst/>
              <a:rect l="l" t="t" r="r" b="b"/>
              <a:pathLst>
                <a:path w="1074" h="2103" extrusionOk="0">
                  <a:moveTo>
                    <a:pt x="455" y="1"/>
                  </a:moveTo>
                  <a:cubicBezTo>
                    <a:pt x="440" y="1"/>
                    <a:pt x="426" y="1"/>
                    <a:pt x="411" y="3"/>
                  </a:cubicBezTo>
                  <a:cubicBezTo>
                    <a:pt x="160" y="48"/>
                    <a:pt x="0" y="254"/>
                    <a:pt x="23" y="505"/>
                  </a:cubicBezTo>
                  <a:lnTo>
                    <a:pt x="183" y="1737"/>
                  </a:lnTo>
                  <a:cubicBezTo>
                    <a:pt x="206" y="1943"/>
                    <a:pt x="389" y="2103"/>
                    <a:pt x="617" y="2103"/>
                  </a:cubicBezTo>
                  <a:lnTo>
                    <a:pt x="662" y="2103"/>
                  </a:lnTo>
                  <a:cubicBezTo>
                    <a:pt x="913" y="2080"/>
                    <a:pt x="1073" y="1852"/>
                    <a:pt x="1050" y="1623"/>
                  </a:cubicBezTo>
                  <a:lnTo>
                    <a:pt x="891" y="391"/>
                  </a:lnTo>
                  <a:cubicBezTo>
                    <a:pt x="869" y="156"/>
                    <a:pt x="668" y="1"/>
                    <a:pt x="455" y="1"/>
                  </a:cubicBezTo>
                  <a:close/>
                </a:path>
              </a:pathLst>
            </a:custGeom>
            <a:solidFill>
              <a:srgbClr val="FFFFFF">
                <a:alpha val="53570"/>
              </a:srgbClr>
            </a:solidFill>
            <a:ln>
              <a:noFill/>
            </a:ln>
          </p:spPr>
          <p:txBody>
            <a:bodyPr spcFirstLastPara="1" wrap="square" lIns="91425" tIns="91425" rIns="91425" bIns="91425" anchor="ctr" anchorCtr="0">
              <a:noAutofit/>
            </a:bodyPr>
            <a:lstStyle/>
            <a:p>
              <a:endParaRPr/>
            </a:p>
          </p:txBody>
        </p:sp>
        <p:sp>
          <p:nvSpPr>
            <p:cNvPr id="239" name="Google Shape;2830;p26"/>
            <p:cNvSpPr/>
            <p:nvPr/>
          </p:nvSpPr>
          <p:spPr>
            <a:xfrm>
              <a:off x="8280190" y="1597231"/>
              <a:ext cx="42092" cy="80074"/>
            </a:xfrm>
            <a:custGeom>
              <a:avLst/>
              <a:gdLst/>
              <a:ahLst/>
              <a:cxnLst/>
              <a:rect l="l" t="t" r="r" b="b"/>
              <a:pathLst>
                <a:path w="1096" h="2085" extrusionOk="0">
                  <a:moveTo>
                    <a:pt x="488" y="0"/>
                  </a:moveTo>
                  <a:cubicBezTo>
                    <a:pt x="463" y="0"/>
                    <a:pt x="437" y="2"/>
                    <a:pt x="411" y="7"/>
                  </a:cubicBezTo>
                  <a:cubicBezTo>
                    <a:pt x="183" y="30"/>
                    <a:pt x="0" y="235"/>
                    <a:pt x="46" y="487"/>
                  </a:cubicBezTo>
                  <a:lnTo>
                    <a:pt x="183" y="1719"/>
                  </a:lnTo>
                  <a:cubicBezTo>
                    <a:pt x="228" y="1925"/>
                    <a:pt x="411" y="2084"/>
                    <a:pt x="617" y="2084"/>
                  </a:cubicBezTo>
                  <a:lnTo>
                    <a:pt x="685" y="2084"/>
                  </a:lnTo>
                  <a:cubicBezTo>
                    <a:pt x="913" y="2061"/>
                    <a:pt x="1096" y="1833"/>
                    <a:pt x="1050" y="1605"/>
                  </a:cubicBezTo>
                  <a:lnTo>
                    <a:pt x="913" y="372"/>
                  </a:lnTo>
                  <a:cubicBezTo>
                    <a:pt x="872" y="168"/>
                    <a:pt x="703" y="0"/>
                    <a:pt x="488" y="0"/>
                  </a:cubicBezTo>
                  <a:close/>
                </a:path>
              </a:pathLst>
            </a:custGeom>
            <a:solidFill>
              <a:srgbClr val="FFFFFF">
                <a:alpha val="53570"/>
              </a:srgbClr>
            </a:solidFill>
            <a:ln>
              <a:noFill/>
            </a:ln>
          </p:spPr>
          <p:txBody>
            <a:bodyPr spcFirstLastPara="1" wrap="square" lIns="91425" tIns="91425" rIns="91425" bIns="91425" anchor="ctr" anchorCtr="0">
              <a:noAutofit/>
            </a:bodyPr>
            <a:lstStyle/>
            <a:p>
              <a:endParaRPr/>
            </a:p>
          </p:txBody>
        </p:sp>
        <p:sp>
          <p:nvSpPr>
            <p:cNvPr id="240" name="Google Shape;2831;p26"/>
            <p:cNvSpPr/>
            <p:nvPr/>
          </p:nvSpPr>
          <p:spPr>
            <a:xfrm>
              <a:off x="8382731" y="1584058"/>
              <a:ext cx="41247" cy="80958"/>
            </a:xfrm>
            <a:custGeom>
              <a:avLst/>
              <a:gdLst/>
              <a:ahLst/>
              <a:cxnLst/>
              <a:rect l="l" t="t" r="r" b="b"/>
              <a:pathLst>
                <a:path w="1074" h="2108" extrusionOk="0">
                  <a:moveTo>
                    <a:pt x="483" y="1"/>
                  </a:moveTo>
                  <a:cubicBezTo>
                    <a:pt x="459" y="1"/>
                    <a:pt x="435" y="3"/>
                    <a:pt x="412" y="8"/>
                  </a:cubicBezTo>
                  <a:cubicBezTo>
                    <a:pt x="161" y="31"/>
                    <a:pt x="1" y="259"/>
                    <a:pt x="24" y="487"/>
                  </a:cubicBezTo>
                  <a:lnTo>
                    <a:pt x="183" y="1720"/>
                  </a:lnTo>
                  <a:cubicBezTo>
                    <a:pt x="206" y="1925"/>
                    <a:pt x="389" y="2108"/>
                    <a:pt x="617" y="2108"/>
                  </a:cubicBezTo>
                  <a:cubicBezTo>
                    <a:pt x="640" y="2108"/>
                    <a:pt x="663" y="2085"/>
                    <a:pt x="663" y="2085"/>
                  </a:cubicBezTo>
                  <a:cubicBezTo>
                    <a:pt x="914" y="2062"/>
                    <a:pt x="1074" y="1834"/>
                    <a:pt x="1051" y="1606"/>
                  </a:cubicBezTo>
                  <a:lnTo>
                    <a:pt x="891" y="373"/>
                  </a:lnTo>
                  <a:cubicBezTo>
                    <a:pt x="871" y="169"/>
                    <a:pt x="685" y="1"/>
                    <a:pt x="483" y="1"/>
                  </a:cubicBezTo>
                  <a:close/>
                </a:path>
              </a:pathLst>
            </a:custGeom>
            <a:solidFill>
              <a:srgbClr val="FFFFFF">
                <a:alpha val="53570"/>
              </a:srgbClr>
            </a:solidFill>
            <a:ln>
              <a:noFill/>
            </a:ln>
          </p:spPr>
          <p:txBody>
            <a:bodyPr spcFirstLastPara="1" wrap="square" lIns="91425" tIns="91425" rIns="91425" bIns="91425" anchor="ctr" anchorCtr="0">
              <a:noAutofit/>
            </a:bodyPr>
            <a:lstStyle/>
            <a:p>
              <a:endParaRPr/>
            </a:p>
          </p:txBody>
        </p:sp>
        <p:sp>
          <p:nvSpPr>
            <p:cNvPr id="241" name="Google Shape;2832;p26"/>
            <p:cNvSpPr/>
            <p:nvPr/>
          </p:nvSpPr>
          <p:spPr>
            <a:xfrm>
              <a:off x="8484427" y="1570924"/>
              <a:ext cx="42130" cy="80958"/>
            </a:xfrm>
            <a:custGeom>
              <a:avLst/>
              <a:gdLst/>
              <a:ahLst/>
              <a:cxnLst/>
              <a:rect l="l" t="t" r="r" b="b"/>
              <a:pathLst>
                <a:path w="1097" h="2108" extrusionOk="0">
                  <a:moveTo>
                    <a:pt x="488" y="0"/>
                  </a:moveTo>
                  <a:cubicBezTo>
                    <a:pt x="463" y="0"/>
                    <a:pt x="438" y="3"/>
                    <a:pt x="411" y="7"/>
                  </a:cubicBezTo>
                  <a:cubicBezTo>
                    <a:pt x="183" y="30"/>
                    <a:pt x="1" y="259"/>
                    <a:pt x="46" y="487"/>
                  </a:cubicBezTo>
                  <a:lnTo>
                    <a:pt x="206" y="1719"/>
                  </a:lnTo>
                  <a:cubicBezTo>
                    <a:pt x="229" y="1948"/>
                    <a:pt x="411" y="2107"/>
                    <a:pt x="640" y="2107"/>
                  </a:cubicBezTo>
                  <a:cubicBezTo>
                    <a:pt x="640" y="2107"/>
                    <a:pt x="662" y="2107"/>
                    <a:pt x="685" y="2085"/>
                  </a:cubicBezTo>
                  <a:cubicBezTo>
                    <a:pt x="914" y="2062"/>
                    <a:pt x="1096" y="1856"/>
                    <a:pt x="1073" y="1605"/>
                  </a:cubicBezTo>
                  <a:lnTo>
                    <a:pt x="914" y="373"/>
                  </a:lnTo>
                  <a:cubicBezTo>
                    <a:pt x="873" y="168"/>
                    <a:pt x="704" y="0"/>
                    <a:pt x="488" y="0"/>
                  </a:cubicBezTo>
                  <a:close/>
                </a:path>
              </a:pathLst>
            </a:custGeom>
            <a:solidFill>
              <a:srgbClr val="FFFFFF">
                <a:alpha val="53570"/>
              </a:srgbClr>
            </a:solidFill>
            <a:ln>
              <a:noFill/>
            </a:ln>
          </p:spPr>
          <p:txBody>
            <a:bodyPr spcFirstLastPara="1" wrap="square" lIns="91425" tIns="91425" rIns="91425" bIns="91425" anchor="ctr" anchorCtr="0">
              <a:noAutofit/>
            </a:bodyPr>
            <a:lstStyle/>
            <a:p>
              <a:endParaRPr/>
            </a:p>
          </p:txBody>
        </p:sp>
        <p:sp>
          <p:nvSpPr>
            <p:cNvPr id="242" name="Google Shape;2833;p26"/>
            <p:cNvSpPr/>
            <p:nvPr/>
          </p:nvSpPr>
          <p:spPr>
            <a:xfrm>
              <a:off x="8587007" y="1557943"/>
              <a:ext cx="41209" cy="80766"/>
            </a:xfrm>
            <a:custGeom>
              <a:avLst/>
              <a:gdLst/>
              <a:ahLst/>
              <a:cxnLst/>
              <a:rect l="l" t="t" r="r" b="b"/>
              <a:pathLst>
                <a:path w="1073" h="2103" extrusionOk="0">
                  <a:moveTo>
                    <a:pt x="455" y="1"/>
                  </a:moveTo>
                  <a:cubicBezTo>
                    <a:pt x="440" y="1"/>
                    <a:pt x="425" y="2"/>
                    <a:pt x="411" y="3"/>
                  </a:cubicBezTo>
                  <a:cubicBezTo>
                    <a:pt x="160" y="26"/>
                    <a:pt x="0" y="254"/>
                    <a:pt x="23" y="482"/>
                  </a:cubicBezTo>
                  <a:lnTo>
                    <a:pt x="183" y="1715"/>
                  </a:lnTo>
                  <a:cubicBezTo>
                    <a:pt x="206" y="1943"/>
                    <a:pt x="411" y="2103"/>
                    <a:pt x="616" y="2103"/>
                  </a:cubicBezTo>
                  <a:lnTo>
                    <a:pt x="662" y="2103"/>
                  </a:lnTo>
                  <a:cubicBezTo>
                    <a:pt x="913" y="2057"/>
                    <a:pt x="1073" y="1852"/>
                    <a:pt x="1050" y="1601"/>
                  </a:cubicBezTo>
                  <a:lnTo>
                    <a:pt x="890" y="368"/>
                  </a:lnTo>
                  <a:cubicBezTo>
                    <a:pt x="869" y="155"/>
                    <a:pt x="667" y="1"/>
                    <a:pt x="455" y="1"/>
                  </a:cubicBezTo>
                  <a:close/>
                </a:path>
              </a:pathLst>
            </a:custGeom>
            <a:solidFill>
              <a:srgbClr val="FFFFFF">
                <a:alpha val="53570"/>
              </a:srgbClr>
            </a:solidFill>
            <a:ln>
              <a:noFill/>
            </a:ln>
          </p:spPr>
          <p:txBody>
            <a:bodyPr spcFirstLastPara="1" wrap="square" lIns="91425" tIns="91425" rIns="91425" bIns="91425" anchor="ctr" anchorCtr="0">
              <a:noAutofit/>
            </a:bodyPr>
            <a:lstStyle/>
            <a:p>
              <a:endParaRPr/>
            </a:p>
          </p:txBody>
        </p:sp>
        <p:sp>
          <p:nvSpPr>
            <p:cNvPr id="243" name="Google Shape;2834;p26"/>
            <p:cNvSpPr/>
            <p:nvPr/>
          </p:nvSpPr>
          <p:spPr>
            <a:xfrm>
              <a:off x="8688665" y="1544808"/>
              <a:ext cx="42130" cy="80766"/>
            </a:xfrm>
            <a:custGeom>
              <a:avLst/>
              <a:gdLst/>
              <a:ahLst/>
              <a:cxnLst/>
              <a:rect l="l" t="t" r="r" b="b"/>
              <a:pathLst>
                <a:path w="1097" h="2103" extrusionOk="0">
                  <a:moveTo>
                    <a:pt x="459" y="1"/>
                  </a:moveTo>
                  <a:cubicBezTo>
                    <a:pt x="443" y="1"/>
                    <a:pt x="428" y="1"/>
                    <a:pt x="412" y="3"/>
                  </a:cubicBezTo>
                  <a:cubicBezTo>
                    <a:pt x="183" y="25"/>
                    <a:pt x="1" y="254"/>
                    <a:pt x="46" y="482"/>
                  </a:cubicBezTo>
                  <a:lnTo>
                    <a:pt x="206" y="1715"/>
                  </a:lnTo>
                  <a:cubicBezTo>
                    <a:pt x="229" y="1943"/>
                    <a:pt x="412" y="2103"/>
                    <a:pt x="640" y="2103"/>
                  </a:cubicBezTo>
                  <a:lnTo>
                    <a:pt x="686" y="2103"/>
                  </a:lnTo>
                  <a:cubicBezTo>
                    <a:pt x="914" y="2057"/>
                    <a:pt x="1096" y="1852"/>
                    <a:pt x="1074" y="1600"/>
                  </a:cubicBezTo>
                  <a:lnTo>
                    <a:pt x="914" y="391"/>
                  </a:lnTo>
                  <a:cubicBezTo>
                    <a:pt x="871" y="156"/>
                    <a:pt x="688" y="1"/>
                    <a:pt x="459" y="1"/>
                  </a:cubicBezTo>
                  <a:close/>
                </a:path>
              </a:pathLst>
            </a:custGeom>
            <a:solidFill>
              <a:srgbClr val="FFFFFF">
                <a:alpha val="53570"/>
              </a:srgbClr>
            </a:solidFill>
            <a:ln>
              <a:noFill/>
            </a:ln>
          </p:spPr>
          <p:txBody>
            <a:bodyPr spcFirstLastPara="1" wrap="square" lIns="91425" tIns="91425" rIns="91425" bIns="91425" anchor="ctr" anchorCtr="0">
              <a:noAutofit/>
            </a:bodyPr>
            <a:lstStyle/>
            <a:p>
              <a:endParaRPr/>
            </a:p>
          </p:txBody>
        </p:sp>
        <p:sp>
          <p:nvSpPr>
            <p:cNvPr id="244" name="Google Shape;2835;p26"/>
            <p:cNvSpPr/>
            <p:nvPr/>
          </p:nvSpPr>
          <p:spPr>
            <a:xfrm>
              <a:off x="8791245" y="1531674"/>
              <a:ext cx="41247" cy="80766"/>
            </a:xfrm>
            <a:custGeom>
              <a:avLst/>
              <a:gdLst/>
              <a:ahLst/>
              <a:cxnLst/>
              <a:rect l="l" t="t" r="r" b="b"/>
              <a:pathLst>
                <a:path w="1074" h="2103" extrusionOk="0">
                  <a:moveTo>
                    <a:pt x="455" y="0"/>
                  </a:moveTo>
                  <a:cubicBezTo>
                    <a:pt x="440" y="0"/>
                    <a:pt x="426" y="1"/>
                    <a:pt x="411" y="2"/>
                  </a:cubicBezTo>
                  <a:cubicBezTo>
                    <a:pt x="160" y="48"/>
                    <a:pt x="0" y="253"/>
                    <a:pt x="23" y="504"/>
                  </a:cubicBezTo>
                  <a:lnTo>
                    <a:pt x="183" y="1714"/>
                  </a:lnTo>
                  <a:cubicBezTo>
                    <a:pt x="206" y="1942"/>
                    <a:pt x="411" y="2102"/>
                    <a:pt x="617" y="2102"/>
                  </a:cubicBezTo>
                  <a:lnTo>
                    <a:pt x="685" y="2102"/>
                  </a:lnTo>
                  <a:cubicBezTo>
                    <a:pt x="913" y="2079"/>
                    <a:pt x="1073" y="1851"/>
                    <a:pt x="1050" y="1600"/>
                  </a:cubicBezTo>
                  <a:lnTo>
                    <a:pt x="891" y="390"/>
                  </a:lnTo>
                  <a:cubicBezTo>
                    <a:pt x="869" y="155"/>
                    <a:pt x="668" y="0"/>
                    <a:pt x="455" y="0"/>
                  </a:cubicBezTo>
                  <a:close/>
                </a:path>
              </a:pathLst>
            </a:custGeom>
            <a:solidFill>
              <a:srgbClr val="FFFFFF">
                <a:alpha val="53570"/>
              </a:srgbClr>
            </a:solidFill>
            <a:ln>
              <a:noFill/>
            </a:ln>
          </p:spPr>
          <p:txBody>
            <a:bodyPr spcFirstLastPara="1" wrap="square" lIns="91425" tIns="91425" rIns="91425" bIns="91425" anchor="ctr" anchorCtr="0">
              <a:noAutofit/>
            </a:bodyPr>
            <a:lstStyle/>
            <a:p>
              <a:endParaRPr/>
            </a:p>
          </p:txBody>
        </p:sp>
        <p:sp>
          <p:nvSpPr>
            <p:cNvPr id="245" name="Google Shape;2836;p26"/>
            <p:cNvSpPr/>
            <p:nvPr/>
          </p:nvSpPr>
          <p:spPr>
            <a:xfrm>
              <a:off x="8892941" y="1518501"/>
              <a:ext cx="42092" cy="80766"/>
            </a:xfrm>
            <a:custGeom>
              <a:avLst/>
              <a:gdLst/>
              <a:ahLst/>
              <a:cxnLst/>
              <a:rect l="l" t="t" r="r" b="b"/>
              <a:pathLst>
                <a:path w="1096" h="2103" extrusionOk="0">
                  <a:moveTo>
                    <a:pt x="458" y="1"/>
                  </a:moveTo>
                  <a:cubicBezTo>
                    <a:pt x="443" y="1"/>
                    <a:pt x="427" y="1"/>
                    <a:pt x="411" y="3"/>
                  </a:cubicBezTo>
                  <a:cubicBezTo>
                    <a:pt x="183" y="49"/>
                    <a:pt x="0" y="254"/>
                    <a:pt x="46" y="505"/>
                  </a:cubicBezTo>
                  <a:lnTo>
                    <a:pt x="206" y="1715"/>
                  </a:lnTo>
                  <a:cubicBezTo>
                    <a:pt x="228" y="1943"/>
                    <a:pt x="411" y="2103"/>
                    <a:pt x="639" y="2103"/>
                  </a:cubicBezTo>
                  <a:lnTo>
                    <a:pt x="685" y="2103"/>
                  </a:lnTo>
                  <a:cubicBezTo>
                    <a:pt x="936" y="2080"/>
                    <a:pt x="1096" y="1852"/>
                    <a:pt x="1073" y="1624"/>
                  </a:cubicBezTo>
                  <a:lnTo>
                    <a:pt x="913" y="391"/>
                  </a:lnTo>
                  <a:cubicBezTo>
                    <a:pt x="870" y="156"/>
                    <a:pt x="687" y="1"/>
                    <a:pt x="458" y="1"/>
                  </a:cubicBezTo>
                  <a:close/>
                </a:path>
              </a:pathLst>
            </a:custGeom>
            <a:solidFill>
              <a:srgbClr val="FFFFFF">
                <a:alpha val="53570"/>
              </a:srgbClr>
            </a:solidFill>
            <a:ln>
              <a:noFill/>
            </a:ln>
          </p:spPr>
          <p:txBody>
            <a:bodyPr spcFirstLastPara="1" wrap="square" lIns="91425" tIns="91425" rIns="91425" bIns="91425" anchor="ctr" anchorCtr="0">
              <a:noAutofit/>
            </a:bodyPr>
            <a:lstStyle/>
            <a:p>
              <a:endParaRPr/>
            </a:p>
          </p:txBody>
        </p:sp>
        <p:sp>
          <p:nvSpPr>
            <p:cNvPr id="246" name="Google Shape;2837;p26"/>
            <p:cNvSpPr/>
            <p:nvPr/>
          </p:nvSpPr>
          <p:spPr>
            <a:xfrm>
              <a:off x="8551943" y="1697353"/>
              <a:ext cx="48237" cy="130731"/>
            </a:xfrm>
            <a:custGeom>
              <a:avLst/>
              <a:gdLst/>
              <a:ahLst/>
              <a:cxnLst/>
              <a:rect l="l" t="t" r="r" b="b"/>
              <a:pathLst>
                <a:path w="1256" h="3404" extrusionOk="0">
                  <a:moveTo>
                    <a:pt x="454" y="0"/>
                  </a:moveTo>
                  <a:cubicBezTo>
                    <a:pt x="440" y="0"/>
                    <a:pt x="425" y="1"/>
                    <a:pt x="411" y="2"/>
                  </a:cubicBezTo>
                  <a:cubicBezTo>
                    <a:pt x="160" y="48"/>
                    <a:pt x="0" y="253"/>
                    <a:pt x="23" y="504"/>
                  </a:cubicBezTo>
                  <a:lnTo>
                    <a:pt x="342" y="3015"/>
                  </a:lnTo>
                  <a:cubicBezTo>
                    <a:pt x="388" y="3243"/>
                    <a:pt x="571" y="3403"/>
                    <a:pt x="776" y="3403"/>
                  </a:cubicBezTo>
                  <a:lnTo>
                    <a:pt x="845" y="3403"/>
                  </a:lnTo>
                  <a:cubicBezTo>
                    <a:pt x="1073" y="3358"/>
                    <a:pt x="1255" y="3152"/>
                    <a:pt x="1210" y="2901"/>
                  </a:cubicBezTo>
                  <a:lnTo>
                    <a:pt x="890" y="390"/>
                  </a:lnTo>
                  <a:cubicBezTo>
                    <a:pt x="869" y="155"/>
                    <a:pt x="667" y="0"/>
                    <a:pt x="454" y="0"/>
                  </a:cubicBezTo>
                  <a:close/>
                </a:path>
              </a:pathLst>
            </a:custGeom>
            <a:solidFill>
              <a:srgbClr val="FFFFFF">
                <a:alpha val="53570"/>
              </a:srgbClr>
            </a:solidFill>
            <a:ln>
              <a:noFill/>
            </a:ln>
          </p:spPr>
          <p:txBody>
            <a:bodyPr spcFirstLastPara="1" wrap="square" lIns="91425" tIns="91425" rIns="91425" bIns="91425" anchor="ctr" anchorCtr="0">
              <a:noAutofit/>
            </a:bodyPr>
            <a:lstStyle/>
            <a:p>
              <a:endParaRPr/>
            </a:p>
          </p:txBody>
        </p:sp>
        <p:sp>
          <p:nvSpPr>
            <p:cNvPr id="247" name="Google Shape;2838;p26"/>
            <p:cNvSpPr/>
            <p:nvPr/>
          </p:nvSpPr>
          <p:spPr>
            <a:xfrm>
              <a:off x="8349434" y="1723430"/>
              <a:ext cx="48237" cy="130078"/>
            </a:xfrm>
            <a:custGeom>
              <a:avLst/>
              <a:gdLst/>
              <a:ahLst/>
              <a:cxnLst/>
              <a:rect l="l" t="t" r="r" b="b"/>
              <a:pathLst>
                <a:path w="1256" h="3387" extrusionOk="0">
                  <a:moveTo>
                    <a:pt x="482" y="1"/>
                  </a:moveTo>
                  <a:cubicBezTo>
                    <a:pt x="459" y="1"/>
                    <a:pt x="435" y="3"/>
                    <a:pt x="411" y="8"/>
                  </a:cubicBezTo>
                  <a:cubicBezTo>
                    <a:pt x="160" y="31"/>
                    <a:pt x="0" y="259"/>
                    <a:pt x="23" y="487"/>
                  </a:cubicBezTo>
                  <a:lnTo>
                    <a:pt x="343" y="3021"/>
                  </a:lnTo>
                  <a:cubicBezTo>
                    <a:pt x="388" y="3226"/>
                    <a:pt x="571" y="3386"/>
                    <a:pt x="776" y="3386"/>
                  </a:cubicBezTo>
                  <a:lnTo>
                    <a:pt x="845" y="3386"/>
                  </a:lnTo>
                  <a:cubicBezTo>
                    <a:pt x="1073" y="3363"/>
                    <a:pt x="1256" y="3135"/>
                    <a:pt x="1210" y="2907"/>
                  </a:cubicBezTo>
                  <a:lnTo>
                    <a:pt x="891" y="373"/>
                  </a:lnTo>
                  <a:cubicBezTo>
                    <a:pt x="870" y="169"/>
                    <a:pt x="685" y="1"/>
                    <a:pt x="482" y="1"/>
                  </a:cubicBezTo>
                  <a:close/>
                </a:path>
              </a:pathLst>
            </a:custGeom>
            <a:solidFill>
              <a:srgbClr val="FFFFFF">
                <a:alpha val="53570"/>
              </a:srgbClr>
            </a:solidFill>
            <a:ln>
              <a:noFill/>
            </a:ln>
          </p:spPr>
          <p:txBody>
            <a:bodyPr spcFirstLastPara="1" wrap="square" lIns="91425" tIns="91425" rIns="91425" bIns="91425" anchor="ctr" anchorCtr="0">
              <a:noAutofit/>
            </a:bodyPr>
            <a:lstStyle/>
            <a:p>
              <a:endParaRPr/>
            </a:p>
          </p:txBody>
        </p:sp>
        <p:sp>
          <p:nvSpPr>
            <p:cNvPr id="248" name="Google Shape;2839;p26"/>
            <p:cNvSpPr/>
            <p:nvPr/>
          </p:nvSpPr>
          <p:spPr>
            <a:xfrm>
              <a:off x="8754415" y="1671737"/>
              <a:ext cx="48275" cy="130039"/>
            </a:xfrm>
            <a:custGeom>
              <a:avLst/>
              <a:gdLst/>
              <a:ahLst/>
              <a:cxnLst/>
              <a:rect l="l" t="t" r="r" b="b"/>
              <a:pathLst>
                <a:path w="1257" h="3386" extrusionOk="0">
                  <a:moveTo>
                    <a:pt x="483" y="0"/>
                  </a:moveTo>
                  <a:cubicBezTo>
                    <a:pt x="459" y="0"/>
                    <a:pt x="435" y="3"/>
                    <a:pt x="412" y="7"/>
                  </a:cubicBezTo>
                  <a:cubicBezTo>
                    <a:pt x="160" y="30"/>
                    <a:pt x="1" y="258"/>
                    <a:pt x="24" y="487"/>
                  </a:cubicBezTo>
                  <a:lnTo>
                    <a:pt x="343" y="3020"/>
                  </a:lnTo>
                  <a:cubicBezTo>
                    <a:pt x="389" y="3226"/>
                    <a:pt x="571" y="3385"/>
                    <a:pt x="777" y="3385"/>
                  </a:cubicBezTo>
                  <a:lnTo>
                    <a:pt x="845" y="3385"/>
                  </a:lnTo>
                  <a:cubicBezTo>
                    <a:pt x="1073" y="3363"/>
                    <a:pt x="1256" y="3134"/>
                    <a:pt x="1210" y="2906"/>
                  </a:cubicBezTo>
                  <a:lnTo>
                    <a:pt x="891" y="373"/>
                  </a:lnTo>
                  <a:cubicBezTo>
                    <a:pt x="870" y="168"/>
                    <a:pt x="685" y="0"/>
                    <a:pt x="483" y="0"/>
                  </a:cubicBezTo>
                  <a:close/>
                </a:path>
              </a:pathLst>
            </a:custGeom>
            <a:solidFill>
              <a:srgbClr val="FFFFFF">
                <a:alpha val="53570"/>
              </a:srgbClr>
            </a:solidFill>
            <a:ln>
              <a:noFill/>
            </a:ln>
          </p:spPr>
          <p:txBody>
            <a:bodyPr spcFirstLastPara="1" wrap="square" lIns="91425" tIns="91425" rIns="91425" bIns="91425" anchor="ctr" anchorCtr="0">
              <a:noAutofit/>
            </a:bodyPr>
            <a:lstStyle/>
            <a:p>
              <a:endParaRPr/>
            </a:p>
          </p:txBody>
        </p:sp>
        <p:sp>
          <p:nvSpPr>
            <p:cNvPr id="249" name="Google Shape;2840;p26"/>
            <p:cNvSpPr/>
            <p:nvPr/>
          </p:nvSpPr>
          <p:spPr>
            <a:xfrm>
              <a:off x="8146924" y="1749046"/>
              <a:ext cx="47392" cy="130731"/>
            </a:xfrm>
            <a:custGeom>
              <a:avLst/>
              <a:gdLst/>
              <a:ahLst/>
              <a:cxnLst/>
              <a:rect l="l" t="t" r="r" b="b"/>
              <a:pathLst>
                <a:path w="1234" h="3404" extrusionOk="0">
                  <a:moveTo>
                    <a:pt x="455" y="1"/>
                  </a:moveTo>
                  <a:cubicBezTo>
                    <a:pt x="441" y="1"/>
                    <a:pt x="426" y="2"/>
                    <a:pt x="412" y="3"/>
                  </a:cubicBezTo>
                  <a:cubicBezTo>
                    <a:pt x="161" y="49"/>
                    <a:pt x="1" y="254"/>
                    <a:pt x="24" y="505"/>
                  </a:cubicBezTo>
                  <a:lnTo>
                    <a:pt x="343" y="3016"/>
                  </a:lnTo>
                  <a:cubicBezTo>
                    <a:pt x="366" y="3244"/>
                    <a:pt x="571" y="3404"/>
                    <a:pt x="777" y="3404"/>
                  </a:cubicBezTo>
                  <a:lnTo>
                    <a:pt x="845" y="3404"/>
                  </a:lnTo>
                  <a:cubicBezTo>
                    <a:pt x="1074" y="3358"/>
                    <a:pt x="1233" y="3153"/>
                    <a:pt x="1211" y="2902"/>
                  </a:cubicBezTo>
                  <a:lnTo>
                    <a:pt x="891" y="391"/>
                  </a:lnTo>
                  <a:cubicBezTo>
                    <a:pt x="870" y="156"/>
                    <a:pt x="668" y="1"/>
                    <a:pt x="455" y="1"/>
                  </a:cubicBezTo>
                  <a:close/>
                </a:path>
              </a:pathLst>
            </a:custGeom>
            <a:solidFill>
              <a:srgbClr val="FFFFFF">
                <a:alpha val="53570"/>
              </a:srgbClr>
            </a:solidFill>
            <a:ln>
              <a:noFill/>
            </a:ln>
          </p:spPr>
          <p:txBody>
            <a:bodyPr spcFirstLastPara="1" wrap="square" lIns="91425" tIns="91425" rIns="91425" bIns="91425" anchor="ctr" anchorCtr="0">
              <a:noAutofit/>
            </a:bodyPr>
            <a:lstStyle/>
            <a:p>
              <a:endParaRPr/>
            </a:p>
          </p:txBody>
        </p:sp>
        <p:sp>
          <p:nvSpPr>
            <p:cNvPr id="250" name="Google Shape;2841;p26"/>
            <p:cNvSpPr/>
            <p:nvPr/>
          </p:nvSpPr>
          <p:spPr>
            <a:xfrm>
              <a:off x="7944453" y="1775161"/>
              <a:ext cx="47353" cy="130039"/>
            </a:xfrm>
            <a:custGeom>
              <a:avLst/>
              <a:gdLst/>
              <a:ahLst/>
              <a:cxnLst/>
              <a:rect l="l" t="t" r="r" b="b"/>
              <a:pathLst>
                <a:path w="1233" h="3386" extrusionOk="0">
                  <a:moveTo>
                    <a:pt x="482" y="1"/>
                  </a:moveTo>
                  <a:cubicBezTo>
                    <a:pt x="459" y="1"/>
                    <a:pt x="435" y="3"/>
                    <a:pt x="411" y="8"/>
                  </a:cubicBezTo>
                  <a:cubicBezTo>
                    <a:pt x="160" y="31"/>
                    <a:pt x="0" y="259"/>
                    <a:pt x="23" y="487"/>
                  </a:cubicBezTo>
                  <a:lnTo>
                    <a:pt x="343" y="3021"/>
                  </a:lnTo>
                  <a:cubicBezTo>
                    <a:pt x="365" y="3226"/>
                    <a:pt x="571" y="3386"/>
                    <a:pt x="776" y="3386"/>
                  </a:cubicBezTo>
                  <a:lnTo>
                    <a:pt x="822" y="3386"/>
                  </a:lnTo>
                  <a:cubicBezTo>
                    <a:pt x="1073" y="3363"/>
                    <a:pt x="1233" y="3135"/>
                    <a:pt x="1210" y="2907"/>
                  </a:cubicBezTo>
                  <a:lnTo>
                    <a:pt x="890" y="373"/>
                  </a:lnTo>
                  <a:cubicBezTo>
                    <a:pt x="870" y="168"/>
                    <a:pt x="685" y="1"/>
                    <a:pt x="482" y="1"/>
                  </a:cubicBezTo>
                  <a:close/>
                </a:path>
              </a:pathLst>
            </a:custGeom>
            <a:solidFill>
              <a:srgbClr val="FFFFFF">
                <a:alpha val="53570"/>
              </a:srgbClr>
            </a:solidFill>
            <a:ln>
              <a:noFill/>
            </a:ln>
          </p:spPr>
          <p:txBody>
            <a:bodyPr spcFirstLastPara="1" wrap="square" lIns="91425" tIns="91425" rIns="91425" bIns="91425" anchor="ctr" anchorCtr="0">
              <a:noAutofit/>
            </a:bodyPr>
            <a:lstStyle/>
            <a:p>
              <a:endParaRPr/>
            </a:p>
          </p:txBody>
        </p:sp>
        <p:sp>
          <p:nvSpPr>
            <p:cNvPr id="251" name="Google Shape;2842;p26"/>
            <p:cNvSpPr/>
            <p:nvPr/>
          </p:nvSpPr>
          <p:spPr>
            <a:xfrm>
              <a:off x="7961966" y="3235358"/>
              <a:ext cx="132420" cy="95206"/>
            </a:xfrm>
            <a:custGeom>
              <a:avLst/>
              <a:gdLst/>
              <a:ahLst/>
              <a:cxnLst/>
              <a:rect l="l" t="t" r="r" b="b"/>
              <a:pathLst>
                <a:path w="3448" h="2479" extrusionOk="0">
                  <a:moveTo>
                    <a:pt x="749" y="1"/>
                  </a:moveTo>
                  <a:cubicBezTo>
                    <a:pt x="529" y="1"/>
                    <a:pt x="317" y="117"/>
                    <a:pt x="183" y="310"/>
                  </a:cubicBezTo>
                  <a:cubicBezTo>
                    <a:pt x="1" y="630"/>
                    <a:pt x="92" y="1018"/>
                    <a:pt x="411" y="1223"/>
                  </a:cubicBezTo>
                  <a:lnTo>
                    <a:pt x="2374" y="2387"/>
                  </a:lnTo>
                  <a:cubicBezTo>
                    <a:pt x="2466" y="2456"/>
                    <a:pt x="2580" y="2479"/>
                    <a:pt x="2694" y="2479"/>
                  </a:cubicBezTo>
                  <a:cubicBezTo>
                    <a:pt x="2922" y="2479"/>
                    <a:pt x="3151" y="2365"/>
                    <a:pt x="3265" y="2182"/>
                  </a:cubicBezTo>
                  <a:cubicBezTo>
                    <a:pt x="3447" y="1862"/>
                    <a:pt x="3356" y="1452"/>
                    <a:pt x="3036" y="1269"/>
                  </a:cubicBezTo>
                  <a:lnTo>
                    <a:pt x="1096" y="105"/>
                  </a:lnTo>
                  <a:cubicBezTo>
                    <a:pt x="985" y="34"/>
                    <a:pt x="866" y="1"/>
                    <a:pt x="749" y="1"/>
                  </a:cubicBezTo>
                  <a:close/>
                </a:path>
              </a:pathLst>
            </a:custGeom>
            <a:solidFill>
              <a:srgbClr val="FFFFFF">
                <a:alpha val="8039"/>
              </a:srgbClr>
            </a:solidFill>
            <a:ln>
              <a:noFill/>
            </a:ln>
          </p:spPr>
          <p:txBody>
            <a:bodyPr spcFirstLastPara="1" wrap="square" lIns="91425" tIns="91425" rIns="91425" bIns="91425" anchor="ctr" anchorCtr="0">
              <a:noAutofit/>
            </a:bodyPr>
            <a:lstStyle/>
            <a:p>
              <a:endParaRPr/>
            </a:p>
          </p:txBody>
        </p:sp>
      </p:grpSp>
      <p:grpSp>
        <p:nvGrpSpPr>
          <p:cNvPr id="253" name="Group 2"/>
          <p:cNvGrpSpPr/>
          <p:nvPr/>
        </p:nvGrpSpPr>
        <p:grpSpPr>
          <a:xfrm>
            <a:off x="0" y="0"/>
            <a:ext cx="12192000" cy="1612322"/>
            <a:chOff x="0" y="0"/>
            <a:chExt cx="2009056" cy="748177"/>
          </a:xfrm>
        </p:grpSpPr>
        <p:sp>
          <p:nvSpPr>
            <p:cNvPr id="254" name="Freeform 3"/>
            <p:cNvSpPr/>
            <p:nvPr/>
          </p:nvSpPr>
          <p:spPr>
            <a:xfrm>
              <a:off x="0" y="0"/>
              <a:ext cx="2009056" cy="748177"/>
            </a:xfrm>
            <a:custGeom>
              <a:avLst/>
              <a:gdLst/>
              <a:ahLst/>
              <a:cxnLst/>
              <a:rect l="l" t="t" r="r" b="b"/>
              <a:pathLst>
                <a:path w="2009056" h="748177">
                  <a:moveTo>
                    <a:pt x="0" y="0"/>
                  </a:moveTo>
                  <a:lnTo>
                    <a:pt x="2009056" y="0"/>
                  </a:lnTo>
                  <a:lnTo>
                    <a:pt x="2009056" y="748177"/>
                  </a:lnTo>
                  <a:lnTo>
                    <a:pt x="0" y="748177"/>
                  </a:lnTo>
                  <a:close/>
                </a:path>
              </a:pathLst>
            </a:custGeom>
            <a:solidFill>
              <a:srgbClr val="DFD8CA"/>
            </a:solidFill>
          </p:spPr>
        </p:sp>
        <p:sp>
          <p:nvSpPr>
            <p:cNvPr id="255" name="TextBox 4"/>
            <p:cNvSpPr txBox="1"/>
            <p:nvPr/>
          </p:nvSpPr>
          <p:spPr>
            <a:xfrm>
              <a:off x="0" y="-66675"/>
              <a:ext cx="812800" cy="879475"/>
            </a:xfrm>
            <a:prstGeom prst="rect">
              <a:avLst/>
            </a:prstGeom>
          </p:spPr>
          <p:txBody>
            <a:bodyPr lIns="33867" tIns="33867" rIns="33867" bIns="33867" rtlCol="0" anchor="ctr"/>
            <a:lstStyle/>
            <a:p>
              <a:pPr algn="ctr">
                <a:lnSpc>
                  <a:spcPts val="2240"/>
                </a:lnSpc>
              </a:pPr>
              <a:endParaRPr sz="1200"/>
            </a:p>
          </p:txBody>
        </p:sp>
      </p:grpSp>
      <p:grpSp>
        <p:nvGrpSpPr>
          <p:cNvPr id="19" name="Group 27"/>
          <p:cNvGrpSpPr/>
          <p:nvPr/>
        </p:nvGrpSpPr>
        <p:grpSpPr>
          <a:xfrm>
            <a:off x="0" y="-6350"/>
            <a:ext cx="444500" cy="6864350"/>
            <a:chOff x="0" y="0"/>
            <a:chExt cx="175605" cy="2711842"/>
          </a:xfrm>
        </p:grpSpPr>
        <p:sp>
          <p:nvSpPr>
            <p:cNvPr id="20" name="Freeform 28"/>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9D6C53"/>
            </a:solidFill>
          </p:spPr>
        </p:sp>
        <p:sp>
          <p:nvSpPr>
            <p:cNvPr id="21" name="TextBox 29"/>
            <p:cNvSpPr txBox="1"/>
            <p:nvPr/>
          </p:nvSpPr>
          <p:spPr>
            <a:xfrm>
              <a:off x="0" y="-66675"/>
              <a:ext cx="812800" cy="879475"/>
            </a:xfrm>
            <a:prstGeom prst="rect">
              <a:avLst/>
            </a:prstGeom>
          </p:spPr>
          <p:txBody>
            <a:bodyPr lIns="33867" tIns="33867" rIns="33867" bIns="33867" rtlCol="0" anchor="ctr"/>
            <a:lstStyle/>
            <a:p>
              <a:pPr algn="ctr">
                <a:lnSpc>
                  <a:spcPts val="2240"/>
                </a:lnSpc>
              </a:pPr>
              <a:endParaRPr sz="1200"/>
            </a:p>
          </p:txBody>
        </p:sp>
      </p:grpSp>
      <p:pic>
        <p:nvPicPr>
          <p:cNvPr id="2" name="Picture 1"/>
          <p:cNvPicPr>
            <a:picLocks noChangeAspect="1"/>
          </p:cNvPicPr>
          <p:nvPr/>
        </p:nvPicPr>
        <p:blipFill>
          <a:blip r:embed="rId3"/>
          <a:stretch>
            <a:fillRect/>
          </a:stretch>
        </p:blipFill>
        <p:spPr>
          <a:xfrm>
            <a:off x="185904" y="-182860"/>
            <a:ext cx="12006097" cy="2239458"/>
          </a:xfrm>
          <a:prstGeom prst="rect">
            <a:avLst/>
          </a:prstGeom>
        </p:spPr>
      </p:pic>
    </p:spTree>
    <p:extLst>
      <p:ext uri="{BB962C8B-B14F-4D97-AF65-F5344CB8AC3E}">
        <p14:creationId xmlns:p14="http://schemas.microsoft.com/office/powerpoint/2010/main" val="2177174113"/>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arn(inVertical)">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barn(inVertical)">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arn(inVertical)">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barn(inVertical)">
                                      <p:cBhvr>
                                        <p:cTn id="48" dur="500"/>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barn(inVertical)">
                                      <p:cBhvr>
                                        <p:cTn id="53" dur="5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barn(inVertical)">
                                      <p:cBhvr>
                                        <p:cTn id="5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5" grpId="0"/>
      <p:bldP spid="16" grpId="0"/>
      <p:bldP spid="22" grpId="0"/>
      <p:bldP spid="23" grpId="0"/>
      <p:bldP spid="24" grpId="0"/>
      <p:bldP spid="26" grpId="0"/>
      <p:bldP spid="28" grpId="0"/>
      <p:bldP spid="29" grpId="0"/>
      <p:bldP spid="31"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1612322"/>
            <a:chOff x="0" y="0"/>
            <a:chExt cx="2009056" cy="748177"/>
          </a:xfrm>
        </p:grpSpPr>
        <p:sp>
          <p:nvSpPr>
            <p:cNvPr id="3" name="Freeform 3"/>
            <p:cNvSpPr/>
            <p:nvPr/>
          </p:nvSpPr>
          <p:spPr>
            <a:xfrm>
              <a:off x="0" y="0"/>
              <a:ext cx="2009056" cy="748177"/>
            </a:xfrm>
            <a:custGeom>
              <a:avLst/>
              <a:gdLst/>
              <a:ahLst/>
              <a:cxnLst/>
              <a:rect l="l" t="t" r="r" b="b"/>
              <a:pathLst>
                <a:path w="2009056" h="748177">
                  <a:moveTo>
                    <a:pt x="0" y="0"/>
                  </a:moveTo>
                  <a:lnTo>
                    <a:pt x="2009056" y="0"/>
                  </a:lnTo>
                  <a:lnTo>
                    <a:pt x="2009056" y="748177"/>
                  </a:lnTo>
                  <a:lnTo>
                    <a:pt x="0" y="748177"/>
                  </a:lnTo>
                  <a:close/>
                </a:path>
              </a:pathLst>
            </a:custGeom>
            <a:solidFill>
              <a:srgbClr val="DFD8CA"/>
            </a:solidFill>
          </p:spPr>
        </p:sp>
        <p:sp>
          <p:nvSpPr>
            <p:cNvPr id="4" name="TextBox 4"/>
            <p:cNvSpPr txBox="1"/>
            <p:nvPr/>
          </p:nvSpPr>
          <p:spPr>
            <a:xfrm>
              <a:off x="0" y="-66675"/>
              <a:ext cx="812800" cy="879475"/>
            </a:xfrm>
            <a:prstGeom prst="rect">
              <a:avLst/>
            </a:prstGeom>
          </p:spPr>
          <p:txBody>
            <a:bodyPr lIns="33867" tIns="33867" rIns="33867" bIns="33867" rtlCol="0" anchor="ctr"/>
            <a:lstStyle/>
            <a:p>
              <a:pPr algn="ctr">
                <a:lnSpc>
                  <a:spcPts val="2240"/>
                </a:lnSpc>
              </a:pPr>
              <a:endParaRPr sz="1200"/>
            </a:p>
          </p:txBody>
        </p:sp>
      </p:grpSp>
      <p:grpSp>
        <p:nvGrpSpPr>
          <p:cNvPr id="13" name="Group 13"/>
          <p:cNvGrpSpPr/>
          <p:nvPr/>
        </p:nvGrpSpPr>
        <p:grpSpPr>
          <a:xfrm>
            <a:off x="806018" y="1997779"/>
            <a:ext cx="222681" cy="204667"/>
            <a:chOff x="0" y="0"/>
            <a:chExt cx="984009" cy="904403"/>
          </a:xfrm>
        </p:grpSpPr>
        <p:sp>
          <p:nvSpPr>
            <p:cNvPr id="14" name="Freeform 14"/>
            <p:cNvSpPr/>
            <p:nvPr/>
          </p:nvSpPr>
          <p:spPr>
            <a:xfrm>
              <a:off x="72390" y="72390"/>
              <a:ext cx="839229" cy="759623"/>
            </a:xfrm>
            <a:custGeom>
              <a:avLst/>
              <a:gdLst/>
              <a:ahLst/>
              <a:cxnLst/>
              <a:rect l="l" t="t" r="r" b="b"/>
              <a:pathLst>
                <a:path w="839229" h="759623">
                  <a:moveTo>
                    <a:pt x="0" y="0"/>
                  </a:moveTo>
                  <a:lnTo>
                    <a:pt x="839229" y="0"/>
                  </a:lnTo>
                  <a:lnTo>
                    <a:pt x="839229" y="759623"/>
                  </a:lnTo>
                  <a:lnTo>
                    <a:pt x="0" y="759623"/>
                  </a:lnTo>
                  <a:lnTo>
                    <a:pt x="0" y="0"/>
                  </a:lnTo>
                  <a:close/>
                </a:path>
              </a:pathLst>
            </a:custGeom>
            <a:solidFill>
              <a:srgbClr val="DFD8CA"/>
            </a:solidFill>
          </p:spPr>
        </p:sp>
        <p:sp>
          <p:nvSpPr>
            <p:cNvPr id="15" name="Freeform 15"/>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9D6C53"/>
            </a:solidFill>
          </p:spPr>
        </p:sp>
      </p:grpSp>
      <p:grpSp>
        <p:nvGrpSpPr>
          <p:cNvPr id="27" name="Group 27"/>
          <p:cNvGrpSpPr/>
          <p:nvPr/>
        </p:nvGrpSpPr>
        <p:grpSpPr>
          <a:xfrm>
            <a:off x="0" y="-6350"/>
            <a:ext cx="444500" cy="6864350"/>
            <a:chOff x="0" y="0"/>
            <a:chExt cx="175605" cy="2711842"/>
          </a:xfrm>
        </p:grpSpPr>
        <p:sp>
          <p:nvSpPr>
            <p:cNvPr id="28" name="Freeform 28"/>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9D6C53"/>
            </a:solidFill>
          </p:spPr>
        </p:sp>
        <p:sp>
          <p:nvSpPr>
            <p:cNvPr id="29" name="TextBox 29"/>
            <p:cNvSpPr txBox="1"/>
            <p:nvPr/>
          </p:nvSpPr>
          <p:spPr>
            <a:xfrm>
              <a:off x="0" y="-66675"/>
              <a:ext cx="812800" cy="879475"/>
            </a:xfrm>
            <a:prstGeom prst="rect">
              <a:avLst/>
            </a:prstGeom>
          </p:spPr>
          <p:txBody>
            <a:bodyPr lIns="33867" tIns="33867" rIns="33867" bIns="33867" rtlCol="0" anchor="ctr"/>
            <a:lstStyle/>
            <a:p>
              <a:pPr algn="ctr">
                <a:lnSpc>
                  <a:spcPts val="2240"/>
                </a:lnSpc>
              </a:pPr>
              <a:endParaRPr sz="1200"/>
            </a:p>
          </p:txBody>
        </p:sp>
      </p:grpSp>
      <p:sp>
        <p:nvSpPr>
          <p:cNvPr id="30" name="Rectangle 29">
            <a:extLst>
              <a:ext uri="{FF2B5EF4-FFF2-40B4-BE49-F238E27FC236}">
                <a16:creationId xmlns:a16="http://schemas.microsoft.com/office/drawing/2014/main" id="{75B48DAA-C2A0-4600-8C5B-F58DFE6D78D1}"/>
              </a:ext>
            </a:extLst>
          </p:cNvPr>
          <p:cNvSpPr/>
          <p:nvPr/>
        </p:nvSpPr>
        <p:spPr>
          <a:xfrm>
            <a:off x="1096579" y="1866115"/>
            <a:ext cx="10739821" cy="995016"/>
          </a:xfrm>
          <a:prstGeom prst="rect">
            <a:avLst/>
          </a:prstGeom>
        </p:spPr>
        <p:txBody>
          <a:bodyPr wrap="square">
            <a:spAutoFit/>
          </a:bodyPr>
          <a:lstStyle/>
          <a:p>
            <a:pPr algn="just"/>
            <a:r>
              <a:rPr lang="vi-VN"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Có</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những</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từ</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địa</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phương</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không</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có</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từ</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toàn</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dân</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tương</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ứng</a:t>
            </a:r>
            <a:r>
              <a:rPr lang="en-US" altLang="en-US" sz="2933" dirty="0">
                <a:latin typeface="Times New Roman" panose="02020603050405020304" pitchFamily="18" charset="0"/>
                <a:cs typeface="Times New Roman" panose="02020603050405020304" pitchFamily="18" charset="0"/>
              </a:rPr>
              <a:t> do </a:t>
            </a:r>
            <a:r>
              <a:rPr lang="en-US" altLang="en-US" sz="2933" dirty="0" err="1">
                <a:latin typeface="Times New Roman" panose="02020603050405020304" pitchFamily="18" charset="0"/>
                <a:cs typeface="Times New Roman" panose="02020603050405020304" pitchFamily="18" charset="0"/>
              </a:rPr>
              <a:t>sự</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vật</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hiện</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tượng</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chỉ</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có</a:t>
            </a:r>
            <a:r>
              <a:rPr lang="en-US" altLang="en-US" sz="2933" dirty="0">
                <a:latin typeface="Times New Roman" panose="02020603050405020304" pitchFamily="18" charset="0"/>
                <a:cs typeface="Times New Roman" panose="02020603050405020304" pitchFamily="18" charset="0"/>
              </a:rPr>
              <a:t> ở </a:t>
            </a:r>
            <a:r>
              <a:rPr lang="en-US" altLang="en-US" sz="2933" dirty="0" err="1">
                <a:latin typeface="Times New Roman" panose="02020603050405020304" pitchFamily="18" charset="0"/>
                <a:cs typeface="Times New Roman" panose="02020603050405020304" pitchFamily="18" charset="0"/>
              </a:rPr>
              <a:t>địa</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phương</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đó</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mà</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không</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có</a:t>
            </a:r>
            <a:r>
              <a:rPr lang="en-US" altLang="en-US" sz="2933" dirty="0">
                <a:latin typeface="Times New Roman" panose="02020603050405020304" pitchFamily="18" charset="0"/>
                <a:cs typeface="Times New Roman" panose="02020603050405020304" pitchFamily="18" charset="0"/>
              </a:rPr>
              <a:t> ở </a:t>
            </a:r>
            <a:r>
              <a:rPr lang="en-US" altLang="en-US" sz="2933" dirty="0" err="1">
                <a:latin typeface="Times New Roman" panose="02020603050405020304" pitchFamily="18" charset="0"/>
                <a:cs typeface="Times New Roman" panose="02020603050405020304" pitchFamily="18" charset="0"/>
              </a:rPr>
              <a:t>nơi</a:t>
            </a:r>
            <a:r>
              <a:rPr lang="en-US" altLang="en-US" sz="2933" dirty="0">
                <a:latin typeface="Times New Roman" panose="02020603050405020304" pitchFamily="18" charset="0"/>
                <a:cs typeface="Times New Roman" panose="02020603050405020304" pitchFamily="18" charset="0"/>
              </a:rPr>
              <a:t> </a:t>
            </a:r>
            <a:r>
              <a:rPr lang="en-US" altLang="en-US" sz="2933" dirty="0" err="1">
                <a:latin typeface="Times New Roman" panose="02020603050405020304" pitchFamily="18" charset="0"/>
                <a:cs typeface="Times New Roman" panose="02020603050405020304" pitchFamily="18" charset="0"/>
              </a:rPr>
              <a:t>khác</a:t>
            </a:r>
            <a:r>
              <a:rPr lang="en-US" altLang="en-US" sz="2933" dirty="0">
                <a:latin typeface="Times New Roman" panose="02020603050405020304" pitchFamily="18" charset="0"/>
                <a:cs typeface="Times New Roman" panose="02020603050405020304" pitchFamily="18" charset="0"/>
              </a:rPr>
              <a:t>. </a:t>
            </a:r>
            <a:endParaRPr lang="en-US" altLang="en-US" sz="2667" dirty="0">
              <a:latin typeface="Times New Roman" panose="02020603050405020304" pitchFamily="18" charset="0"/>
              <a:cs typeface="Times New Roman" panose="02020603050405020304" pitchFamily="18" charset="0"/>
            </a:endParaRPr>
          </a:p>
        </p:txBody>
      </p:sp>
      <p:sp>
        <p:nvSpPr>
          <p:cNvPr id="16" name="Rectangle 15"/>
          <p:cNvSpPr/>
          <p:nvPr/>
        </p:nvSpPr>
        <p:spPr>
          <a:xfrm>
            <a:off x="1828800" y="3170180"/>
            <a:ext cx="8758105" cy="995016"/>
          </a:xfrm>
          <a:prstGeom prst="rect">
            <a:avLst/>
          </a:prstGeom>
        </p:spPr>
        <p:txBody>
          <a:bodyPr wrap="square">
            <a:spAutoFit/>
          </a:bodyPr>
          <a:lstStyle/>
          <a:p>
            <a:pPr algn="just"/>
            <a:r>
              <a:rPr lang="nl-NL" sz="2933" kern="100" dirty="0">
                <a:latin typeface="Times New Roman" panose="02020603050405020304" pitchFamily="18" charset="0"/>
                <a:ea typeface="SimSun" panose="02010600030101010101" pitchFamily="2" charset="-122"/>
              </a:rPr>
              <a:t>VD:  từ </a:t>
            </a:r>
            <a:r>
              <a:rPr lang="nl-NL" sz="2933" i="1" kern="100" dirty="0">
                <a:latin typeface="Times New Roman" panose="02020603050405020304" pitchFamily="18" charset="0"/>
                <a:ea typeface="SimSun" panose="02010600030101010101" pitchFamily="2" charset="-122"/>
              </a:rPr>
              <a:t>nhút </a:t>
            </a:r>
            <a:r>
              <a:rPr lang="nl-NL" sz="2933" kern="100" dirty="0">
                <a:latin typeface="Times New Roman" panose="02020603050405020304" pitchFamily="18" charset="0"/>
                <a:ea typeface="SimSun" panose="02010600030101010101" pitchFamily="2" charset="-122"/>
              </a:rPr>
              <a:t>(Nghệ Tĩnh) </a:t>
            </a:r>
            <a:r>
              <a:rPr lang="nl-NL" sz="2933" kern="100" dirty="0">
                <a:latin typeface="Times New Roman" panose="02020603050405020304" pitchFamily="18" charset="0"/>
                <a:ea typeface="SimSun" panose="02010600030101010101" pitchFamily="2" charset="-122"/>
                <a:sym typeface="Wingdings" panose="05000000000000000000" pitchFamily="2" charset="2"/>
              </a:rPr>
              <a:t> món ăn được muối từ sơ mít</a:t>
            </a:r>
            <a:endParaRPr lang="en-US" sz="2933" dirty="0"/>
          </a:p>
        </p:txBody>
      </p:sp>
      <p:sp>
        <p:nvSpPr>
          <p:cNvPr id="17" name="Rectangle 16"/>
          <p:cNvSpPr/>
          <p:nvPr/>
        </p:nvSpPr>
        <p:spPr>
          <a:xfrm>
            <a:off x="1828800" y="4088350"/>
            <a:ext cx="8758105" cy="543675"/>
          </a:xfrm>
          <a:prstGeom prst="rect">
            <a:avLst/>
          </a:prstGeom>
        </p:spPr>
        <p:txBody>
          <a:bodyPr wrap="square">
            <a:spAutoFit/>
          </a:bodyPr>
          <a:lstStyle/>
          <a:p>
            <a:pPr algn="just"/>
            <a:r>
              <a:rPr lang="nl-NL" sz="2933" kern="100" dirty="0">
                <a:latin typeface="Times New Roman" panose="02020603050405020304" pitchFamily="18" charset="0"/>
                <a:ea typeface="SimSun" panose="02010600030101010101" pitchFamily="2" charset="-122"/>
              </a:rPr>
              <a:t>VD: </a:t>
            </a:r>
            <a:r>
              <a:rPr lang="nl-NL" sz="2933" i="1" kern="100" dirty="0">
                <a:latin typeface="Times New Roman" panose="02020603050405020304" pitchFamily="18" charset="0"/>
                <a:ea typeface="SimSun" panose="02010600030101010101" pitchFamily="2" charset="-122"/>
              </a:rPr>
              <a:t>Sầu riêng, chôm chôm, măng cụt </a:t>
            </a:r>
            <a:r>
              <a:rPr lang="nl-NL" sz="2933" kern="100" dirty="0">
                <a:latin typeface="Times New Roman" panose="02020603050405020304" pitchFamily="18" charset="0"/>
                <a:ea typeface="SimSun" panose="02010600030101010101" pitchFamily="2" charset="-122"/>
              </a:rPr>
              <a:t>(Nam Bộ) </a:t>
            </a:r>
            <a:endParaRPr lang="en-US" sz="2933" dirty="0"/>
          </a:p>
        </p:txBody>
      </p:sp>
      <p:sp>
        <p:nvSpPr>
          <p:cNvPr id="18" name="Rectangle 17"/>
          <p:cNvSpPr/>
          <p:nvPr/>
        </p:nvSpPr>
        <p:spPr>
          <a:xfrm>
            <a:off x="806018" y="5209833"/>
            <a:ext cx="11218530" cy="995016"/>
          </a:xfrm>
          <a:prstGeom prst="rect">
            <a:avLst/>
          </a:prstGeom>
        </p:spPr>
        <p:txBody>
          <a:bodyPr wrap="square">
            <a:spAutoFit/>
          </a:bodyPr>
          <a:lstStyle/>
          <a:p>
            <a:pPr algn="just"/>
            <a:r>
              <a:rPr lang="nl-NL" sz="2933" b="1" kern="100" dirty="0">
                <a:latin typeface="Times New Roman" panose="02020603050405020304" pitchFamily="18" charset="0"/>
                <a:ea typeface="SimSun" panose="02010600030101010101" pitchFamily="2" charset="-122"/>
                <a:sym typeface="Wingdings" panose="05000000000000000000" pitchFamily="2" charset="2"/>
              </a:rPr>
              <a:t> </a:t>
            </a:r>
            <a:r>
              <a:rPr lang="nl-NL" sz="2933" b="1" kern="100" dirty="0">
                <a:latin typeface="Times New Roman" panose="02020603050405020304" pitchFamily="18" charset="0"/>
                <a:ea typeface="SimSun" panose="02010600030101010101" pitchFamily="2" charset="-122"/>
              </a:rPr>
              <a:t>Do sự giao lưu kinh tế văn hoá, các từ này dần trở thành từ ngữ toàn dân </a:t>
            </a:r>
            <a:r>
              <a:rPr lang="nl-NL" sz="2933" kern="100" dirty="0">
                <a:latin typeface="Times New Roman" panose="02020603050405020304" pitchFamily="18" charset="0"/>
                <a:ea typeface="SimSun" panose="02010600030101010101" pitchFamily="2" charset="-122"/>
              </a:rPr>
              <a:t>(nhưng thực chất nó vẫn là từ ngữ địa phương)</a:t>
            </a:r>
            <a:endParaRPr lang="en-US" sz="2933" dirty="0"/>
          </a:p>
        </p:txBody>
      </p:sp>
      <p:pic>
        <p:nvPicPr>
          <p:cNvPr id="19" name="Picture 18"/>
          <p:cNvPicPr>
            <a:picLocks noChangeAspect="1"/>
          </p:cNvPicPr>
          <p:nvPr/>
        </p:nvPicPr>
        <p:blipFill>
          <a:blip r:embed="rId3"/>
          <a:stretch>
            <a:fillRect/>
          </a:stretch>
        </p:blipFill>
        <p:spPr>
          <a:xfrm>
            <a:off x="185904" y="-182860"/>
            <a:ext cx="12006097" cy="2239458"/>
          </a:xfrm>
          <a:prstGeom prst="rect">
            <a:avLst/>
          </a:prstGeom>
        </p:spPr>
      </p:pic>
    </p:spTree>
    <p:extLst>
      <p:ext uri="{BB962C8B-B14F-4D97-AF65-F5344CB8AC3E}">
        <p14:creationId xmlns:p14="http://schemas.microsoft.com/office/powerpoint/2010/main" val="251082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barn(inVertical)">
                                      <p:cBhvr>
                                        <p:cTn id="15" dur="500"/>
                                        <p:tgtEl>
                                          <p:spTgt spid="1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2100</Words>
  <Application>Microsoft Office PowerPoint</Application>
  <PresentationFormat>Widescreen</PresentationFormat>
  <Paragraphs>166</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微软雅黑</vt:lpstr>
      <vt:lpstr>Arial</vt:lpstr>
      <vt:lpstr>Arial Narrow</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DinhThanhVan</dc:creator>
  <cp:lastModifiedBy>DinhThanhVan</cp:lastModifiedBy>
  <cp:revision>2</cp:revision>
  <dcterms:created xsi:type="dcterms:W3CDTF">2024-09-15T04:09:18Z</dcterms:created>
  <dcterms:modified xsi:type="dcterms:W3CDTF">2024-09-15T04:13:15Z</dcterms:modified>
</cp:coreProperties>
</file>