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64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8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Fredoka One" panose="02000000000000000000" pitchFamily="2" charset="0"/>
      <p:regular r:id="rId29"/>
    </p:embeddedFont>
    <p:embeddedFont>
      <p:font typeface="Nunito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svg"/><Relationship Id="rId10" Type="http://schemas.openxmlformats.org/officeDocument/2006/relationships/image" Target="../media/image86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2"/>
          <p:cNvSpPr/>
          <p:nvPr/>
        </p:nvSpPr>
        <p:spPr>
          <a:xfrm rot="-3813788">
            <a:off x="7811797" y="616190"/>
            <a:ext cx="2790870" cy="4030314"/>
          </a:xfrm>
          <a:custGeom>
            <a:avLst/>
            <a:gdLst/>
            <a:ahLst/>
            <a:cxnLst/>
            <a:rect l="l" t="t" r="r" b="b"/>
            <a:pathLst>
              <a:path w="5584393" h="8064460" extrusionOk="0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4" name="Google Shape;2744;p22"/>
          <p:cNvGrpSpPr/>
          <p:nvPr/>
        </p:nvGrpSpPr>
        <p:grpSpPr>
          <a:xfrm>
            <a:off x="8446224" y="504808"/>
            <a:ext cx="976807" cy="1729286"/>
            <a:chOff x="16892448" y="1009615"/>
            <a:chExt cx="1953615" cy="3458571"/>
          </a:xfrm>
        </p:grpSpPr>
        <p:grpSp>
          <p:nvGrpSpPr>
            <p:cNvPr id="2745" name="Google Shape;2745;p22"/>
            <p:cNvGrpSpPr/>
            <p:nvPr/>
          </p:nvGrpSpPr>
          <p:grpSpPr>
            <a:xfrm>
              <a:off x="16892448" y="1009615"/>
              <a:ext cx="1953615" cy="3458571"/>
              <a:chOff x="16892448" y="1009615"/>
              <a:chExt cx="1953615" cy="3458571"/>
            </a:xfrm>
          </p:grpSpPr>
          <p:sp>
            <p:nvSpPr>
              <p:cNvPr id="2746" name="Google Shape;2746;p22"/>
              <p:cNvSpPr/>
              <p:nvPr/>
            </p:nvSpPr>
            <p:spPr>
              <a:xfrm>
                <a:off x="17072245" y="2865923"/>
                <a:ext cx="734420" cy="1602263"/>
              </a:xfrm>
              <a:custGeom>
                <a:avLst/>
                <a:gdLst/>
                <a:ahLst/>
                <a:cxnLst/>
                <a:rect l="l" t="t" r="r" b="b"/>
                <a:pathLst>
                  <a:path w="734420" h="1602263" extrusionOk="0">
                    <a:moveTo>
                      <a:pt x="674676" y="428215"/>
                    </a:moveTo>
                    <a:cubicBezTo>
                      <a:pt x="483609" y="826954"/>
                      <a:pt x="289562" y="1188713"/>
                      <a:pt x="59222" y="1586262"/>
                    </a:cubicBezTo>
                    <a:cubicBezTo>
                      <a:pt x="42174" y="1615695"/>
                      <a:pt x="-7326" y="1601902"/>
                      <a:pt x="919" y="1566230"/>
                    </a:cubicBezTo>
                    <a:cubicBezTo>
                      <a:pt x="219359" y="621708"/>
                      <a:pt x="354894" y="-11107"/>
                      <a:pt x="413274" y="148"/>
                    </a:cubicBezTo>
                    <a:cubicBezTo>
                      <a:pt x="540489" y="24717"/>
                      <a:pt x="700750" y="69028"/>
                      <a:pt x="730976" y="216730"/>
                    </a:cubicBezTo>
                    <a:cubicBezTo>
                      <a:pt x="746511" y="292743"/>
                      <a:pt x="706278" y="362046"/>
                      <a:pt x="674676" y="428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2"/>
              <p:cNvSpPr/>
              <p:nvPr/>
            </p:nvSpPr>
            <p:spPr>
              <a:xfrm>
                <a:off x="17361573" y="2864784"/>
                <a:ext cx="441068" cy="643287"/>
              </a:xfrm>
              <a:custGeom>
                <a:avLst/>
                <a:gdLst/>
                <a:ahLst/>
                <a:cxnLst/>
                <a:rect l="l" t="t" r="r" b="b"/>
                <a:pathLst>
                  <a:path w="441068" h="643287" extrusionOk="0">
                    <a:moveTo>
                      <a:pt x="280835" y="643287"/>
                    </a:moveTo>
                    <a:cubicBezTo>
                      <a:pt x="31111" y="384462"/>
                      <a:pt x="44503" y="398974"/>
                      <a:pt x="0" y="350879"/>
                    </a:cubicBezTo>
                    <a:cubicBezTo>
                      <a:pt x="91377" y="-1785"/>
                      <a:pt x="91142" y="-5036"/>
                      <a:pt x="123946" y="1287"/>
                    </a:cubicBezTo>
                    <a:cubicBezTo>
                      <a:pt x="608378" y="94848"/>
                      <a:pt x="432741" y="338048"/>
                      <a:pt x="280835" y="643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2"/>
              <p:cNvSpPr/>
              <p:nvPr/>
            </p:nvSpPr>
            <p:spPr>
              <a:xfrm>
                <a:off x="16892448" y="1009615"/>
                <a:ext cx="1953615" cy="2306164"/>
              </a:xfrm>
              <a:custGeom>
                <a:avLst/>
                <a:gdLst/>
                <a:ahLst/>
                <a:cxnLst/>
                <a:rect l="l" t="t" r="r" b="b"/>
                <a:pathLst>
                  <a:path w="1953615" h="2306164" extrusionOk="0">
                    <a:moveTo>
                      <a:pt x="1211828" y="6231"/>
                    </a:moveTo>
                    <a:cubicBezTo>
                      <a:pt x="633809" y="-46436"/>
                      <a:pt x="1078173" y="226389"/>
                      <a:pt x="613851" y="1146203"/>
                    </a:cubicBezTo>
                    <a:cubicBezTo>
                      <a:pt x="396890" y="1146203"/>
                      <a:pt x="125280" y="1304620"/>
                      <a:pt x="19080" y="1445155"/>
                    </a:cubicBezTo>
                    <a:cubicBezTo>
                      <a:pt x="-79664" y="1575820"/>
                      <a:pt x="214654" y="2051616"/>
                      <a:pt x="675403" y="2227920"/>
                    </a:cubicBezTo>
                    <a:cubicBezTo>
                      <a:pt x="1126615" y="2402654"/>
                      <a:pt x="1672163" y="2253244"/>
                      <a:pt x="1686592" y="2087052"/>
                    </a:cubicBezTo>
                    <a:cubicBezTo>
                      <a:pt x="1701913" y="1910561"/>
                      <a:pt x="1605657" y="1611201"/>
                      <a:pt x="1445202" y="1466225"/>
                    </a:cubicBezTo>
                    <a:cubicBezTo>
                      <a:pt x="1719576" y="459836"/>
                      <a:pt x="2231877" y="569881"/>
                      <a:pt x="1764418" y="218947"/>
                    </a:cubicBezTo>
                    <a:cubicBezTo>
                      <a:pt x="1666027" y="145078"/>
                      <a:pt x="1452935" y="28193"/>
                      <a:pt x="1211828" y="6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2"/>
              <p:cNvSpPr/>
              <p:nvPr/>
            </p:nvSpPr>
            <p:spPr>
              <a:xfrm>
                <a:off x="17498573" y="2228490"/>
                <a:ext cx="813576" cy="348799"/>
              </a:xfrm>
              <a:custGeom>
                <a:avLst/>
                <a:gdLst/>
                <a:ahLst/>
                <a:cxnLst/>
                <a:rect l="l" t="t" r="r" b="b"/>
                <a:pathLst>
                  <a:path w="813576" h="348799" extrusionOk="0">
                    <a:moveTo>
                      <a:pt x="797710" y="301255"/>
                    </a:moveTo>
                    <a:cubicBezTo>
                      <a:pt x="477887" y="282344"/>
                      <a:pt x="363725" y="279992"/>
                      <a:pt x="37288" y="5084"/>
                    </a:cubicBezTo>
                    <a:cubicBezTo>
                      <a:pt x="20102" y="-9394"/>
                      <a:pt x="-10822" y="9511"/>
                      <a:pt x="3828" y="30926"/>
                    </a:cubicBezTo>
                    <a:cubicBezTo>
                      <a:pt x="158747" y="257373"/>
                      <a:pt x="565719" y="397507"/>
                      <a:pt x="802022" y="333088"/>
                    </a:cubicBezTo>
                    <a:cubicBezTo>
                      <a:pt x="820169" y="328142"/>
                      <a:pt x="815581" y="302313"/>
                      <a:pt x="797710" y="301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0" name="Google Shape;2750;p22"/>
            <p:cNvSpPr/>
            <p:nvPr/>
          </p:nvSpPr>
          <p:spPr>
            <a:xfrm>
              <a:off x="17834773" y="1066928"/>
              <a:ext cx="923107" cy="478463"/>
            </a:xfrm>
            <a:custGeom>
              <a:avLst/>
              <a:gdLst/>
              <a:ahLst/>
              <a:cxnLst/>
              <a:rect l="l" t="t" r="r" b="b"/>
              <a:pathLst>
                <a:path w="923107" h="478463" extrusionOk="0">
                  <a:moveTo>
                    <a:pt x="894285" y="310076"/>
                  </a:moveTo>
                  <a:cubicBezTo>
                    <a:pt x="885419" y="297798"/>
                    <a:pt x="860479" y="304777"/>
                    <a:pt x="867417" y="321413"/>
                  </a:cubicBezTo>
                  <a:cubicBezTo>
                    <a:pt x="1007396" y="657178"/>
                    <a:pt x="-196734" y="159545"/>
                    <a:pt x="66735" y="33307"/>
                  </a:cubicBezTo>
                  <a:cubicBezTo>
                    <a:pt x="84661" y="24716"/>
                    <a:pt x="72035" y="-5747"/>
                    <a:pt x="53108" y="955"/>
                  </a:cubicBezTo>
                  <a:cubicBezTo>
                    <a:pt x="-51427" y="37955"/>
                    <a:pt x="21437" y="162962"/>
                    <a:pt x="75629" y="210206"/>
                  </a:cubicBezTo>
                  <a:cubicBezTo>
                    <a:pt x="165375" y="288453"/>
                    <a:pt x="287414" y="336776"/>
                    <a:pt x="396600" y="380879"/>
                  </a:cubicBezTo>
                  <a:cubicBezTo>
                    <a:pt x="897146" y="583054"/>
                    <a:pt x="978448" y="426636"/>
                    <a:pt x="894285" y="310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 :2; 37:25; 5:3; 1:9.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6" name="Google Shape;3506;p24"/>
          <p:cNvGrpSpPr/>
          <p:nvPr/>
        </p:nvGrpSpPr>
        <p:grpSpPr>
          <a:xfrm>
            <a:off x="-257088" y="120407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37:25 = 1,48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5:3 = 1,(6)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1:9= 0,(1)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3:2=1,5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3:2=1,5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37:2=1,48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=5:3=1,(6)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=1:9=0,(1)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022945" y="1630122"/>
            <a:ext cx="1351846" cy="33341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 :22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893</Words>
  <Application>Microsoft Office PowerPoint</Application>
  <PresentationFormat>On-screen Show (16:9)</PresentationFormat>
  <Paragraphs>136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Nunito</vt:lpstr>
      <vt:lpstr>Calibri</vt:lpstr>
      <vt:lpstr>Times New Roman</vt:lpstr>
      <vt:lpstr>Wingdings</vt:lpstr>
      <vt:lpstr>Cambria Math</vt:lpstr>
      <vt:lpstr>Fredoka One</vt:lpstr>
      <vt:lpstr>Red and Pink Cute Illustrative Scrapbook Influencer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</cp:lastModifiedBy>
  <cp:revision>6</cp:revision>
  <dcterms:modified xsi:type="dcterms:W3CDTF">2023-10-02T14:40:53Z</dcterms:modified>
</cp:coreProperties>
</file>