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6" r:id="rId2"/>
    <p:sldMasterId id="2147483698" r:id="rId3"/>
    <p:sldMasterId id="2147483710" r:id="rId4"/>
  </p:sldMasterIdLst>
  <p:notesMasterIdLst>
    <p:notesMasterId r:id="rId32"/>
  </p:notesMasterIdLst>
  <p:sldIdLst>
    <p:sldId id="277" r:id="rId5"/>
    <p:sldId id="276" r:id="rId6"/>
    <p:sldId id="272" r:id="rId7"/>
    <p:sldId id="269" r:id="rId8"/>
    <p:sldId id="278" r:id="rId9"/>
    <p:sldId id="289" r:id="rId10"/>
    <p:sldId id="290" r:id="rId11"/>
    <p:sldId id="279" r:id="rId12"/>
    <p:sldId id="283" r:id="rId13"/>
    <p:sldId id="284" r:id="rId14"/>
    <p:sldId id="301" r:id="rId15"/>
    <p:sldId id="285" r:id="rId16"/>
    <p:sldId id="302" r:id="rId17"/>
    <p:sldId id="263" r:id="rId18"/>
    <p:sldId id="281" r:id="rId19"/>
    <p:sldId id="282" r:id="rId20"/>
    <p:sldId id="303" r:id="rId21"/>
    <p:sldId id="306" r:id="rId22"/>
    <p:sldId id="305" r:id="rId23"/>
    <p:sldId id="304" r:id="rId24"/>
    <p:sldId id="309" r:id="rId25"/>
    <p:sldId id="312" r:id="rId26"/>
    <p:sldId id="311" r:id="rId27"/>
    <p:sldId id="310" r:id="rId28"/>
    <p:sldId id="314" r:id="rId29"/>
    <p:sldId id="308" r:id="rId30"/>
    <p:sldId id="31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4" d="100"/>
          <a:sy n="54" d="100"/>
        </p:scale>
        <p:origin x="590" y="55"/>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C27644-5790-4B95-B99A-AD1AE33E9A0D}" type="datetimeFigureOut">
              <a:rPr lang="en-US" smtClean="0"/>
              <a:t>12/8/2024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2FE512-89A2-42F9-B542-06FCFAD106CC}" type="slidenum">
              <a:rPr lang="en-US" smtClean="0"/>
              <a:t>‹#›</a:t>
            </a:fld>
            <a:endParaRPr lang="en-US"/>
          </a:p>
        </p:txBody>
      </p:sp>
    </p:spTree>
    <p:extLst>
      <p:ext uri="{BB962C8B-B14F-4D97-AF65-F5344CB8AC3E}">
        <p14:creationId xmlns:p14="http://schemas.microsoft.com/office/powerpoint/2010/main" val="2175731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E05CF9D-7A4B-4352-B758-E61449205C7F}" type="datetimeFigureOut">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F21FE7-603B-45F0-8974-56776DB4E688}" type="slidenum">
              <a:rPr lang="en-US" smtClean="0"/>
              <a:t>‹#›</a:t>
            </a:fld>
            <a:endParaRPr lang="en-US"/>
          </a:p>
        </p:txBody>
      </p:sp>
    </p:spTree>
    <p:extLst>
      <p:ext uri="{BB962C8B-B14F-4D97-AF65-F5344CB8AC3E}">
        <p14:creationId xmlns:p14="http://schemas.microsoft.com/office/powerpoint/2010/main" val="2681705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05CF9D-7A4B-4352-B758-E61449205C7F}" type="datetimeFigureOut">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F21FE7-603B-45F0-8974-56776DB4E688}" type="slidenum">
              <a:rPr lang="en-US" smtClean="0"/>
              <a:t>‹#›</a:t>
            </a:fld>
            <a:endParaRPr lang="en-US"/>
          </a:p>
        </p:txBody>
      </p:sp>
    </p:spTree>
    <p:extLst>
      <p:ext uri="{BB962C8B-B14F-4D97-AF65-F5344CB8AC3E}">
        <p14:creationId xmlns:p14="http://schemas.microsoft.com/office/powerpoint/2010/main" val="2827194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05CF9D-7A4B-4352-B758-E61449205C7F}" type="datetimeFigureOut">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F21FE7-603B-45F0-8974-56776DB4E688}" type="slidenum">
              <a:rPr lang="en-US" smtClean="0"/>
              <a:t>‹#›</a:t>
            </a:fld>
            <a:endParaRPr lang="en-US"/>
          </a:p>
        </p:txBody>
      </p:sp>
    </p:spTree>
    <p:extLst>
      <p:ext uri="{BB962C8B-B14F-4D97-AF65-F5344CB8AC3E}">
        <p14:creationId xmlns:p14="http://schemas.microsoft.com/office/powerpoint/2010/main" val="2345385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0E0D5C9-D3F8-4440-AB84-D8F122D02254}" type="datetimeFigureOut">
              <a:rPr lang="en-US" smtClean="0">
                <a:solidFill>
                  <a:prstClr val="black">
                    <a:tint val="75000"/>
                  </a:prstClr>
                </a:solidFill>
              </a:rPr>
              <a:pPr/>
              <a:t>12/8/2024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1A4DE0-0079-4A6F-8C53-26AAE49612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7057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E0D5C9-D3F8-4440-AB84-D8F122D02254}" type="datetimeFigureOut">
              <a:rPr lang="en-US" smtClean="0">
                <a:solidFill>
                  <a:prstClr val="black">
                    <a:tint val="75000"/>
                  </a:prstClr>
                </a:solidFill>
              </a:rPr>
              <a:pPr/>
              <a:t>12/8/2024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1A4DE0-0079-4A6F-8C53-26AAE49612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4721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E0D5C9-D3F8-4440-AB84-D8F122D02254}" type="datetimeFigureOut">
              <a:rPr lang="en-US" smtClean="0">
                <a:solidFill>
                  <a:prstClr val="black">
                    <a:tint val="75000"/>
                  </a:prstClr>
                </a:solidFill>
              </a:rPr>
              <a:pPr/>
              <a:t>12/8/2024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1A4DE0-0079-4A6F-8C53-26AAE49612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914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E0D5C9-D3F8-4440-AB84-D8F122D02254}" type="datetimeFigureOut">
              <a:rPr lang="en-US" smtClean="0">
                <a:solidFill>
                  <a:prstClr val="black">
                    <a:tint val="75000"/>
                  </a:prstClr>
                </a:solidFill>
              </a:rPr>
              <a:pPr/>
              <a:t>12/8/2024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51A4DE0-0079-4A6F-8C53-26AAE49612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1301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E0D5C9-D3F8-4440-AB84-D8F122D02254}" type="datetimeFigureOut">
              <a:rPr lang="en-US" smtClean="0">
                <a:solidFill>
                  <a:prstClr val="black">
                    <a:tint val="75000"/>
                  </a:prstClr>
                </a:solidFill>
              </a:rPr>
              <a:pPr/>
              <a:t>12/8/2024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51A4DE0-0079-4A6F-8C53-26AAE49612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82473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E0D5C9-D3F8-4440-AB84-D8F122D02254}" type="datetimeFigureOut">
              <a:rPr lang="en-US" smtClean="0">
                <a:solidFill>
                  <a:prstClr val="black">
                    <a:tint val="75000"/>
                  </a:prstClr>
                </a:solidFill>
              </a:rPr>
              <a:pPr/>
              <a:t>12/8/2024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51A4DE0-0079-4A6F-8C53-26AAE49612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5169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E0D5C9-D3F8-4440-AB84-D8F122D02254}" type="datetimeFigureOut">
              <a:rPr lang="en-US" smtClean="0">
                <a:solidFill>
                  <a:prstClr val="black">
                    <a:tint val="75000"/>
                  </a:prstClr>
                </a:solidFill>
              </a:rPr>
              <a:pPr/>
              <a:t>12/8/2024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51A4DE0-0079-4A6F-8C53-26AAE49612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64818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8"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E0D5C9-D3F8-4440-AB84-D8F122D02254}" type="datetimeFigureOut">
              <a:rPr lang="en-US" smtClean="0">
                <a:solidFill>
                  <a:prstClr val="black">
                    <a:tint val="75000"/>
                  </a:prstClr>
                </a:solidFill>
              </a:rPr>
              <a:pPr/>
              <a:t>12/8/2024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51A4DE0-0079-4A6F-8C53-26AAE49612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7160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05CF9D-7A4B-4352-B758-E61449205C7F}" type="datetimeFigureOut">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F21FE7-603B-45F0-8974-56776DB4E688}" type="slidenum">
              <a:rPr lang="en-US" smtClean="0"/>
              <a:t>‹#›</a:t>
            </a:fld>
            <a:endParaRPr lang="en-US"/>
          </a:p>
        </p:txBody>
      </p:sp>
    </p:spTree>
    <p:extLst>
      <p:ext uri="{BB962C8B-B14F-4D97-AF65-F5344CB8AC3E}">
        <p14:creationId xmlns:p14="http://schemas.microsoft.com/office/powerpoint/2010/main" val="35733284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4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E0D5C9-D3F8-4440-AB84-D8F122D02254}" type="datetimeFigureOut">
              <a:rPr lang="en-US" smtClean="0">
                <a:solidFill>
                  <a:prstClr val="black">
                    <a:tint val="75000"/>
                  </a:prstClr>
                </a:solidFill>
              </a:rPr>
              <a:pPr/>
              <a:t>12/8/2024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51A4DE0-0079-4A6F-8C53-26AAE49612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01510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E0D5C9-D3F8-4440-AB84-D8F122D02254}" type="datetimeFigureOut">
              <a:rPr lang="en-US" smtClean="0">
                <a:solidFill>
                  <a:prstClr val="black">
                    <a:tint val="75000"/>
                  </a:prstClr>
                </a:solidFill>
              </a:rPr>
              <a:pPr/>
              <a:t>12/8/2024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1A4DE0-0079-4A6F-8C53-26AAE49612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80408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E0D5C9-D3F8-4440-AB84-D8F122D02254}" type="datetimeFigureOut">
              <a:rPr lang="en-US" smtClean="0">
                <a:solidFill>
                  <a:prstClr val="black">
                    <a:tint val="75000"/>
                  </a:prstClr>
                </a:solidFill>
              </a:rPr>
              <a:pPr/>
              <a:t>12/8/2024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1A4DE0-0079-4A6F-8C53-26AAE49612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8355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8ECAFC5-8596-4FD3-877F-D48ED50D5A02}" type="datetimeFigureOut">
              <a:rPr lang="en-US" smtClean="0">
                <a:solidFill>
                  <a:prstClr val="black">
                    <a:tint val="75000"/>
                  </a:prstClr>
                </a:solidFill>
              </a:rPr>
              <a:pPr/>
              <a:t>12/8/2024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349E75-E58E-444F-91EC-C197F038D4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80608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ECAFC5-8596-4FD3-877F-D48ED50D5A02}" type="datetimeFigureOut">
              <a:rPr lang="en-US" smtClean="0">
                <a:solidFill>
                  <a:prstClr val="black">
                    <a:tint val="75000"/>
                  </a:prstClr>
                </a:solidFill>
              </a:rPr>
              <a:pPr/>
              <a:t>12/8/2024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349E75-E58E-444F-91EC-C197F038D4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28015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ECAFC5-8596-4FD3-877F-D48ED50D5A02}" type="datetimeFigureOut">
              <a:rPr lang="en-US" smtClean="0">
                <a:solidFill>
                  <a:prstClr val="black">
                    <a:tint val="75000"/>
                  </a:prstClr>
                </a:solidFill>
              </a:rPr>
              <a:pPr/>
              <a:t>12/8/2024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349E75-E58E-444F-91EC-C197F038D4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7410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8ECAFC5-8596-4FD3-877F-D48ED50D5A02}" type="datetimeFigureOut">
              <a:rPr lang="en-US" smtClean="0">
                <a:solidFill>
                  <a:prstClr val="black">
                    <a:tint val="75000"/>
                  </a:prstClr>
                </a:solidFill>
              </a:rPr>
              <a:pPr/>
              <a:t>12/8/2024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B349E75-E58E-444F-91EC-C197F038D4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94505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ECAFC5-8596-4FD3-877F-D48ED50D5A02}" type="datetimeFigureOut">
              <a:rPr lang="en-US" smtClean="0">
                <a:solidFill>
                  <a:prstClr val="black">
                    <a:tint val="75000"/>
                  </a:prstClr>
                </a:solidFill>
              </a:rPr>
              <a:pPr/>
              <a:t>12/8/2024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B349E75-E58E-444F-91EC-C197F038D4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58749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ECAFC5-8596-4FD3-877F-D48ED50D5A02}" type="datetimeFigureOut">
              <a:rPr lang="en-US" smtClean="0">
                <a:solidFill>
                  <a:prstClr val="black">
                    <a:tint val="75000"/>
                  </a:prstClr>
                </a:solidFill>
              </a:rPr>
              <a:pPr/>
              <a:t>12/8/2024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B349E75-E58E-444F-91EC-C197F038D4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61182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ECAFC5-8596-4FD3-877F-D48ED50D5A02}" type="datetimeFigureOut">
              <a:rPr lang="en-US" smtClean="0">
                <a:solidFill>
                  <a:prstClr val="black">
                    <a:tint val="75000"/>
                  </a:prstClr>
                </a:solidFill>
              </a:rPr>
              <a:pPr/>
              <a:t>12/8/2024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B349E75-E58E-444F-91EC-C197F038D4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7125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05CF9D-7A4B-4352-B758-E61449205C7F}" type="datetimeFigureOut">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F21FE7-603B-45F0-8974-56776DB4E688}" type="slidenum">
              <a:rPr lang="en-US" smtClean="0"/>
              <a:t>‹#›</a:t>
            </a:fld>
            <a:endParaRPr lang="en-US"/>
          </a:p>
        </p:txBody>
      </p:sp>
    </p:spTree>
    <p:extLst>
      <p:ext uri="{BB962C8B-B14F-4D97-AF65-F5344CB8AC3E}">
        <p14:creationId xmlns:p14="http://schemas.microsoft.com/office/powerpoint/2010/main" val="35315592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8"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ECAFC5-8596-4FD3-877F-D48ED50D5A02}" type="datetimeFigureOut">
              <a:rPr lang="en-US" smtClean="0">
                <a:solidFill>
                  <a:prstClr val="black">
                    <a:tint val="75000"/>
                  </a:prstClr>
                </a:solidFill>
              </a:rPr>
              <a:pPr/>
              <a:t>12/8/2024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B349E75-E58E-444F-91EC-C197F038D4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5901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4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ECAFC5-8596-4FD3-877F-D48ED50D5A02}" type="datetimeFigureOut">
              <a:rPr lang="en-US" smtClean="0">
                <a:solidFill>
                  <a:prstClr val="black">
                    <a:tint val="75000"/>
                  </a:prstClr>
                </a:solidFill>
              </a:rPr>
              <a:pPr/>
              <a:t>12/8/2024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B349E75-E58E-444F-91EC-C197F038D4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48457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ECAFC5-8596-4FD3-877F-D48ED50D5A02}" type="datetimeFigureOut">
              <a:rPr lang="en-US" smtClean="0">
                <a:solidFill>
                  <a:prstClr val="black">
                    <a:tint val="75000"/>
                  </a:prstClr>
                </a:solidFill>
              </a:rPr>
              <a:pPr/>
              <a:t>12/8/2024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349E75-E58E-444F-91EC-C197F038D4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68230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ECAFC5-8596-4FD3-877F-D48ED50D5A02}" type="datetimeFigureOut">
              <a:rPr lang="en-US" smtClean="0">
                <a:solidFill>
                  <a:prstClr val="black">
                    <a:tint val="75000"/>
                  </a:prstClr>
                </a:solidFill>
              </a:rPr>
              <a:pPr/>
              <a:t>12/8/2024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349E75-E58E-444F-91EC-C197F038D4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98922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E05CF9D-7A4B-4352-B758-E61449205C7F}" type="datetimeFigureOut">
              <a:rPr lang="en-US" smtClean="0">
                <a:solidFill>
                  <a:prstClr val="black">
                    <a:tint val="75000"/>
                  </a:prstClr>
                </a:solidFill>
              </a:rPr>
              <a:pPr/>
              <a:t>12/8/2024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F21FE7-603B-45F0-8974-56776DB4E6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30643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05CF9D-7A4B-4352-B758-E61449205C7F}" type="datetimeFigureOut">
              <a:rPr lang="en-US" smtClean="0">
                <a:solidFill>
                  <a:prstClr val="black">
                    <a:tint val="75000"/>
                  </a:prstClr>
                </a:solidFill>
              </a:rPr>
              <a:pPr/>
              <a:t>12/8/2024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F21FE7-603B-45F0-8974-56776DB4E6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72054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05CF9D-7A4B-4352-B758-E61449205C7F}" type="datetimeFigureOut">
              <a:rPr lang="en-US" smtClean="0">
                <a:solidFill>
                  <a:prstClr val="black">
                    <a:tint val="75000"/>
                  </a:prstClr>
                </a:solidFill>
              </a:rPr>
              <a:pPr/>
              <a:t>12/8/2024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F21FE7-603B-45F0-8974-56776DB4E6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17590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E05CF9D-7A4B-4352-B758-E61449205C7F}" type="datetimeFigureOut">
              <a:rPr lang="en-US" smtClean="0">
                <a:solidFill>
                  <a:prstClr val="black">
                    <a:tint val="75000"/>
                  </a:prstClr>
                </a:solidFill>
              </a:rPr>
              <a:pPr/>
              <a:t>12/8/2024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F21FE7-603B-45F0-8974-56776DB4E6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3063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E05CF9D-7A4B-4352-B758-E61449205C7F}" type="datetimeFigureOut">
              <a:rPr lang="en-US" smtClean="0">
                <a:solidFill>
                  <a:prstClr val="black">
                    <a:tint val="75000"/>
                  </a:prstClr>
                </a:solidFill>
              </a:rPr>
              <a:pPr/>
              <a:t>12/8/2024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4F21FE7-603B-45F0-8974-56776DB4E6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027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05CF9D-7A4B-4352-B758-E61449205C7F}" type="datetimeFigureOut">
              <a:rPr lang="en-US" smtClean="0">
                <a:solidFill>
                  <a:prstClr val="black">
                    <a:tint val="75000"/>
                  </a:prstClr>
                </a:solidFill>
              </a:rPr>
              <a:pPr/>
              <a:t>12/8/2024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F21FE7-603B-45F0-8974-56776DB4E6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228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E05CF9D-7A4B-4352-B758-E61449205C7F}" type="datetimeFigureOut">
              <a:rPr lang="en-US" smtClean="0"/>
              <a:t>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F21FE7-603B-45F0-8974-56776DB4E688}" type="slidenum">
              <a:rPr lang="en-US" smtClean="0"/>
              <a:t>‹#›</a:t>
            </a:fld>
            <a:endParaRPr lang="en-US"/>
          </a:p>
        </p:txBody>
      </p:sp>
    </p:spTree>
    <p:extLst>
      <p:ext uri="{BB962C8B-B14F-4D97-AF65-F5344CB8AC3E}">
        <p14:creationId xmlns:p14="http://schemas.microsoft.com/office/powerpoint/2010/main" val="22497424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05CF9D-7A4B-4352-B758-E61449205C7F}" type="datetimeFigureOut">
              <a:rPr lang="en-US" smtClean="0">
                <a:solidFill>
                  <a:prstClr val="black">
                    <a:tint val="75000"/>
                  </a:prstClr>
                </a:solidFill>
              </a:rPr>
              <a:pPr/>
              <a:t>12/8/2024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F21FE7-603B-45F0-8974-56776DB4E6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32251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8"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05CF9D-7A4B-4352-B758-E61449205C7F}" type="datetimeFigureOut">
              <a:rPr lang="en-US" smtClean="0">
                <a:solidFill>
                  <a:prstClr val="black">
                    <a:tint val="75000"/>
                  </a:prstClr>
                </a:solidFill>
              </a:rPr>
              <a:pPr/>
              <a:t>12/8/2024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F21FE7-603B-45F0-8974-56776DB4E6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0940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4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05CF9D-7A4B-4352-B758-E61449205C7F}" type="datetimeFigureOut">
              <a:rPr lang="en-US" smtClean="0">
                <a:solidFill>
                  <a:prstClr val="black">
                    <a:tint val="75000"/>
                  </a:prstClr>
                </a:solidFill>
              </a:rPr>
              <a:pPr/>
              <a:t>12/8/2024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F21FE7-603B-45F0-8974-56776DB4E6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65321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05CF9D-7A4B-4352-B758-E61449205C7F}" type="datetimeFigureOut">
              <a:rPr lang="en-US" smtClean="0">
                <a:solidFill>
                  <a:prstClr val="black">
                    <a:tint val="75000"/>
                  </a:prstClr>
                </a:solidFill>
              </a:rPr>
              <a:pPr/>
              <a:t>12/8/2024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F21FE7-603B-45F0-8974-56776DB4E6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94997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05CF9D-7A4B-4352-B758-E61449205C7F}" type="datetimeFigureOut">
              <a:rPr lang="en-US" smtClean="0">
                <a:solidFill>
                  <a:prstClr val="black">
                    <a:tint val="75000"/>
                  </a:prstClr>
                </a:solidFill>
              </a:rPr>
              <a:pPr/>
              <a:t>12/8/2024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F21FE7-603B-45F0-8974-56776DB4E6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5308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E05CF9D-7A4B-4352-B758-E61449205C7F}" type="datetimeFigureOut">
              <a:rPr lang="en-US" smtClean="0"/>
              <a:t>12/8/2024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F21FE7-603B-45F0-8974-56776DB4E688}" type="slidenum">
              <a:rPr lang="en-US" smtClean="0"/>
              <a:t>‹#›</a:t>
            </a:fld>
            <a:endParaRPr lang="en-US"/>
          </a:p>
        </p:txBody>
      </p:sp>
    </p:spTree>
    <p:extLst>
      <p:ext uri="{BB962C8B-B14F-4D97-AF65-F5344CB8AC3E}">
        <p14:creationId xmlns:p14="http://schemas.microsoft.com/office/powerpoint/2010/main" val="3073414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05CF9D-7A4B-4352-B758-E61449205C7F}" type="datetimeFigureOut">
              <a:rPr lang="en-US" smtClean="0"/>
              <a:t>12/8/2024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F21FE7-603B-45F0-8974-56776DB4E688}" type="slidenum">
              <a:rPr lang="en-US" smtClean="0"/>
              <a:t>‹#›</a:t>
            </a:fld>
            <a:endParaRPr lang="en-US"/>
          </a:p>
        </p:txBody>
      </p:sp>
    </p:spTree>
    <p:extLst>
      <p:ext uri="{BB962C8B-B14F-4D97-AF65-F5344CB8AC3E}">
        <p14:creationId xmlns:p14="http://schemas.microsoft.com/office/powerpoint/2010/main" val="393549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05CF9D-7A4B-4352-B758-E61449205C7F}" type="datetimeFigureOut">
              <a:rPr lang="en-US" smtClean="0"/>
              <a:t>12/8/2024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F21FE7-603B-45F0-8974-56776DB4E688}" type="slidenum">
              <a:rPr lang="en-US" smtClean="0"/>
              <a:t>‹#›</a:t>
            </a:fld>
            <a:endParaRPr lang="en-US"/>
          </a:p>
        </p:txBody>
      </p:sp>
    </p:spTree>
    <p:extLst>
      <p:ext uri="{BB962C8B-B14F-4D97-AF65-F5344CB8AC3E}">
        <p14:creationId xmlns:p14="http://schemas.microsoft.com/office/powerpoint/2010/main" val="38036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8"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05CF9D-7A4B-4352-B758-E61449205C7F}" type="datetimeFigureOut">
              <a:rPr lang="en-US" smtClean="0"/>
              <a:t>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F21FE7-603B-45F0-8974-56776DB4E688}" type="slidenum">
              <a:rPr lang="en-US" smtClean="0"/>
              <a:t>‹#›</a:t>
            </a:fld>
            <a:endParaRPr lang="en-US"/>
          </a:p>
        </p:txBody>
      </p:sp>
    </p:spTree>
    <p:extLst>
      <p:ext uri="{BB962C8B-B14F-4D97-AF65-F5344CB8AC3E}">
        <p14:creationId xmlns:p14="http://schemas.microsoft.com/office/powerpoint/2010/main" val="3950918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4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05CF9D-7A4B-4352-B758-E61449205C7F}" type="datetimeFigureOut">
              <a:rPr lang="en-US" smtClean="0"/>
              <a:t>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F21FE7-603B-45F0-8974-56776DB4E688}" type="slidenum">
              <a:rPr lang="en-US" smtClean="0"/>
              <a:t>‹#›</a:t>
            </a:fld>
            <a:endParaRPr lang="en-US"/>
          </a:p>
        </p:txBody>
      </p:sp>
    </p:spTree>
    <p:extLst>
      <p:ext uri="{BB962C8B-B14F-4D97-AF65-F5344CB8AC3E}">
        <p14:creationId xmlns:p14="http://schemas.microsoft.com/office/powerpoint/2010/main" val="1503055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05CF9D-7A4B-4352-B758-E61449205C7F}" type="datetimeFigureOut">
              <a:rPr lang="en-US" smtClean="0"/>
              <a:t>12/8/2024</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F21FE7-603B-45F0-8974-56776DB4E688}" type="slidenum">
              <a:rPr lang="en-US" smtClean="0"/>
              <a:t>‹#›</a:t>
            </a:fld>
            <a:endParaRPr lang="en-US"/>
          </a:p>
        </p:txBody>
      </p:sp>
    </p:spTree>
    <p:extLst>
      <p:ext uri="{BB962C8B-B14F-4D97-AF65-F5344CB8AC3E}">
        <p14:creationId xmlns:p14="http://schemas.microsoft.com/office/powerpoint/2010/main" val="35529882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E0D5C9-D3F8-4440-AB84-D8F122D02254}" type="datetimeFigureOut">
              <a:rPr lang="en-US" smtClean="0">
                <a:solidFill>
                  <a:prstClr val="black">
                    <a:tint val="75000"/>
                  </a:prstClr>
                </a:solidFill>
              </a:rPr>
              <a:pPr/>
              <a:t>12/8/2024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1A4DE0-0079-4A6F-8C53-26AAE49612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381433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ECAFC5-8596-4FD3-877F-D48ED50D5A02}" type="datetimeFigureOut">
              <a:rPr lang="en-US" smtClean="0">
                <a:solidFill>
                  <a:prstClr val="black">
                    <a:tint val="75000"/>
                  </a:prstClr>
                </a:solidFill>
              </a:rPr>
              <a:pPr/>
              <a:t>12/8/2024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349E75-E58E-444F-91EC-C197F038D4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47513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05CF9D-7A4B-4352-B758-E61449205C7F}" type="datetimeFigureOut">
              <a:rPr lang="en-US" smtClean="0">
                <a:solidFill>
                  <a:prstClr val="black">
                    <a:tint val="75000"/>
                  </a:prstClr>
                </a:solidFill>
              </a:rPr>
              <a:pPr/>
              <a:t>12/8/2024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F21FE7-603B-45F0-8974-56776DB4E6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501049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200 Hình Nền PowerPoint Thuyết Trình Đẹp - Đề án 2020 - Tổng hợp chia sẻ hình  ảnh, tranh vẽ, biểu mẫu trong lĩnh vực giáo dục | Hình nền, Hình ảnh, Giáo  dụ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174132" y="3270"/>
            <a:ext cx="5410200" cy="1015663"/>
          </a:xfrm>
          <a:prstGeom prst="rect">
            <a:avLst/>
          </a:prstGeom>
        </p:spPr>
        <p:txBody>
          <a:bodyPr wrap="square">
            <a:spAutoFit/>
          </a:bodyPr>
          <a:lstStyle/>
          <a:p>
            <a:pPr>
              <a:defRPr/>
            </a:pPr>
            <a:r>
              <a:rPr lang="en-US" sz="6000" b="1" kern="10" dirty="0">
                <a:ln w="19050">
                  <a:solidFill>
                    <a:srgbClr val="A50021"/>
                  </a:solidFill>
                  <a:round/>
                  <a:headEnd/>
                  <a:tailEnd/>
                </a:ln>
                <a:latin typeface="Times New Roman" pitchFamily="18" charset="0"/>
                <a:cs typeface="Times New Roman" pitchFamily="18" charset="0"/>
              </a:rPr>
              <a:t>KHỞI ĐỘNG</a:t>
            </a:r>
          </a:p>
        </p:txBody>
      </p:sp>
      <p:sp>
        <p:nvSpPr>
          <p:cNvPr id="4" name="TextBox 3">
            <a:extLst>
              <a:ext uri="{FF2B5EF4-FFF2-40B4-BE49-F238E27FC236}">
                <a16:creationId xmlns:a16="http://schemas.microsoft.com/office/drawing/2014/main" id="{8AC42BF0-E946-4D8A-9F0B-8126C4BD29CC}"/>
              </a:ext>
            </a:extLst>
          </p:cNvPr>
          <p:cNvSpPr txBox="1"/>
          <p:nvPr/>
        </p:nvSpPr>
        <p:spPr>
          <a:xfrm>
            <a:off x="35668" y="1018924"/>
            <a:ext cx="9108332" cy="1200329"/>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600" kern="0" dirty="0">
                <a:solidFill>
                  <a:srgbClr val="004248"/>
                </a:solidFill>
                <a:latin typeface="Times New Roman"/>
                <a:ea typeface="Arial" panose="020B0604020202020204" pitchFamily="34" charset="0"/>
                <a:cs typeface="Times New Roman" panose="02020603050405020304" pitchFamily="18" charset="0"/>
              </a:rPr>
              <a:t>T</a:t>
            </a:r>
            <a:r>
              <a:rPr kumimoji="0" lang="en-US" sz="3600" i="0" u="none" strike="noStrike" kern="0" cap="none" spc="0" normalizeH="0" baseline="0" noProof="0" dirty="0" err="1">
                <a:ln>
                  <a:noFill/>
                </a:ln>
                <a:solidFill>
                  <a:srgbClr val="004248"/>
                </a:solidFill>
                <a:effectLst/>
                <a:uLnTx/>
                <a:uFillTx/>
                <a:latin typeface="Times New Roman"/>
                <a:ea typeface="Arial" panose="020B0604020202020204" pitchFamily="34" charset="0"/>
                <a:cs typeface="Times New Roman" panose="02020603050405020304" pitchFamily="18" charset="0"/>
              </a:rPr>
              <a:t>hấu</a:t>
            </a:r>
            <a:r>
              <a:rPr kumimoji="0" lang="en-US" sz="3600" i="0" u="none" strike="noStrike" kern="0" cap="none" spc="0" normalizeH="0" baseline="0" noProof="0" dirty="0">
                <a:ln>
                  <a:noFill/>
                </a:ln>
                <a:solidFill>
                  <a:srgbClr val="004248"/>
                </a:solidFill>
                <a:effectLst/>
                <a:uLnTx/>
                <a:uFillTx/>
                <a:latin typeface="Times New Roman"/>
                <a:ea typeface="Arial" panose="020B0604020202020204" pitchFamily="34" charset="0"/>
                <a:cs typeface="Times New Roman" panose="02020603050405020304" pitchFamily="18" charset="0"/>
              </a:rPr>
              <a:t> </a:t>
            </a:r>
            <a:r>
              <a:rPr kumimoji="0" lang="en-US" sz="3600" i="0" u="none" strike="noStrike" kern="0" cap="none" spc="0" normalizeH="0" baseline="0" noProof="0" dirty="0" err="1">
                <a:ln>
                  <a:noFill/>
                </a:ln>
                <a:solidFill>
                  <a:srgbClr val="004248"/>
                </a:solidFill>
                <a:effectLst/>
                <a:uLnTx/>
                <a:uFillTx/>
                <a:latin typeface="Times New Roman"/>
                <a:ea typeface="Arial" panose="020B0604020202020204" pitchFamily="34" charset="0"/>
                <a:cs typeface="Times New Roman" panose="02020603050405020304" pitchFamily="18" charset="0"/>
              </a:rPr>
              <a:t>kính</a:t>
            </a:r>
            <a:r>
              <a:rPr lang="en-US" sz="3600" kern="0" dirty="0">
                <a:solidFill>
                  <a:srgbClr val="004248"/>
                </a:solidFill>
                <a:latin typeface="Times New Roman"/>
                <a:ea typeface="Arial" panose="020B0604020202020204" pitchFamily="34" charset="0"/>
                <a:cs typeface="Times New Roman" panose="02020603050405020304" pitchFamily="18" charset="0"/>
              </a:rPr>
              <a:t> </a:t>
            </a:r>
            <a:r>
              <a:rPr kumimoji="0" lang="en-US" sz="3600" i="0" u="none" strike="noStrike" kern="0" cap="none" spc="0" normalizeH="0" baseline="0" noProof="0" dirty="0" err="1">
                <a:ln>
                  <a:noFill/>
                </a:ln>
                <a:solidFill>
                  <a:srgbClr val="004248"/>
                </a:solidFill>
                <a:effectLst/>
                <a:uLnTx/>
                <a:uFillTx/>
                <a:latin typeface="Times New Roman"/>
                <a:ea typeface="Arial" panose="020B0604020202020204" pitchFamily="34" charset="0"/>
                <a:cs typeface="Times New Roman" panose="02020603050405020304" pitchFamily="18" charset="0"/>
              </a:rPr>
              <a:t>có</a:t>
            </a:r>
            <a:r>
              <a:rPr kumimoji="0" lang="en-US" sz="3600" i="0" u="none" strike="noStrike" kern="0" cap="none" spc="0" normalizeH="0" baseline="0" noProof="0" dirty="0">
                <a:ln>
                  <a:noFill/>
                </a:ln>
                <a:solidFill>
                  <a:srgbClr val="004248"/>
                </a:solidFill>
                <a:effectLst/>
                <a:uLnTx/>
                <a:uFillTx/>
                <a:latin typeface="Times New Roman"/>
                <a:ea typeface="Arial" panose="020B0604020202020204" pitchFamily="34" charset="0"/>
                <a:cs typeface="Times New Roman" panose="02020603050405020304" pitchFamily="18" charset="0"/>
              </a:rPr>
              <a:t> </a:t>
            </a:r>
            <a:r>
              <a:rPr kumimoji="0" lang="en-US" sz="3600" i="0" u="none" strike="noStrike" kern="0" cap="none" spc="0" normalizeH="0" baseline="0" noProof="0" dirty="0" err="1">
                <a:ln>
                  <a:noFill/>
                </a:ln>
                <a:solidFill>
                  <a:srgbClr val="004248"/>
                </a:solidFill>
                <a:effectLst/>
                <a:uLnTx/>
                <a:uFillTx/>
                <a:latin typeface="Times New Roman"/>
                <a:ea typeface="Arial" panose="020B0604020202020204" pitchFamily="34" charset="0"/>
                <a:cs typeface="Times New Roman" panose="02020603050405020304" pitchFamily="18" charset="0"/>
              </a:rPr>
              <a:t>trong</a:t>
            </a:r>
            <a:r>
              <a:rPr kumimoji="0" lang="en-US" sz="3600" i="0" u="none" strike="noStrike" kern="0" cap="none" spc="0" normalizeH="0" noProof="0" dirty="0">
                <a:ln>
                  <a:noFill/>
                </a:ln>
                <a:solidFill>
                  <a:srgbClr val="004248"/>
                </a:solidFill>
                <a:effectLst/>
                <a:uLnTx/>
                <a:uFillTx/>
                <a:latin typeface="Times New Roman"/>
                <a:ea typeface="Arial" panose="020B0604020202020204" pitchFamily="34" charset="0"/>
                <a:cs typeface="Times New Roman" panose="02020603050405020304" pitchFamily="18" charset="0"/>
              </a:rPr>
              <a:t> </a:t>
            </a:r>
            <a:r>
              <a:rPr kumimoji="0" lang="en-US" sz="3600" i="0" u="none" strike="noStrike" kern="0" cap="none" spc="0" normalizeH="0" noProof="0" dirty="0" err="1">
                <a:ln>
                  <a:noFill/>
                </a:ln>
                <a:solidFill>
                  <a:srgbClr val="004248"/>
                </a:solidFill>
                <a:effectLst/>
                <a:uLnTx/>
                <a:uFillTx/>
                <a:latin typeface="Times New Roman"/>
                <a:ea typeface="Arial" panose="020B0604020202020204" pitchFamily="34" charset="0"/>
                <a:cs typeface="Times New Roman" panose="02020603050405020304" pitchFamily="18" charset="0"/>
              </a:rPr>
              <a:t>các</a:t>
            </a:r>
            <a:r>
              <a:rPr kumimoji="0" lang="en-US" sz="3600" i="0" u="none" strike="noStrike" kern="0" cap="none" spc="0" normalizeH="0" noProof="0" dirty="0">
                <a:ln>
                  <a:noFill/>
                </a:ln>
                <a:solidFill>
                  <a:srgbClr val="004248"/>
                </a:solidFill>
                <a:effectLst/>
                <a:uLnTx/>
                <a:uFillTx/>
                <a:latin typeface="Times New Roman"/>
                <a:ea typeface="Arial" panose="020B0604020202020204" pitchFamily="34" charset="0"/>
                <a:cs typeface="Times New Roman" panose="02020603050405020304" pitchFamily="18" charset="0"/>
              </a:rPr>
              <a:t> </a:t>
            </a:r>
            <a:r>
              <a:rPr kumimoji="0" lang="en-US" sz="3600" i="0" u="none" strike="noStrike" kern="0" cap="none" spc="0" normalizeH="0" noProof="0" dirty="0" err="1">
                <a:ln>
                  <a:noFill/>
                </a:ln>
                <a:solidFill>
                  <a:srgbClr val="004248"/>
                </a:solidFill>
                <a:effectLst/>
                <a:uLnTx/>
                <a:uFillTx/>
                <a:latin typeface="Times New Roman"/>
                <a:ea typeface="Arial" panose="020B0604020202020204" pitchFamily="34" charset="0"/>
                <a:cs typeface="Times New Roman" panose="02020603050405020304" pitchFamily="18" charset="0"/>
              </a:rPr>
              <a:t>dụng</a:t>
            </a:r>
            <a:r>
              <a:rPr kumimoji="0" lang="en-US" sz="3600" i="0" u="none" strike="noStrike" kern="0" cap="none" spc="0" normalizeH="0" noProof="0" dirty="0">
                <a:ln>
                  <a:noFill/>
                </a:ln>
                <a:solidFill>
                  <a:srgbClr val="004248"/>
                </a:solidFill>
                <a:effectLst/>
                <a:uLnTx/>
                <a:uFillTx/>
                <a:latin typeface="Times New Roman"/>
                <a:ea typeface="Arial" panose="020B0604020202020204" pitchFamily="34" charset="0"/>
                <a:cs typeface="Times New Roman" panose="02020603050405020304" pitchFamily="18" charset="0"/>
              </a:rPr>
              <a:t> </a:t>
            </a:r>
            <a:r>
              <a:rPr kumimoji="0" lang="en-US" sz="3600" i="0" u="none" strike="noStrike" kern="0" cap="none" spc="0" normalizeH="0" noProof="0" dirty="0" err="1">
                <a:ln>
                  <a:noFill/>
                </a:ln>
                <a:solidFill>
                  <a:srgbClr val="004248"/>
                </a:solidFill>
                <a:effectLst/>
                <a:uLnTx/>
                <a:uFillTx/>
                <a:latin typeface="Times New Roman"/>
                <a:ea typeface="Arial" panose="020B0604020202020204" pitchFamily="34" charset="0"/>
                <a:cs typeface="Times New Roman" panose="02020603050405020304" pitchFamily="18" charset="0"/>
              </a:rPr>
              <a:t>cụ</a:t>
            </a:r>
            <a:r>
              <a:rPr kumimoji="0" lang="en-US" sz="3600" i="0" u="none" strike="noStrike" kern="0" cap="none" spc="0" normalizeH="0" noProof="0" dirty="0">
                <a:ln>
                  <a:noFill/>
                </a:ln>
                <a:solidFill>
                  <a:srgbClr val="004248"/>
                </a:solidFill>
                <a:effectLst/>
                <a:uLnTx/>
                <a:uFillTx/>
                <a:latin typeface="Times New Roman"/>
                <a:ea typeface="Arial" panose="020B0604020202020204" pitchFamily="34" charset="0"/>
                <a:cs typeface="Times New Roman" panose="02020603050405020304" pitchFamily="18" charset="0"/>
              </a:rPr>
              <a:t> </a:t>
            </a:r>
            <a:r>
              <a:rPr kumimoji="0" lang="en-US" sz="3600" i="0" u="none" strike="noStrike" kern="0" cap="none" spc="0" normalizeH="0" noProof="0" dirty="0" err="1">
                <a:ln>
                  <a:noFill/>
                </a:ln>
                <a:solidFill>
                  <a:srgbClr val="004248"/>
                </a:solidFill>
                <a:effectLst/>
                <a:uLnTx/>
                <a:uFillTx/>
                <a:latin typeface="Times New Roman"/>
                <a:ea typeface="Arial" panose="020B0604020202020204" pitchFamily="34" charset="0"/>
                <a:cs typeface="Times New Roman" panose="02020603050405020304" pitchFamily="18" charset="0"/>
              </a:rPr>
              <a:t>quen</a:t>
            </a:r>
            <a:r>
              <a:rPr kumimoji="0" lang="en-US" sz="3600" i="0" u="none" strike="noStrike" kern="0" cap="none" spc="0" normalizeH="0" noProof="0" dirty="0">
                <a:ln>
                  <a:noFill/>
                </a:ln>
                <a:solidFill>
                  <a:srgbClr val="004248"/>
                </a:solidFill>
                <a:effectLst/>
                <a:uLnTx/>
                <a:uFillTx/>
                <a:latin typeface="Times New Roman"/>
                <a:ea typeface="Arial" panose="020B0604020202020204" pitchFamily="34" charset="0"/>
                <a:cs typeface="Times New Roman" panose="02020603050405020304" pitchFamily="18" charset="0"/>
              </a:rPr>
              <a:t> </a:t>
            </a:r>
            <a:r>
              <a:rPr kumimoji="0" lang="en-US" sz="3600" i="0" u="none" strike="noStrike" kern="0" cap="none" spc="0" normalizeH="0" noProof="0" dirty="0" err="1">
                <a:ln>
                  <a:noFill/>
                </a:ln>
                <a:solidFill>
                  <a:srgbClr val="004248"/>
                </a:solidFill>
                <a:effectLst/>
                <a:uLnTx/>
                <a:uFillTx/>
                <a:latin typeface="Times New Roman"/>
                <a:ea typeface="Arial" panose="020B0604020202020204" pitchFamily="34" charset="0"/>
                <a:cs typeface="Times New Roman" panose="02020603050405020304" pitchFamily="18" charset="0"/>
              </a:rPr>
              <a:t>thuộc</a:t>
            </a:r>
            <a:r>
              <a:rPr kumimoji="0" lang="en-US" sz="3600" i="0" u="none" strike="noStrike" kern="0" cap="none" spc="0" normalizeH="0" noProof="0" dirty="0">
                <a:ln>
                  <a:noFill/>
                </a:ln>
                <a:solidFill>
                  <a:srgbClr val="004248"/>
                </a:solidFill>
                <a:effectLst/>
                <a:uLnTx/>
                <a:uFillTx/>
                <a:latin typeface="Times New Roman"/>
                <a:ea typeface="Arial" panose="020B0604020202020204" pitchFamily="34" charset="0"/>
                <a:cs typeface="Times New Roman" panose="02020603050405020304" pitchFamily="18" charset="0"/>
              </a:rPr>
              <a:t> </a:t>
            </a:r>
            <a:r>
              <a:rPr kumimoji="0" lang="en-US" sz="3600" i="0" u="none" strike="noStrike" kern="0" cap="none" spc="0" normalizeH="0" noProof="0" dirty="0" err="1">
                <a:ln>
                  <a:noFill/>
                </a:ln>
                <a:solidFill>
                  <a:srgbClr val="004248"/>
                </a:solidFill>
                <a:effectLst/>
                <a:uLnTx/>
                <a:uFillTx/>
                <a:latin typeface="Times New Roman"/>
                <a:ea typeface="Arial" panose="020B0604020202020204" pitchFamily="34" charset="0"/>
                <a:cs typeface="Times New Roman" panose="02020603050405020304" pitchFamily="18" charset="0"/>
              </a:rPr>
              <a:t>như</a:t>
            </a:r>
            <a:r>
              <a:rPr kumimoji="0" lang="en-US" sz="3600" i="0" u="none" strike="noStrike" kern="0" cap="none" spc="0" normalizeH="0" noProof="0" dirty="0">
                <a:ln>
                  <a:noFill/>
                </a:ln>
                <a:solidFill>
                  <a:srgbClr val="004248"/>
                </a:solidFill>
                <a:effectLst/>
                <a:uLnTx/>
                <a:uFillTx/>
                <a:latin typeface="Times New Roman"/>
                <a:ea typeface="Arial" panose="020B0604020202020204" pitchFamily="34" charset="0"/>
                <a:cs typeface="Times New Roman" panose="02020603050405020304" pitchFamily="18" charset="0"/>
              </a:rPr>
              <a:t> </a:t>
            </a:r>
            <a:r>
              <a:rPr kumimoji="0" lang="en-US" sz="3600" i="0" u="none" strike="noStrike" kern="0" cap="none" spc="0" normalizeH="0" noProof="0" dirty="0" err="1">
                <a:ln>
                  <a:noFill/>
                </a:ln>
                <a:solidFill>
                  <a:srgbClr val="004248"/>
                </a:solidFill>
                <a:effectLst/>
                <a:uLnTx/>
                <a:uFillTx/>
                <a:latin typeface="Times New Roman"/>
                <a:ea typeface="Arial" panose="020B0604020202020204" pitchFamily="34" charset="0"/>
                <a:cs typeface="Times New Roman" panose="02020603050405020304" pitchFamily="18" charset="0"/>
              </a:rPr>
              <a:t>ống</a:t>
            </a:r>
            <a:r>
              <a:rPr kumimoji="0" lang="en-US" sz="3600" i="0" u="none" strike="noStrike" kern="0" cap="none" spc="0" normalizeH="0" noProof="0" dirty="0">
                <a:ln>
                  <a:noFill/>
                </a:ln>
                <a:solidFill>
                  <a:srgbClr val="004248"/>
                </a:solidFill>
                <a:effectLst/>
                <a:uLnTx/>
                <a:uFillTx/>
                <a:latin typeface="Times New Roman"/>
                <a:ea typeface="Arial" panose="020B0604020202020204" pitchFamily="34" charset="0"/>
                <a:cs typeface="Times New Roman" panose="02020603050405020304" pitchFamily="18" charset="0"/>
              </a:rPr>
              <a:t> </a:t>
            </a:r>
            <a:r>
              <a:rPr kumimoji="0" lang="en-US" sz="3600" i="0" u="none" strike="noStrike" kern="0" cap="none" spc="0" normalizeH="0" noProof="0" dirty="0" err="1">
                <a:ln>
                  <a:noFill/>
                </a:ln>
                <a:solidFill>
                  <a:srgbClr val="004248"/>
                </a:solidFill>
                <a:effectLst/>
                <a:uLnTx/>
                <a:uFillTx/>
                <a:latin typeface="Times New Roman"/>
                <a:ea typeface="Arial" panose="020B0604020202020204" pitchFamily="34" charset="0"/>
                <a:cs typeface="Times New Roman" panose="02020603050405020304" pitchFamily="18" charset="0"/>
              </a:rPr>
              <a:t>nhòm</a:t>
            </a:r>
            <a:r>
              <a:rPr kumimoji="0" lang="en-US" sz="3600" i="0" u="none" strike="noStrike" kern="0" cap="none" spc="0" normalizeH="0" noProof="0" dirty="0">
                <a:ln>
                  <a:noFill/>
                </a:ln>
                <a:solidFill>
                  <a:srgbClr val="004248"/>
                </a:solidFill>
                <a:effectLst/>
                <a:uLnTx/>
                <a:uFillTx/>
                <a:latin typeface="Times New Roman"/>
                <a:ea typeface="Arial" panose="020B0604020202020204" pitchFamily="34" charset="0"/>
                <a:cs typeface="Times New Roman" panose="02020603050405020304" pitchFamily="18" charset="0"/>
              </a:rPr>
              <a:t>,</a:t>
            </a:r>
            <a:r>
              <a:rPr kumimoji="0" lang="vi-VN" sz="3600" i="0" u="none" strike="noStrike" kern="0" cap="none" spc="0" normalizeH="0" baseline="0" noProof="0" dirty="0">
                <a:ln>
                  <a:noFill/>
                </a:ln>
                <a:solidFill>
                  <a:srgbClr val="004248"/>
                </a:solidFill>
                <a:effectLst/>
                <a:uLnTx/>
                <a:uFillTx/>
                <a:latin typeface="Times New Roman"/>
                <a:ea typeface="Arial" panose="020B0604020202020204" pitchFamily="34" charset="0"/>
                <a:cs typeface="Times New Roman" panose="02020603050405020304" pitchFamily="18" charset="0"/>
              </a:rPr>
              <a:t> </a:t>
            </a:r>
            <a:endParaRPr kumimoji="0" lang="en-US" sz="3600" i="0" u="none" strike="noStrike" kern="0" cap="none" spc="0" normalizeH="0" baseline="0" noProof="0" dirty="0">
              <a:ln>
                <a:noFill/>
              </a:ln>
              <a:solidFill>
                <a:srgbClr val="004248"/>
              </a:solidFill>
              <a:effectLst/>
              <a:uLnTx/>
              <a:uFillTx/>
            </a:endParaRPr>
          </a:p>
        </p:txBody>
      </p:sp>
      <p:pic>
        <p:nvPicPr>
          <p:cNvPr id="14340" name="Picture 4" descr="Ống nhòm dã ngoại Bushnell Bear Grylls 10x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40" y="3414409"/>
            <a:ext cx="2619375" cy="174307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7049" y="2057413"/>
            <a:ext cx="9091816" cy="646331"/>
          </a:xfrm>
          <a:prstGeom prst="rect">
            <a:avLst/>
          </a:prstGeom>
        </p:spPr>
        <p:txBody>
          <a:bodyPr wrap="square">
            <a:spAutoFit/>
          </a:bodyPr>
          <a:lstStyle/>
          <a:p>
            <a:r>
              <a:rPr kumimoji="0" lang="en-US" sz="3600" i="0" u="none" strike="noStrike" kern="0" cap="none" spc="0" normalizeH="0" baseline="0" noProof="0" dirty="0" err="1">
                <a:ln>
                  <a:noFill/>
                </a:ln>
                <a:solidFill>
                  <a:srgbClr val="004248"/>
                </a:solidFill>
                <a:effectLst/>
                <a:uLnTx/>
                <a:uFillTx/>
                <a:latin typeface="Times New Roman"/>
                <a:ea typeface="Arial" panose="020B0604020202020204" pitchFamily="34" charset="0"/>
                <a:cs typeface="Times New Roman" panose="02020603050405020304" pitchFamily="18" charset="0"/>
              </a:rPr>
              <a:t>kính</a:t>
            </a:r>
            <a:r>
              <a:rPr kumimoji="0" lang="en-US" sz="3600" i="0" u="none" strike="noStrike" kern="0" cap="none" spc="0" normalizeH="0" baseline="0" noProof="0" dirty="0">
                <a:ln>
                  <a:noFill/>
                </a:ln>
                <a:solidFill>
                  <a:srgbClr val="004248"/>
                </a:solidFill>
                <a:effectLst/>
                <a:uLnTx/>
                <a:uFillTx/>
                <a:latin typeface="Times New Roman"/>
                <a:ea typeface="Arial" panose="020B0604020202020204" pitchFamily="34" charset="0"/>
                <a:cs typeface="Times New Roman" panose="02020603050405020304" pitchFamily="18" charset="0"/>
              </a:rPr>
              <a:t> </a:t>
            </a:r>
            <a:r>
              <a:rPr kumimoji="0" lang="en-US" sz="3600" i="0" u="none" strike="noStrike" kern="0" cap="none" spc="0" normalizeH="0" baseline="0" noProof="0" dirty="0" err="1">
                <a:ln>
                  <a:noFill/>
                </a:ln>
                <a:solidFill>
                  <a:srgbClr val="004248"/>
                </a:solidFill>
                <a:effectLst/>
                <a:uLnTx/>
                <a:uFillTx/>
                <a:latin typeface="Times New Roman"/>
                <a:ea typeface="Arial" panose="020B0604020202020204" pitchFamily="34" charset="0"/>
                <a:cs typeface="Times New Roman" panose="02020603050405020304" pitchFamily="18" charset="0"/>
              </a:rPr>
              <a:t>hiển</a:t>
            </a:r>
            <a:r>
              <a:rPr kumimoji="0" lang="en-US" sz="3600" i="0" u="none" strike="noStrike" kern="0" cap="none" spc="0" normalizeH="0" noProof="0" dirty="0">
                <a:ln>
                  <a:noFill/>
                </a:ln>
                <a:solidFill>
                  <a:srgbClr val="004248"/>
                </a:solidFill>
                <a:effectLst/>
                <a:uLnTx/>
                <a:uFillTx/>
                <a:latin typeface="Times New Roman"/>
                <a:ea typeface="Arial" panose="020B0604020202020204" pitchFamily="34" charset="0"/>
                <a:cs typeface="Times New Roman" panose="02020603050405020304" pitchFamily="18" charset="0"/>
              </a:rPr>
              <a:t> vi hay </a:t>
            </a:r>
            <a:r>
              <a:rPr kumimoji="0" lang="en-US" sz="3600" i="0" u="none" strike="noStrike" kern="0" cap="none" spc="0" normalizeH="0" noProof="0" dirty="0" err="1">
                <a:ln>
                  <a:noFill/>
                </a:ln>
                <a:solidFill>
                  <a:srgbClr val="004248"/>
                </a:solidFill>
                <a:effectLst/>
                <a:uLnTx/>
                <a:uFillTx/>
                <a:latin typeface="Times New Roman"/>
                <a:ea typeface="Arial" panose="020B0604020202020204" pitchFamily="34" charset="0"/>
                <a:cs typeface="Times New Roman" panose="02020603050405020304" pitchFamily="18" charset="0"/>
              </a:rPr>
              <a:t>trong</a:t>
            </a:r>
            <a:r>
              <a:rPr kumimoji="0" lang="en-US" sz="3600" i="0" u="none" strike="noStrike" kern="0" cap="none" spc="0" normalizeH="0" noProof="0" dirty="0">
                <a:ln>
                  <a:noFill/>
                </a:ln>
                <a:solidFill>
                  <a:srgbClr val="004248"/>
                </a:solidFill>
                <a:effectLst/>
                <a:uLnTx/>
                <a:uFillTx/>
                <a:latin typeface="Times New Roman"/>
                <a:ea typeface="Arial" panose="020B0604020202020204" pitchFamily="34" charset="0"/>
                <a:cs typeface="Times New Roman" panose="02020603050405020304" pitchFamily="18" charset="0"/>
              </a:rPr>
              <a:t> </a:t>
            </a:r>
            <a:r>
              <a:rPr kumimoji="0" lang="en-US" sz="3600" i="0" u="none" strike="noStrike" kern="0" cap="none" spc="0" normalizeH="0" noProof="0" dirty="0" err="1">
                <a:ln>
                  <a:noFill/>
                </a:ln>
                <a:solidFill>
                  <a:srgbClr val="004248"/>
                </a:solidFill>
                <a:effectLst/>
                <a:uLnTx/>
                <a:uFillTx/>
                <a:latin typeface="Times New Roman"/>
                <a:ea typeface="Arial" panose="020B0604020202020204" pitchFamily="34" charset="0"/>
                <a:cs typeface="Times New Roman" panose="02020603050405020304" pitchFamily="18" charset="0"/>
              </a:rPr>
              <a:t>chính</a:t>
            </a:r>
            <a:r>
              <a:rPr kumimoji="0" lang="en-US" sz="3600" i="0" u="none" strike="noStrike" kern="0" cap="none" spc="0" normalizeH="0" noProof="0" dirty="0">
                <a:ln>
                  <a:noFill/>
                </a:ln>
                <a:solidFill>
                  <a:srgbClr val="004248"/>
                </a:solidFill>
                <a:effectLst/>
                <a:uLnTx/>
                <a:uFillTx/>
                <a:latin typeface="Times New Roman"/>
                <a:ea typeface="Arial" panose="020B0604020202020204" pitchFamily="34" charset="0"/>
                <a:cs typeface="Times New Roman" panose="02020603050405020304" pitchFamily="18" charset="0"/>
              </a:rPr>
              <a:t> </a:t>
            </a:r>
            <a:r>
              <a:rPr kumimoji="0" lang="en-US" sz="3600" i="0" u="none" strike="noStrike" kern="0" cap="none" spc="0" normalizeH="0" noProof="0" dirty="0" err="1">
                <a:ln>
                  <a:noFill/>
                </a:ln>
                <a:solidFill>
                  <a:srgbClr val="004248"/>
                </a:solidFill>
                <a:effectLst/>
                <a:uLnTx/>
                <a:uFillTx/>
                <a:latin typeface="Times New Roman"/>
                <a:ea typeface="Arial" panose="020B0604020202020204" pitchFamily="34" charset="0"/>
                <a:cs typeface="Times New Roman" panose="02020603050405020304" pitchFamily="18" charset="0"/>
              </a:rPr>
              <a:t>mắt</a:t>
            </a:r>
            <a:r>
              <a:rPr kumimoji="0" lang="en-US" sz="3600" i="0" u="none" strike="noStrike" kern="0" cap="none" spc="0" normalizeH="0" noProof="0" dirty="0">
                <a:ln>
                  <a:noFill/>
                </a:ln>
                <a:solidFill>
                  <a:srgbClr val="004248"/>
                </a:solidFill>
                <a:effectLst/>
                <a:uLnTx/>
                <a:uFillTx/>
                <a:latin typeface="Times New Roman"/>
                <a:ea typeface="Arial" panose="020B0604020202020204" pitchFamily="34" charset="0"/>
                <a:cs typeface="Times New Roman" panose="02020603050405020304" pitchFamily="18" charset="0"/>
              </a:rPr>
              <a:t> </a:t>
            </a:r>
            <a:r>
              <a:rPr kumimoji="0" lang="en-US" sz="3600" i="0" u="none" strike="noStrike" kern="0" cap="none" spc="0" normalizeH="0" noProof="0" dirty="0" err="1">
                <a:ln>
                  <a:noFill/>
                </a:ln>
                <a:solidFill>
                  <a:srgbClr val="004248"/>
                </a:solidFill>
                <a:effectLst/>
                <a:uLnTx/>
                <a:uFillTx/>
                <a:latin typeface="Times New Roman"/>
                <a:ea typeface="Arial" panose="020B0604020202020204" pitchFamily="34" charset="0"/>
                <a:cs typeface="Times New Roman" panose="02020603050405020304" pitchFamily="18" charset="0"/>
              </a:rPr>
              <a:t>của</a:t>
            </a:r>
            <a:r>
              <a:rPr kumimoji="0" lang="en-US" sz="3600" i="0" u="none" strike="noStrike" kern="0" cap="none" spc="0" normalizeH="0" noProof="0" dirty="0">
                <a:ln>
                  <a:noFill/>
                </a:ln>
                <a:solidFill>
                  <a:srgbClr val="004248"/>
                </a:solidFill>
                <a:effectLst/>
                <a:uLnTx/>
                <a:uFillTx/>
                <a:latin typeface="Times New Roman"/>
                <a:ea typeface="Arial" panose="020B0604020202020204" pitchFamily="34" charset="0"/>
                <a:cs typeface="Times New Roman" panose="02020603050405020304" pitchFamily="18" charset="0"/>
              </a:rPr>
              <a:t> </a:t>
            </a:r>
            <a:r>
              <a:rPr kumimoji="0" lang="en-US" sz="3600" i="0" u="none" strike="noStrike" kern="0" cap="none" spc="0" normalizeH="0" noProof="0" dirty="0" err="1">
                <a:ln>
                  <a:noFill/>
                </a:ln>
                <a:solidFill>
                  <a:srgbClr val="004248"/>
                </a:solidFill>
                <a:effectLst/>
                <a:uLnTx/>
                <a:uFillTx/>
                <a:latin typeface="Times New Roman"/>
                <a:ea typeface="Arial" panose="020B0604020202020204" pitchFamily="34" charset="0"/>
                <a:cs typeface="Times New Roman" panose="02020603050405020304" pitchFamily="18" charset="0"/>
              </a:rPr>
              <a:t>chúng</a:t>
            </a:r>
            <a:r>
              <a:rPr kumimoji="0" lang="en-US" sz="3600" i="0" u="none" strike="noStrike" kern="0" cap="none" spc="0" normalizeH="0" noProof="0" dirty="0">
                <a:ln>
                  <a:noFill/>
                </a:ln>
                <a:solidFill>
                  <a:srgbClr val="004248"/>
                </a:solidFill>
                <a:effectLst/>
                <a:uLnTx/>
                <a:uFillTx/>
                <a:latin typeface="Times New Roman"/>
                <a:ea typeface="Arial" panose="020B0604020202020204" pitchFamily="34" charset="0"/>
                <a:cs typeface="Times New Roman" panose="02020603050405020304" pitchFamily="18" charset="0"/>
              </a:rPr>
              <a:t> ta </a:t>
            </a:r>
            <a:r>
              <a:rPr kumimoji="0" lang="en-US" sz="3600" i="0" u="none" strike="noStrike" kern="0" cap="none" spc="0" normalizeH="0" baseline="0" noProof="0" dirty="0">
                <a:ln>
                  <a:noFill/>
                </a:ln>
                <a:solidFill>
                  <a:srgbClr val="004248"/>
                </a:solidFill>
                <a:effectLst/>
                <a:uLnTx/>
                <a:uFillTx/>
                <a:latin typeface="Times New Roman"/>
                <a:ea typeface="Arial" panose="020B0604020202020204" pitchFamily="34" charset="0"/>
                <a:cs typeface="Times New Roman" panose="02020603050405020304" pitchFamily="18" charset="0"/>
              </a:rPr>
              <a:t> </a:t>
            </a:r>
            <a:endParaRPr lang="en-US" dirty="0"/>
          </a:p>
        </p:txBody>
      </p:sp>
      <p:sp>
        <p:nvSpPr>
          <p:cNvPr id="5" name="Rectangle 4"/>
          <p:cNvSpPr/>
          <p:nvPr/>
        </p:nvSpPr>
        <p:spPr>
          <a:xfrm>
            <a:off x="2140469" y="1560220"/>
            <a:ext cx="1941557" cy="646331"/>
          </a:xfrm>
          <a:prstGeom prst="rect">
            <a:avLst/>
          </a:prstGeom>
        </p:spPr>
        <p:txBody>
          <a:bodyPr wrap="none">
            <a:spAutoFit/>
          </a:bodyPr>
          <a:lstStyle/>
          <a:p>
            <a:r>
              <a:rPr kumimoji="0" lang="en-US" sz="3600" i="0" u="none" strike="noStrike" kern="0" cap="none" spc="0" normalizeH="0" baseline="0" noProof="0" dirty="0" err="1">
                <a:ln>
                  <a:noFill/>
                </a:ln>
                <a:solidFill>
                  <a:srgbClr val="004248"/>
                </a:solidFill>
                <a:effectLst/>
                <a:uLnTx/>
                <a:uFillTx/>
                <a:latin typeface="Times New Roman"/>
                <a:ea typeface="Arial" panose="020B0604020202020204" pitchFamily="34" charset="0"/>
                <a:cs typeface="Times New Roman" panose="02020603050405020304" pitchFamily="18" charset="0"/>
              </a:rPr>
              <a:t>kính</a:t>
            </a:r>
            <a:r>
              <a:rPr kumimoji="0" lang="en-US" sz="3600" i="0" u="none" strike="noStrike" kern="0" cap="none" spc="0" normalizeH="0" baseline="0" noProof="0" dirty="0">
                <a:ln>
                  <a:noFill/>
                </a:ln>
                <a:solidFill>
                  <a:srgbClr val="004248"/>
                </a:solidFill>
                <a:effectLst/>
                <a:uLnTx/>
                <a:uFillTx/>
                <a:latin typeface="Times New Roman"/>
                <a:ea typeface="Arial" panose="020B0604020202020204" pitchFamily="34" charset="0"/>
                <a:cs typeface="Times New Roman" panose="02020603050405020304" pitchFamily="18" charset="0"/>
              </a:rPr>
              <a:t> </a:t>
            </a:r>
            <a:r>
              <a:rPr kumimoji="0" lang="en-US" sz="3600" i="0" u="none" strike="noStrike" kern="0" cap="none" spc="0" normalizeH="0" baseline="0" noProof="0" dirty="0" err="1">
                <a:ln>
                  <a:noFill/>
                </a:ln>
                <a:solidFill>
                  <a:srgbClr val="004248"/>
                </a:solidFill>
                <a:effectLst/>
                <a:uLnTx/>
                <a:uFillTx/>
                <a:latin typeface="Times New Roman"/>
                <a:ea typeface="Arial" panose="020B0604020202020204" pitchFamily="34" charset="0"/>
                <a:cs typeface="Times New Roman" panose="02020603050405020304" pitchFamily="18" charset="0"/>
              </a:rPr>
              <a:t>lúp</a:t>
            </a:r>
            <a:r>
              <a:rPr kumimoji="0" lang="en-US" sz="3600" i="0" u="none" strike="noStrike" kern="0" cap="none" spc="0" normalizeH="0" baseline="0" noProof="0" dirty="0">
                <a:ln>
                  <a:noFill/>
                </a:ln>
                <a:solidFill>
                  <a:srgbClr val="004248"/>
                </a:solidFill>
                <a:effectLst/>
                <a:uLnTx/>
                <a:uFillTx/>
                <a:latin typeface="Times New Roman"/>
                <a:ea typeface="Arial" panose="020B0604020202020204" pitchFamily="34" charset="0"/>
                <a:cs typeface="Times New Roman" panose="02020603050405020304" pitchFamily="18" charset="0"/>
              </a:rPr>
              <a:t>, </a:t>
            </a:r>
            <a:endParaRPr lang="en-US" dirty="0"/>
          </a:p>
        </p:txBody>
      </p:sp>
      <p:pic>
        <p:nvPicPr>
          <p:cNvPr id="14342" name="Picture 6" descr="Chuyên Cung Cấp Kính Lúp Chính Hãng Tại TPHC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1876" y="4495800"/>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Hơn 234.600 Kính Hiển Vi ảnh, hình chụp &amp; hình ảnh trả phí bản quyền một  lần sẵn có - iStoc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4470" y="2732605"/>
            <a:ext cx="2562225" cy="2914651"/>
          </a:xfrm>
          <a:prstGeom prst="rect">
            <a:avLst/>
          </a:prstGeom>
          <a:noFill/>
          <a:extLst>
            <a:ext uri="{909E8E84-426E-40DD-AFC4-6F175D3DCCD1}">
              <a14:hiddenFill xmlns:a14="http://schemas.microsoft.com/office/drawing/2010/main">
                <a:solidFill>
                  <a:srgbClr val="FFFFFF"/>
                </a:solidFill>
              </a14:hiddenFill>
            </a:ext>
          </a:extLst>
        </p:spPr>
      </p:pic>
      <p:pic>
        <p:nvPicPr>
          <p:cNvPr id="14346" name="Picture 10" descr="Kẻ Mắt Cực Dễ Chỉ 1 Phút Có Ngay Đôi Mắt Đẹp Long Lanh"/>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99115" y="4044493"/>
            <a:ext cx="1958432" cy="1511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6417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4340"/>
                                        </p:tgtEl>
                                        <p:attrNameLst>
                                          <p:attrName>style.visibility</p:attrName>
                                        </p:attrNameLst>
                                      </p:cBhvr>
                                      <p:to>
                                        <p:strVal val="visible"/>
                                      </p:to>
                                    </p:set>
                                    <p:animEffect transition="in" filter="wipe(down)">
                                      <p:cBhvr>
                                        <p:cTn id="20" dur="500"/>
                                        <p:tgtEl>
                                          <p:spTgt spid="14340"/>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14342"/>
                                        </p:tgtEl>
                                        <p:attrNameLst>
                                          <p:attrName>style.visibility</p:attrName>
                                        </p:attrNameLst>
                                      </p:cBhvr>
                                      <p:to>
                                        <p:strVal val="visible"/>
                                      </p:to>
                                    </p:set>
                                    <p:animEffect transition="in" filter="wheel(1)">
                                      <p:cBhvr>
                                        <p:cTn id="32" dur="2000"/>
                                        <p:tgtEl>
                                          <p:spTgt spid="14342"/>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circle(in)">
                                      <p:cBhvr>
                                        <p:cTn id="37" dur="20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14344"/>
                                        </p:tgtEl>
                                        <p:attrNameLst>
                                          <p:attrName>style.visibility</p:attrName>
                                        </p:attrNameLst>
                                      </p:cBhvr>
                                      <p:to>
                                        <p:strVal val="visible"/>
                                      </p:to>
                                    </p:set>
                                    <p:animEffect transition="in" filter="wheel(1)">
                                      <p:cBhvr>
                                        <p:cTn id="42" dur="2000"/>
                                        <p:tgtEl>
                                          <p:spTgt spid="14344"/>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14346"/>
                                        </p:tgtEl>
                                        <p:attrNameLst>
                                          <p:attrName>style.visibility</p:attrName>
                                        </p:attrNameLst>
                                      </p:cBhvr>
                                      <p:to>
                                        <p:strVal val="visible"/>
                                      </p:to>
                                    </p:set>
                                    <p:anim calcmode="lin" valueType="num">
                                      <p:cBhvr>
                                        <p:cTn id="47" dur="1000" fill="hold"/>
                                        <p:tgtEl>
                                          <p:spTgt spid="14346"/>
                                        </p:tgtEl>
                                        <p:attrNameLst>
                                          <p:attrName>ppt_w</p:attrName>
                                        </p:attrNameLst>
                                      </p:cBhvr>
                                      <p:tavLst>
                                        <p:tav tm="0">
                                          <p:val>
                                            <p:fltVal val="0"/>
                                          </p:val>
                                        </p:tav>
                                        <p:tav tm="100000">
                                          <p:val>
                                            <p:strVal val="#ppt_w"/>
                                          </p:val>
                                        </p:tav>
                                      </p:tavLst>
                                    </p:anim>
                                    <p:anim calcmode="lin" valueType="num">
                                      <p:cBhvr>
                                        <p:cTn id="48" dur="1000" fill="hold"/>
                                        <p:tgtEl>
                                          <p:spTgt spid="14346"/>
                                        </p:tgtEl>
                                        <p:attrNameLst>
                                          <p:attrName>ppt_h</p:attrName>
                                        </p:attrNameLst>
                                      </p:cBhvr>
                                      <p:tavLst>
                                        <p:tav tm="0">
                                          <p:val>
                                            <p:fltVal val="0"/>
                                          </p:val>
                                        </p:tav>
                                        <p:tav tm="100000">
                                          <p:val>
                                            <p:strVal val="#ppt_h"/>
                                          </p:val>
                                        </p:tav>
                                      </p:tavLst>
                                    </p:anim>
                                    <p:anim calcmode="lin" valueType="num">
                                      <p:cBhvr>
                                        <p:cTn id="49" dur="1000" fill="hold"/>
                                        <p:tgtEl>
                                          <p:spTgt spid="14346"/>
                                        </p:tgtEl>
                                        <p:attrNameLst>
                                          <p:attrName>style.rotation</p:attrName>
                                        </p:attrNameLst>
                                      </p:cBhvr>
                                      <p:tavLst>
                                        <p:tav tm="0">
                                          <p:val>
                                            <p:fltVal val="90"/>
                                          </p:val>
                                        </p:tav>
                                        <p:tav tm="100000">
                                          <p:val>
                                            <p:fltVal val="0"/>
                                          </p:val>
                                        </p:tav>
                                      </p:tavLst>
                                    </p:anim>
                                    <p:animEffect transition="in" filter="fade">
                                      <p:cBhvr>
                                        <p:cTn id="50" dur="1000"/>
                                        <p:tgtEl>
                                          <p:spTgt spid="14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102140" y="76200"/>
            <a:ext cx="8915400" cy="1981200"/>
          </a:xfrm>
          <a:prstGeom prst="cloud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i="1" dirty="0" err="1">
                <a:solidFill>
                  <a:srgbClr val="000000"/>
                </a:solidFill>
                <a:latin typeface="Times New Roman" pitchFamily="18" charset="0"/>
                <a:ea typeface="Calibri"/>
                <a:cs typeface="Times New Roman" pitchFamily="18" charset="0"/>
              </a:rPr>
              <a:t>Quan</a:t>
            </a:r>
            <a:r>
              <a:rPr lang="en-US" sz="2800" i="1" dirty="0">
                <a:solidFill>
                  <a:srgbClr val="000000"/>
                </a:solidFill>
                <a:latin typeface="Times New Roman" pitchFamily="18" charset="0"/>
                <a:ea typeface="Calibri"/>
                <a:cs typeface="Times New Roman" pitchFamily="18" charset="0"/>
              </a:rPr>
              <a:t> </a:t>
            </a:r>
            <a:r>
              <a:rPr lang="en-US" sz="2800" i="1" dirty="0" err="1">
                <a:solidFill>
                  <a:srgbClr val="000000"/>
                </a:solidFill>
                <a:latin typeface="Times New Roman" pitchFamily="18" charset="0"/>
                <a:ea typeface="Calibri"/>
                <a:cs typeface="Times New Roman" pitchFamily="18" charset="0"/>
              </a:rPr>
              <a:t>sát</a:t>
            </a:r>
            <a:r>
              <a:rPr lang="en-US" sz="2800" i="1" dirty="0">
                <a:solidFill>
                  <a:srgbClr val="000000"/>
                </a:solidFill>
                <a:latin typeface="Times New Roman" pitchFamily="18" charset="0"/>
                <a:ea typeface="Calibri"/>
                <a:cs typeface="Times New Roman" pitchFamily="18" charset="0"/>
              </a:rPr>
              <a:t> </a:t>
            </a:r>
            <a:r>
              <a:rPr lang="en-US" sz="2800" i="1" dirty="0" err="1">
                <a:solidFill>
                  <a:srgbClr val="000000"/>
                </a:solidFill>
                <a:latin typeface="Times New Roman" pitchFamily="18" charset="0"/>
                <a:ea typeface="Calibri"/>
                <a:cs typeface="Times New Roman" pitchFamily="18" charset="0"/>
              </a:rPr>
              <a:t>hình</a:t>
            </a:r>
            <a:r>
              <a:rPr lang="en-US" sz="2800" i="1" dirty="0">
                <a:solidFill>
                  <a:srgbClr val="000000"/>
                </a:solidFill>
                <a:latin typeface="Times New Roman" pitchFamily="18" charset="0"/>
                <a:ea typeface="Calibri"/>
                <a:cs typeface="Times New Roman" pitchFamily="18" charset="0"/>
              </a:rPr>
              <a:t> </a:t>
            </a:r>
            <a:r>
              <a:rPr lang="en-US" sz="2800" i="1" dirty="0" err="1">
                <a:solidFill>
                  <a:srgbClr val="000000"/>
                </a:solidFill>
                <a:latin typeface="Times New Roman" pitchFamily="18" charset="0"/>
                <a:ea typeface="Calibri"/>
                <a:cs typeface="Times New Roman" pitchFamily="18" charset="0"/>
              </a:rPr>
              <a:t>dạng</a:t>
            </a:r>
            <a:r>
              <a:rPr lang="en-US" sz="2800" i="1" dirty="0">
                <a:solidFill>
                  <a:srgbClr val="000000"/>
                </a:solidFill>
                <a:latin typeface="Times New Roman" pitchFamily="18" charset="0"/>
                <a:ea typeface="Calibri"/>
                <a:cs typeface="Times New Roman" pitchFamily="18" charset="0"/>
              </a:rPr>
              <a:t> </a:t>
            </a:r>
            <a:r>
              <a:rPr lang="en-US" sz="2800" i="1" dirty="0" err="1">
                <a:solidFill>
                  <a:srgbClr val="000000"/>
                </a:solidFill>
                <a:latin typeface="Times New Roman" pitchFamily="18" charset="0"/>
                <a:ea typeface="Calibri"/>
                <a:cs typeface="Times New Roman" pitchFamily="18" charset="0"/>
              </a:rPr>
              <a:t>chùm</a:t>
            </a:r>
            <a:r>
              <a:rPr lang="en-US" sz="2800" i="1" dirty="0">
                <a:solidFill>
                  <a:srgbClr val="000000"/>
                </a:solidFill>
                <a:latin typeface="Times New Roman" pitchFamily="18" charset="0"/>
                <a:ea typeface="Calibri"/>
                <a:cs typeface="Times New Roman" pitchFamily="18" charset="0"/>
              </a:rPr>
              <a:t> </a:t>
            </a:r>
            <a:r>
              <a:rPr lang="en-US" sz="2800" i="1" dirty="0" err="1">
                <a:solidFill>
                  <a:srgbClr val="000000"/>
                </a:solidFill>
                <a:latin typeface="Times New Roman" pitchFamily="18" charset="0"/>
                <a:ea typeface="Calibri"/>
                <a:cs typeface="Times New Roman" pitchFamily="18" charset="0"/>
              </a:rPr>
              <a:t>sáng</a:t>
            </a:r>
            <a:r>
              <a:rPr lang="en-US" sz="2800" i="1" dirty="0">
                <a:solidFill>
                  <a:srgbClr val="000000"/>
                </a:solidFill>
                <a:latin typeface="Times New Roman" pitchFamily="18" charset="0"/>
                <a:ea typeface="Calibri"/>
                <a:cs typeface="Times New Roman" pitchFamily="18" charset="0"/>
              </a:rPr>
              <a:t> </a:t>
            </a:r>
            <a:r>
              <a:rPr lang="en-US" sz="2800" i="1" dirty="0" err="1">
                <a:solidFill>
                  <a:srgbClr val="000000"/>
                </a:solidFill>
                <a:latin typeface="Times New Roman" pitchFamily="18" charset="0"/>
                <a:ea typeface="Calibri"/>
                <a:cs typeface="Times New Roman" pitchFamily="18" charset="0"/>
              </a:rPr>
              <a:t>ló</a:t>
            </a:r>
            <a:r>
              <a:rPr lang="en-US" sz="2800" i="1" dirty="0">
                <a:solidFill>
                  <a:srgbClr val="000000"/>
                </a:solidFill>
                <a:latin typeface="Times New Roman" pitchFamily="18" charset="0"/>
                <a:ea typeface="Calibri"/>
                <a:cs typeface="Times New Roman" pitchFamily="18" charset="0"/>
              </a:rPr>
              <a:t> </a:t>
            </a:r>
            <a:r>
              <a:rPr lang="en-US" sz="2800" i="1" dirty="0" err="1">
                <a:solidFill>
                  <a:srgbClr val="000000"/>
                </a:solidFill>
                <a:latin typeface="Times New Roman" pitchFamily="18" charset="0"/>
                <a:ea typeface="Calibri"/>
                <a:cs typeface="Times New Roman" pitchFamily="18" charset="0"/>
              </a:rPr>
              <a:t>ra</a:t>
            </a:r>
            <a:r>
              <a:rPr lang="en-US" sz="2800" i="1" dirty="0">
                <a:solidFill>
                  <a:srgbClr val="000000"/>
                </a:solidFill>
                <a:latin typeface="Times New Roman" pitchFamily="18" charset="0"/>
                <a:ea typeface="Calibri"/>
                <a:cs typeface="Times New Roman" pitchFamily="18" charset="0"/>
              </a:rPr>
              <a:t> </a:t>
            </a:r>
            <a:r>
              <a:rPr lang="en-US" sz="2800" i="1" dirty="0" err="1">
                <a:solidFill>
                  <a:srgbClr val="000000"/>
                </a:solidFill>
                <a:latin typeface="Times New Roman" pitchFamily="18" charset="0"/>
                <a:ea typeface="Calibri"/>
                <a:cs typeface="Times New Roman" pitchFamily="18" charset="0"/>
              </a:rPr>
              <a:t>sau</a:t>
            </a:r>
            <a:r>
              <a:rPr lang="en-US" sz="2800" i="1" dirty="0">
                <a:solidFill>
                  <a:srgbClr val="000000"/>
                </a:solidFill>
                <a:latin typeface="Times New Roman" pitchFamily="18" charset="0"/>
                <a:ea typeface="Calibri"/>
                <a:cs typeface="Times New Roman" pitchFamily="18" charset="0"/>
              </a:rPr>
              <a:t> </a:t>
            </a:r>
            <a:r>
              <a:rPr lang="en-US" sz="2800" i="1" dirty="0" err="1">
                <a:solidFill>
                  <a:srgbClr val="000000"/>
                </a:solidFill>
                <a:latin typeface="Times New Roman" pitchFamily="18" charset="0"/>
                <a:ea typeface="Calibri"/>
                <a:cs typeface="Times New Roman" pitchFamily="18" charset="0"/>
              </a:rPr>
              <a:t>thấu</a:t>
            </a:r>
            <a:r>
              <a:rPr lang="en-US" sz="2800" i="1" dirty="0">
                <a:solidFill>
                  <a:srgbClr val="000000"/>
                </a:solidFill>
                <a:latin typeface="Times New Roman" pitchFamily="18" charset="0"/>
                <a:ea typeface="Calibri"/>
                <a:cs typeface="Times New Roman" pitchFamily="18" charset="0"/>
              </a:rPr>
              <a:t> </a:t>
            </a:r>
            <a:r>
              <a:rPr lang="en-US" sz="2800" i="1" dirty="0" err="1">
                <a:solidFill>
                  <a:srgbClr val="000000"/>
                </a:solidFill>
                <a:latin typeface="Times New Roman" pitchFamily="18" charset="0"/>
                <a:ea typeface="Calibri"/>
                <a:cs typeface="Times New Roman" pitchFamily="18" charset="0"/>
              </a:rPr>
              <a:t>kính</a:t>
            </a:r>
            <a:r>
              <a:rPr lang="en-US" sz="2800" i="1" dirty="0">
                <a:solidFill>
                  <a:srgbClr val="000000"/>
                </a:solidFill>
                <a:latin typeface="Times New Roman" pitchFamily="18" charset="0"/>
                <a:ea typeface="Calibri"/>
                <a:cs typeface="Times New Roman" pitchFamily="18" charset="0"/>
              </a:rPr>
              <a:t> </a:t>
            </a:r>
            <a:r>
              <a:rPr lang="en-US" sz="2800" i="1" dirty="0" err="1">
                <a:solidFill>
                  <a:srgbClr val="000000"/>
                </a:solidFill>
                <a:latin typeface="Times New Roman" pitchFamily="18" charset="0"/>
                <a:ea typeface="Calibri"/>
                <a:cs typeface="Times New Roman" pitchFamily="18" charset="0"/>
              </a:rPr>
              <a:t>lồi</a:t>
            </a:r>
            <a:r>
              <a:rPr lang="en-US" sz="2800" i="1" dirty="0">
                <a:solidFill>
                  <a:srgbClr val="000000"/>
                </a:solidFill>
                <a:latin typeface="Times New Roman" pitchFamily="18" charset="0"/>
                <a:ea typeface="Calibri"/>
                <a:cs typeface="Times New Roman" pitchFamily="18" charset="0"/>
              </a:rPr>
              <a:t> </a:t>
            </a:r>
            <a:r>
              <a:rPr lang="en-US" sz="2800" i="1" dirty="0" err="1">
                <a:solidFill>
                  <a:srgbClr val="000000"/>
                </a:solidFill>
                <a:latin typeface="Times New Roman" pitchFamily="18" charset="0"/>
                <a:ea typeface="Calibri"/>
                <a:cs typeface="Times New Roman" pitchFamily="18" charset="0"/>
              </a:rPr>
              <a:t>và</a:t>
            </a:r>
            <a:r>
              <a:rPr lang="en-US" sz="2800" i="1" dirty="0">
                <a:solidFill>
                  <a:srgbClr val="000000"/>
                </a:solidFill>
                <a:latin typeface="Times New Roman" pitchFamily="18" charset="0"/>
                <a:ea typeface="Calibri"/>
                <a:cs typeface="Times New Roman" pitchFamily="18" charset="0"/>
              </a:rPr>
              <a:t> </a:t>
            </a:r>
            <a:r>
              <a:rPr lang="en-US" sz="2800" i="1" dirty="0" err="1">
                <a:solidFill>
                  <a:srgbClr val="000000"/>
                </a:solidFill>
                <a:latin typeface="Times New Roman" pitchFamily="18" charset="0"/>
                <a:ea typeface="Calibri"/>
                <a:cs typeface="Times New Roman" pitchFamily="18" charset="0"/>
              </a:rPr>
              <a:t>thấu</a:t>
            </a:r>
            <a:r>
              <a:rPr lang="en-US" sz="2800" i="1" dirty="0">
                <a:solidFill>
                  <a:srgbClr val="000000"/>
                </a:solidFill>
                <a:latin typeface="Times New Roman" pitchFamily="18" charset="0"/>
                <a:ea typeface="Calibri"/>
                <a:cs typeface="Times New Roman" pitchFamily="18" charset="0"/>
              </a:rPr>
              <a:t> </a:t>
            </a:r>
            <a:r>
              <a:rPr lang="en-US" sz="2800" i="1" dirty="0" err="1">
                <a:solidFill>
                  <a:srgbClr val="000000"/>
                </a:solidFill>
                <a:latin typeface="Times New Roman" pitchFamily="18" charset="0"/>
                <a:ea typeface="Calibri"/>
                <a:cs typeface="Times New Roman" pitchFamily="18" charset="0"/>
              </a:rPr>
              <a:t>kính</a:t>
            </a:r>
            <a:r>
              <a:rPr lang="en-US" sz="2800" i="1" dirty="0">
                <a:solidFill>
                  <a:srgbClr val="000000"/>
                </a:solidFill>
                <a:latin typeface="Times New Roman" pitchFamily="18" charset="0"/>
                <a:ea typeface="Calibri"/>
                <a:cs typeface="Times New Roman" pitchFamily="18" charset="0"/>
              </a:rPr>
              <a:t> </a:t>
            </a:r>
            <a:r>
              <a:rPr lang="en-US" sz="2800" i="1" dirty="0" err="1">
                <a:solidFill>
                  <a:srgbClr val="000000"/>
                </a:solidFill>
                <a:latin typeface="Times New Roman" pitchFamily="18" charset="0"/>
                <a:ea typeface="Calibri"/>
                <a:cs typeface="Times New Roman" pitchFamily="18" charset="0"/>
              </a:rPr>
              <a:t>lõm</a:t>
            </a:r>
            <a:r>
              <a:rPr lang="en-US" sz="2800" i="1" dirty="0">
                <a:solidFill>
                  <a:srgbClr val="000000"/>
                </a:solidFill>
                <a:latin typeface="Times New Roman" pitchFamily="18" charset="0"/>
                <a:ea typeface="Calibri"/>
                <a:cs typeface="Times New Roman" pitchFamily="18" charset="0"/>
              </a:rPr>
              <a:t>. So </a:t>
            </a:r>
            <a:r>
              <a:rPr lang="en-US" sz="2800" i="1" dirty="0" err="1">
                <a:solidFill>
                  <a:srgbClr val="000000"/>
                </a:solidFill>
                <a:latin typeface="Times New Roman" pitchFamily="18" charset="0"/>
                <a:ea typeface="Calibri"/>
                <a:cs typeface="Times New Roman" pitchFamily="18" charset="0"/>
              </a:rPr>
              <a:t>sánh</a:t>
            </a:r>
            <a:r>
              <a:rPr lang="en-US" sz="2800" i="1" dirty="0">
                <a:solidFill>
                  <a:srgbClr val="000000"/>
                </a:solidFill>
                <a:latin typeface="Times New Roman" pitchFamily="18" charset="0"/>
                <a:ea typeface="Calibri"/>
                <a:cs typeface="Times New Roman" pitchFamily="18" charset="0"/>
              </a:rPr>
              <a:t> </a:t>
            </a:r>
            <a:r>
              <a:rPr lang="en-US" sz="2800" i="1" dirty="0" err="1">
                <a:solidFill>
                  <a:srgbClr val="000000"/>
                </a:solidFill>
                <a:latin typeface="Times New Roman" pitchFamily="18" charset="0"/>
                <a:ea typeface="Calibri"/>
                <a:cs typeface="Times New Roman" pitchFamily="18" charset="0"/>
              </a:rPr>
              <a:t>phương</a:t>
            </a:r>
            <a:r>
              <a:rPr lang="en-US" sz="2800" i="1" dirty="0">
                <a:solidFill>
                  <a:srgbClr val="000000"/>
                </a:solidFill>
                <a:latin typeface="Times New Roman" pitchFamily="18" charset="0"/>
                <a:ea typeface="Calibri"/>
                <a:cs typeface="Times New Roman" pitchFamily="18" charset="0"/>
              </a:rPr>
              <a:t> </a:t>
            </a:r>
            <a:r>
              <a:rPr lang="en-US" sz="2800" i="1" dirty="0" err="1">
                <a:solidFill>
                  <a:srgbClr val="000000"/>
                </a:solidFill>
                <a:latin typeface="Times New Roman" pitchFamily="18" charset="0"/>
                <a:ea typeface="Calibri"/>
                <a:cs typeface="Times New Roman" pitchFamily="18" charset="0"/>
              </a:rPr>
              <a:t>của</a:t>
            </a:r>
            <a:r>
              <a:rPr lang="en-US" sz="2800" i="1" dirty="0">
                <a:solidFill>
                  <a:srgbClr val="000000"/>
                </a:solidFill>
                <a:latin typeface="Times New Roman" pitchFamily="18" charset="0"/>
                <a:ea typeface="Calibri"/>
                <a:cs typeface="Times New Roman" pitchFamily="18" charset="0"/>
              </a:rPr>
              <a:t> </a:t>
            </a:r>
            <a:r>
              <a:rPr lang="en-US" sz="2800" i="1" dirty="0" err="1">
                <a:solidFill>
                  <a:srgbClr val="000000"/>
                </a:solidFill>
                <a:latin typeface="Times New Roman" pitchFamily="18" charset="0"/>
                <a:ea typeface="Calibri"/>
                <a:cs typeface="Times New Roman" pitchFamily="18" charset="0"/>
              </a:rPr>
              <a:t>tia</a:t>
            </a:r>
            <a:r>
              <a:rPr lang="en-US" sz="2800" i="1" dirty="0">
                <a:solidFill>
                  <a:srgbClr val="000000"/>
                </a:solidFill>
                <a:latin typeface="Times New Roman" pitchFamily="18" charset="0"/>
                <a:ea typeface="Calibri"/>
                <a:cs typeface="Times New Roman" pitchFamily="18" charset="0"/>
              </a:rPr>
              <a:t> </a:t>
            </a:r>
            <a:r>
              <a:rPr lang="en-US" sz="2800" i="1" dirty="0" err="1">
                <a:solidFill>
                  <a:srgbClr val="000000"/>
                </a:solidFill>
                <a:latin typeface="Times New Roman" pitchFamily="18" charset="0"/>
                <a:ea typeface="Calibri"/>
                <a:cs typeface="Times New Roman" pitchFamily="18" charset="0"/>
              </a:rPr>
              <a:t>ló</a:t>
            </a:r>
            <a:r>
              <a:rPr lang="en-US" sz="2800" i="1" dirty="0">
                <a:solidFill>
                  <a:srgbClr val="000000"/>
                </a:solidFill>
                <a:latin typeface="Times New Roman" pitchFamily="18" charset="0"/>
                <a:ea typeface="Calibri"/>
                <a:cs typeface="Times New Roman" pitchFamily="18" charset="0"/>
              </a:rPr>
              <a:t> </a:t>
            </a:r>
            <a:r>
              <a:rPr lang="en-US" sz="2800" i="1" dirty="0" err="1">
                <a:solidFill>
                  <a:srgbClr val="000000"/>
                </a:solidFill>
                <a:latin typeface="Times New Roman" pitchFamily="18" charset="0"/>
                <a:ea typeface="Calibri"/>
                <a:cs typeface="Times New Roman" pitchFamily="18" charset="0"/>
              </a:rPr>
              <a:t>ra</a:t>
            </a:r>
            <a:r>
              <a:rPr lang="en-US" sz="2800" i="1" dirty="0">
                <a:solidFill>
                  <a:srgbClr val="000000"/>
                </a:solidFill>
                <a:latin typeface="Times New Roman" pitchFamily="18" charset="0"/>
                <a:ea typeface="Calibri"/>
                <a:cs typeface="Times New Roman" pitchFamily="18" charset="0"/>
              </a:rPr>
              <a:t> so </a:t>
            </a:r>
            <a:r>
              <a:rPr lang="en-US" sz="2800" i="1" dirty="0" err="1">
                <a:solidFill>
                  <a:srgbClr val="000000"/>
                </a:solidFill>
                <a:latin typeface="Times New Roman" pitchFamily="18" charset="0"/>
                <a:ea typeface="Calibri"/>
                <a:cs typeface="Times New Roman" pitchFamily="18" charset="0"/>
              </a:rPr>
              <a:t>với</a:t>
            </a:r>
            <a:r>
              <a:rPr lang="en-US" sz="2800" i="1" dirty="0">
                <a:solidFill>
                  <a:srgbClr val="000000"/>
                </a:solidFill>
                <a:latin typeface="Times New Roman" pitchFamily="18" charset="0"/>
                <a:ea typeface="Calibri"/>
                <a:cs typeface="Times New Roman" pitchFamily="18" charset="0"/>
              </a:rPr>
              <a:t> </a:t>
            </a:r>
            <a:r>
              <a:rPr lang="en-US" sz="2800" i="1" dirty="0" err="1">
                <a:solidFill>
                  <a:srgbClr val="000000"/>
                </a:solidFill>
                <a:latin typeface="Times New Roman" pitchFamily="18" charset="0"/>
                <a:ea typeface="Calibri"/>
                <a:cs typeface="Times New Roman" pitchFamily="18" charset="0"/>
              </a:rPr>
              <a:t>tia</a:t>
            </a:r>
            <a:r>
              <a:rPr lang="en-US" sz="2800" i="1" dirty="0">
                <a:solidFill>
                  <a:srgbClr val="000000"/>
                </a:solidFill>
                <a:latin typeface="Times New Roman" pitchFamily="18" charset="0"/>
                <a:ea typeface="Calibri"/>
                <a:cs typeface="Times New Roman" pitchFamily="18" charset="0"/>
              </a:rPr>
              <a:t> </a:t>
            </a:r>
            <a:r>
              <a:rPr lang="en-US" sz="2800" i="1" dirty="0" err="1">
                <a:solidFill>
                  <a:srgbClr val="000000"/>
                </a:solidFill>
                <a:latin typeface="Times New Roman" pitchFamily="18" charset="0"/>
                <a:ea typeface="Calibri"/>
                <a:cs typeface="Times New Roman" pitchFamily="18" charset="0"/>
              </a:rPr>
              <a:t>tới</a:t>
            </a:r>
            <a:r>
              <a:rPr lang="en-US" sz="2800" i="1" dirty="0">
                <a:solidFill>
                  <a:srgbClr val="000000"/>
                </a:solidFill>
                <a:latin typeface="Times New Roman" pitchFamily="18" charset="0"/>
                <a:ea typeface="Calibri"/>
                <a:cs typeface="Times New Roman" pitchFamily="18" charset="0"/>
              </a:rPr>
              <a:t>. </a:t>
            </a:r>
            <a:r>
              <a:rPr lang="en-US" sz="2800" i="1" dirty="0" err="1">
                <a:solidFill>
                  <a:srgbClr val="000000"/>
                </a:solidFill>
                <a:latin typeface="Times New Roman" pitchFamily="18" charset="0"/>
                <a:ea typeface="Calibri"/>
                <a:cs typeface="Times New Roman" pitchFamily="18" charset="0"/>
              </a:rPr>
              <a:t>Em</a:t>
            </a:r>
            <a:r>
              <a:rPr lang="en-US" sz="2800" i="1" dirty="0">
                <a:solidFill>
                  <a:srgbClr val="000000"/>
                </a:solidFill>
                <a:latin typeface="Times New Roman" pitchFamily="18" charset="0"/>
                <a:ea typeface="Calibri"/>
                <a:cs typeface="Times New Roman" pitchFamily="18" charset="0"/>
              </a:rPr>
              <a:t> </a:t>
            </a:r>
            <a:r>
              <a:rPr lang="en-US" sz="2800" i="1" dirty="0" err="1">
                <a:solidFill>
                  <a:srgbClr val="000000"/>
                </a:solidFill>
                <a:latin typeface="Times New Roman" pitchFamily="18" charset="0"/>
                <a:ea typeface="Calibri"/>
                <a:cs typeface="Times New Roman" pitchFamily="18" charset="0"/>
              </a:rPr>
              <a:t>hãy</a:t>
            </a:r>
            <a:r>
              <a:rPr lang="en-US" sz="2800" i="1" dirty="0">
                <a:solidFill>
                  <a:srgbClr val="000000"/>
                </a:solidFill>
                <a:latin typeface="Times New Roman" pitchFamily="18" charset="0"/>
                <a:ea typeface="Calibri"/>
                <a:cs typeface="Times New Roman" pitchFamily="18" charset="0"/>
              </a:rPr>
              <a:t> </a:t>
            </a:r>
            <a:r>
              <a:rPr lang="en-US" sz="2800" i="1" dirty="0" err="1">
                <a:solidFill>
                  <a:srgbClr val="000000"/>
                </a:solidFill>
                <a:latin typeface="Times New Roman" pitchFamily="18" charset="0"/>
                <a:ea typeface="Calibri"/>
                <a:cs typeface="Times New Roman" pitchFamily="18" charset="0"/>
              </a:rPr>
              <a:t>nêu</a:t>
            </a:r>
            <a:r>
              <a:rPr lang="en-US" sz="2800" i="1" dirty="0">
                <a:solidFill>
                  <a:srgbClr val="000000"/>
                </a:solidFill>
                <a:latin typeface="Times New Roman" pitchFamily="18" charset="0"/>
                <a:ea typeface="Calibri"/>
                <a:cs typeface="Times New Roman" pitchFamily="18" charset="0"/>
              </a:rPr>
              <a:t> </a:t>
            </a:r>
            <a:r>
              <a:rPr lang="en-US" sz="2800" i="1" dirty="0" err="1">
                <a:solidFill>
                  <a:srgbClr val="000000"/>
                </a:solidFill>
                <a:latin typeface="Times New Roman" pitchFamily="18" charset="0"/>
                <a:ea typeface="Calibri"/>
                <a:cs typeface="Times New Roman" pitchFamily="18" charset="0"/>
              </a:rPr>
              <a:t>khái</a:t>
            </a:r>
            <a:r>
              <a:rPr lang="en-US" sz="2800" i="1" dirty="0">
                <a:solidFill>
                  <a:srgbClr val="000000"/>
                </a:solidFill>
                <a:latin typeface="Times New Roman" pitchFamily="18" charset="0"/>
                <a:ea typeface="Calibri"/>
                <a:cs typeface="Times New Roman" pitchFamily="18" charset="0"/>
              </a:rPr>
              <a:t> </a:t>
            </a:r>
            <a:r>
              <a:rPr lang="en-US" sz="2800" i="1" dirty="0" err="1">
                <a:solidFill>
                  <a:srgbClr val="000000"/>
                </a:solidFill>
                <a:latin typeface="Times New Roman" pitchFamily="18" charset="0"/>
                <a:ea typeface="Calibri"/>
                <a:cs typeface="Times New Roman" pitchFamily="18" charset="0"/>
              </a:rPr>
              <a:t>niệm</a:t>
            </a:r>
            <a:r>
              <a:rPr lang="en-US" sz="2800" i="1" dirty="0">
                <a:solidFill>
                  <a:srgbClr val="000000"/>
                </a:solidFill>
                <a:latin typeface="Times New Roman" pitchFamily="18" charset="0"/>
                <a:ea typeface="Calibri"/>
                <a:cs typeface="Times New Roman" pitchFamily="18" charset="0"/>
              </a:rPr>
              <a:t> </a:t>
            </a:r>
            <a:r>
              <a:rPr lang="en-US" sz="2800" i="1" dirty="0" err="1">
                <a:solidFill>
                  <a:srgbClr val="000000"/>
                </a:solidFill>
                <a:latin typeface="Times New Roman" pitchFamily="18" charset="0"/>
                <a:ea typeface="Calibri"/>
                <a:cs typeface="Times New Roman" pitchFamily="18" charset="0"/>
              </a:rPr>
              <a:t>thấu</a:t>
            </a:r>
            <a:r>
              <a:rPr lang="en-US" sz="2800" i="1" dirty="0">
                <a:solidFill>
                  <a:srgbClr val="000000"/>
                </a:solidFill>
                <a:latin typeface="Times New Roman" pitchFamily="18" charset="0"/>
                <a:ea typeface="Calibri"/>
                <a:cs typeface="Times New Roman" pitchFamily="18" charset="0"/>
              </a:rPr>
              <a:t> </a:t>
            </a:r>
            <a:r>
              <a:rPr lang="en-US" sz="2800" i="1" dirty="0" err="1">
                <a:solidFill>
                  <a:srgbClr val="000000"/>
                </a:solidFill>
                <a:latin typeface="Times New Roman" pitchFamily="18" charset="0"/>
                <a:ea typeface="Calibri"/>
                <a:cs typeface="Times New Roman" pitchFamily="18" charset="0"/>
              </a:rPr>
              <a:t>kính</a:t>
            </a:r>
            <a:r>
              <a:rPr lang="en-US" sz="2800" i="1" dirty="0">
                <a:solidFill>
                  <a:srgbClr val="000000"/>
                </a:solidFill>
                <a:latin typeface="Times New Roman" pitchFamily="18" charset="0"/>
                <a:ea typeface="Calibri"/>
                <a:cs typeface="Times New Roman" pitchFamily="18" charset="0"/>
              </a:rPr>
              <a:t> </a:t>
            </a:r>
            <a:r>
              <a:rPr lang="en-US" sz="2800" i="1" dirty="0" err="1">
                <a:solidFill>
                  <a:srgbClr val="000000"/>
                </a:solidFill>
                <a:latin typeface="Times New Roman" pitchFamily="18" charset="0"/>
                <a:ea typeface="Calibri"/>
                <a:cs typeface="Times New Roman" pitchFamily="18" charset="0"/>
              </a:rPr>
              <a:t>hội</a:t>
            </a:r>
            <a:r>
              <a:rPr lang="en-US" sz="2800" i="1" dirty="0">
                <a:solidFill>
                  <a:srgbClr val="000000"/>
                </a:solidFill>
                <a:latin typeface="Times New Roman" pitchFamily="18" charset="0"/>
                <a:ea typeface="Calibri"/>
                <a:cs typeface="Times New Roman" pitchFamily="18" charset="0"/>
              </a:rPr>
              <a:t> </a:t>
            </a:r>
            <a:r>
              <a:rPr lang="en-US" sz="2800" i="1" dirty="0" err="1">
                <a:solidFill>
                  <a:srgbClr val="000000"/>
                </a:solidFill>
                <a:latin typeface="Times New Roman" pitchFamily="18" charset="0"/>
                <a:ea typeface="Calibri"/>
                <a:cs typeface="Times New Roman" pitchFamily="18" charset="0"/>
              </a:rPr>
              <a:t>tụ</a:t>
            </a:r>
            <a:r>
              <a:rPr lang="en-US" sz="2800" i="1" dirty="0">
                <a:solidFill>
                  <a:srgbClr val="000000"/>
                </a:solidFill>
                <a:latin typeface="Times New Roman" pitchFamily="18" charset="0"/>
                <a:ea typeface="Calibri"/>
                <a:cs typeface="Times New Roman" pitchFamily="18" charset="0"/>
              </a:rPr>
              <a:t> </a:t>
            </a:r>
            <a:r>
              <a:rPr lang="en-US" sz="2800" i="1" dirty="0" err="1">
                <a:solidFill>
                  <a:srgbClr val="000000"/>
                </a:solidFill>
                <a:latin typeface="Times New Roman" pitchFamily="18" charset="0"/>
                <a:ea typeface="Calibri"/>
                <a:cs typeface="Times New Roman" pitchFamily="18" charset="0"/>
              </a:rPr>
              <a:t>và</a:t>
            </a:r>
            <a:r>
              <a:rPr lang="en-US" sz="2800" i="1" dirty="0">
                <a:solidFill>
                  <a:srgbClr val="000000"/>
                </a:solidFill>
                <a:latin typeface="Times New Roman" pitchFamily="18" charset="0"/>
                <a:ea typeface="Calibri"/>
                <a:cs typeface="Times New Roman" pitchFamily="18" charset="0"/>
              </a:rPr>
              <a:t> </a:t>
            </a:r>
            <a:r>
              <a:rPr lang="en-US" sz="2800" i="1" dirty="0" err="1">
                <a:solidFill>
                  <a:srgbClr val="000000"/>
                </a:solidFill>
                <a:latin typeface="Times New Roman" pitchFamily="18" charset="0"/>
                <a:ea typeface="Calibri"/>
                <a:cs typeface="Times New Roman" pitchFamily="18" charset="0"/>
              </a:rPr>
              <a:t>thấu</a:t>
            </a:r>
            <a:r>
              <a:rPr lang="en-US" sz="2800" i="1" dirty="0">
                <a:solidFill>
                  <a:srgbClr val="000000"/>
                </a:solidFill>
                <a:latin typeface="Times New Roman" pitchFamily="18" charset="0"/>
                <a:ea typeface="Calibri"/>
                <a:cs typeface="Times New Roman" pitchFamily="18" charset="0"/>
              </a:rPr>
              <a:t> </a:t>
            </a:r>
            <a:r>
              <a:rPr lang="en-US" sz="2800" i="1" dirty="0" err="1">
                <a:solidFill>
                  <a:srgbClr val="000000"/>
                </a:solidFill>
                <a:latin typeface="Times New Roman" pitchFamily="18" charset="0"/>
                <a:ea typeface="Calibri"/>
                <a:cs typeface="Times New Roman" pitchFamily="18" charset="0"/>
              </a:rPr>
              <a:t>kính</a:t>
            </a:r>
            <a:r>
              <a:rPr lang="en-US" sz="2800" i="1" dirty="0">
                <a:solidFill>
                  <a:srgbClr val="000000"/>
                </a:solidFill>
                <a:latin typeface="Times New Roman" pitchFamily="18" charset="0"/>
                <a:ea typeface="Calibri"/>
                <a:cs typeface="Times New Roman" pitchFamily="18" charset="0"/>
              </a:rPr>
              <a:t> </a:t>
            </a:r>
            <a:r>
              <a:rPr lang="en-US" sz="2800" i="1" dirty="0" err="1">
                <a:solidFill>
                  <a:srgbClr val="000000"/>
                </a:solidFill>
                <a:latin typeface="Times New Roman" pitchFamily="18" charset="0"/>
                <a:ea typeface="Calibri"/>
                <a:cs typeface="Times New Roman" pitchFamily="18" charset="0"/>
              </a:rPr>
              <a:t>phân</a:t>
            </a:r>
            <a:r>
              <a:rPr lang="en-US" sz="2800" i="1" dirty="0">
                <a:solidFill>
                  <a:srgbClr val="000000"/>
                </a:solidFill>
                <a:latin typeface="Times New Roman" pitchFamily="18" charset="0"/>
                <a:ea typeface="Calibri"/>
                <a:cs typeface="Times New Roman" pitchFamily="18" charset="0"/>
              </a:rPr>
              <a:t> </a:t>
            </a:r>
            <a:r>
              <a:rPr lang="en-US" sz="2800" i="1" dirty="0" err="1">
                <a:latin typeface="Times New Roman" pitchFamily="18" charset="0"/>
                <a:ea typeface="Calibri"/>
                <a:cs typeface="Times New Roman" pitchFamily="18" charset="0"/>
              </a:rPr>
              <a:t>kì</a:t>
            </a:r>
            <a:r>
              <a:rPr lang="en-US" sz="2800" i="1" dirty="0">
                <a:latin typeface="Times New Roman" pitchFamily="18" charset="0"/>
                <a:ea typeface="Calibri"/>
                <a:cs typeface="Times New Roman" pitchFamily="18" charset="0"/>
              </a:rPr>
              <a:t>.</a:t>
            </a:r>
            <a:r>
              <a:rPr lang="en-US" sz="2800" dirty="0">
                <a:latin typeface="Times New Roman" pitchFamily="18" charset="0"/>
                <a:ea typeface="Calibri"/>
                <a:cs typeface="Times New Roman" pitchFamily="18" charset="0"/>
              </a:rPr>
              <a:t> </a:t>
            </a:r>
            <a:endParaRPr lang="en-US" sz="2800" dirty="0">
              <a:latin typeface="Times New Roman" pitchFamily="18" charset="0"/>
              <a:cs typeface="Times New Roman" pitchFamily="18" charset="0"/>
            </a:endParaRPr>
          </a:p>
        </p:txBody>
      </p:sp>
      <p:sp>
        <p:nvSpPr>
          <p:cNvPr id="3" name="Rectangle 2"/>
          <p:cNvSpPr/>
          <p:nvPr/>
        </p:nvSpPr>
        <p:spPr>
          <a:xfrm>
            <a:off x="144294" y="3629562"/>
            <a:ext cx="2132250" cy="523220"/>
          </a:xfrm>
          <a:prstGeom prst="rect">
            <a:avLst/>
          </a:prstGeom>
        </p:spPr>
        <p:txBody>
          <a:bodyPr wrap="none">
            <a:spAutoFit/>
          </a:bodyPr>
          <a:lstStyle/>
          <a:p>
            <a:r>
              <a:rPr lang="en-US" sz="2800" b="1" dirty="0">
                <a:solidFill>
                  <a:srgbClr val="000000"/>
                </a:solidFill>
                <a:latin typeface="Times New Roman" pitchFamily="18" charset="0"/>
                <a:cs typeface="Times New Roman" pitchFamily="18" charset="0"/>
              </a:rPr>
              <a:t>KẾT LUẬN</a:t>
            </a:r>
            <a:r>
              <a:rPr lang="en-US" sz="2800" dirty="0">
                <a:solidFill>
                  <a:srgbClr val="000000"/>
                </a:solidFill>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
        <p:nvSpPr>
          <p:cNvPr id="4" name="Rectangle 3"/>
          <p:cNvSpPr/>
          <p:nvPr/>
        </p:nvSpPr>
        <p:spPr>
          <a:xfrm>
            <a:off x="69715" y="4152782"/>
            <a:ext cx="9074285" cy="2677656"/>
          </a:xfrm>
          <a:prstGeom prst="rect">
            <a:avLst/>
          </a:prstGeom>
        </p:spPr>
        <p:txBody>
          <a:bodyPr wrap="square">
            <a:spAutoFit/>
          </a:bodyPr>
          <a:lstStyle/>
          <a:p>
            <a:r>
              <a:rPr lang="vi-VN" sz="2800" dirty="0">
                <a:solidFill>
                  <a:srgbClr val="000000"/>
                </a:solidFill>
                <a:latin typeface="+mj-lt"/>
              </a:rPr>
              <a:t>Thấu kính là một khối đồng chất trong suốt (thủy tinh, nhựa,…) giới hạn bởi hai mặt cong hoặc một mặt cong và một mặt phẳng. </a:t>
            </a:r>
          </a:p>
          <a:p>
            <a:r>
              <a:rPr lang="vi-VN" sz="2800" dirty="0">
                <a:solidFill>
                  <a:srgbClr val="000000"/>
                </a:solidFill>
                <a:latin typeface="+mj-lt"/>
              </a:rPr>
              <a:t>Dựa trên hình dạng, ta có thể phân thành hai loại: </a:t>
            </a:r>
          </a:p>
          <a:p>
            <a:r>
              <a:rPr lang="vi-VN" sz="2800" dirty="0">
                <a:solidFill>
                  <a:srgbClr val="000000"/>
                </a:solidFill>
                <a:latin typeface="+mj-lt"/>
              </a:rPr>
              <a:t>Thấu kính rìa mỏng </a:t>
            </a:r>
          </a:p>
          <a:p>
            <a:r>
              <a:rPr lang="vi-VN" sz="2800" dirty="0">
                <a:solidFill>
                  <a:srgbClr val="000000"/>
                </a:solidFill>
                <a:latin typeface="+mj-lt"/>
              </a:rPr>
              <a:t>Thấu kính rìa dày </a:t>
            </a:r>
            <a:endParaRPr lang="vi-VN" sz="2800" b="0" i="0" dirty="0">
              <a:solidFill>
                <a:srgbClr val="000000"/>
              </a:solidFill>
              <a:effectLst/>
              <a:latin typeface="+mj-lt"/>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133600"/>
            <a:ext cx="8381999" cy="149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1264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gtEl>
                                        <p:attrNameLst>
                                          <p:attrName>style.visibility</p:attrName>
                                        </p:attrNameLst>
                                      </p:cBhvr>
                                      <p:to>
                                        <p:strVal val="visible"/>
                                      </p:to>
                                    </p:set>
                                    <p:anim calcmode="lin" valueType="num">
                                      <p:cBhvr additive="base">
                                        <p:cTn id="13" dur="500" fill="hold"/>
                                        <p:tgtEl>
                                          <p:spTgt spid="6146"/>
                                        </p:tgtEl>
                                        <p:attrNameLst>
                                          <p:attrName>ppt_x</p:attrName>
                                        </p:attrNameLst>
                                      </p:cBhvr>
                                      <p:tavLst>
                                        <p:tav tm="0">
                                          <p:val>
                                            <p:strVal val="#ppt_x"/>
                                          </p:val>
                                        </p:tav>
                                        <p:tav tm="100000">
                                          <p:val>
                                            <p:strVal val="#ppt_x"/>
                                          </p:val>
                                        </p:tav>
                                      </p:tavLst>
                                    </p:anim>
                                    <p:anim calcmode="lin" valueType="num">
                                      <p:cBhvr additive="base">
                                        <p:cTn id="14"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fade">
                                      <p:cBhvr>
                                        <p:cTn id="26" dur="1000"/>
                                        <p:tgtEl>
                                          <p:spTgt spid="4">
                                            <p:txEl>
                                              <p:pRg st="0" end="0"/>
                                            </p:txEl>
                                          </p:spTgt>
                                        </p:tgtEl>
                                      </p:cBhvr>
                                    </p:animEffect>
                                    <p:anim calcmode="lin" valueType="num">
                                      <p:cBhvr>
                                        <p:cTn id="2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wipe(down)">
                                      <p:cBhvr>
                                        <p:cTn id="33" dur="500"/>
                                        <p:tgtEl>
                                          <p:spTgt spid="4">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4">
                                            <p:txEl>
                                              <p:pRg st="2" end="2"/>
                                            </p:txEl>
                                          </p:spTgt>
                                        </p:tgtEl>
                                        <p:attrNameLst>
                                          <p:attrName>style.visibility</p:attrName>
                                        </p:attrNameLst>
                                      </p:cBhvr>
                                      <p:to>
                                        <p:strVal val="visible"/>
                                      </p:to>
                                    </p:set>
                                    <p:animEffect transition="in" filter="circle(in)">
                                      <p:cBhvr>
                                        <p:cTn id="38" dur="2000"/>
                                        <p:tgtEl>
                                          <p:spTgt spid="4">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animEffect transition="in" filter="wipe(down)">
                                      <p:cBhvr>
                                        <p:cTn id="4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101+ Mẫu PowerPoint 8/3 - Background, hình nền mới nhất 20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28" y="-228600"/>
            <a:ext cx="9144000" cy="7086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2400" y="-76200"/>
            <a:ext cx="1792478" cy="523220"/>
          </a:xfrm>
          <a:prstGeom prst="rect">
            <a:avLst/>
          </a:prstGeom>
        </p:spPr>
        <p:txBody>
          <a:bodyPr wrap="none">
            <a:spAutoFit/>
          </a:bodyPr>
          <a:lstStyle/>
          <a:p>
            <a:r>
              <a:rPr lang="vi-VN" sz="2800" b="1" dirty="0">
                <a:solidFill>
                  <a:srgbClr val="000000"/>
                </a:solidFill>
                <a:latin typeface="+mj-lt"/>
              </a:rPr>
              <a:t>Hoạt động</a:t>
            </a:r>
            <a:endParaRPr lang="en-US" sz="2800" dirty="0">
              <a:latin typeface="+mj-lt"/>
            </a:endParaRPr>
          </a:p>
        </p:txBody>
      </p:sp>
      <p:sp>
        <p:nvSpPr>
          <p:cNvPr id="5" name="Rectangle 4"/>
          <p:cNvSpPr/>
          <p:nvPr/>
        </p:nvSpPr>
        <p:spPr>
          <a:xfrm>
            <a:off x="24318" y="359687"/>
            <a:ext cx="9144000" cy="1384995"/>
          </a:xfrm>
          <a:prstGeom prst="rect">
            <a:avLst/>
          </a:prstGeom>
        </p:spPr>
        <p:txBody>
          <a:bodyPr wrap="square">
            <a:spAutoFit/>
          </a:bodyPr>
          <a:lstStyle/>
          <a:p>
            <a:pPr lvl="0">
              <a:buFont typeface="+mj-lt"/>
              <a:buAutoNum type="arabicPeriod"/>
            </a:pPr>
            <a:r>
              <a:rPr lang="vi-VN" sz="2800" b="1" dirty="0">
                <a:solidFill>
                  <a:srgbClr val="002060"/>
                </a:solidFill>
                <a:latin typeface="Times New Roman"/>
              </a:rPr>
              <a:t>Quan sát để nhận ra độ dày, mỏng ở rìa so với phần giữa của các thấu kính có trong phòng thí nghiệm, phân loại chúng thành thấu kính hội tụ hay thấu kính phân kì.</a:t>
            </a:r>
          </a:p>
        </p:txBody>
      </p:sp>
      <p:sp>
        <p:nvSpPr>
          <p:cNvPr id="6" name="Rectangle 5"/>
          <p:cNvSpPr/>
          <p:nvPr/>
        </p:nvSpPr>
        <p:spPr>
          <a:xfrm>
            <a:off x="-17834" y="1744682"/>
            <a:ext cx="5656634" cy="3970318"/>
          </a:xfrm>
          <a:prstGeom prst="rect">
            <a:avLst/>
          </a:prstGeom>
        </p:spPr>
        <p:txBody>
          <a:bodyPr wrap="square">
            <a:spAutoFit/>
          </a:bodyPr>
          <a:lstStyle/>
          <a:p>
            <a:pPr lvl="0"/>
            <a:r>
              <a:rPr lang="en-US" sz="2800" b="1" dirty="0">
                <a:solidFill>
                  <a:srgbClr val="000000"/>
                </a:solidFill>
                <a:latin typeface="Times New Roman" pitchFamily="18" charset="0"/>
                <a:cs typeface="Times New Roman" pitchFamily="18" charset="0"/>
              </a:rPr>
              <a:t>2.</a:t>
            </a:r>
            <a:r>
              <a:rPr lang="vi-VN" sz="2800" b="1" dirty="0">
                <a:solidFill>
                  <a:srgbClr val="000000"/>
                </a:solidFill>
                <a:latin typeface="Times New Roman" pitchFamily="18" charset="0"/>
                <a:cs typeface="Times New Roman" pitchFamily="18" charset="0"/>
              </a:rPr>
              <a:t>Ống kính máy ảnh có cấu tạo gồm nhiều thấu kính nhằm mục đích để thu được hình ảnh chất lượng rõ nét. Hình 8.4 mô tả hệ thống gồm các thấu kính ((1), (2), (3), (4)) trong ống kính của một máy ảnh. Hãy chỉ rõ đâu là thấu kính hội tụ và đâu là thấu kính phân kì trong hệ thống này.</a:t>
            </a:r>
          </a:p>
        </p:txBody>
      </p:sp>
      <p:pic>
        <p:nvPicPr>
          <p:cNvPr id="7170" name="Picture 2" descr="Ống kính máy ảnh có cấu tạo gồm nhiều thấu kính nhằm mục đích để thu được hình  ảnh chất lượng rõ né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1657" y="2362200"/>
            <a:ext cx="3631265" cy="305593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295400" y="5715000"/>
            <a:ext cx="5486400" cy="954107"/>
          </a:xfrm>
          <a:prstGeom prst="rect">
            <a:avLst/>
          </a:prstGeom>
        </p:spPr>
        <p:txBody>
          <a:bodyPr wrap="square">
            <a:spAutoFit/>
          </a:bodyPr>
          <a:lstStyle/>
          <a:p>
            <a:r>
              <a:rPr lang="en-US" sz="2800" b="1" dirty="0" err="1">
                <a:solidFill>
                  <a:srgbClr val="FF0000"/>
                </a:solidFill>
                <a:latin typeface="Times New Roman" pitchFamily="18" charset="0"/>
                <a:cs typeface="Times New Roman" pitchFamily="18" charset="0"/>
              </a:rPr>
              <a:t>Thấu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kính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hội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tụ</a:t>
            </a:r>
            <a:r>
              <a:rPr lang="en-US" sz="2800" b="1" dirty="0">
                <a:solidFill>
                  <a:srgbClr val="FF0000"/>
                </a:solidFill>
                <a:latin typeface="Times New Roman" pitchFamily="18" charset="0"/>
                <a:cs typeface="Times New Roman" pitchFamily="18" charset="0"/>
              </a:rPr>
              <a:t>: (1)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(4). </a:t>
            </a:r>
          </a:p>
          <a:p>
            <a:r>
              <a:rPr lang="en-US" sz="2800" b="1" dirty="0" err="1">
                <a:solidFill>
                  <a:srgbClr val="FF0000"/>
                </a:solidFill>
                <a:latin typeface="Times New Roman" pitchFamily="18" charset="0"/>
                <a:cs typeface="Times New Roman" pitchFamily="18" charset="0"/>
              </a:rPr>
              <a:t>Thấu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kính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phân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kì</a:t>
            </a:r>
            <a:r>
              <a:rPr lang="en-US" sz="2800" b="1" dirty="0">
                <a:solidFill>
                  <a:srgbClr val="FF0000"/>
                </a:solidFill>
                <a:latin typeface="Times New Roman" pitchFamily="18" charset="0"/>
                <a:cs typeface="Times New Roman" pitchFamily="18" charset="0"/>
              </a:rPr>
              <a:t>: (2)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(3).</a:t>
            </a:r>
            <a:r>
              <a:rPr lang="en-US" sz="2800" dirty="0">
                <a:solidFill>
                  <a:srgbClr val="FF0000"/>
                </a:solidFill>
                <a:latin typeface="Times New Roman" pitchFamily="18" charset="0"/>
                <a:cs typeface="Times New Roman" pitchFamily="18" charset="0"/>
              </a:rPr>
              <a:t> </a:t>
            </a:r>
            <a:endParaRPr lang="en-US" sz="2800" b="0" i="0" dirty="0">
              <a:solidFill>
                <a:srgbClr val="FF000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680767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7170"/>
                                        </p:tgtEl>
                                        <p:attrNameLst>
                                          <p:attrName>style.visibility</p:attrName>
                                        </p:attrNameLst>
                                      </p:cBhvr>
                                      <p:to>
                                        <p:strVal val="visible"/>
                                      </p:to>
                                    </p:set>
                                    <p:animEffect transition="in" filter="barn(inVertical)">
                                      <p:cBhvr>
                                        <p:cTn id="24" dur="500"/>
                                        <p:tgtEl>
                                          <p:spTgt spid="7170"/>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anim calcmode="lin" valueType="num">
                                      <p:cBhvr additive="base">
                                        <p:cTn id="29"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9">
                                            <p:txEl>
                                              <p:pRg st="1" end="1"/>
                                            </p:txEl>
                                          </p:spTgt>
                                        </p:tgtEl>
                                        <p:attrNameLst>
                                          <p:attrName>style.visibility</p:attrName>
                                        </p:attrNameLst>
                                      </p:cBhvr>
                                      <p:to>
                                        <p:strVal val="visible"/>
                                      </p:to>
                                    </p:set>
                                    <p:animEffect transition="in" filter="barn(inVertical)">
                                      <p:cBhvr>
                                        <p:cTn id="35"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ải 84 Background Powerpoint Đẹp Chuyên Nghiệp Miễn Phí - Slidemall.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6"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106" y="0"/>
            <a:ext cx="9135894" cy="954107"/>
          </a:xfrm>
          <a:prstGeom prst="rect">
            <a:avLst/>
          </a:prstGeom>
        </p:spPr>
        <p:txBody>
          <a:bodyPr wrap="square">
            <a:spAutoFit/>
          </a:bodyPr>
          <a:lstStyle/>
          <a:p>
            <a:pPr lvl="0">
              <a:defRPr/>
            </a:pPr>
            <a:r>
              <a:rPr lang="en-US" sz="2800" b="1" kern="0" dirty="0">
                <a:latin typeface="Times New Roman"/>
              </a:rPr>
              <a:t>II</a:t>
            </a:r>
            <a:r>
              <a:rPr lang="vi-VN" sz="2800" b="1" kern="0" dirty="0">
                <a:latin typeface="Times New Roman"/>
              </a:rPr>
              <a:t>.</a:t>
            </a:r>
            <a:r>
              <a:rPr lang="en-US" sz="2800" b="1" kern="0" dirty="0">
                <a:latin typeface="Times New Roman"/>
              </a:rPr>
              <a:t>TRỤC CHÍNH,QUANG TÂM,TIÊU ĐIỂM CHÍNH  VÀ TIÊU CỰ CỦA THẤU KÍNH</a:t>
            </a:r>
            <a:endParaRPr lang="en-BZ" sz="2800" b="1" kern="0" dirty="0"/>
          </a:p>
        </p:txBody>
      </p:sp>
      <p:sp>
        <p:nvSpPr>
          <p:cNvPr id="4" name="Rectangle 3"/>
          <p:cNvSpPr/>
          <p:nvPr/>
        </p:nvSpPr>
        <p:spPr>
          <a:xfrm>
            <a:off x="16212" y="960405"/>
            <a:ext cx="5257800" cy="2246769"/>
          </a:xfrm>
          <a:prstGeom prst="rect">
            <a:avLst/>
          </a:prstGeom>
        </p:spPr>
        <p:txBody>
          <a:bodyPr wrap="square">
            <a:spAutoFit/>
          </a:bodyPr>
          <a:lstStyle/>
          <a:p>
            <a:r>
              <a:rPr lang="vi-VN" sz="2800" dirty="0">
                <a:solidFill>
                  <a:srgbClr val="000000"/>
                </a:solidFill>
                <a:latin typeface="+mj-lt"/>
              </a:rPr>
              <a:t>Dựa vào thông tin SGK, em hãy tìm hiểu các khái niệm trục chính, quang tâm, tiêu điểm chính, tiêu cự của thấu kính và chỉ ra các vị trí tương ứng với hình vẽ 8.5 đã cho. </a:t>
            </a:r>
            <a:endParaRPr lang="en-US" sz="2800" dirty="0">
              <a:latin typeface="+mj-lt"/>
            </a:endParaRPr>
          </a:p>
        </p:txBody>
      </p:sp>
      <p:pic>
        <p:nvPicPr>
          <p:cNvPr id="8194" name="Picture 2" descr="Lý thuyết bài 8 khtn 9 knt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1" y="3505200"/>
            <a:ext cx="8650854"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0213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8194"/>
                                        </p:tgtEl>
                                        <p:attrNameLst>
                                          <p:attrName>style.visibility</p:attrName>
                                        </p:attrNameLst>
                                      </p:cBhvr>
                                      <p:to>
                                        <p:strVal val="visible"/>
                                      </p:to>
                                    </p:set>
                                    <p:animEffect transition="in" filter="wipe(down)">
                                      <p:cBhvr>
                                        <p:cTn id="19"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Tổng hợp 999+ hình nền powerpoint văn học Bắt mắt, sáng tạ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4318" y="76200"/>
            <a:ext cx="9043481" cy="1384995"/>
          </a:xfrm>
          <a:prstGeom prst="rect">
            <a:avLst/>
          </a:prstGeom>
        </p:spPr>
        <p:txBody>
          <a:bodyPr wrap="square">
            <a:spAutoFit/>
          </a:bodyPr>
          <a:lstStyle/>
          <a:p>
            <a:r>
              <a:rPr lang="en-US" dirty="0">
                <a:solidFill>
                  <a:srgbClr val="000000"/>
                </a:solidFill>
                <a:latin typeface="Times New Roman"/>
                <a:ea typeface="Calibri"/>
              </a:rPr>
              <a:t>- </a:t>
            </a:r>
            <a:r>
              <a:rPr lang="en-US" sz="2800" b="1" i="1" dirty="0" err="1">
                <a:solidFill>
                  <a:srgbClr val="FF0000"/>
                </a:solidFill>
                <a:latin typeface="Times New Roman"/>
                <a:ea typeface="Calibri"/>
                <a:cs typeface="Times New Roman"/>
              </a:rPr>
              <a:t>Quang</a:t>
            </a:r>
            <a:r>
              <a:rPr lang="en-US" sz="2800" b="1" i="1" dirty="0">
                <a:solidFill>
                  <a:srgbClr val="FF0000"/>
                </a:solidFill>
                <a:latin typeface="Times New Roman"/>
                <a:ea typeface="Calibri"/>
                <a:cs typeface="Times New Roman"/>
              </a:rPr>
              <a:t> </a:t>
            </a:r>
            <a:r>
              <a:rPr lang="en-US" sz="2800" b="1" i="1" dirty="0" err="1">
                <a:solidFill>
                  <a:srgbClr val="FF0000"/>
                </a:solidFill>
                <a:latin typeface="Times New Roman"/>
                <a:ea typeface="Calibri"/>
                <a:cs typeface="Times New Roman"/>
              </a:rPr>
              <a:t>tâm</a:t>
            </a:r>
            <a:r>
              <a:rPr lang="en-US" sz="2800" b="1" i="1" dirty="0">
                <a:solidFill>
                  <a:srgbClr val="FF0000"/>
                </a:solidFill>
                <a:latin typeface="Times New Roman"/>
                <a:ea typeface="Calibri"/>
                <a:cs typeface="Times New Roman"/>
              </a:rPr>
              <a:t>:</a:t>
            </a:r>
            <a:r>
              <a:rPr lang="en-US" sz="2800" dirty="0">
                <a:solidFill>
                  <a:srgbClr val="000000"/>
                </a:solidFill>
                <a:latin typeface="Times New Roman"/>
                <a:ea typeface="Calibri"/>
              </a:rPr>
              <a:t> </a:t>
            </a:r>
            <a:r>
              <a:rPr lang="en-US" sz="2800" dirty="0" err="1">
                <a:solidFill>
                  <a:srgbClr val="000000"/>
                </a:solidFill>
                <a:latin typeface="Times New Roman"/>
                <a:ea typeface="Calibri"/>
              </a:rPr>
              <a:t>Có</a:t>
            </a:r>
            <a:r>
              <a:rPr lang="en-US" sz="2800" dirty="0">
                <a:solidFill>
                  <a:srgbClr val="000000"/>
                </a:solidFill>
                <a:latin typeface="Times New Roman"/>
                <a:ea typeface="Calibri"/>
              </a:rPr>
              <a:t> </a:t>
            </a:r>
            <a:r>
              <a:rPr lang="en-US" sz="2800" dirty="0" err="1">
                <a:solidFill>
                  <a:srgbClr val="000000"/>
                </a:solidFill>
                <a:latin typeface="Times New Roman"/>
                <a:ea typeface="Calibri"/>
              </a:rPr>
              <a:t>một</a:t>
            </a:r>
            <a:r>
              <a:rPr lang="en-US" sz="2800" dirty="0">
                <a:solidFill>
                  <a:srgbClr val="000000"/>
                </a:solidFill>
                <a:latin typeface="Times New Roman"/>
                <a:ea typeface="Calibri"/>
              </a:rPr>
              <a:t> </a:t>
            </a:r>
            <a:r>
              <a:rPr lang="en-US" sz="2800" dirty="0" err="1">
                <a:solidFill>
                  <a:srgbClr val="000000"/>
                </a:solidFill>
                <a:latin typeface="Times New Roman"/>
                <a:ea typeface="Calibri"/>
              </a:rPr>
              <a:t>điểm</a:t>
            </a:r>
            <a:r>
              <a:rPr lang="en-US" sz="2800" dirty="0">
                <a:solidFill>
                  <a:srgbClr val="000000"/>
                </a:solidFill>
                <a:latin typeface="Times New Roman"/>
                <a:ea typeface="Calibri"/>
              </a:rPr>
              <a:t> O </a:t>
            </a:r>
            <a:r>
              <a:rPr lang="en-US" sz="2800" dirty="0" err="1">
                <a:solidFill>
                  <a:srgbClr val="000000"/>
                </a:solidFill>
                <a:latin typeface="Times New Roman"/>
                <a:ea typeface="Calibri"/>
              </a:rPr>
              <a:t>của</a:t>
            </a:r>
            <a:r>
              <a:rPr lang="en-US" sz="2800" dirty="0">
                <a:solidFill>
                  <a:srgbClr val="000000"/>
                </a:solidFill>
                <a:latin typeface="Times New Roman"/>
                <a:ea typeface="Calibri"/>
              </a:rPr>
              <a:t> </a:t>
            </a:r>
            <a:r>
              <a:rPr lang="en-US" sz="2800" dirty="0" err="1">
                <a:solidFill>
                  <a:srgbClr val="000000"/>
                </a:solidFill>
                <a:latin typeface="Times New Roman"/>
                <a:ea typeface="Calibri"/>
              </a:rPr>
              <a:t>thấu</a:t>
            </a:r>
            <a:r>
              <a:rPr lang="en-US" sz="2800" dirty="0">
                <a:solidFill>
                  <a:srgbClr val="000000"/>
                </a:solidFill>
                <a:latin typeface="Times New Roman"/>
                <a:ea typeface="Calibri"/>
              </a:rPr>
              <a:t> </a:t>
            </a:r>
            <a:r>
              <a:rPr lang="en-US" sz="2800" dirty="0" err="1">
                <a:solidFill>
                  <a:srgbClr val="000000"/>
                </a:solidFill>
                <a:latin typeface="Times New Roman"/>
                <a:ea typeface="Calibri"/>
              </a:rPr>
              <a:t>kính</a:t>
            </a:r>
            <a:r>
              <a:rPr lang="en-US" sz="2800" dirty="0">
                <a:solidFill>
                  <a:srgbClr val="000000"/>
                </a:solidFill>
                <a:latin typeface="Times New Roman"/>
                <a:ea typeface="Calibri"/>
              </a:rPr>
              <a:t> </a:t>
            </a:r>
            <a:r>
              <a:rPr lang="en-US" sz="2800" dirty="0" err="1">
                <a:solidFill>
                  <a:srgbClr val="000000"/>
                </a:solidFill>
                <a:latin typeface="Times New Roman"/>
                <a:ea typeface="Calibri"/>
              </a:rPr>
              <a:t>mà</a:t>
            </a:r>
            <a:r>
              <a:rPr lang="en-US" sz="2800" dirty="0">
                <a:solidFill>
                  <a:srgbClr val="000000"/>
                </a:solidFill>
                <a:latin typeface="Times New Roman"/>
                <a:ea typeface="Calibri"/>
              </a:rPr>
              <a:t> </a:t>
            </a:r>
            <a:r>
              <a:rPr lang="en-US" sz="2800" dirty="0" err="1">
                <a:solidFill>
                  <a:srgbClr val="000000"/>
                </a:solidFill>
                <a:latin typeface="Times New Roman"/>
                <a:ea typeface="Calibri"/>
              </a:rPr>
              <a:t>mọi</a:t>
            </a:r>
            <a:r>
              <a:rPr lang="en-US" sz="2800" dirty="0">
                <a:solidFill>
                  <a:srgbClr val="000000"/>
                </a:solidFill>
                <a:latin typeface="Times New Roman"/>
                <a:ea typeface="Calibri"/>
              </a:rPr>
              <a:t> </a:t>
            </a:r>
            <a:r>
              <a:rPr lang="en-US" sz="2800" dirty="0" err="1">
                <a:solidFill>
                  <a:srgbClr val="000000"/>
                </a:solidFill>
                <a:latin typeface="Times New Roman"/>
                <a:ea typeface="Calibri"/>
              </a:rPr>
              <a:t>tia</a:t>
            </a:r>
            <a:r>
              <a:rPr lang="en-US" sz="2800" dirty="0">
                <a:solidFill>
                  <a:srgbClr val="000000"/>
                </a:solidFill>
                <a:latin typeface="Times New Roman"/>
                <a:ea typeface="Calibri"/>
              </a:rPr>
              <a:t> </a:t>
            </a:r>
            <a:r>
              <a:rPr lang="en-US" sz="2800" dirty="0" err="1">
                <a:solidFill>
                  <a:srgbClr val="000000"/>
                </a:solidFill>
                <a:latin typeface="Times New Roman"/>
                <a:ea typeface="Calibri"/>
              </a:rPr>
              <a:t>sáng</a:t>
            </a:r>
            <a:r>
              <a:rPr lang="en-US" sz="2800" dirty="0">
                <a:solidFill>
                  <a:srgbClr val="000000"/>
                </a:solidFill>
                <a:latin typeface="Times New Roman"/>
                <a:ea typeface="Calibri"/>
              </a:rPr>
              <a:t> </a:t>
            </a:r>
            <a:r>
              <a:rPr lang="en-US" sz="2800" dirty="0" err="1">
                <a:solidFill>
                  <a:srgbClr val="000000"/>
                </a:solidFill>
                <a:latin typeface="Times New Roman"/>
                <a:ea typeface="Calibri"/>
              </a:rPr>
              <a:t>tới</a:t>
            </a:r>
            <a:r>
              <a:rPr lang="en-US" sz="2800" dirty="0">
                <a:solidFill>
                  <a:srgbClr val="000000"/>
                </a:solidFill>
                <a:latin typeface="Times New Roman"/>
                <a:ea typeface="Calibri"/>
              </a:rPr>
              <a:t> O </a:t>
            </a:r>
            <a:r>
              <a:rPr lang="en-US" sz="2800" dirty="0" err="1">
                <a:solidFill>
                  <a:srgbClr val="000000"/>
                </a:solidFill>
                <a:latin typeface="Times New Roman"/>
                <a:ea typeface="Calibri"/>
              </a:rPr>
              <a:t>đều</a:t>
            </a:r>
            <a:r>
              <a:rPr lang="en-US" sz="2800" dirty="0">
                <a:solidFill>
                  <a:srgbClr val="000000"/>
                </a:solidFill>
                <a:latin typeface="Times New Roman"/>
                <a:ea typeface="Calibri"/>
              </a:rPr>
              <a:t> </a:t>
            </a:r>
            <a:r>
              <a:rPr lang="en-US" sz="2800" dirty="0" err="1">
                <a:solidFill>
                  <a:srgbClr val="000000"/>
                </a:solidFill>
                <a:latin typeface="Times New Roman"/>
                <a:ea typeface="Calibri"/>
              </a:rPr>
              <a:t>truyền</a:t>
            </a:r>
            <a:r>
              <a:rPr lang="en-US" sz="2800" dirty="0">
                <a:solidFill>
                  <a:srgbClr val="000000"/>
                </a:solidFill>
                <a:latin typeface="Times New Roman"/>
                <a:ea typeface="Calibri"/>
              </a:rPr>
              <a:t> </a:t>
            </a:r>
            <a:r>
              <a:rPr lang="en-US" sz="2800" dirty="0" err="1">
                <a:solidFill>
                  <a:srgbClr val="000000"/>
                </a:solidFill>
                <a:latin typeface="Times New Roman"/>
                <a:ea typeface="Calibri"/>
              </a:rPr>
              <a:t>thẳng</a:t>
            </a:r>
            <a:r>
              <a:rPr lang="en-US" sz="2800" dirty="0">
                <a:solidFill>
                  <a:srgbClr val="000000"/>
                </a:solidFill>
                <a:latin typeface="Times New Roman"/>
                <a:ea typeface="Calibri"/>
              </a:rPr>
              <a:t> qua </a:t>
            </a:r>
            <a:r>
              <a:rPr lang="en-US" sz="2800" dirty="0" err="1">
                <a:solidFill>
                  <a:srgbClr val="000000"/>
                </a:solidFill>
                <a:latin typeface="Times New Roman"/>
                <a:ea typeface="Calibri"/>
              </a:rPr>
              <a:t>thấu</a:t>
            </a:r>
            <a:r>
              <a:rPr lang="en-US" sz="2800" dirty="0">
                <a:solidFill>
                  <a:srgbClr val="000000"/>
                </a:solidFill>
                <a:latin typeface="Times New Roman"/>
                <a:ea typeface="Calibri"/>
              </a:rPr>
              <a:t> </a:t>
            </a:r>
            <a:r>
              <a:rPr lang="en-US" sz="2800" dirty="0" err="1">
                <a:solidFill>
                  <a:srgbClr val="000000"/>
                </a:solidFill>
                <a:latin typeface="Times New Roman"/>
                <a:ea typeface="Calibri"/>
              </a:rPr>
              <a:t>kính</a:t>
            </a:r>
            <a:r>
              <a:rPr lang="en-US" sz="2800" dirty="0">
                <a:solidFill>
                  <a:srgbClr val="000000"/>
                </a:solidFill>
                <a:latin typeface="Times New Roman"/>
                <a:ea typeface="Calibri"/>
              </a:rPr>
              <a:t>. </a:t>
            </a:r>
            <a:r>
              <a:rPr lang="en-US" sz="2800" dirty="0" err="1">
                <a:solidFill>
                  <a:srgbClr val="000000"/>
                </a:solidFill>
                <a:latin typeface="Times New Roman"/>
                <a:ea typeface="Calibri"/>
              </a:rPr>
              <a:t>Điểm</a:t>
            </a:r>
            <a:r>
              <a:rPr lang="en-US" sz="2800" dirty="0">
                <a:solidFill>
                  <a:srgbClr val="000000"/>
                </a:solidFill>
                <a:latin typeface="Times New Roman"/>
                <a:ea typeface="Calibri"/>
              </a:rPr>
              <a:t> O </a:t>
            </a:r>
            <a:r>
              <a:rPr lang="en-US" sz="2800" dirty="0" err="1">
                <a:solidFill>
                  <a:srgbClr val="000000"/>
                </a:solidFill>
                <a:latin typeface="Times New Roman"/>
                <a:ea typeface="Calibri"/>
              </a:rPr>
              <a:t>gọi</a:t>
            </a:r>
            <a:r>
              <a:rPr lang="en-US" sz="2800" dirty="0">
                <a:solidFill>
                  <a:srgbClr val="000000"/>
                </a:solidFill>
                <a:latin typeface="Times New Roman"/>
                <a:ea typeface="Calibri"/>
              </a:rPr>
              <a:t> </a:t>
            </a:r>
            <a:r>
              <a:rPr lang="en-US" sz="2800" dirty="0" err="1">
                <a:solidFill>
                  <a:srgbClr val="000000"/>
                </a:solidFill>
                <a:latin typeface="Times New Roman"/>
                <a:ea typeface="Calibri"/>
              </a:rPr>
              <a:t>là</a:t>
            </a:r>
            <a:r>
              <a:rPr lang="en-US" sz="2800" dirty="0">
                <a:solidFill>
                  <a:srgbClr val="000000"/>
                </a:solidFill>
                <a:latin typeface="Times New Roman"/>
                <a:ea typeface="Calibri"/>
              </a:rPr>
              <a:t> </a:t>
            </a:r>
            <a:r>
              <a:rPr lang="en-US" sz="2800" dirty="0" err="1">
                <a:solidFill>
                  <a:srgbClr val="000000"/>
                </a:solidFill>
                <a:latin typeface="Times New Roman"/>
                <a:ea typeface="Calibri"/>
              </a:rPr>
              <a:t>quang</a:t>
            </a:r>
            <a:r>
              <a:rPr lang="en-US" sz="2800" dirty="0">
                <a:solidFill>
                  <a:srgbClr val="000000"/>
                </a:solidFill>
                <a:latin typeface="Times New Roman"/>
                <a:ea typeface="Calibri"/>
              </a:rPr>
              <a:t> </a:t>
            </a:r>
            <a:r>
              <a:rPr lang="en-US" sz="2800" dirty="0" err="1">
                <a:solidFill>
                  <a:srgbClr val="000000"/>
                </a:solidFill>
                <a:latin typeface="Times New Roman"/>
                <a:ea typeface="Calibri"/>
              </a:rPr>
              <a:t>tâm</a:t>
            </a:r>
            <a:r>
              <a:rPr lang="en-US" sz="2800" dirty="0">
                <a:solidFill>
                  <a:srgbClr val="000000"/>
                </a:solidFill>
                <a:latin typeface="Times New Roman"/>
                <a:ea typeface="Calibri"/>
              </a:rPr>
              <a:t> </a:t>
            </a:r>
            <a:r>
              <a:rPr lang="en-US" sz="2800" dirty="0" err="1">
                <a:solidFill>
                  <a:srgbClr val="000000"/>
                </a:solidFill>
                <a:latin typeface="Times New Roman"/>
                <a:ea typeface="Calibri"/>
              </a:rPr>
              <a:t>của</a:t>
            </a:r>
            <a:r>
              <a:rPr lang="en-US" sz="2800" dirty="0">
                <a:solidFill>
                  <a:srgbClr val="000000"/>
                </a:solidFill>
                <a:latin typeface="Times New Roman"/>
                <a:ea typeface="Calibri"/>
              </a:rPr>
              <a:t> </a:t>
            </a:r>
            <a:r>
              <a:rPr lang="en-US" sz="2800" dirty="0" err="1">
                <a:solidFill>
                  <a:srgbClr val="000000"/>
                </a:solidFill>
                <a:latin typeface="Times New Roman"/>
                <a:ea typeface="Calibri"/>
              </a:rPr>
              <a:t>thấu</a:t>
            </a:r>
            <a:r>
              <a:rPr lang="en-US" sz="2800" dirty="0">
                <a:solidFill>
                  <a:srgbClr val="000000"/>
                </a:solidFill>
                <a:latin typeface="Times New Roman"/>
                <a:ea typeface="Calibri"/>
              </a:rPr>
              <a:t> </a:t>
            </a:r>
            <a:r>
              <a:rPr lang="en-US" sz="2800" dirty="0" err="1">
                <a:solidFill>
                  <a:srgbClr val="000000"/>
                </a:solidFill>
                <a:latin typeface="Times New Roman"/>
                <a:ea typeface="Calibri"/>
              </a:rPr>
              <a:t>kính</a:t>
            </a:r>
            <a:r>
              <a:rPr lang="en-US" sz="2800" dirty="0">
                <a:solidFill>
                  <a:srgbClr val="000000"/>
                </a:solidFill>
                <a:latin typeface="Times New Roman"/>
                <a:ea typeface="Calibri"/>
              </a:rPr>
              <a:t>. </a:t>
            </a:r>
            <a:endParaRPr lang="en-US" sz="2800" dirty="0"/>
          </a:p>
        </p:txBody>
      </p:sp>
      <p:sp>
        <p:nvSpPr>
          <p:cNvPr id="3" name="Rectangle 2"/>
          <p:cNvSpPr/>
          <p:nvPr/>
        </p:nvSpPr>
        <p:spPr>
          <a:xfrm>
            <a:off x="35667" y="5257800"/>
            <a:ext cx="9032131" cy="954107"/>
          </a:xfrm>
          <a:prstGeom prst="rect">
            <a:avLst/>
          </a:prstGeom>
        </p:spPr>
        <p:txBody>
          <a:bodyPr wrap="square">
            <a:spAutoFit/>
          </a:bodyPr>
          <a:lstStyle/>
          <a:p>
            <a:r>
              <a:rPr lang="en-US" dirty="0">
                <a:solidFill>
                  <a:srgbClr val="000000"/>
                </a:solidFill>
                <a:latin typeface="Times New Roman"/>
                <a:ea typeface="Times New Roman"/>
              </a:rPr>
              <a:t>-</a:t>
            </a:r>
            <a:r>
              <a:rPr lang="en-US" sz="2800" dirty="0">
                <a:solidFill>
                  <a:srgbClr val="000000"/>
                </a:solidFill>
                <a:latin typeface="Times New Roman"/>
                <a:ea typeface="Times New Roman"/>
              </a:rPr>
              <a:t> </a:t>
            </a:r>
            <a:r>
              <a:rPr lang="en-US" sz="2800" b="1" i="1" dirty="0" err="1">
                <a:solidFill>
                  <a:srgbClr val="7030A0"/>
                </a:solidFill>
                <a:latin typeface="Times New Roman"/>
                <a:ea typeface="Times New Roman"/>
              </a:rPr>
              <a:t>Tiêu</a:t>
            </a:r>
            <a:r>
              <a:rPr lang="en-US" sz="2800" b="1" i="1" dirty="0">
                <a:solidFill>
                  <a:srgbClr val="7030A0"/>
                </a:solidFill>
                <a:latin typeface="Times New Roman"/>
                <a:ea typeface="Times New Roman"/>
              </a:rPr>
              <a:t> </a:t>
            </a:r>
            <a:r>
              <a:rPr lang="en-US" sz="2800" b="1" i="1" dirty="0" err="1">
                <a:solidFill>
                  <a:srgbClr val="7030A0"/>
                </a:solidFill>
                <a:latin typeface="Times New Roman"/>
                <a:ea typeface="Times New Roman"/>
              </a:rPr>
              <a:t>cự</a:t>
            </a:r>
            <a:r>
              <a:rPr lang="en-US" sz="2800" i="1" dirty="0" err="1">
                <a:solidFill>
                  <a:srgbClr val="000000"/>
                </a:solidFill>
                <a:latin typeface="Times New Roman"/>
                <a:ea typeface="Times New Roman"/>
              </a:rPr>
              <a:t>:</a:t>
            </a:r>
            <a:r>
              <a:rPr lang="en-US" sz="2800" dirty="0" err="1">
                <a:solidFill>
                  <a:srgbClr val="000000"/>
                </a:solidFill>
                <a:latin typeface="Times New Roman"/>
                <a:ea typeface="Times New Roman"/>
              </a:rPr>
              <a:t>Khoảng</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cách</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từ</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quang</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tâm</a:t>
            </a:r>
            <a:r>
              <a:rPr lang="en-US" sz="2800" dirty="0">
                <a:solidFill>
                  <a:srgbClr val="000000"/>
                </a:solidFill>
                <a:latin typeface="Times New Roman"/>
                <a:ea typeface="Times New Roman"/>
              </a:rPr>
              <a:t> O </a:t>
            </a:r>
            <a:r>
              <a:rPr lang="en-US" sz="2800" dirty="0" err="1">
                <a:solidFill>
                  <a:srgbClr val="000000"/>
                </a:solidFill>
                <a:latin typeface="Times New Roman"/>
                <a:ea typeface="Times New Roman"/>
              </a:rPr>
              <a:t>đến</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tiêu</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điểm</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chính</a:t>
            </a:r>
            <a:r>
              <a:rPr lang="en-US" sz="2800" dirty="0">
                <a:solidFill>
                  <a:srgbClr val="000000"/>
                </a:solidFill>
                <a:latin typeface="Times New Roman"/>
                <a:ea typeface="Times New Roman"/>
              </a:rPr>
              <a:t> F </a:t>
            </a:r>
            <a:r>
              <a:rPr lang="en-US" sz="2800" dirty="0" err="1">
                <a:solidFill>
                  <a:srgbClr val="000000"/>
                </a:solidFill>
                <a:latin typeface="Times New Roman"/>
                <a:ea typeface="Times New Roman"/>
              </a:rPr>
              <a:t>của</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thấu</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kính</a:t>
            </a:r>
            <a:r>
              <a:rPr lang="en-US" sz="2800" dirty="0">
                <a:solidFill>
                  <a:srgbClr val="000000"/>
                </a:solidFill>
                <a:latin typeface="Times New Roman"/>
                <a:ea typeface="Times New Roman"/>
              </a:rPr>
              <a:t>, OF = f </a:t>
            </a:r>
            <a:r>
              <a:rPr lang="en-US" sz="2800" dirty="0" err="1">
                <a:solidFill>
                  <a:srgbClr val="000000"/>
                </a:solidFill>
                <a:latin typeface="Times New Roman"/>
                <a:ea typeface="Times New Roman"/>
              </a:rPr>
              <a:t>gọi</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là</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tiêu</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cự</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của</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thấu</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kính</a:t>
            </a:r>
            <a:r>
              <a:rPr lang="en-US" sz="2800" dirty="0">
                <a:solidFill>
                  <a:srgbClr val="000000"/>
                </a:solidFill>
                <a:latin typeface="Times New Roman"/>
                <a:ea typeface="Times New Roman"/>
              </a:rPr>
              <a:t>.</a:t>
            </a:r>
            <a:endParaRPr lang="en-US" sz="2800" dirty="0">
              <a:effectLst/>
              <a:latin typeface="Times New Roman"/>
              <a:ea typeface="Times New Roman"/>
            </a:endParaRPr>
          </a:p>
        </p:txBody>
      </p:sp>
      <p:sp>
        <p:nvSpPr>
          <p:cNvPr id="4" name="Rectangle 3"/>
          <p:cNvSpPr/>
          <p:nvPr/>
        </p:nvSpPr>
        <p:spPr>
          <a:xfrm>
            <a:off x="50259" y="1371600"/>
            <a:ext cx="9043481" cy="1384995"/>
          </a:xfrm>
          <a:prstGeom prst="rect">
            <a:avLst/>
          </a:prstGeom>
        </p:spPr>
        <p:txBody>
          <a:bodyPr wrap="square">
            <a:spAutoFit/>
          </a:bodyPr>
          <a:lstStyle/>
          <a:p>
            <a:r>
              <a:rPr lang="en-US" dirty="0">
                <a:solidFill>
                  <a:srgbClr val="000000"/>
                </a:solidFill>
                <a:latin typeface="Times New Roman"/>
                <a:ea typeface="Times New Roman"/>
              </a:rPr>
              <a:t>-</a:t>
            </a:r>
            <a:r>
              <a:rPr lang="en-US" sz="2800" dirty="0">
                <a:solidFill>
                  <a:srgbClr val="000000"/>
                </a:solidFill>
                <a:latin typeface="Times New Roman"/>
                <a:ea typeface="Times New Roman"/>
              </a:rPr>
              <a:t> </a:t>
            </a:r>
            <a:r>
              <a:rPr lang="en-US" sz="2800" b="1" i="1" dirty="0" err="1">
                <a:solidFill>
                  <a:srgbClr val="0070C0"/>
                </a:solidFill>
                <a:latin typeface="Times New Roman"/>
                <a:ea typeface="Times New Roman"/>
              </a:rPr>
              <a:t>Trục</a:t>
            </a:r>
            <a:r>
              <a:rPr lang="en-US" sz="2800" b="1" i="1" dirty="0">
                <a:solidFill>
                  <a:srgbClr val="0070C0"/>
                </a:solidFill>
                <a:latin typeface="Times New Roman"/>
                <a:ea typeface="Times New Roman"/>
              </a:rPr>
              <a:t> </a:t>
            </a:r>
            <a:r>
              <a:rPr lang="en-US" sz="2800" b="1" i="1" dirty="0" err="1">
                <a:solidFill>
                  <a:srgbClr val="0070C0"/>
                </a:solidFill>
                <a:latin typeface="Times New Roman"/>
                <a:ea typeface="Times New Roman"/>
              </a:rPr>
              <a:t>chính</a:t>
            </a:r>
            <a:r>
              <a:rPr lang="en-US" sz="2800" b="1" i="1" dirty="0">
                <a:solidFill>
                  <a:srgbClr val="0070C0"/>
                </a:solidFill>
                <a:latin typeface="Times New Roman"/>
                <a:ea typeface="Times New Roman"/>
              </a:rPr>
              <a:t>:</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Đường</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thẳng</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đi</a:t>
            </a:r>
            <a:r>
              <a:rPr lang="en-US" sz="2800" dirty="0">
                <a:solidFill>
                  <a:srgbClr val="000000"/>
                </a:solidFill>
                <a:latin typeface="Times New Roman"/>
                <a:ea typeface="Times New Roman"/>
              </a:rPr>
              <a:t> qua </a:t>
            </a:r>
            <a:r>
              <a:rPr lang="en-US" sz="2800" dirty="0" err="1">
                <a:solidFill>
                  <a:srgbClr val="000000"/>
                </a:solidFill>
                <a:latin typeface="Times New Roman"/>
                <a:ea typeface="Times New Roman"/>
              </a:rPr>
              <a:t>quang</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tâm</a:t>
            </a:r>
            <a:r>
              <a:rPr lang="en-US" sz="2800" dirty="0">
                <a:solidFill>
                  <a:srgbClr val="000000"/>
                </a:solidFill>
                <a:latin typeface="Times New Roman"/>
                <a:ea typeface="Times New Roman"/>
              </a:rPr>
              <a:t> O </a:t>
            </a:r>
            <a:r>
              <a:rPr lang="en-US" sz="2800" dirty="0" err="1">
                <a:solidFill>
                  <a:srgbClr val="000000"/>
                </a:solidFill>
                <a:latin typeface="Times New Roman"/>
                <a:ea typeface="Times New Roman"/>
              </a:rPr>
              <a:t>và</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vuông</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góc</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với</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tiết</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diện</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thẳng</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của</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thấu</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kính</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gọi</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là</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trục</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chính</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của</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thấu</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kính</a:t>
            </a:r>
            <a:r>
              <a:rPr lang="en-US" sz="2800" dirty="0">
                <a:solidFill>
                  <a:srgbClr val="000000"/>
                </a:solidFill>
                <a:latin typeface="Times New Roman"/>
                <a:ea typeface="Times New Roman"/>
              </a:rPr>
              <a:t>. </a:t>
            </a:r>
            <a:endParaRPr lang="en-US" sz="2800" dirty="0"/>
          </a:p>
        </p:txBody>
      </p:sp>
      <p:sp>
        <p:nvSpPr>
          <p:cNvPr id="5" name="Rectangle 4"/>
          <p:cNvSpPr/>
          <p:nvPr/>
        </p:nvSpPr>
        <p:spPr>
          <a:xfrm>
            <a:off x="24317" y="2667000"/>
            <a:ext cx="9043481" cy="2677656"/>
          </a:xfrm>
          <a:prstGeom prst="rect">
            <a:avLst/>
          </a:prstGeom>
        </p:spPr>
        <p:txBody>
          <a:bodyPr wrap="square">
            <a:spAutoFit/>
          </a:bodyPr>
          <a:lstStyle/>
          <a:p>
            <a:r>
              <a:rPr lang="en-US" sz="2800" dirty="0">
                <a:solidFill>
                  <a:srgbClr val="000000"/>
                </a:solidFill>
                <a:latin typeface="Times New Roman"/>
                <a:ea typeface="Times New Roman"/>
              </a:rPr>
              <a:t>- </a:t>
            </a:r>
            <a:r>
              <a:rPr lang="en-US" sz="2800" b="1" i="1" dirty="0" err="1">
                <a:latin typeface="Times New Roman"/>
                <a:ea typeface="Times New Roman"/>
              </a:rPr>
              <a:t>Tiêu</a:t>
            </a:r>
            <a:r>
              <a:rPr lang="en-US" sz="2800" b="1" i="1" dirty="0">
                <a:latin typeface="Times New Roman"/>
                <a:ea typeface="Times New Roman"/>
              </a:rPr>
              <a:t> </a:t>
            </a:r>
            <a:r>
              <a:rPr lang="en-US" sz="2800" b="1" i="1" dirty="0" err="1">
                <a:latin typeface="Times New Roman"/>
                <a:ea typeface="Times New Roman"/>
              </a:rPr>
              <a:t>điểm</a:t>
            </a:r>
            <a:r>
              <a:rPr lang="en-US" sz="2800" b="1" i="1" dirty="0">
                <a:latin typeface="Times New Roman"/>
                <a:ea typeface="Times New Roman"/>
              </a:rPr>
              <a:t> </a:t>
            </a:r>
            <a:r>
              <a:rPr lang="en-US" sz="2800" b="1" i="1" dirty="0" err="1">
                <a:latin typeface="Times New Roman"/>
                <a:ea typeface="Times New Roman"/>
              </a:rPr>
              <a:t>chính</a:t>
            </a:r>
            <a:r>
              <a:rPr lang="en-US" sz="2800" b="1" i="1" dirty="0">
                <a:latin typeface="Times New Roman"/>
                <a:ea typeface="Times New Roman"/>
              </a:rPr>
              <a:t>:</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Một</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chùm</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tia</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tới</a:t>
            </a:r>
            <a:r>
              <a:rPr lang="en-US" sz="2800" dirty="0">
                <a:solidFill>
                  <a:srgbClr val="000000"/>
                </a:solidFill>
                <a:latin typeface="Times New Roman"/>
                <a:ea typeface="Times New Roman"/>
              </a:rPr>
              <a:t> song </a:t>
            </a:r>
            <a:r>
              <a:rPr lang="en-US" sz="2800" dirty="0" err="1">
                <a:solidFill>
                  <a:srgbClr val="000000"/>
                </a:solidFill>
                <a:latin typeface="Times New Roman"/>
                <a:ea typeface="Times New Roman"/>
              </a:rPr>
              <a:t>song</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với</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trục</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chính</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của</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thấu</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kính</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cho</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chùm</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tia</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ló</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hội</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tụ</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tại</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một</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điểm</a:t>
            </a:r>
            <a:r>
              <a:rPr lang="en-US" sz="2800" dirty="0">
                <a:solidFill>
                  <a:srgbClr val="000000"/>
                </a:solidFill>
                <a:latin typeface="Times New Roman"/>
                <a:ea typeface="Times New Roman"/>
              </a:rPr>
              <a:t> F </a:t>
            </a:r>
            <a:r>
              <a:rPr lang="en-US" sz="2800" dirty="0" err="1">
                <a:solidFill>
                  <a:srgbClr val="000000"/>
                </a:solidFill>
                <a:latin typeface="Times New Roman"/>
                <a:ea typeface="Times New Roman"/>
              </a:rPr>
              <a:t>nằm</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trên</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trục</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chính</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đối</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với</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thấu</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kính</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hội</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tụ</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hoặc</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đường</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kéo</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dài</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của</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chùm</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tia</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ló</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hội</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tụ</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tại</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một</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điểm</a:t>
            </a:r>
            <a:r>
              <a:rPr lang="en-US" sz="2800" dirty="0">
                <a:solidFill>
                  <a:srgbClr val="000000"/>
                </a:solidFill>
                <a:latin typeface="Times New Roman"/>
                <a:ea typeface="Times New Roman"/>
              </a:rPr>
              <a:t> F </a:t>
            </a:r>
            <a:r>
              <a:rPr lang="en-US" sz="2800" dirty="0" err="1">
                <a:solidFill>
                  <a:srgbClr val="000000"/>
                </a:solidFill>
                <a:latin typeface="Times New Roman"/>
                <a:ea typeface="Times New Roman"/>
              </a:rPr>
              <a:t>nằm</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trên</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trục</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chính</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đối</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với</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thấu</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kính</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phân</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kì</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Điểm</a:t>
            </a:r>
            <a:r>
              <a:rPr lang="en-US" sz="2800" dirty="0">
                <a:solidFill>
                  <a:srgbClr val="000000"/>
                </a:solidFill>
                <a:latin typeface="Times New Roman"/>
                <a:ea typeface="Times New Roman"/>
              </a:rPr>
              <a:t> F </a:t>
            </a:r>
            <a:r>
              <a:rPr lang="en-US" sz="2800" dirty="0" err="1">
                <a:solidFill>
                  <a:srgbClr val="000000"/>
                </a:solidFill>
                <a:latin typeface="Times New Roman"/>
                <a:ea typeface="Times New Roman"/>
              </a:rPr>
              <a:t>gọi</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là</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tiêu</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điểm</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chính</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của</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thấu</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kính</a:t>
            </a:r>
            <a:r>
              <a:rPr lang="en-US" sz="2800" dirty="0">
                <a:solidFill>
                  <a:srgbClr val="000000"/>
                </a:solidFill>
                <a:latin typeface="Times New Roman"/>
                <a:ea typeface="Times New Roman"/>
              </a:rPr>
              <a:t>. </a:t>
            </a:r>
            <a:endParaRPr lang="en-US" sz="2800" dirty="0"/>
          </a:p>
        </p:txBody>
      </p:sp>
    </p:spTree>
    <p:extLst>
      <p:ext uri="{BB962C8B-B14F-4D97-AF65-F5344CB8AC3E}">
        <p14:creationId xmlns:p14="http://schemas.microsoft.com/office/powerpoint/2010/main" val="95598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ircle(in)">
                                      <p:cBhvr>
                                        <p:cTn id="2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uyển chọn 1000+ hình ảnh nền powerpoint dễ thương và tạo nét vui nhộn cho  slide đ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916"/>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loud Callout 1"/>
          <p:cNvSpPr/>
          <p:nvPr/>
        </p:nvSpPr>
        <p:spPr>
          <a:xfrm>
            <a:off x="533400" y="-60507"/>
            <a:ext cx="8077200" cy="1524000"/>
          </a:xfrm>
          <a:prstGeom prst="cloudCallou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vi-VN" sz="2800" dirty="0">
                <a:solidFill>
                  <a:srgbClr val="000000"/>
                </a:solidFill>
                <a:latin typeface="+mj-lt"/>
              </a:rPr>
              <a:t>Hãy chỉ ra đâu là trục chính, quang tâm, tiêu điểm chính của các thấu kính trong Hình 8.3.</a:t>
            </a:r>
            <a:endParaRPr lang="en-US" sz="2800" dirty="0">
              <a:latin typeface="+mj-lt"/>
            </a:endParaRPr>
          </a:p>
        </p:txBody>
      </p:sp>
      <p:sp>
        <p:nvSpPr>
          <p:cNvPr id="3" name="Rectangle 2"/>
          <p:cNvSpPr/>
          <p:nvPr/>
        </p:nvSpPr>
        <p:spPr>
          <a:xfrm>
            <a:off x="-19455" y="3505200"/>
            <a:ext cx="9144000" cy="3108543"/>
          </a:xfrm>
          <a:prstGeom prst="rect">
            <a:avLst/>
          </a:prstGeom>
        </p:spPr>
        <p:txBody>
          <a:bodyPr wrap="square">
            <a:spAutoFit/>
          </a:bodyPr>
          <a:lstStyle/>
          <a:p>
            <a:pPr>
              <a:buFont typeface="Arial"/>
              <a:buChar char="•"/>
            </a:pPr>
            <a:r>
              <a:rPr lang="vi-VN" sz="2800" dirty="0">
                <a:solidFill>
                  <a:srgbClr val="000000"/>
                </a:solidFill>
                <a:latin typeface="+mj-lt"/>
              </a:rPr>
              <a:t>Trục chính nằm ở giữa vuông góc với tiết diện thẳng của thấu kính.</a:t>
            </a:r>
          </a:p>
          <a:p>
            <a:pPr>
              <a:buFont typeface="Arial"/>
              <a:buChar char="•"/>
            </a:pPr>
            <a:r>
              <a:rPr lang="vi-VN" sz="2800" dirty="0">
                <a:solidFill>
                  <a:srgbClr val="000000"/>
                </a:solidFill>
                <a:latin typeface="+mj-lt"/>
              </a:rPr>
              <a:t>Quang tâm là giao điểm của thấu kính và trục chính.</a:t>
            </a:r>
          </a:p>
          <a:p>
            <a:pPr>
              <a:buFont typeface="Arial"/>
              <a:buChar char="•"/>
            </a:pPr>
            <a:r>
              <a:rPr lang="vi-VN" sz="2800" dirty="0">
                <a:solidFill>
                  <a:srgbClr val="000000"/>
                </a:solidFill>
                <a:latin typeface="+mj-lt"/>
              </a:rPr>
              <a:t>Tiêu điểm chính của thấu kính phân kì cho tia ló kéo dài cắt nhau tại tiêu điểm trên trục chính.</a:t>
            </a:r>
          </a:p>
          <a:p>
            <a:pPr>
              <a:buFont typeface="Arial"/>
              <a:buChar char="•"/>
            </a:pPr>
            <a:r>
              <a:rPr lang="vi-VN" sz="2800" dirty="0">
                <a:solidFill>
                  <a:srgbClr val="000000"/>
                </a:solidFill>
                <a:latin typeface="+mj-lt"/>
              </a:rPr>
              <a:t>Tiêu điểm chính của thấu kính hội tụ là điểm đối xứng với điểm mà tia ló sau thấu kính cắt nhau trên trục chính.</a:t>
            </a:r>
            <a:endParaRPr lang="vi-VN" sz="2800" b="0" i="0" dirty="0">
              <a:solidFill>
                <a:srgbClr val="000000"/>
              </a:solidFill>
              <a:effectLst/>
              <a:latin typeface="+mj-lt"/>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1600200"/>
            <a:ext cx="8762999" cy="1782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399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1000"/>
                                        <p:tgtEl>
                                          <p:spTgt spid="3">
                                            <p:txEl>
                                              <p:pRg st="0" end="0"/>
                                            </p:txEl>
                                          </p:spTgt>
                                        </p:tgtEl>
                                      </p:cBhvr>
                                    </p:animEffect>
                                    <p:anim calcmode="lin" valueType="num">
                                      <p:cBhvr>
                                        <p:cTn id="2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barn(inVertical)">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wipe(down)">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circle(in)">
                                      <p:cBhvr>
                                        <p:cTn id="3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200+ hình nền PowerPoint cute siêu dễ thương đầy phong cách, ấn tượng -  Thegioididong.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https://img.loigiaihay.com/picture/2024/0216/1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81000"/>
            <a:ext cx="9144000" cy="63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4584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100+ hình nền Powerpoint đẹp, chuyên nghiệp, dễ thư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32"/>
            <a:ext cx="9144000" cy="68513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6638"/>
            <a:ext cx="9067800" cy="95410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800" b="1" kern="0" noProof="0" dirty="0">
                <a:solidFill>
                  <a:srgbClr val="FF0000"/>
                </a:solidFill>
                <a:latin typeface="Times New Roman"/>
              </a:rPr>
              <a:t>III</a:t>
            </a:r>
            <a:r>
              <a:rPr kumimoji="0" lang="vi-VN" sz="2800" b="1" i="0" u="none" strike="noStrike" kern="0" cap="none" spc="0" normalizeH="0" baseline="0" noProof="0" dirty="0">
                <a:ln>
                  <a:noFill/>
                </a:ln>
                <a:solidFill>
                  <a:srgbClr val="FF0000"/>
                </a:solidFill>
                <a:effectLst/>
                <a:uLnTx/>
                <a:uFillTx/>
                <a:latin typeface="Times New Roman"/>
              </a:rPr>
              <a:t>.</a:t>
            </a:r>
            <a:r>
              <a:rPr kumimoji="0" lang="en-US" sz="2800" b="1" i="0" u="none" strike="noStrike" kern="0" cap="none" spc="0" normalizeH="0" baseline="0" noProof="0" dirty="0">
                <a:ln>
                  <a:noFill/>
                </a:ln>
                <a:solidFill>
                  <a:srgbClr val="FF0000"/>
                </a:solidFill>
                <a:effectLst/>
                <a:uLnTx/>
                <a:uFillTx/>
                <a:latin typeface="Times New Roman"/>
              </a:rPr>
              <a:t>ĐƯỜNG TRUYỀN CỦA TIA SÁNG QUA THẤU KÍNH</a:t>
            </a:r>
            <a:endParaRPr kumimoji="0" lang="en-BZ" sz="2800" b="1" i="0" u="none" strike="noStrike" kern="0" cap="none" spc="0" normalizeH="0" baseline="0" noProof="0" dirty="0">
              <a:ln>
                <a:noFill/>
              </a:ln>
              <a:solidFill>
                <a:srgbClr val="FF0000"/>
              </a:solidFill>
              <a:effectLst/>
              <a:uLnTx/>
              <a:uFillTx/>
            </a:endParaRPr>
          </a:p>
        </p:txBody>
      </p:sp>
      <p:sp>
        <p:nvSpPr>
          <p:cNvPr id="3" name="Rectangle 2"/>
          <p:cNvSpPr/>
          <p:nvPr/>
        </p:nvSpPr>
        <p:spPr>
          <a:xfrm>
            <a:off x="55934" y="4429328"/>
            <a:ext cx="9067800" cy="2246769"/>
          </a:xfrm>
          <a:prstGeom prst="rect">
            <a:avLst/>
          </a:prstGeom>
        </p:spPr>
        <p:txBody>
          <a:bodyPr wrap="square">
            <a:spAutoFit/>
          </a:bodyPr>
          <a:lstStyle/>
          <a:p>
            <a:pPr>
              <a:buFont typeface="Arial"/>
              <a:buChar char="•"/>
            </a:pPr>
            <a:r>
              <a:rPr lang="vi-VN" sz="2800" dirty="0">
                <a:solidFill>
                  <a:srgbClr val="000000"/>
                </a:solidFill>
                <a:latin typeface="+mj-lt"/>
              </a:rPr>
              <a:t>Lần lượt chiếu tia sáng song song với trục chính tới thấu kính; tia sáng qua quang tâm O của thấu kính.</a:t>
            </a:r>
          </a:p>
          <a:p>
            <a:pPr>
              <a:buFont typeface="Arial"/>
              <a:buChar char="•"/>
            </a:pPr>
            <a:r>
              <a:rPr lang="vi-VN" sz="2800" dirty="0">
                <a:solidFill>
                  <a:srgbClr val="000000"/>
                </a:solidFill>
                <a:latin typeface="+mj-lt"/>
              </a:rPr>
              <a:t>Quan sát tia ló trong mỗi trường hợp (Hình 8.6a, b, c) và rút ra nhận xét.</a:t>
            </a:r>
          </a:p>
          <a:p>
            <a:pPr>
              <a:buFont typeface="Arial"/>
              <a:buChar char="•"/>
            </a:pPr>
            <a:r>
              <a:rPr lang="vi-VN" sz="2800" dirty="0">
                <a:solidFill>
                  <a:srgbClr val="000000"/>
                </a:solidFill>
                <a:latin typeface="+mj-lt"/>
              </a:rPr>
              <a:t>Lặp lại thí nghiệm trên với thấu kính phân kì.</a:t>
            </a:r>
            <a:endParaRPr lang="vi-VN" sz="2800" b="0" i="0" dirty="0">
              <a:solidFill>
                <a:srgbClr val="000000"/>
              </a:solidFill>
              <a:effectLst/>
              <a:latin typeface="+mj-lt"/>
            </a:endParaRPr>
          </a:p>
        </p:txBody>
      </p:sp>
      <p:sp>
        <p:nvSpPr>
          <p:cNvPr id="4" name="Rectangle 3"/>
          <p:cNvSpPr/>
          <p:nvPr/>
        </p:nvSpPr>
        <p:spPr>
          <a:xfrm>
            <a:off x="22698" y="838200"/>
            <a:ext cx="2310248" cy="523220"/>
          </a:xfrm>
          <a:prstGeom prst="rect">
            <a:avLst/>
          </a:prstGeom>
        </p:spPr>
        <p:txBody>
          <a:bodyPr wrap="none">
            <a:spAutoFit/>
          </a:bodyPr>
          <a:lstStyle/>
          <a:p>
            <a:r>
              <a:rPr lang="en-US" sz="2800" b="1" dirty="0">
                <a:solidFill>
                  <a:srgbClr val="000000"/>
                </a:solidFill>
                <a:latin typeface="Times New Roman"/>
              </a:rPr>
              <a:t>1.</a:t>
            </a:r>
            <a:r>
              <a:rPr lang="vi-VN" sz="2800" b="1" dirty="0">
                <a:solidFill>
                  <a:srgbClr val="000000"/>
                </a:solidFill>
                <a:latin typeface="Times New Roman"/>
              </a:rPr>
              <a:t>Thí nghiệm </a:t>
            </a:r>
            <a:endParaRPr lang="en-US" b="1" dirty="0"/>
          </a:p>
        </p:txBody>
      </p:sp>
      <p:sp>
        <p:nvSpPr>
          <p:cNvPr id="5" name="Rectangle 4"/>
          <p:cNvSpPr/>
          <p:nvPr/>
        </p:nvSpPr>
        <p:spPr>
          <a:xfrm>
            <a:off x="1620" y="1295400"/>
            <a:ext cx="9066179" cy="523220"/>
          </a:xfrm>
          <a:prstGeom prst="rect">
            <a:avLst/>
          </a:prstGeom>
        </p:spPr>
        <p:txBody>
          <a:bodyPr wrap="square">
            <a:spAutoFit/>
          </a:bodyPr>
          <a:lstStyle/>
          <a:p>
            <a:pPr lvl="0"/>
            <a:r>
              <a:rPr lang="vi-VN" sz="2800" b="1" dirty="0">
                <a:solidFill>
                  <a:srgbClr val="000000"/>
                </a:solidFill>
                <a:latin typeface="Times New Roman"/>
              </a:rPr>
              <a:t>Chuẩn bị</a:t>
            </a:r>
            <a:r>
              <a:rPr lang="vi-VN" sz="2800" dirty="0">
                <a:solidFill>
                  <a:srgbClr val="000000"/>
                </a:solidFill>
                <a:latin typeface="Times New Roman"/>
              </a:rPr>
              <a:t>:Nguồn sáng;Thấu kính hội tụ, thấu kính phân kì.</a:t>
            </a:r>
          </a:p>
        </p:txBody>
      </p:sp>
      <p:sp>
        <p:nvSpPr>
          <p:cNvPr id="6" name="Rectangle 5"/>
          <p:cNvSpPr/>
          <p:nvPr/>
        </p:nvSpPr>
        <p:spPr>
          <a:xfrm>
            <a:off x="0" y="1752600"/>
            <a:ext cx="1866152" cy="523220"/>
          </a:xfrm>
          <a:prstGeom prst="rect">
            <a:avLst/>
          </a:prstGeom>
        </p:spPr>
        <p:txBody>
          <a:bodyPr wrap="none">
            <a:spAutoFit/>
          </a:bodyPr>
          <a:lstStyle/>
          <a:p>
            <a:pPr lvl="0"/>
            <a:r>
              <a:rPr lang="vi-VN" sz="2800" b="1" dirty="0">
                <a:solidFill>
                  <a:srgbClr val="000000"/>
                </a:solidFill>
                <a:latin typeface="Times New Roman"/>
              </a:rPr>
              <a:t>Tiến hành:</a:t>
            </a:r>
          </a:p>
        </p:txBody>
      </p:sp>
      <p:sp>
        <p:nvSpPr>
          <p:cNvPr id="7" name="Rectangle 6"/>
          <p:cNvSpPr/>
          <p:nvPr/>
        </p:nvSpPr>
        <p:spPr>
          <a:xfrm>
            <a:off x="-1" y="2209800"/>
            <a:ext cx="9067800" cy="523220"/>
          </a:xfrm>
          <a:prstGeom prst="rect">
            <a:avLst/>
          </a:prstGeom>
        </p:spPr>
        <p:txBody>
          <a:bodyPr wrap="square">
            <a:spAutoFit/>
          </a:bodyPr>
          <a:lstStyle/>
          <a:p>
            <a:pPr lvl="0">
              <a:buFont typeface="Arial"/>
              <a:buChar char="•"/>
            </a:pPr>
            <a:r>
              <a:rPr lang="vi-VN" sz="2800" dirty="0">
                <a:solidFill>
                  <a:srgbClr val="000000"/>
                </a:solidFill>
                <a:latin typeface="Times New Roman"/>
              </a:rPr>
              <a:t>Bố trí thí nghiệm như Hình 8.6 với thấu kính hội tụ.</a:t>
            </a:r>
          </a:p>
        </p:txBody>
      </p:sp>
      <p:pic>
        <p:nvPicPr>
          <p:cNvPr id="2050" name="Picture 2" descr="https://i.vdoc.vn/data/image/2024/06/03/yJ0Cf23Si04fqXBwnkkYtfhIo6y9NNvV8CJDHR8i-570x15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694131"/>
            <a:ext cx="8305800" cy="1802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4584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000"/>
                                        <p:tgtEl>
                                          <p:spTgt spid="4">
                                            <p:txEl>
                                              <p:pRg st="0" end="0"/>
                                            </p:txEl>
                                          </p:spTgt>
                                        </p:tgtEl>
                                      </p:cBhvr>
                                    </p:animEffect>
                                    <p:anim calcmode="lin" valueType="num">
                                      <p:cBhvr>
                                        <p:cTn id="1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050"/>
                                        </p:tgtEl>
                                        <p:attrNameLst>
                                          <p:attrName>style.visibility</p:attrName>
                                        </p:attrNameLst>
                                      </p:cBhvr>
                                      <p:to>
                                        <p:strVal val="visible"/>
                                      </p:to>
                                    </p:set>
                                    <p:animEffect transition="in" filter="barn(inVertical)">
                                      <p:cBhvr>
                                        <p:cTn id="30" dur="500"/>
                                        <p:tgtEl>
                                          <p:spTgt spid="205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animEffect transition="in" filter="wipe(down)">
                                      <p:cBhvr>
                                        <p:cTn id="35" dur="500"/>
                                        <p:tgtEl>
                                          <p:spTgt spid="3">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1" end="1"/>
                                            </p:txEl>
                                          </p:spTgt>
                                        </p:tgtEl>
                                        <p:attrNameLst>
                                          <p:attrName>style.visibility</p:attrName>
                                        </p:attrNameLst>
                                      </p:cBhvr>
                                      <p:to>
                                        <p:strVal val="visible"/>
                                      </p:to>
                                    </p:set>
                                    <p:animEffect transition="in" filter="fade">
                                      <p:cBhvr>
                                        <p:cTn id="40" dur="1000"/>
                                        <p:tgtEl>
                                          <p:spTgt spid="3">
                                            <p:txEl>
                                              <p:pRg st="1" end="1"/>
                                            </p:txEl>
                                          </p:spTgt>
                                        </p:tgtEl>
                                      </p:cBhvr>
                                    </p:animEffect>
                                    <p:anim calcmode="lin" valueType="num">
                                      <p:cBhvr>
                                        <p:cTn id="4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
                                            <p:txEl>
                                              <p:pRg st="2" end="2"/>
                                            </p:txEl>
                                          </p:spTgt>
                                        </p:tgtEl>
                                        <p:attrNameLst>
                                          <p:attrName>style.visibility</p:attrName>
                                        </p:attrNameLst>
                                      </p:cBhvr>
                                      <p:to>
                                        <p:strVal val="visible"/>
                                      </p:to>
                                    </p:set>
                                    <p:animEffect transition="in" filter="wipe(down)">
                                      <p:cBhvr>
                                        <p:cTn id="4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s://img.loigiaihay.com/picture/2024/0216/333.png"/>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1000"/>
            <a:ext cx="8686800" cy="3276600"/>
          </a:xfrm>
          <a:prstGeom prst="rect">
            <a:avLst/>
          </a:prstGeom>
          <a:noFill/>
          <a:ln>
            <a:noFill/>
          </a:ln>
        </p:spPr>
      </p:pic>
      <p:sp>
        <p:nvSpPr>
          <p:cNvPr id="6" name="Rectangle 5"/>
          <p:cNvSpPr/>
          <p:nvPr/>
        </p:nvSpPr>
        <p:spPr>
          <a:xfrm>
            <a:off x="-63934" y="4134678"/>
            <a:ext cx="9022404" cy="523220"/>
          </a:xfrm>
          <a:prstGeom prst="rect">
            <a:avLst/>
          </a:prstGeom>
        </p:spPr>
        <p:txBody>
          <a:bodyPr wrap="square">
            <a:spAutoFit/>
          </a:bodyPr>
          <a:lstStyle/>
          <a:p>
            <a:r>
              <a:rPr lang="en-US" dirty="0">
                <a:solidFill>
                  <a:srgbClr val="000000"/>
                </a:solidFill>
                <a:latin typeface="Times New Roman"/>
                <a:ea typeface="Times New Roman"/>
              </a:rPr>
              <a:t>- </a:t>
            </a:r>
            <a:r>
              <a:rPr lang="en-US" sz="2800" dirty="0">
                <a:solidFill>
                  <a:srgbClr val="000000"/>
                </a:solidFill>
                <a:latin typeface="Times New Roman"/>
                <a:ea typeface="Times New Roman"/>
              </a:rPr>
              <a:t>Tia </a:t>
            </a:r>
            <a:r>
              <a:rPr lang="en-US" sz="2800" dirty="0" err="1">
                <a:solidFill>
                  <a:srgbClr val="000000"/>
                </a:solidFill>
                <a:latin typeface="Times New Roman"/>
                <a:ea typeface="Times New Roman"/>
              </a:rPr>
              <a:t>sáng</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tới</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quang</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tâm</a:t>
            </a:r>
            <a:r>
              <a:rPr lang="en-US" sz="2800" dirty="0">
                <a:solidFill>
                  <a:srgbClr val="000000"/>
                </a:solidFill>
                <a:latin typeface="Times New Roman"/>
                <a:ea typeface="Times New Roman"/>
              </a:rPr>
              <a:t> O </a:t>
            </a:r>
            <a:r>
              <a:rPr lang="en-US" sz="2800" dirty="0" err="1">
                <a:solidFill>
                  <a:srgbClr val="000000"/>
                </a:solidFill>
                <a:latin typeface="Times New Roman"/>
                <a:ea typeface="Times New Roman"/>
              </a:rPr>
              <a:t>cho</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tia</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ló</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truyền</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thẳng</a:t>
            </a:r>
            <a:r>
              <a:rPr lang="en-US" sz="2800" dirty="0">
                <a:solidFill>
                  <a:srgbClr val="000000"/>
                </a:solidFill>
                <a:latin typeface="Times New Roman"/>
                <a:ea typeface="Times New Roman"/>
              </a:rPr>
              <a:t>.                                                                              </a:t>
            </a:r>
            <a:endParaRPr lang="en-US" sz="2800" dirty="0">
              <a:effectLst/>
              <a:latin typeface="Times New Roman"/>
              <a:ea typeface="Times New Roman"/>
            </a:endParaRPr>
          </a:p>
        </p:txBody>
      </p:sp>
      <p:sp>
        <p:nvSpPr>
          <p:cNvPr id="7" name="Rectangle 6"/>
          <p:cNvSpPr/>
          <p:nvPr/>
        </p:nvSpPr>
        <p:spPr>
          <a:xfrm>
            <a:off x="0" y="4657898"/>
            <a:ext cx="8958470" cy="954107"/>
          </a:xfrm>
          <a:prstGeom prst="rect">
            <a:avLst/>
          </a:prstGeom>
        </p:spPr>
        <p:txBody>
          <a:bodyPr wrap="square">
            <a:spAutoFit/>
          </a:bodyPr>
          <a:lstStyle/>
          <a:p>
            <a:r>
              <a:rPr lang="en-US" sz="2800" dirty="0">
                <a:solidFill>
                  <a:srgbClr val="000000"/>
                </a:solidFill>
                <a:latin typeface="Times New Roman"/>
                <a:ea typeface="Times New Roman"/>
              </a:rPr>
              <a:t>- Tia </a:t>
            </a:r>
            <a:r>
              <a:rPr lang="en-US" sz="2800" dirty="0" err="1">
                <a:solidFill>
                  <a:srgbClr val="000000"/>
                </a:solidFill>
                <a:latin typeface="Times New Roman"/>
                <a:ea typeface="Times New Roman"/>
              </a:rPr>
              <a:t>sáng</a:t>
            </a:r>
            <a:r>
              <a:rPr lang="en-US" sz="2800" dirty="0">
                <a:solidFill>
                  <a:srgbClr val="000000"/>
                </a:solidFill>
                <a:latin typeface="Times New Roman"/>
                <a:ea typeface="Times New Roman"/>
              </a:rPr>
              <a:t> song </a:t>
            </a:r>
            <a:r>
              <a:rPr lang="en-US" sz="2800" dirty="0" err="1">
                <a:solidFill>
                  <a:srgbClr val="000000"/>
                </a:solidFill>
                <a:latin typeface="Times New Roman"/>
                <a:ea typeface="Times New Roman"/>
              </a:rPr>
              <a:t>song</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với</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trục</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chính</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cho</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tia</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ló</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đi</a:t>
            </a:r>
            <a:r>
              <a:rPr lang="en-US" sz="2800" dirty="0">
                <a:solidFill>
                  <a:srgbClr val="000000"/>
                </a:solidFill>
                <a:latin typeface="Times New Roman"/>
                <a:ea typeface="Times New Roman"/>
              </a:rPr>
              <a:t> qua </a:t>
            </a:r>
            <a:r>
              <a:rPr lang="en-US" sz="2800" dirty="0" err="1">
                <a:solidFill>
                  <a:srgbClr val="000000"/>
                </a:solidFill>
                <a:latin typeface="Times New Roman"/>
                <a:ea typeface="Times New Roman"/>
              </a:rPr>
              <a:t>tiêu</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điểm</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của</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thấu</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kính</a:t>
            </a:r>
            <a:r>
              <a:rPr lang="en-US" sz="2800" dirty="0">
                <a:solidFill>
                  <a:srgbClr val="000000"/>
                </a:solidFill>
                <a:latin typeface="Times New Roman"/>
                <a:ea typeface="Times New Roman"/>
              </a:rPr>
              <a:t>.</a:t>
            </a:r>
            <a:endParaRPr lang="en-US" dirty="0"/>
          </a:p>
        </p:txBody>
      </p:sp>
    </p:spTree>
    <p:extLst>
      <p:ext uri="{BB962C8B-B14F-4D97-AF65-F5344CB8AC3E}">
        <p14:creationId xmlns:p14="http://schemas.microsoft.com/office/powerpoint/2010/main" val="3571191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76200" y="76200"/>
            <a:ext cx="8839200" cy="1447800"/>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vi-VN" sz="2800" dirty="0">
                <a:solidFill>
                  <a:srgbClr val="000000"/>
                </a:solidFill>
                <a:latin typeface="+mj-lt"/>
              </a:rPr>
              <a:t>So sánh độ lệch của tia sáng ở gần rìa thấu kính với tia sáng ở gần trục chính của thấu kính sau khi đi qua thấu kính.</a:t>
            </a:r>
            <a:endParaRPr lang="en-US" sz="2800" dirty="0">
              <a:latin typeface="+mj-lt"/>
            </a:endParaRPr>
          </a:p>
        </p:txBody>
      </p:sp>
      <p:sp>
        <p:nvSpPr>
          <p:cNvPr id="3" name="Rectangle 2"/>
          <p:cNvSpPr/>
          <p:nvPr/>
        </p:nvSpPr>
        <p:spPr>
          <a:xfrm>
            <a:off x="19473" y="1600200"/>
            <a:ext cx="9124545" cy="954107"/>
          </a:xfrm>
          <a:prstGeom prst="rect">
            <a:avLst/>
          </a:prstGeom>
        </p:spPr>
        <p:txBody>
          <a:bodyPr wrap="square">
            <a:spAutoFit/>
          </a:bodyPr>
          <a:lstStyle/>
          <a:p>
            <a:r>
              <a:rPr lang="vi-VN" sz="2800" dirty="0">
                <a:solidFill>
                  <a:srgbClr val="000000"/>
                </a:solidFill>
                <a:latin typeface="+mj-lt"/>
              </a:rPr>
              <a:t>Tia sáng ở gần rìa thấu kính lệch hơn tia sáng ở gần trục chính của thấu kính sau khi đi qua thấu kính.</a:t>
            </a:r>
            <a:endParaRPr lang="en-US" sz="2800" dirty="0">
              <a:latin typeface="+mj-lt"/>
            </a:endParaRPr>
          </a:p>
        </p:txBody>
      </p:sp>
      <p:sp>
        <p:nvSpPr>
          <p:cNvPr id="4" name="Rectangle 3"/>
          <p:cNvSpPr/>
          <p:nvPr/>
        </p:nvSpPr>
        <p:spPr>
          <a:xfrm>
            <a:off x="94034" y="2554307"/>
            <a:ext cx="9134272" cy="52322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800" b="1" kern="0" dirty="0">
                <a:latin typeface="Times New Roman"/>
              </a:rPr>
              <a:t>IV</a:t>
            </a:r>
            <a:r>
              <a:rPr kumimoji="0" lang="vi-VN" sz="2800" b="1" i="0" u="none" strike="noStrike" kern="0" cap="none" spc="0" normalizeH="0" baseline="0" noProof="0" dirty="0">
                <a:ln>
                  <a:noFill/>
                </a:ln>
                <a:effectLst/>
                <a:uLnTx/>
                <a:uFillTx/>
                <a:latin typeface="Times New Roman"/>
              </a:rPr>
              <a:t>.</a:t>
            </a:r>
            <a:r>
              <a:rPr kumimoji="0" lang="en-US" sz="2800" b="1" i="0" u="none" strike="noStrike" kern="0" cap="none" spc="0" normalizeH="0" baseline="0" noProof="0" dirty="0">
                <a:ln>
                  <a:noFill/>
                </a:ln>
                <a:effectLst/>
                <a:uLnTx/>
                <a:uFillTx/>
                <a:latin typeface="Times New Roman"/>
              </a:rPr>
              <a:t>SỰ TẠO ẢNH CỦA MỘT VẬT QUA THẤU KÍNH</a:t>
            </a:r>
            <a:endParaRPr kumimoji="0" lang="en-BZ" sz="2800" b="1" i="0" u="none" strike="noStrike" kern="0" cap="none" spc="0" normalizeH="0" baseline="0" noProof="0" dirty="0">
              <a:ln>
                <a:noFill/>
              </a:ln>
              <a:effectLst/>
              <a:uLnTx/>
              <a:uFillTx/>
            </a:endParaRPr>
          </a:p>
        </p:txBody>
      </p:sp>
      <p:sp>
        <p:nvSpPr>
          <p:cNvPr id="5" name="Rectangle 4"/>
          <p:cNvSpPr/>
          <p:nvPr/>
        </p:nvSpPr>
        <p:spPr>
          <a:xfrm>
            <a:off x="42170" y="2987189"/>
            <a:ext cx="9025629" cy="1384995"/>
          </a:xfrm>
          <a:prstGeom prst="rect">
            <a:avLst/>
          </a:prstGeom>
        </p:spPr>
        <p:txBody>
          <a:bodyPr wrap="square">
            <a:spAutoFit/>
          </a:bodyPr>
          <a:lstStyle/>
          <a:p>
            <a:r>
              <a:rPr lang="en-US" sz="2800" dirty="0">
                <a:solidFill>
                  <a:srgbClr val="000000"/>
                </a:solidFill>
                <a:latin typeface="Times New Roman"/>
                <a:ea typeface="Calibri"/>
              </a:rPr>
              <a:t>GV </a:t>
            </a:r>
            <a:r>
              <a:rPr lang="en-US" sz="2800" dirty="0" err="1">
                <a:solidFill>
                  <a:srgbClr val="000000"/>
                </a:solidFill>
                <a:latin typeface="Times New Roman"/>
                <a:ea typeface="Calibri"/>
              </a:rPr>
              <a:t>chiếu</a:t>
            </a:r>
            <a:r>
              <a:rPr lang="en-US" sz="2800" dirty="0">
                <a:solidFill>
                  <a:srgbClr val="000000"/>
                </a:solidFill>
                <a:latin typeface="Times New Roman"/>
                <a:ea typeface="Calibri"/>
              </a:rPr>
              <a:t> </a:t>
            </a:r>
            <a:r>
              <a:rPr lang="en-US" sz="2800" dirty="0" err="1">
                <a:solidFill>
                  <a:srgbClr val="000000"/>
                </a:solidFill>
                <a:latin typeface="Times New Roman"/>
                <a:ea typeface="Calibri"/>
              </a:rPr>
              <a:t>hình</a:t>
            </a:r>
            <a:r>
              <a:rPr lang="en-US" sz="2800" dirty="0">
                <a:solidFill>
                  <a:srgbClr val="000000"/>
                </a:solidFill>
                <a:latin typeface="Times New Roman"/>
                <a:ea typeface="Calibri"/>
              </a:rPr>
              <a:t> </a:t>
            </a:r>
            <a:r>
              <a:rPr lang="en-US" sz="2800" dirty="0" err="1">
                <a:solidFill>
                  <a:srgbClr val="000000"/>
                </a:solidFill>
                <a:latin typeface="Times New Roman"/>
                <a:ea typeface="Calibri"/>
              </a:rPr>
              <a:t>ảnh</a:t>
            </a:r>
            <a:r>
              <a:rPr lang="en-US" sz="2800" dirty="0">
                <a:solidFill>
                  <a:srgbClr val="000000"/>
                </a:solidFill>
                <a:latin typeface="Times New Roman"/>
                <a:ea typeface="Calibri"/>
              </a:rPr>
              <a:t> </a:t>
            </a:r>
            <a:r>
              <a:rPr lang="en-US" sz="2800" dirty="0" err="1">
                <a:solidFill>
                  <a:srgbClr val="000000"/>
                </a:solidFill>
                <a:latin typeface="Times New Roman"/>
                <a:ea typeface="Calibri"/>
              </a:rPr>
              <a:t>một</a:t>
            </a:r>
            <a:r>
              <a:rPr lang="en-US" sz="2800" dirty="0">
                <a:solidFill>
                  <a:srgbClr val="000000"/>
                </a:solidFill>
                <a:latin typeface="Times New Roman"/>
                <a:ea typeface="Calibri"/>
              </a:rPr>
              <a:t> </a:t>
            </a:r>
            <a:r>
              <a:rPr lang="en-US" sz="2800" dirty="0" err="1">
                <a:solidFill>
                  <a:srgbClr val="000000"/>
                </a:solidFill>
                <a:latin typeface="Times New Roman"/>
                <a:ea typeface="Calibri"/>
              </a:rPr>
              <a:t>trường</a:t>
            </a:r>
            <a:r>
              <a:rPr lang="en-US" sz="2800" dirty="0">
                <a:solidFill>
                  <a:srgbClr val="000000"/>
                </a:solidFill>
                <a:latin typeface="Times New Roman"/>
                <a:ea typeface="Calibri"/>
              </a:rPr>
              <a:t> </a:t>
            </a:r>
            <a:r>
              <a:rPr lang="en-US" sz="2800" dirty="0" err="1">
                <a:solidFill>
                  <a:srgbClr val="000000"/>
                </a:solidFill>
                <a:latin typeface="Times New Roman"/>
                <a:ea typeface="Calibri"/>
              </a:rPr>
              <a:t>hợp</a:t>
            </a:r>
            <a:r>
              <a:rPr lang="en-US" sz="2800" dirty="0">
                <a:solidFill>
                  <a:srgbClr val="000000"/>
                </a:solidFill>
                <a:latin typeface="Times New Roman"/>
                <a:ea typeface="Calibri"/>
              </a:rPr>
              <a:t> </a:t>
            </a:r>
            <a:r>
              <a:rPr lang="en-US" sz="2800" dirty="0" err="1">
                <a:solidFill>
                  <a:srgbClr val="000000"/>
                </a:solidFill>
                <a:latin typeface="Times New Roman"/>
                <a:ea typeface="Calibri"/>
              </a:rPr>
              <a:t>tạo</a:t>
            </a:r>
            <a:r>
              <a:rPr lang="en-US" sz="2800" dirty="0">
                <a:solidFill>
                  <a:srgbClr val="000000"/>
                </a:solidFill>
                <a:latin typeface="Times New Roman"/>
                <a:ea typeface="Calibri"/>
              </a:rPr>
              <a:t> </a:t>
            </a:r>
            <a:r>
              <a:rPr lang="en-US" sz="2800" dirty="0" err="1">
                <a:solidFill>
                  <a:srgbClr val="000000"/>
                </a:solidFill>
                <a:latin typeface="Times New Roman"/>
                <a:ea typeface="Calibri"/>
              </a:rPr>
              <a:t>ảnh</a:t>
            </a:r>
            <a:r>
              <a:rPr lang="en-US" sz="2800" dirty="0">
                <a:solidFill>
                  <a:srgbClr val="000000"/>
                </a:solidFill>
                <a:latin typeface="Times New Roman"/>
                <a:ea typeface="Calibri"/>
              </a:rPr>
              <a:t> </a:t>
            </a:r>
            <a:r>
              <a:rPr lang="en-US" sz="2800" dirty="0" err="1">
                <a:solidFill>
                  <a:srgbClr val="000000"/>
                </a:solidFill>
                <a:latin typeface="Times New Roman"/>
                <a:ea typeface="Calibri"/>
              </a:rPr>
              <a:t>của</a:t>
            </a:r>
            <a:r>
              <a:rPr lang="en-US" sz="2800" dirty="0">
                <a:solidFill>
                  <a:srgbClr val="000000"/>
                </a:solidFill>
                <a:latin typeface="Times New Roman"/>
                <a:ea typeface="Calibri"/>
              </a:rPr>
              <a:t> </a:t>
            </a:r>
            <a:r>
              <a:rPr lang="en-US" sz="2800" dirty="0" err="1">
                <a:solidFill>
                  <a:srgbClr val="000000"/>
                </a:solidFill>
                <a:latin typeface="Times New Roman"/>
                <a:ea typeface="Calibri"/>
              </a:rPr>
              <a:t>vật</a:t>
            </a:r>
            <a:r>
              <a:rPr lang="en-US" sz="2800" dirty="0">
                <a:solidFill>
                  <a:srgbClr val="000000"/>
                </a:solidFill>
                <a:latin typeface="Times New Roman"/>
                <a:ea typeface="Calibri"/>
              </a:rPr>
              <a:t> qua </a:t>
            </a:r>
            <a:r>
              <a:rPr lang="en-US" sz="2800" dirty="0" err="1">
                <a:solidFill>
                  <a:srgbClr val="000000"/>
                </a:solidFill>
                <a:latin typeface="Times New Roman"/>
                <a:ea typeface="Calibri"/>
              </a:rPr>
              <a:t>thấu</a:t>
            </a:r>
            <a:r>
              <a:rPr lang="en-US" sz="2800" dirty="0">
                <a:solidFill>
                  <a:srgbClr val="000000"/>
                </a:solidFill>
                <a:latin typeface="Times New Roman"/>
                <a:ea typeface="Calibri"/>
              </a:rPr>
              <a:t> </a:t>
            </a:r>
            <a:r>
              <a:rPr lang="en-US" sz="2800" dirty="0" err="1">
                <a:solidFill>
                  <a:srgbClr val="000000"/>
                </a:solidFill>
                <a:latin typeface="Times New Roman"/>
                <a:ea typeface="Calibri"/>
              </a:rPr>
              <a:t>kính</a:t>
            </a:r>
            <a:r>
              <a:rPr lang="en-US" sz="2800" dirty="0">
                <a:solidFill>
                  <a:srgbClr val="000000"/>
                </a:solidFill>
                <a:latin typeface="Times New Roman"/>
                <a:ea typeface="Calibri"/>
              </a:rPr>
              <a:t> </a:t>
            </a:r>
            <a:r>
              <a:rPr lang="en-US" sz="2800" dirty="0" err="1">
                <a:solidFill>
                  <a:srgbClr val="000000"/>
                </a:solidFill>
                <a:latin typeface="Times New Roman"/>
                <a:ea typeface="Calibri"/>
              </a:rPr>
              <a:t>hội</a:t>
            </a:r>
            <a:r>
              <a:rPr lang="en-US" sz="2800" dirty="0">
                <a:solidFill>
                  <a:srgbClr val="000000"/>
                </a:solidFill>
                <a:latin typeface="Times New Roman"/>
                <a:ea typeface="Calibri"/>
              </a:rPr>
              <a:t> </a:t>
            </a:r>
            <a:r>
              <a:rPr lang="en-US" sz="2800" dirty="0" err="1">
                <a:solidFill>
                  <a:srgbClr val="000000"/>
                </a:solidFill>
                <a:latin typeface="Times New Roman"/>
                <a:ea typeface="Calibri"/>
              </a:rPr>
              <a:t>tụ</a:t>
            </a:r>
            <a:r>
              <a:rPr lang="en-US" sz="2800" dirty="0">
                <a:solidFill>
                  <a:srgbClr val="000000"/>
                </a:solidFill>
                <a:latin typeface="Times New Roman"/>
                <a:ea typeface="Calibri"/>
              </a:rPr>
              <a:t> (a), qua </a:t>
            </a:r>
            <a:r>
              <a:rPr lang="en-US" sz="2800" dirty="0" err="1">
                <a:solidFill>
                  <a:srgbClr val="000000"/>
                </a:solidFill>
                <a:latin typeface="Times New Roman"/>
                <a:ea typeface="Calibri"/>
              </a:rPr>
              <a:t>thấu</a:t>
            </a:r>
            <a:r>
              <a:rPr lang="en-US" sz="2800" dirty="0">
                <a:solidFill>
                  <a:srgbClr val="000000"/>
                </a:solidFill>
                <a:latin typeface="Times New Roman"/>
                <a:ea typeface="Calibri"/>
              </a:rPr>
              <a:t> </a:t>
            </a:r>
            <a:r>
              <a:rPr lang="en-US" sz="2800" dirty="0" err="1">
                <a:solidFill>
                  <a:srgbClr val="000000"/>
                </a:solidFill>
                <a:latin typeface="Times New Roman"/>
                <a:ea typeface="Calibri"/>
              </a:rPr>
              <a:t>kính</a:t>
            </a:r>
            <a:r>
              <a:rPr lang="en-US" sz="2800" dirty="0">
                <a:solidFill>
                  <a:srgbClr val="000000"/>
                </a:solidFill>
                <a:latin typeface="Times New Roman"/>
                <a:ea typeface="Calibri"/>
              </a:rPr>
              <a:t> </a:t>
            </a:r>
            <a:r>
              <a:rPr lang="en-US" sz="2800" dirty="0" err="1">
                <a:solidFill>
                  <a:srgbClr val="000000"/>
                </a:solidFill>
                <a:latin typeface="Times New Roman"/>
                <a:ea typeface="Calibri"/>
              </a:rPr>
              <a:t>phân</a:t>
            </a:r>
            <a:r>
              <a:rPr lang="en-US" sz="2800" dirty="0">
                <a:solidFill>
                  <a:srgbClr val="000000"/>
                </a:solidFill>
                <a:latin typeface="Times New Roman"/>
                <a:ea typeface="Calibri"/>
              </a:rPr>
              <a:t> </a:t>
            </a:r>
            <a:r>
              <a:rPr lang="en-US" sz="2800" dirty="0" err="1">
                <a:solidFill>
                  <a:srgbClr val="000000"/>
                </a:solidFill>
                <a:latin typeface="Times New Roman"/>
                <a:ea typeface="Calibri"/>
              </a:rPr>
              <a:t>kì</a:t>
            </a:r>
            <a:r>
              <a:rPr lang="en-US" sz="2800" dirty="0">
                <a:solidFill>
                  <a:srgbClr val="000000"/>
                </a:solidFill>
                <a:latin typeface="Times New Roman"/>
                <a:ea typeface="Calibri"/>
              </a:rPr>
              <a:t> (b) (</a:t>
            </a:r>
            <a:r>
              <a:rPr lang="en-US" sz="2800" dirty="0" err="1">
                <a:solidFill>
                  <a:srgbClr val="000000"/>
                </a:solidFill>
                <a:latin typeface="Times New Roman"/>
                <a:ea typeface="Calibri"/>
              </a:rPr>
              <a:t>hình</a:t>
            </a:r>
            <a:r>
              <a:rPr lang="en-US" sz="2800" dirty="0">
                <a:solidFill>
                  <a:srgbClr val="000000"/>
                </a:solidFill>
                <a:latin typeface="Times New Roman"/>
                <a:ea typeface="Calibri"/>
              </a:rPr>
              <a:t> 8.9) </a:t>
            </a:r>
            <a:r>
              <a:rPr lang="en-US" sz="2800" dirty="0" err="1">
                <a:solidFill>
                  <a:srgbClr val="000000"/>
                </a:solidFill>
                <a:latin typeface="Times New Roman"/>
                <a:ea typeface="Calibri"/>
              </a:rPr>
              <a:t>cho</a:t>
            </a:r>
            <a:r>
              <a:rPr lang="en-US" sz="2800" dirty="0">
                <a:solidFill>
                  <a:srgbClr val="000000"/>
                </a:solidFill>
                <a:latin typeface="Times New Roman"/>
                <a:ea typeface="Calibri"/>
              </a:rPr>
              <a:t> HS </a:t>
            </a:r>
            <a:r>
              <a:rPr lang="en-US" sz="2800" dirty="0" err="1">
                <a:solidFill>
                  <a:srgbClr val="000000"/>
                </a:solidFill>
                <a:latin typeface="Times New Roman"/>
                <a:ea typeface="Calibri"/>
              </a:rPr>
              <a:t>quan</a:t>
            </a:r>
            <a:r>
              <a:rPr lang="en-US" sz="2800" dirty="0">
                <a:solidFill>
                  <a:srgbClr val="000000"/>
                </a:solidFill>
                <a:latin typeface="Times New Roman"/>
                <a:ea typeface="Calibri"/>
              </a:rPr>
              <a:t> </a:t>
            </a:r>
            <a:r>
              <a:rPr lang="en-US" sz="2800" dirty="0" err="1">
                <a:solidFill>
                  <a:srgbClr val="000000"/>
                </a:solidFill>
                <a:latin typeface="Times New Roman"/>
                <a:ea typeface="Calibri"/>
              </a:rPr>
              <a:t>sát</a:t>
            </a:r>
            <a:endParaRPr lang="en-US" sz="2800" dirty="0"/>
          </a:p>
        </p:txBody>
      </p:sp>
      <p:pic>
        <p:nvPicPr>
          <p:cNvPr id="6" name="Picture 5" descr="https://img.loigiaihay.com/picture/2024/0513/r.png"/>
          <p:cNvPicPr/>
          <p:nvPr/>
        </p:nvPicPr>
        <p:blipFill>
          <a:blip r:embed="rId2">
            <a:extLst>
              <a:ext uri="{28A0092B-C50C-407E-A947-70E740481C1C}">
                <a14:useLocalDpi xmlns:a14="http://schemas.microsoft.com/office/drawing/2010/main" val="0"/>
              </a:ext>
            </a:extLst>
          </a:blip>
          <a:srcRect/>
          <a:stretch>
            <a:fillRect/>
          </a:stretch>
        </p:blipFill>
        <p:spPr bwMode="auto">
          <a:xfrm>
            <a:off x="304800" y="4372184"/>
            <a:ext cx="8593584" cy="2387317"/>
          </a:xfrm>
          <a:prstGeom prst="rect">
            <a:avLst/>
          </a:prstGeom>
          <a:noFill/>
          <a:ln>
            <a:noFill/>
          </a:ln>
        </p:spPr>
      </p:pic>
    </p:spTree>
    <p:extLst>
      <p:ext uri="{BB962C8B-B14F-4D97-AF65-F5344CB8AC3E}">
        <p14:creationId xmlns:p14="http://schemas.microsoft.com/office/powerpoint/2010/main" val="4215536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1000"/>
                                        <p:tgtEl>
                                          <p:spTgt spid="4">
                                            <p:txEl>
                                              <p:pRg st="0" end="0"/>
                                            </p:txEl>
                                          </p:spTgt>
                                        </p:tgtEl>
                                      </p:cBhvr>
                                    </p:animEffect>
                                    <p:anim calcmode="lin" valueType="num">
                                      <p:cBhvr>
                                        <p:cTn id="19"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wipe(down)">
                                      <p:cBhvr>
                                        <p:cTn id="25" dur="5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arn(inVertical)">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457200" y="3243"/>
            <a:ext cx="8382000" cy="1524000"/>
          </a:xfrm>
          <a:prstGeom prst="cloud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dirty="0" err="1">
                <a:solidFill>
                  <a:srgbClr val="000000"/>
                </a:solidFill>
                <a:latin typeface="Times New Roman"/>
                <a:ea typeface="Calibri"/>
              </a:rPr>
              <a:t>nhắc</a:t>
            </a:r>
            <a:r>
              <a:rPr lang="en-US" sz="2800" dirty="0">
                <a:solidFill>
                  <a:srgbClr val="000000"/>
                </a:solidFill>
                <a:latin typeface="Times New Roman"/>
                <a:ea typeface="Calibri"/>
              </a:rPr>
              <a:t> </a:t>
            </a:r>
            <a:r>
              <a:rPr lang="en-US" sz="2800" dirty="0" err="1">
                <a:solidFill>
                  <a:srgbClr val="000000"/>
                </a:solidFill>
                <a:latin typeface="Times New Roman"/>
                <a:ea typeface="Calibri"/>
              </a:rPr>
              <a:t>lại</a:t>
            </a:r>
            <a:r>
              <a:rPr lang="en-US" sz="2800" dirty="0">
                <a:solidFill>
                  <a:srgbClr val="000000"/>
                </a:solidFill>
                <a:latin typeface="Times New Roman"/>
                <a:ea typeface="Calibri"/>
              </a:rPr>
              <a:t> </a:t>
            </a:r>
            <a:r>
              <a:rPr lang="en-US" sz="2800" dirty="0" err="1">
                <a:solidFill>
                  <a:srgbClr val="000000"/>
                </a:solidFill>
                <a:latin typeface="Times New Roman"/>
                <a:ea typeface="Calibri"/>
              </a:rPr>
              <a:t>khái</a:t>
            </a:r>
            <a:r>
              <a:rPr lang="en-US" sz="2800" dirty="0">
                <a:solidFill>
                  <a:srgbClr val="000000"/>
                </a:solidFill>
                <a:latin typeface="Times New Roman"/>
                <a:ea typeface="Calibri"/>
              </a:rPr>
              <a:t> </a:t>
            </a:r>
            <a:r>
              <a:rPr lang="en-US" sz="2800" dirty="0" err="1">
                <a:solidFill>
                  <a:srgbClr val="000000"/>
                </a:solidFill>
                <a:latin typeface="Times New Roman"/>
                <a:ea typeface="Calibri"/>
              </a:rPr>
              <a:t>niệm</a:t>
            </a:r>
            <a:r>
              <a:rPr lang="en-US" sz="2800" dirty="0">
                <a:solidFill>
                  <a:srgbClr val="000000"/>
                </a:solidFill>
                <a:latin typeface="Times New Roman"/>
                <a:ea typeface="Calibri"/>
              </a:rPr>
              <a:t> </a:t>
            </a:r>
            <a:r>
              <a:rPr lang="en-US" sz="2800" dirty="0" err="1">
                <a:solidFill>
                  <a:srgbClr val="000000"/>
                </a:solidFill>
                <a:latin typeface="Times New Roman"/>
                <a:ea typeface="Calibri"/>
              </a:rPr>
              <a:t>ảnh</a:t>
            </a:r>
            <a:r>
              <a:rPr lang="en-US" sz="2800" dirty="0">
                <a:solidFill>
                  <a:srgbClr val="000000"/>
                </a:solidFill>
                <a:latin typeface="Times New Roman"/>
                <a:ea typeface="Calibri"/>
              </a:rPr>
              <a:t> </a:t>
            </a:r>
            <a:r>
              <a:rPr lang="en-US" sz="2800" dirty="0" err="1">
                <a:solidFill>
                  <a:srgbClr val="000000"/>
                </a:solidFill>
                <a:latin typeface="Times New Roman"/>
                <a:ea typeface="Calibri"/>
              </a:rPr>
              <a:t>ảo</a:t>
            </a:r>
            <a:r>
              <a:rPr lang="en-US" sz="2800" dirty="0">
                <a:solidFill>
                  <a:srgbClr val="000000"/>
                </a:solidFill>
                <a:latin typeface="Times New Roman"/>
                <a:ea typeface="Calibri"/>
              </a:rPr>
              <a:t> </a:t>
            </a:r>
            <a:r>
              <a:rPr lang="en-US" sz="2800" dirty="0" err="1">
                <a:solidFill>
                  <a:srgbClr val="000000"/>
                </a:solidFill>
                <a:latin typeface="Times New Roman"/>
                <a:ea typeface="Calibri"/>
              </a:rPr>
              <a:t>và</a:t>
            </a:r>
            <a:r>
              <a:rPr lang="en-US" sz="2800" dirty="0">
                <a:solidFill>
                  <a:srgbClr val="000000"/>
                </a:solidFill>
                <a:latin typeface="Times New Roman"/>
                <a:ea typeface="Calibri"/>
              </a:rPr>
              <a:t> </a:t>
            </a:r>
            <a:r>
              <a:rPr lang="en-US" sz="2800" dirty="0" err="1">
                <a:solidFill>
                  <a:srgbClr val="000000"/>
                </a:solidFill>
                <a:latin typeface="Times New Roman"/>
                <a:ea typeface="Calibri"/>
              </a:rPr>
              <a:t>ảnh</a:t>
            </a:r>
            <a:r>
              <a:rPr lang="en-US" sz="2800" dirty="0">
                <a:solidFill>
                  <a:srgbClr val="000000"/>
                </a:solidFill>
                <a:latin typeface="Times New Roman"/>
                <a:ea typeface="Calibri"/>
              </a:rPr>
              <a:t> </a:t>
            </a:r>
            <a:r>
              <a:rPr lang="en-US" sz="2800" dirty="0" err="1">
                <a:solidFill>
                  <a:srgbClr val="000000"/>
                </a:solidFill>
                <a:latin typeface="Times New Roman"/>
                <a:ea typeface="Calibri"/>
              </a:rPr>
              <a:t>thật</a:t>
            </a:r>
            <a:r>
              <a:rPr lang="en-US" sz="2800" dirty="0">
                <a:solidFill>
                  <a:srgbClr val="000000"/>
                </a:solidFill>
                <a:latin typeface="Times New Roman"/>
                <a:ea typeface="Calibri"/>
              </a:rPr>
              <a:t> </a:t>
            </a:r>
            <a:r>
              <a:rPr lang="en-US" sz="2800" dirty="0" err="1">
                <a:solidFill>
                  <a:srgbClr val="000000"/>
                </a:solidFill>
                <a:latin typeface="Times New Roman"/>
                <a:ea typeface="Calibri"/>
              </a:rPr>
              <a:t>đã</a:t>
            </a:r>
            <a:r>
              <a:rPr lang="en-US" sz="2800" dirty="0">
                <a:solidFill>
                  <a:srgbClr val="000000"/>
                </a:solidFill>
                <a:latin typeface="Times New Roman"/>
                <a:ea typeface="Calibri"/>
              </a:rPr>
              <a:t> </a:t>
            </a:r>
            <a:r>
              <a:rPr lang="en-US" sz="2800" dirty="0" err="1">
                <a:solidFill>
                  <a:srgbClr val="000000"/>
                </a:solidFill>
                <a:latin typeface="Times New Roman"/>
                <a:ea typeface="Calibri"/>
              </a:rPr>
              <a:t>được</a:t>
            </a:r>
            <a:r>
              <a:rPr lang="en-US" sz="2800" dirty="0">
                <a:solidFill>
                  <a:srgbClr val="000000"/>
                </a:solidFill>
                <a:latin typeface="Times New Roman"/>
                <a:ea typeface="Calibri"/>
              </a:rPr>
              <a:t> </a:t>
            </a:r>
            <a:r>
              <a:rPr lang="en-US" sz="2800" dirty="0" err="1">
                <a:solidFill>
                  <a:srgbClr val="000000"/>
                </a:solidFill>
                <a:latin typeface="Times New Roman"/>
                <a:ea typeface="Calibri"/>
              </a:rPr>
              <a:t>học</a:t>
            </a:r>
            <a:r>
              <a:rPr lang="en-US" sz="2800" dirty="0">
                <a:solidFill>
                  <a:srgbClr val="000000"/>
                </a:solidFill>
                <a:latin typeface="Times New Roman"/>
                <a:ea typeface="Calibri"/>
              </a:rPr>
              <a:t> ở </a:t>
            </a:r>
            <a:r>
              <a:rPr lang="en-US" sz="2800" dirty="0" err="1">
                <a:solidFill>
                  <a:srgbClr val="000000"/>
                </a:solidFill>
                <a:latin typeface="Times New Roman"/>
                <a:ea typeface="Calibri"/>
              </a:rPr>
              <a:t>môn</a:t>
            </a:r>
            <a:r>
              <a:rPr lang="en-US" sz="2800" dirty="0">
                <a:solidFill>
                  <a:srgbClr val="000000"/>
                </a:solidFill>
                <a:latin typeface="Times New Roman"/>
                <a:ea typeface="Calibri"/>
              </a:rPr>
              <a:t> </a:t>
            </a:r>
            <a:r>
              <a:rPr lang="en-US" sz="2800" dirty="0" err="1">
                <a:solidFill>
                  <a:srgbClr val="000000"/>
                </a:solidFill>
                <a:latin typeface="Times New Roman"/>
                <a:ea typeface="Calibri"/>
              </a:rPr>
              <a:t>Khoa</a:t>
            </a:r>
            <a:r>
              <a:rPr lang="en-US" sz="2800" dirty="0">
                <a:solidFill>
                  <a:srgbClr val="000000"/>
                </a:solidFill>
                <a:latin typeface="Times New Roman"/>
                <a:ea typeface="Calibri"/>
              </a:rPr>
              <a:t> </a:t>
            </a:r>
            <a:r>
              <a:rPr lang="en-US" sz="2800" dirty="0" err="1">
                <a:solidFill>
                  <a:srgbClr val="000000"/>
                </a:solidFill>
                <a:latin typeface="Times New Roman"/>
                <a:ea typeface="Calibri"/>
              </a:rPr>
              <a:t>học</a:t>
            </a:r>
            <a:r>
              <a:rPr lang="en-US" sz="2800" dirty="0">
                <a:solidFill>
                  <a:srgbClr val="000000"/>
                </a:solidFill>
                <a:latin typeface="Times New Roman"/>
                <a:ea typeface="Calibri"/>
              </a:rPr>
              <a:t> </a:t>
            </a:r>
            <a:r>
              <a:rPr lang="en-US" sz="2800" dirty="0" err="1">
                <a:solidFill>
                  <a:srgbClr val="000000"/>
                </a:solidFill>
                <a:latin typeface="Times New Roman"/>
                <a:ea typeface="Calibri"/>
              </a:rPr>
              <a:t>tự</a:t>
            </a:r>
            <a:r>
              <a:rPr lang="en-US" sz="2800" dirty="0">
                <a:solidFill>
                  <a:srgbClr val="000000"/>
                </a:solidFill>
                <a:latin typeface="Times New Roman"/>
                <a:ea typeface="Calibri"/>
              </a:rPr>
              <a:t> </a:t>
            </a:r>
            <a:r>
              <a:rPr lang="en-US" sz="2800" dirty="0" err="1">
                <a:solidFill>
                  <a:srgbClr val="000000"/>
                </a:solidFill>
                <a:latin typeface="Times New Roman"/>
                <a:ea typeface="Calibri"/>
              </a:rPr>
              <a:t>nhiên</a:t>
            </a:r>
            <a:r>
              <a:rPr lang="en-US" sz="2800" dirty="0">
                <a:solidFill>
                  <a:srgbClr val="000000"/>
                </a:solidFill>
                <a:latin typeface="Times New Roman"/>
                <a:ea typeface="Calibri"/>
              </a:rPr>
              <a:t> </a:t>
            </a:r>
            <a:r>
              <a:rPr lang="en-US" sz="2800" dirty="0" err="1">
                <a:solidFill>
                  <a:srgbClr val="000000"/>
                </a:solidFill>
                <a:latin typeface="Times New Roman"/>
                <a:ea typeface="Calibri"/>
              </a:rPr>
              <a:t>lớp</a:t>
            </a:r>
            <a:r>
              <a:rPr lang="en-US" sz="2800" dirty="0">
                <a:solidFill>
                  <a:srgbClr val="000000"/>
                </a:solidFill>
                <a:latin typeface="Times New Roman"/>
                <a:ea typeface="Calibri"/>
              </a:rPr>
              <a:t> 7. </a:t>
            </a:r>
            <a:endParaRPr lang="en-US" sz="2800" dirty="0"/>
          </a:p>
        </p:txBody>
      </p:sp>
      <p:sp>
        <p:nvSpPr>
          <p:cNvPr id="3" name="Rectangle 2"/>
          <p:cNvSpPr/>
          <p:nvPr/>
        </p:nvSpPr>
        <p:spPr>
          <a:xfrm>
            <a:off x="0" y="1828800"/>
            <a:ext cx="9144000" cy="1384995"/>
          </a:xfrm>
          <a:prstGeom prst="rect">
            <a:avLst/>
          </a:prstGeom>
        </p:spPr>
        <p:txBody>
          <a:bodyPr wrap="square">
            <a:spAutoFit/>
          </a:bodyPr>
          <a:lstStyle/>
          <a:p>
            <a:r>
              <a:rPr lang="en-US" dirty="0">
                <a:solidFill>
                  <a:srgbClr val="000000"/>
                </a:solidFill>
                <a:latin typeface="Times New Roman"/>
                <a:ea typeface="Calibri"/>
              </a:rPr>
              <a:t>- </a:t>
            </a:r>
            <a:r>
              <a:rPr lang="en-US" sz="2800" dirty="0" err="1">
                <a:solidFill>
                  <a:srgbClr val="000000"/>
                </a:solidFill>
                <a:latin typeface="Times New Roman"/>
                <a:ea typeface="Calibri"/>
              </a:rPr>
              <a:t>Ảnh</a:t>
            </a:r>
            <a:r>
              <a:rPr lang="en-US" sz="2800" dirty="0">
                <a:solidFill>
                  <a:srgbClr val="000000"/>
                </a:solidFill>
                <a:latin typeface="Times New Roman"/>
                <a:ea typeface="Calibri"/>
              </a:rPr>
              <a:t> </a:t>
            </a:r>
            <a:r>
              <a:rPr lang="en-US" sz="2800" dirty="0" err="1">
                <a:solidFill>
                  <a:srgbClr val="000000"/>
                </a:solidFill>
                <a:latin typeface="Times New Roman"/>
                <a:ea typeface="Calibri"/>
              </a:rPr>
              <a:t>không</a:t>
            </a:r>
            <a:r>
              <a:rPr lang="en-US" sz="2800" dirty="0">
                <a:solidFill>
                  <a:srgbClr val="000000"/>
                </a:solidFill>
                <a:latin typeface="Times New Roman"/>
                <a:ea typeface="Calibri"/>
              </a:rPr>
              <a:t> </a:t>
            </a:r>
            <a:r>
              <a:rPr lang="en-US" sz="2800" dirty="0" err="1">
                <a:solidFill>
                  <a:srgbClr val="000000"/>
                </a:solidFill>
                <a:latin typeface="Times New Roman"/>
                <a:ea typeface="Calibri"/>
              </a:rPr>
              <a:t>hứng</a:t>
            </a:r>
            <a:r>
              <a:rPr lang="en-US" sz="2800" dirty="0">
                <a:solidFill>
                  <a:srgbClr val="000000"/>
                </a:solidFill>
                <a:latin typeface="Times New Roman"/>
                <a:ea typeface="Calibri"/>
              </a:rPr>
              <a:t> </a:t>
            </a:r>
            <a:r>
              <a:rPr lang="en-US" sz="2800" dirty="0" err="1">
                <a:solidFill>
                  <a:srgbClr val="000000"/>
                </a:solidFill>
                <a:latin typeface="Times New Roman"/>
                <a:ea typeface="Calibri"/>
              </a:rPr>
              <a:t>được</a:t>
            </a:r>
            <a:r>
              <a:rPr lang="en-US" sz="2800" dirty="0">
                <a:solidFill>
                  <a:srgbClr val="000000"/>
                </a:solidFill>
                <a:latin typeface="Times New Roman"/>
                <a:ea typeface="Calibri"/>
              </a:rPr>
              <a:t> </a:t>
            </a:r>
            <a:r>
              <a:rPr lang="en-US" sz="2800" dirty="0" err="1">
                <a:solidFill>
                  <a:srgbClr val="000000"/>
                </a:solidFill>
                <a:latin typeface="Times New Roman"/>
                <a:ea typeface="Calibri"/>
              </a:rPr>
              <a:t>trên</a:t>
            </a:r>
            <a:r>
              <a:rPr lang="en-US" sz="2800" dirty="0">
                <a:solidFill>
                  <a:srgbClr val="000000"/>
                </a:solidFill>
                <a:latin typeface="Times New Roman"/>
                <a:ea typeface="Calibri"/>
              </a:rPr>
              <a:t> </a:t>
            </a:r>
            <a:r>
              <a:rPr lang="en-US" sz="2800" dirty="0" err="1">
                <a:solidFill>
                  <a:srgbClr val="000000"/>
                </a:solidFill>
                <a:latin typeface="Times New Roman"/>
                <a:ea typeface="Calibri"/>
              </a:rPr>
              <a:t>màn</a:t>
            </a:r>
            <a:r>
              <a:rPr lang="en-US" sz="2800" dirty="0">
                <a:solidFill>
                  <a:srgbClr val="000000"/>
                </a:solidFill>
                <a:latin typeface="Times New Roman"/>
                <a:ea typeface="Calibri"/>
              </a:rPr>
              <a:t> </a:t>
            </a:r>
            <a:r>
              <a:rPr lang="en-US" sz="2800" dirty="0" err="1">
                <a:solidFill>
                  <a:srgbClr val="000000"/>
                </a:solidFill>
                <a:latin typeface="Times New Roman"/>
                <a:ea typeface="Calibri"/>
              </a:rPr>
              <a:t>gọi</a:t>
            </a:r>
            <a:r>
              <a:rPr lang="en-US" sz="2800" dirty="0">
                <a:solidFill>
                  <a:srgbClr val="000000"/>
                </a:solidFill>
                <a:latin typeface="Times New Roman"/>
                <a:ea typeface="Calibri"/>
              </a:rPr>
              <a:t> </a:t>
            </a:r>
            <a:r>
              <a:rPr lang="en-US" sz="2800" dirty="0" err="1">
                <a:solidFill>
                  <a:srgbClr val="000000"/>
                </a:solidFill>
                <a:latin typeface="Times New Roman"/>
                <a:ea typeface="Calibri"/>
              </a:rPr>
              <a:t>là</a:t>
            </a:r>
            <a:r>
              <a:rPr lang="en-US" sz="2800" dirty="0">
                <a:solidFill>
                  <a:srgbClr val="000000"/>
                </a:solidFill>
                <a:latin typeface="Times New Roman"/>
                <a:ea typeface="Calibri"/>
              </a:rPr>
              <a:t> </a:t>
            </a:r>
            <a:r>
              <a:rPr lang="en-US" sz="2800" dirty="0" err="1">
                <a:solidFill>
                  <a:srgbClr val="000000"/>
                </a:solidFill>
                <a:latin typeface="Times New Roman"/>
                <a:ea typeface="Calibri"/>
              </a:rPr>
              <a:t>ảnh</a:t>
            </a:r>
            <a:r>
              <a:rPr lang="en-US" sz="2800" dirty="0">
                <a:solidFill>
                  <a:srgbClr val="000000"/>
                </a:solidFill>
                <a:latin typeface="Times New Roman"/>
                <a:ea typeface="Calibri"/>
              </a:rPr>
              <a:t> </a:t>
            </a:r>
            <a:r>
              <a:rPr lang="en-US" sz="2800" dirty="0" err="1">
                <a:solidFill>
                  <a:srgbClr val="000000"/>
                </a:solidFill>
                <a:latin typeface="Times New Roman"/>
                <a:ea typeface="Calibri"/>
              </a:rPr>
              <a:t>ảo</a:t>
            </a:r>
            <a:r>
              <a:rPr lang="en-US" sz="2800" dirty="0">
                <a:solidFill>
                  <a:srgbClr val="000000"/>
                </a:solidFill>
                <a:latin typeface="Times New Roman"/>
                <a:ea typeface="Calibri"/>
              </a:rPr>
              <a:t>. </a:t>
            </a:r>
            <a:r>
              <a:rPr lang="en-US" sz="2800" dirty="0" err="1">
                <a:solidFill>
                  <a:srgbClr val="000000"/>
                </a:solidFill>
                <a:latin typeface="Times New Roman"/>
                <a:ea typeface="Calibri"/>
              </a:rPr>
              <a:t>Ảnh</a:t>
            </a:r>
            <a:r>
              <a:rPr lang="en-US" sz="2800" dirty="0">
                <a:solidFill>
                  <a:srgbClr val="000000"/>
                </a:solidFill>
                <a:latin typeface="Times New Roman"/>
                <a:ea typeface="Calibri"/>
              </a:rPr>
              <a:t> </a:t>
            </a:r>
            <a:r>
              <a:rPr lang="en-US" sz="2800" dirty="0" err="1">
                <a:solidFill>
                  <a:srgbClr val="000000"/>
                </a:solidFill>
                <a:latin typeface="Times New Roman"/>
                <a:ea typeface="Calibri"/>
              </a:rPr>
              <a:t>ảo</a:t>
            </a:r>
            <a:r>
              <a:rPr lang="en-US" sz="2800" dirty="0">
                <a:solidFill>
                  <a:srgbClr val="000000"/>
                </a:solidFill>
                <a:latin typeface="Times New Roman"/>
                <a:ea typeface="Calibri"/>
              </a:rPr>
              <a:t> </a:t>
            </a:r>
            <a:r>
              <a:rPr lang="en-US" sz="2800" dirty="0" err="1">
                <a:solidFill>
                  <a:srgbClr val="000000"/>
                </a:solidFill>
                <a:latin typeface="Times New Roman"/>
                <a:ea typeface="Calibri"/>
              </a:rPr>
              <a:t>của</a:t>
            </a:r>
            <a:r>
              <a:rPr lang="en-US" sz="2800" dirty="0">
                <a:solidFill>
                  <a:srgbClr val="000000"/>
                </a:solidFill>
                <a:latin typeface="Times New Roman"/>
                <a:ea typeface="Calibri"/>
              </a:rPr>
              <a:t> </a:t>
            </a:r>
            <a:r>
              <a:rPr lang="en-US" sz="2800" dirty="0" err="1">
                <a:solidFill>
                  <a:srgbClr val="000000"/>
                </a:solidFill>
                <a:latin typeface="Times New Roman"/>
                <a:ea typeface="Calibri"/>
              </a:rPr>
              <a:t>vật</a:t>
            </a:r>
            <a:r>
              <a:rPr lang="en-US" sz="2800" dirty="0">
                <a:solidFill>
                  <a:srgbClr val="000000"/>
                </a:solidFill>
                <a:latin typeface="Times New Roman"/>
                <a:ea typeface="Calibri"/>
              </a:rPr>
              <a:t> qua </a:t>
            </a:r>
            <a:r>
              <a:rPr lang="en-US" sz="2800" dirty="0" err="1">
                <a:solidFill>
                  <a:srgbClr val="000000"/>
                </a:solidFill>
                <a:latin typeface="Times New Roman"/>
                <a:ea typeface="Calibri"/>
              </a:rPr>
              <a:t>thấu</a:t>
            </a:r>
            <a:r>
              <a:rPr lang="en-US" sz="2800" dirty="0">
                <a:solidFill>
                  <a:srgbClr val="000000"/>
                </a:solidFill>
                <a:latin typeface="Times New Roman"/>
                <a:ea typeface="Calibri"/>
              </a:rPr>
              <a:t> </a:t>
            </a:r>
            <a:r>
              <a:rPr lang="en-US" sz="2800" dirty="0" err="1">
                <a:solidFill>
                  <a:srgbClr val="000000"/>
                </a:solidFill>
                <a:latin typeface="Times New Roman"/>
                <a:ea typeface="Calibri"/>
              </a:rPr>
              <a:t>kính</a:t>
            </a:r>
            <a:r>
              <a:rPr lang="en-US" sz="2800" dirty="0">
                <a:solidFill>
                  <a:srgbClr val="000000"/>
                </a:solidFill>
                <a:latin typeface="Times New Roman"/>
                <a:ea typeface="Calibri"/>
              </a:rPr>
              <a:t> </a:t>
            </a:r>
            <a:r>
              <a:rPr lang="en-US" sz="2800" dirty="0" err="1">
                <a:solidFill>
                  <a:srgbClr val="000000"/>
                </a:solidFill>
                <a:latin typeface="Times New Roman"/>
                <a:ea typeface="Calibri"/>
              </a:rPr>
              <a:t>phân</a:t>
            </a:r>
            <a:r>
              <a:rPr lang="en-US" sz="2800" dirty="0">
                <a:solidFill>
                  <a:srgbClr val="000000"/>
                </a:solidFill>
                <a:latin typeface="Times New Roman"/>
                <a:ea typeface="Calibri"/>
              </a:rPr>
              <a:t> </a:t>
            </a:r>
            <a:r>
              <a:rPr lang="en-US" sz="2800" dirty="0" err="1">
                <a:solidFill>
                  <a:srgbClr val="000000"/>
                </a:solidFill>
                <a:latin typeface="Times New Roman"/>
                <a:ea typeface="Calibri"/>
              </a:rPr>
              <a:t>kì</a:t>
            </a:r>
            <a:r>
              <a:rPr lang="en-US" sz="2800" dirty="0">
                <a:solidFill>
                  <a:srgbClr val="000000"/>
                </a:solidFill>
                <a:latin typeface="Times New Roman"/>
                <a:ea typeface="Calibri"/>
              </a:rPr>
              <a:t> </a:t>
            </a:r>
            <a:r>
              <a:rPr lang="en-US" sz="2800" dirty="0" err="1">
                <a:solidFill>
                  <a:srgbClr val="000000"/>
                </a:solidFill>
                <a:latin typeface="Times New Roman"/>
                <a:ea typeface="Calibri"/>
              </a:rPr>
              <a:t>và</a:t>
            </a:r>
            <a:r>
              <a:rPr lang="en-US" sz="2800" dirty="0">
                <a:solidFill>
                  <a:srgbClr val="000000"/>
                </a:solidFill>
                <a:latin typeface="Times New Roman"/>
                <a:ea typeface="Calibri"/>
              </a:rPr>
              <a:t> </a:t>
            </a:r>
            <a:r>
              <a:rPr lang="en-US" sz="2800" dirty="0" err="1">
                <a:solidFill>
                  <a:srgbClr val="000000"/>
                </a:solidFill>
                <a:latin typeface="Times New Roman"/>
                <a:ea typeface="Calibri"/>
              </a:rPr>
              <a:t>ảnh</a:t>
            </a:r>
            <a:r>
              <a:rPr lang="en-US" sz="2800" dirty="0">
                <a:solidFill>
                  <a:srgbClr val="000000"/>
                </a:solidFill>
                <a:latin typeface="Times New Roman"/>
                <a:ea typeface="Calibri"/>
              </a:rPr>
              <a:t> </a:t>
            </a:r>
            <a:r>
              <a:rPr lang="en-US" sz="2800" dirty="0" err="1">
                <a:solidFill>
                  <a:srgbClr val="000000"/>
                </a:solidFill>
                <a:latin typeface="Times New Roman"/>
                <a:ea typeface="Calibri"/>
              </a:rPr>
              <a:t>tạo</a:t>
            </a:r>
            <a:r>
              <a:rPr lang="en-US" sz="2800" dirty="0">
                <a:solidFill>
                  <a:srgbClr val="000000"/>
                </a:solidFill>
                <a:latin typeface="Times New Roman"/>
                <a:ea typeface="Calibri"/>
              </a:rPr>
              <a:t> </a:t>
            </a:r>
            <a:r>
              <a:rPr lang="en-US" sz="2800" dirty="0" err="1">
                <a:solidFill>
                  <a:srgbClr val="000000"/>
                </a:solidFill>
                <a:latin typeface="Times New Roman"/>
                <a:ea typeface="Calibri"/>
              </a:rPr>
              <a:t>bởi</a:t>
            </a:r>
            <a:r>
              <a:rPr lang="en-US" sz="2800" dirty="0">
                <a:solidFill>
                  <a:srgbClr val="000000"/>
                </a:solidFill>
                <a:latin typeface="Times New Roman"/>
                <a:ea typeface="Calibri"/>
              </a:rPr>
              <a:t> </a:t>
            </a:r>
            <a:r>
              <a:rPr lang="en-US" sz="2800" dirty="0" err="1">
                <a:solidFill>
                  <a:srgbClr val="000000"/>
                </a:solidFill>
                <a:latin typeface="Times New Roman"/>
                <a:ea typeface="Calibri"/>
              </a:rPr>
              <a:t>các</a:t>
            </a:r>
            <a:r>
              <a:rPr lang="en-US" sz="2800" dirty="0">
                <a:solidFill>
                  <a:srgbClr val="000000"/>
                </a:solidFill>
                <a:latin typeface="Times New Roman"/>
                <a:ea typeface="Calibri"/>
              </a:rPr>
              <a:t> </a:t>
            </a:r>
            <a:r>
              <a:rPr lang="en-US" sz="2800" dirty="0" err="1">
                <a:solidFill>
                  <a:srgbClr val="000000"/>
                </a:solidFill>
                <a:latin typeface="Times New Roman"/>
                <a:ea typeface="Calibri"/>
              </a:rPr>
              <a:t>đường</a:t>
            </a:r>
            <a:r>
              <a:rPr lang="en-US" sz="2800" dirty="0">
                <a:solidFill>
                  <a:srgbClr val="000000"/>
                </a:solidFill>
                <a:latin typeface="Times New Roman"/>
                <a:ea typeface="Calibri"/>
              </a:rPr>
              <a:t> </a:t>
            </a:r>
            <a:r>
              <a:rPr lang="en-US" sz="2800" dirty="0" err="1">
                <a:solidFill>
                  <a:srgbClr val="000000"/>
                </a:solidFill>
                <a:latin typeface="Times New Roman"/>
                <a:ea typeface="Calibri"/>
              </a:rPr>
              <a:t>kéo</a:t>
            </a:r>
            <a:r>
              <a:rPr lang="en-US" sz="2800" dirty="0">
                <a:solidFill>
                  <a:srgbClr val="000000"/>
                </a:solidFill>
                <a:latin typeface="Times New Roman"/>
                <a:ea typeface="Calibri"/>
              </a:rPr>
              <a:t> </a:t>
            </a:r>
            <a:r>
              <a:rPr lang="en-US" sz="2800" dirty="0" err="1">
                <a:solidFill>
                  <a:srgbClr val="000000"/>
                </a:solidFill>
                <a:latin typeface="Times New Roman"/>
                <a:ea typeface="Calibri"/>
              </a:rPr>
              <a:t>dài</a:t>
            </a:r>
            <a:r>
              <a:rPr lang="en-US" sz="2800" dirty="0">
                <a:solidFill>
                  <a:srgbClr val="000000"/>
                </a:solidFill>
                <a:latin typeface="Times New Roman"/>
                <a:ea typeface="Calibri"/>
              </a:rPr>
              <a:t> </a:t>
            </a:r>
            <a:r>
              <a:rPr lang="en-US" sz="2800" dirty="0" err="1">
                <a:solidFill>
                  <a:srgbClr val="000000"/>
                </a:solidFill>
                <a:latin typeface="Times New Roman"/>
                <a:ea typeface="Calibri"/>
              </a:rPr>
              <a:t>của</a:t>
            </a:r>
            <a:r>
              <a:rPr lang="en-US" sz="2800" dirty="0">
                <a:solidFill>
                  <a:srgbClr val="000000"/>
                </a:solidFill>
                <a:latin typeface="Times New Roman"/>
                <a:ea typeface="Calibri"/>
              </a:rPr>
              <a:t> </a:t>
            </a:r>
            <a:r>
              <a:rPr lang="en-US" sz="2800" dirty="0" err="1">
                <a:solidFill>
                  <a:srgbClr val="000000"/>
                </a:solidFill>
                <a:latin typeface="Times New Roman"/>
                <a:ea typeface="Calibri"/>
              </a:rPr>
              <a:t>chùm</a:t>
            </a:r>
            <a:r>
              <a:rPr lang="en-US" sz="2800" dirty="0">
                <a:solidFill>
                  <a:srgbClr val="000000"/>
                </a:solidFill>
                <a:latin typeface="Times New Roman"/>
                <a:ea typeface="Calibri"/>
              </a:rPr>
              <a:t> </a:t>
            </a:r>
            <a:r>
              <a:rPr lang="en-US" sz="2800" dirty="0" err="1">
                <a:solidFill>
                  <a:srgbClr val="000000"/>
                </a:solidFill>
                <a:latin typeface="Times New Roman"/>
                <a:ea typeface="Calibri"/>
              </a:rPr>
              <a:t>tia</a:t>
            </a:r>
            <a:r>
              <a:rPr lang="en-US" sz="2800" dirty="0">
                <a:solidFill>
                  <a:srgbClr val="000000"/>
                </a:solidFill>
                <a:latin typeface="Times New Roman"/>
                <a:ea typeface="Calibri"/>
              </a:rPr>
              <a:t> </a:t>
            </a:r>
            <a:r>
              <a:rPr lang="en-US" sz="2800" dirty="0" err="1">
                <a:solidFill>
                  <a:srgbClr val="000000"/>
                </a:solidFill>
                <a:latin typeface="Times New Roman"/>
                <a:ea typeface="Calibri"/>
              </a:rPr>
              <a:t>ló</a:t>
            </a:r>
            <a:r>
              <a:rPr lang="en-US" sz="2800" dirty="0">
                <a:solidFill>
                  <a:srgbClr val="000000"/>
                </a:solidFill>
                <a:latin typeface="Times New Roman"/>
                <a:ea typeface="Calibri"/>
              </a:rPr>
              <a:t> qua </a:t>
            </a:r>
            <a:r>
              <a:rPr lang="en-US" sz="2800" dirty="0" err="1">
                <a:solidFill>
                  <a:srgbClr val="000000"/>
                </a:solidFill>
                <a:latin typeface="Times New Roman"/>
                <a:ea typeface="Calibri"/>
              </a:rPr>
              <a:t>thấu</a:t>
            </a:r>
            <a:r>
              <a:rPr lang="en-US" sz="2800" dirty="0">
                <a:solidFill>
                  <a:srgbClr val="000000"/>
                </a:solidFill>
                <a:latin typeface="Times New Roman"/>
                <a:ea typeface="Calibri"/>
              </a:rPr>
              <a:t> </a:t>
            </a:r>
            <a:r>
              <a:rPr lang="en-US" sz="2800" dirty="0" err="1">
                <a:solidFill>
                  <a:srgbClr val="000000"/>
                </a:solidFill>
                <a:latin typeface="Times New Roman"/>
                <a:ea typeface="Calibri"/>
              </a:rPr>
              <a:t>kính</a:t>
            </a:r>
            <a:r>
              <a:rPr lang="en-US" sz="2800" dirty="0">
                <a:solidFill>
                  <a:srgbClr val="000000"/>
                </a:solidFill>
                <a:latin typeface="Times New Roman"/>
                <a:ea typeface="Calibri"/>
              </a:rPr>
              <a:t>.                                                                                       </a:t>
            </a:r>
            <a:endParaRPr lang="en-US" sz="2800" dirty="0"/>
          </a:p>
        </p:txBody>
      </p:sp>
      <p:sp>
        <p:nvSpPr>
          <p:cNvPr id="4" name="Rectangle 3"/>
          <p:cNvSpPr/>
          <p:nvPr/>
        </p:nvSpPr>
        <p:spPr>
          <a:xfrm>
            <a:off x="-21077" y="3124200"/>
            <a:ext cx="9144000" cy="954107"/>
          </a:xfrm>
          <a:prstGeom prst="rect">
            <a:avLst/>
          </a:prstGeom>
        </p:spPr>
        <p:txBody>
          <a:bodyPr wrap="square">
            <a:spAutoFit/>
          </a:bodyPr>
          <a:lstStyle/>
          <a:p>
            <a:pPr lvl="0"/>
            <a:r>
              <a:rPr lang="en-US" sz="2800" dirty="0">
                <a:solidFill>
                  <a:srgbClr val="000000"/>
                </a:solidFill>
                <a:latin typeface="Times New Roman"/>
                <a:ea typeface="Calibri"/>
              </a:rPr>
              <a:t>- </a:t>
            </a:r>
            <a:r>
              <a:rPr lang="en-US" sz="2800" dirty="0" err="1">
                <a:solidFill>
                  <a:srgbClr val="000000"/>
                </a:solidFill>
                <a:latin typeface="Times New Roman"/>
                <a:ea typeface="Calibri"/>
              </a:rPr>
              <a:t>Ảnh</a:t>
            </a:r>
            <a:r>
              <a:rPr lang="en-US" sz="2800" dirty="0">
                <a:solidFill>
                  <a:srgbClr val="000000"/>
                </a:solidFill>
                <a:latin typeface="Times New Roman"/>
                <a:ea typeface="Calibri"/>
              </a:rPr>
              <a:t> </a:t>
            </a:r>
            <a:r>
              <a:rPr lang="en-US" sz="2800" dirty="0" err="1">
                <a:solidFill>
                  <a:srgbClr val="000000"/>
                </a:solidFill>
                <a:latin typeface="Times New Roman"/>
                <a:ea typeface="Calibri"/>
              </a:rPr>
              <a:t>hứng</a:t>
            </a:r>
            <a:r>
              <a:rPr lang="en-US" sz="2800" dirty="0">
                <a:solidFill>
                  <a:srgbClr val="000000"/>
                </a:solidFill>
                <a:latin typeface="Times New Roman"/>
                <a:ea typeface="Calibri"/>
              </a:rPr>
              <a:t> </a:t>
            </a:r>
            <a:r>
              <a:rPr lang="en-US" sz="2800" dirty="0" err="1">
                <a:solidFill>
                  <a:srgbClr val="000000"/>
                </a:solidFill>
                <a:latin typeface="Times New Roman"/>
                <a:ea typeface="Calibri"/>
              </a:rPr>
              <a:t>được</a:t>
            </a:r>
            <a:r>
              <a:rPr lang="en-US" sz="2800" dirty="0">
                <a:solidFill>
                  <a:srgbClr val="000000"/>
                </a:solidFill>
                <a:latin typeface="Times New Roman"/>
                <a:ea typeface="Calibri"/>
              </a:rPr>
              <a:t> </a:t>
            </a:r>
            <a:r>
              <a:rPr lang="en-US" sz="2800" dirty="0" err="1">
                <a:solidFill>
                  <a:srgbClr val="000000"/>
                </a:solidFill>
                <a:latin typeface="Times New Roman"/>
                <a:ea typeface="Calibri"/>
              </a:rPr>
              <a:t>trên</a:t>
            </a:r>
            <a:r>
              <a:rPr lang="en-US" sz="2800" dirty="0">
                <a:solidFill>
                  <a:srgbClr val="000000"/>
                </a:solidFill>
                <a:latin typeface="Times New Roman"/>
                <a:ea typeface="Calibri"/>
              </a:rPr>
              <a:t> </a:t>
            </a:r>
            <a:r>
              <a:rPr lang="en-US" sz="2800" dirty="0" err="1">
                <a:solidFill>
                  <a:srgbClr val="000000"/>
                </a:solidFill>
                <a:latin typeface="Times New Roman"/>
                <a:ea typeface="Calibri"/>
              </a:rPr>
              <a:t>màn</a:t>
            </a:r>
            <a:r>
              <a:rPr lang="en-US" sz="2800" dirty="0">
                <a:solidFill>
                  <a:srgbClr val="000000"/>
                </a:solidFill>
                <a:latin typeface="Times New Roman"/>
                <a:ea typeface="Calibri"/>
              </a:rPr>
              <a:t> </a:t>
            </a:r>
            <a:r>
              <a:rPr lang="en-US" sz="2800" dirty="0" err="1">
                <a:solidFill>
                  <a:srgbClr val="000000"/>
                </a:solidFill>
                <a:latin typeface="Times New Roman"/>
                <a:ea typeface="Calibri"/>
              </a:rPr>
              <a:t>được</a:t>
            </a:r>
            <a:r>
              <a:rPr lang="en-US" sz="2800" dirty="0">
                <a:solidFill>
                  <a:srgbClr val="000000"/>
                </a:solidFill>
                <a:latin typeface="Times New Roman"/>
                <a:ea typeface="Calibri"/>
              </a:rPr>
              <a:t> </a:t>
            </a:r>
            <a:r>
              <a:rPr lang="en-US" sz="2800" dirty="0" err="1">
                <a:solidFill>
                  <a:srgbClr val="000000"/>
                </a:solidFill>
                <a:latin typeface="Times New Roman"/>
                <a:ea typeface="Calibri"/>
              </a:rPr>
              <a:t>gọi</a:t>
            </a:r>
            <a:r>
              <a:rPr lang="en-US" sz="2800" dirty="0">
                <a:solidFill>
                  <a:srgbClr val="000000"/>
                </a:solidFill>
                <a:latin typeface="Times New Roman"/>
                <a:ea typeface="Calibri"/>
              </a:rPr>
              <a:t> </a:t>
            </a:r>
            <a:r>
              <a:rPr lang="en-US" sz="2800" dirty="0" err="1">
                <a:solidFill>
                  <a:srgbClr val="000000"/>
                </a:solidFill>
                <a:latin typeface="Times New Roman"/>
                <a:ea typeface="Calibri"/>
              </a:rPr>
              <a:t>là</a:t>
            </a:r>
            <a:r>
              <a:rPr lang="en-US" sz="2800" dirty="0">
                <a:solidFill>
                  <a:srgbClr val="000000"/>
                </a:solidFill>
                <a:latin typeface="Times New Roman"/>
                <a:ea typeface="Calibri"/>
              </a:rPr>
              <a:t> </a:t>
            </a:r>
            <a:r>
              <a:rPr lang="en-US" sz="2800" dirty="0" err="1">
                <a:solidFill>
                  <a:srgbClr val="000000"/>
                </a:solidFill>
                <a:latin typeface="Times New Roman"/>
                <a:ea typeface="Calibri"/>
              </a:rPr>
              <a:t>ảnh</a:t>
            </a:r>
            <a:r>
              <a:rPr lang="en-US" sz="2800" dirty="0">
                <a:solidFill>
                  <a:srgbClr val="000000"/>
                </a:solidFill>
                <a:latin typeface="Times New Roman"/>
                <a:ea typeface="Calibri"/>
              </a:rPr>
              <a:t> </a:t>
            </a:r>
            <a:r>
              <a:rPr lang="en-US" sz="2800" dirty="0" err="1">
                <a:solidFill>
                  <a:srgbClr val="000000"/>
                </a:solidFill>
                <a:latin typeface="Times New Roman"/>
                <a:ea typeface="Calibri"/>
              </a:rPr>
              <a:t>thật</a:t>
            </a:r>
            <a:r>
              <a:rPr lang="en-US" sz="2800" dirty="0">
                <a:solidFill>
                  <a:srgbClr val="000000"/>
                </a:solidFill>
                <a:latin typeface="Times New Roman"/>
                <a:ea typeface="Calibri"/>
              </a:rPr>
              <a:t>. </a:t>
            </a:r>
            <a:r>
              <a:rPr lang="en-US" sz="2800" dirty="0" err="1">
                <a:solidFill>
                  <a:srgbClr val="000000"/>
                </a:solidFill>
                <a:latin typeface="Times New Roman"/>
                <a:ea typeface="Calibri"/>
              </a:rPr>
              <a:t>Ảnh</a:t>
            </a:r>
            <a:r>
              <a:rPr lang="en-US" sz="2800" dirty="0">
                <a:solidFill>
                  <a:srgbClr val="000000"/>
                </a:solidFill>
                <a:latin typeface="Times New Roman"/>
                <a:ea typeface="Calibri"/>
              </a:rPr>
              <a:t> </a:t>
            </a:r>
            <a:r>
              <a:rPr lang="en-US" sz="2800" dirty="0" err="1">
                <a:solidFill>
                  <a:srgbClr val="000000"/>
                </a:solidFill>
                <a:latin typeface="Times New Roman"/>
                <a:ea typeface="Calibri"/>
              </a:rPr>
              <a:t>thật</a:t>
            </a:r>
            <a:r>
              <a:rPr lang="en-US" sz="2800" dirty="0">
                <a:solidFill>
                  <a:srgbClr val="000000"/>
                </a:solidFill>
                <a:latin typeface="Times New Roman"/>
                <a:ea typeface="Calibri"/>
              </a:rPr>
              <a:t> </a:t>
            </a:r>
            <a:r>
              <a:rPr lang="en-US" sz="2800" dirty="0" err="1">
                <a:solidFill>
                  <a:srgbClr val="000000"/>
                </a:solidFill>
                <a:latin typeface="Times New Roman"/>
                <a:ea typeface="Calibri"/>
              </a:rPr>
              <a:t>của</a:t>
            </a:r>
            <a:r>
              <a:rPr lang="en-US" sz="2800" dirty="0">
                <a:solidFill>
                  <a:srgbClr val="000000"/>
                </a:solidFill>
                <a:latin typeface="Times New Roman"/>
                <a:ea typeface="Calibri"/>
              </a:rPr>
              <a:t> </a:t>
            </a:r>
            <a:r>
              <a:rPr lang="en-US" sz="2800" dirty="0" err="1">
                <a:solidFill>
                  <a:srgbClr val="000000"/>
                </a:solidFill>
                <a:latin typeface="Times New Roman"/>
                <a:ea typeface="Calibri"/>
              </a:rPr>
              <a:t>vật</a:t>
            </a:r>
            <a:r>
              <a:rPr lang="en-US" sz="2800" dirty="0">
                <a:solidFill>
                  <a:srgbClr val="000000"/>
                </a:solidFill>
                <a:latin typeface="Times New Roman"/>
                <a:ea typeface="Calibri"/>
              </a:rPr>
              <a:t> qua </a:t>
            </a:r>
            <a:r>
              <a:rPr lang="en-US" sz="2800" dirty="0" err="1">
                <a:solidFill>
                  <a:srgbClr val="000000"/>
                </a:solidFill>
                <a:latin typeface="Times New Roman"/>
                <a:ea typeface="Calibri"/>
              </a:rPr>
              <a:t>thấu</a:t>
            </a:r>
            <a:r>
              <a:rPr lang="en-US" sz="2800" dirty="0">
                <a:solidFill>
                  <a:srgbClr val="000000"/>
                </a:solidFill>
                <a:latin typeface="Times New Roman"/>
                <a:ea typeface="Calibri"/>
              </a:rPr>
              <a:t> </a:t>
            </a:r>
            <a:r>
              <a:rPr lang="en-US" sz="2800" dirty="0" err="1">
                <a:solidFill>
                  <a:srgbClr val="000000"/>
                </a:solidFill>
                <a:latin typeface="Times New Roman"/>
                <a:ea typeface="Calibri"/>
              </a:rPr>
              <a:t>kính</a:t>
            </a:r>
            <a:r>
              <a:rPr lang="en-US" sz="2800" dirty="0">
                <a:solidFill>
                  <a:srgbClr val="000000"/>
                </a:solidFill>
                <a:latin typeface="Times New Roman"/>
                <a:ea typeface="Calibri"/>
              </a:rPr>
              <a:t> </a:t>
            </a:r>
            <a:r>
              <a:rPr lang="en-US" sz="2800" dirty="0" err="1">
                <a:solidFill>
                  <a:srgbClr val="000000"/>
                </a:solidFill>
                <a:latin typeface="Times New Roman"/>
                <a:ea typeface="Calibri"/>
              </a:rPr>
              <a:t>hội</a:t>
            </a:r>
            <a:r>
              <a:rPr lang="en-US" sz="2800" dirty="0">
                <a:solidFill>
                  <a:srgbClr val="000000"/>
                </a:solidFill>
                <a:latin typeface="Times New Roman"/>
                <a:ea typeface="Calibri"/>
              </a:rPr>
              <a:t> </a:t>
            </a:r>
            <a:r>
              <a:rPr lang="en-US" sz="2800" dirty="0" err="1">
                <a:solidFill>
                  <a:srgbClr val="000000"/>
                </a:solidFill>
                <a:latin typeface="Times New Roman"/>
                <a:ea typeface="Calibri"/>
              </a:rPr>
              <a:t>tụ</a:t>
            </a:r>
            <a:r>
              <a:rPr lang="en-US" sz="2800" dirty="0">
                <a:solidFill>
                  <a:srgbClr val="000000"/>
                </a:solidFill>
                <a:latin typeface="Times New Roman"/>
                <a:ea typeface="Calibri"/>
              </a:rPr>
              <a:t> </a:t>
            </a:r>
            <a:r>
              <a:rPr lang="en-US" sz="2800" dirty="0" err="1">
                <a:solidFill>
                  <a:srgbClr val="000000"/>
                </a:solidFill>
                <a:latin typeface="Times New Roman"/>
                <a:ea typeface="Calibri"/>
              </a:rPr>
              <a:t>được</a:t>
            </a:r>
            <a:r>
              <a:rPr lang="en-US" sz="2800" dirty="0">
                <a:solidFill>
                  <a:srgbClr val="000000"/>
                </a:solidFill>
                <a:latin typeface="Times New Roman"/>
                <a:ea typeface="Calibri"/>
              </a:rPr>
              <a:t> </a:t>
            </a:r>
            <a:r>
              <a:rPr lang="en-US" sz="2800" dirty="0" err="1">
                <a:solidFill>
                  <a:srgbClr val="000000"/>
                </a:solidFill>
                <a:latin typeface="Times New Roman"/>
                <a:ea typeface="Calibri"/>
              </a:rPr>
              <a:t>tạo</a:t>
            </a:r>
            <a:r>
              <a:rPr lang="en-US" sz="2800" dirty="0">
                <a:solidFill>
                  <a:srgbClr val="000000"/>
                </a:solidFill>
                <a:latin typeface="Times New Roman"/>
                <a:ea typeface="Calibri"/>
              </a:rPr>
              <a:t> </a:t>
            </a:r>
            <a:r>
              <a:rPr lang="en-US" sz="2800" dirty="0" err="1">
                <a:solidFill>
                  <a:srgbClr val="000000"/>
                </a:solidFill>
                <a:latin typeface="Times New Roman"/>
                <a:ea typeface="Calibri"/>
              </a:rPr>
              <a:t>bởi</a:t>
            </a:r>
            <a:r>
              <a:rPr lang="en-US" sz="2800" dirty="0">
                <a:solidFill>
                  <a:srgbClr val="000000"/>
                </a:solidFill>
                <a:latin typeface="Times New Roman"/>
                <a:ea typeface="Calibri"/>
              </a:rPr>
              <a:t> </a:t>
            </a:r>
            <a:r>
              <a:rPr lang="en-US" sz="2800" dirty="0" err="1">
                <a:solidFill>
                  <a:srgbClr val="000000"/>
                </a:solidFill>
                <a:latin typeface="Times New Roman"/>
                <a:ea typeface="Calibri"/>
              </a:rPr>
              <a:t>các</a:t>
            </a:r>
            <a:r>
              <a:rPr lang="en-US" sz="2800" dirty="0">
                <a:solidFill>
                  <a:srgbClr val="000000"/>
                </a:solidFill>
                <a:latin typeface="Times New Roman"/>
                <a:ea typeface="Calibri"/>
              </a:rPr>
              <a:t> </a:t>
            </a:r>
            <a:r>
              <a:rPr lang="en-US" sz="2800" dirty="0" err="1">
                <a:solidFill>
                  <a:srgbClr val="000000"/>
                </a:solidFill>
                <a:latin typeface="Times New Roman"/>
                <a:ea typeface="Calibri"/>
              </a:rPr>
              <a:t>tia</a:t>
            </a:r>
            <a:r>
              <a:rPr lang="en-US" sz="2800" dirty="0">
                <a:solidFill>
                  <a:srgbClr val="000000"/>
                </a:solidFill>
                <a:latin typeface="Times New Roman"/>
                <a:ea typeface="Calibri"/>
              </a:rPr>
              <a:t> </a:t>
            </a:r>
            <a:r>
              <a:rPr lang="en-US" sz="2800" dirty="0" err="1">
                <a:solidFill>
                  <a:srgbClr val="000000"/>
                </a:solidFill>
                <a:latin typeface="Times New Roman"/>
                <a:ea typeface="Calibri"/>
              </a:rPr>
              <a:t>ló</a:t>
            </a:r>
            <a:r>
              <a:rPr lang="en-US" sz="2800" dirty="0">
                <a:solidFill>
                  <a:srgbClr val="000000"/>
                </a:solidFill>
                <a:latin typeface="Times New Roman"/>
                <a:ea typeface="Calibri"/>
              </a:rPr>
              <a:t> qua </a:t>
            </a:r>
            <a:r>
              <a:rPr lang="en-US" sz="2800" dirty="0" err="1">
                <a:solidFill>
                  <a:srgbClr val="000000"/>
                </a:solidFill>
                <a:latin typeface="Times New Roman"/>
                <a:ea typeface="Calibri"/>
              </a:rPr>
              <a:t>thấu</a:t>
            </a:r>
            <a:r>
              <a:rPr lang="en-US" sz="2800" dirty="0">
                <a:solidFill>
                  <a:srgbClr val="000000"/>
                </a:solidFill>
                <a:latin typeface="Times New Roman"/>
                <a:ea typeface="Calibri"/>
              </a:rPr>
              <a:t> </a:t>
            </a:r>
            <a:r>
              <a:rPr lang="en-US" sz="2800" dirty="0" err="1">
                <a:solidFill>
                  <a:srgbClr val="000000"/>
                </a:solidFill>
                <a:latin typeface="Times New Roman"/>
                <a:ea typeface="Calibri"/>
              </a:rPr>
              <a:t>kính</a:t>
            </a:r>
            <a:r>
              <a:rPr lang="en-US" sz="2800" dirty="0">
                <a:solidFill>
                  <a:srgbClr val="000000"/>
                </a:solidFill>
                <a:latin typeface="Times New Roman"/>
                <a:ea typeface="Calibri"/>
              </a:rPr>
              <a:t>. </a:t>
            </a:r>
            <a:endParaRPr lang="en-US" sz="2800" dirty="0">
              <a:solidFill>
                <a:prstClr val="black"/>
              </a:solidFill>
            </a:endParaRPr>
          </a:p>
        </p:txBody>
      </p:sp>
      <p:sp>
        <p:nvSpPr>
          <p:cNvPr id="5" name="Rectangle 4"/>
          <p:cNvSpPr/>
          <p:nvPr/>
        </p:nvSpPr>
        <p:spPr>
          <a:xfrm>
            <a:off x="0" y="4054147"/>
            <a:ext cx="5267789" cy="523220"/>
          </a:xfrm>
          <a:prstGeom prst="rect">
            <a:avLst/>
          </a:prstGeom>
        </p:spPr>
        <p:txBody>
          <a:bodyPr wrap="none">
            <a:spAutoFit/>
          </a:bodyPr>
          <a:lstStyle/>
          <a:p>
            <a:r>
              <a:rPr lang="en-US" sz="2800" b="1" dirty="0">
                <a:solidFill>
                  <a:srgbClr val="000000"/>
                </a:solidFill>
                <a:latin typeface="Times New Roman" pitchFamily="18" charset="0"/>
                <a:ea typeface="Calibri"/>
                <a:cs typeface="Times New Roman" pitchFamily="18" charset="0"/>
              </a:rPr>
              <a:t>1. </a:t>
            </a:r>
            <a:r>
              <a:rPr lang="en-US" sz="2800" b="1" dirty="0" err="1">
                <a:solidFill>
                  <a:srgbClr val="000000"/>
                </a:solidFill>
                <a:latin typeface="Times New Roman" pitchFamily="18" charset="0"/>
                <a:ea typeface="Calibri"/>
                <a:cs typeface="Times New Roman" pitchFamily="18" charset="0"/>
              </a:rPr>
              <a:t>Cách</a:t>
            </a:r>
            <a:r>
              <a:rPr lang="en-US" sz="2800" b="1" dirty="0">
                <a:solidFill>
                  <a:srgbClr val="000000"/>
                </a:solidFill>
                <a:latin typeface="Times New Roman" pitchFamily="18" charset="0"/>
                <a:ea typeface="Calibri"/>
                <a:cs typeface="Times New Roman" pitchFamily="18" charset="0"/>
              </a:rPr>
              <a:t> </a:t>
            </a:r>
            <a:r>
              <a:rPr lang="en-US" sz="2800" b="1" dirty="0" err="1">
                <a:solidFill>
                  <a:srgbClr val="000000"/>
                </a:solidFill>
                <a:latin typeface="Times New Roman" pitchFamily="18" charset="0"/>
                <a:ea typeface="Calibri"/>
                <a:cs typeface="Times New Roman" pitchFamily="18" charset="0"/>
              </a:rPr>
              <a:t>vẽ</a:t>
            </a:r>
            <a:r>
              <a:rPr lang="en-US" sz="2800" b="1" dirty="0">
                <a:solidFill>
                  <a:srgbClr val="000000"/>
                </a:solidFill>
                <a:latin typeface="Times New Roman" pitchFamily="18" charset="0"/>
                <a:ea typeface="Calibri"/>
                <a:cs typeface="Times New Roman" pitchFamily="18" charset="0"/>
              </a:rPr>
              <a:t> </a:t>
            </a:r>
            <a:r>
              <a:rPr lang="en-US" sz="2800" b="1" dirty="0" err="1">
                <a:solidFill>
                  <a:srgbClr val="000000"/>
                </a:solidFill>
                <a:latin typeface="Times New Roman" pitchFamily="18" charset="0"/>
                <a:ea typeface="Calibri"/>
                <a:cs typeface="Times New Roman" pitchFamily="18" charset="0"/>
              </a:rPr>
              <a:t>ảnh</a:t>
            </a:r>
            <a:r>
              <a:rPr lang="en-US" sz="2800" b="1" dirty="0">
                <a:solidFill>
                  <a:srgbClr val="000000"/>
                </a:solidFill>
                <a:latin typeface="Times New Roman" pitchFamily="18" charset="0"/>
                <a:ea typeface="Calibri"/>
                <a:cs typeface="Times New Roman" pitchFamily="18" charset="0"/>
              </a:rPr>
              <a:t> </a:t>
            </a:r>
            <a:r>
              <a:rPr lang="en-US" sz="2800" b="1" dirty="0" err="1">
                <a:solidFill>
                  <a:srgbClr val="000000"/>
                </a:solidFill>
                <a:latin typeface="Times New Roman" pitchFamily="18" charset="0"/>
                <a:ea typeface="Calibri"/>
                <a:cs typeface="Times New Roman" pitchFamily="18" charset="0"/>
              </a:rPr>
              <a:t>tạo</a:t>
            </a:r>
            <a:r>
              <a:rPr lang="en-US" sz="2800" b="1" dirty="0">
                <a:solidFill>
                  <a:srgbClr val="000000"/>
                </a:solidFill>
                <a:latin typeface="Times New Roman" pitchFamily="18" charset="0"/>
                <a:ea typeface="Calibri"/>
                <a:cs typeface="Times New Roman" pitchFamily="18" charset="0"/>
              </a:rPr>
              <a:t> </a:t>
            </a:r>
            <a:r>
              <a:rPr lang="en-US" sz="2800" b="1" dirty="0" err="1">
                <a:solidFill>
                  <a:srgbClr val="000000"/>
                </a:solidFill>
                <a:latin typeface="Times New Roman" pitchFamily="18" charset="0"/>
                <a:ea typeface="Calibri"/>
                <a:cs typeface="Times New Roman" pitchFamily="18" charset="0"/>
              </a:rPr>
              <a:t>bởi</a:t>
            </a:r>
            <a:r>
              <a:rPr lang="en-US" sz="2800" b="1" dirty="0">
                <a:solidFill>
                  <a:srgbClr val="000000"/>
                </a:solidFill>
                <a:latin typeface="Times New Roman" pitchFamily="18" charset="0"/>
                <a:ea typeface="Calibri"/>
                <a:cs typeface="Times New Roman" pitchFamily="18" charset="0"/>
              </a:rPr>
              <a:t> </a:t>
            </a:r>
            <a:r>
              <a:rPr lang="en-US" sz="2800" b="1" dirty="0" err="1">
                <a:solidFill>
                  <a:srgbClr val="000000"/>
                </a:solidFill>
                <a:latin typeface="Times New Roman" pitchFamily="18" charset="0"/>
                <a:ea typeface="Calibri"/>
                <a:cs typeface="Times New Roman" pitchFamily="18" charset="0"/>
              </a:rPr>
              <a:t>thấu</a:t>
            </a:r>
            <a:r>
              <a:rPr lang="en-US" sz="2800" b="1" dirty="0">
                <a:solidFill>
                  <a:srgbClr val="000000"/>
                </a:solidFill>
                <a:latin typeface="Times New Roman" pitchFamily="18" charset="0"/>
                <a:ea typeface="Calibri"/>
                <a:cs typeface="Times New Roman" pitchFamily="18" charset="0"/>
              </a:rPr>
              <a:t> </a:t>
            </a:r>
            <a:r>
              <a:rPr lang="en-US" sz="2800" b="1" dirty="0" err="1">
                <a:solidFill>
                  <a:srgbClr val="000000"/>
                </a:solidFill>
                <a:latin typeface="Times New Roman" pitchFamily="18" charset="0"/>
                <a:ea typeface="Calibri"/>
                <a:cs typeface="Times New Roman" pitchFamily="18" charset="0"/>
              </a:rPr>
              <a:t>kính</a:t>
            </a:r>
            <a:r>
              <a:rPr lang="en-US" sz="2800" dirty="0">
                <a:solidFill>
                  <a:srgbClr val="000000"/>
                </a:solidFill>
                <a:latin typeface="Times New Roman" pitchFamily="18" charset="0"/>
                <a:ea typeface="Calibri"/>
                <a:cs typeface="Times New Roman" pitchFamily="18" charset="0"/>
              </a:rPr>
              <a:t> </a:t>
            </a:r>
            <a:endParaRPr lang="en-US" sz="2800" dirty="0">
              <a:latin typeface="Times New Roman" pitchFamily="18" charset="0"/>
              <a:cs typeface="Times New Roman" pitchFamily="18" charset="0"/>
            </a:endParaRPr>
          </a:p>
        </p:txBody>
      </p:sp>
      <p:sp>
        <p:nvSpPr>
          <p:cNvPr id="6" name="Rectangle 5"/>
          <p:cNvSpPr/>
          <p:nvPr/>
        </p:nvSpPr>
        <p:spPr>
          <a:xfrm>
            <a:off x="69715" y="4495800"/>
            <a:ext cx="9053208" cy="954107"/>
          </a:xfrm>
          <a:prstGeom prst="rect">
            <a:avLst/>
          </a:prstGeom>
        </p:spPr>
        <p:txBody>
          <a:bodyPr wrap="square">
            <a:spAutoFit/>
          </a:bodyPr>
          <a:lstStyle/>
          <a:p>
            <a:r>
              <a:rPr lang="en-US" sz="2800" dirty="0">
                <a:solidFill>
                  <a:srgbClr val="000000"/>
                </a:solidFill>
                <a:latin typeface="Times New Roman"/>
                <a:ea typeface="Calibri"/>
              </a:rPr>
              <a:t>- </a:t>
            </a:r>
            <a:r>
              <a:rPr lang="en-US" sz="2800" dirty="0" err="1">
                <a:solidFill>
                  <a:srgbClr val="000000"/>
                </a:solidFill>
                <a:latin typeface="Times New Roman"/>
                <a:ea typeface="Calibri"/>
              </a:rPr>
              <a:t>Để</a:t>
            </a:r>
            <a:r>
              <a:rPr lang="en-US" sz="2800" dirty="0">
                <a:solidFill>
                  <a:srgbClr val="000000"/>
                </a:solidFill>
                <a:latin typeface="Times New Roman"/>
                <a:ea typeface="Calibri"/>
              </a:rPr>
              <a:t> </a:t>
            </a:r>
            <a:r>
              <a:rPr lang="en-US" sz="2800" dirty="0" err="1">
                <a:solidFill>
                  <a:srgbClr val="000000"/>
                </a:solidFill>
                <a:latin typeface="Times New Roman"/>
                <a:ea typeface="Calibri"/>
              </a:rPr>
              <a:t>vẽ</a:t>
            </a:r>
            <a:r>
              <a:rPr lang="en-US" sz="2800" dirty="0">
                <a:solidFill>
                  <a:srgbClr val="000000"/>
                </a:solidFill>
                <a:latin typeface="Times New Roman"/>
                <a:ea typeface="Calibri"/>
              </a:rPr>
              <a:t> </a:t>
            </a:r>
            <a:r>
              <a:rPr lang="en-US" sz="2800" dirty="0" err="1">
                <a:solidFill>
                  <a:srgbClr val="000000"/>
                </a:solidFill>
                <a:latin typeface="Times New Roman"/>
                <a:ea typeface="Calibri"/>
              </a:rPr>
              <a:t>ảnh</a:t>
            </a:r>
            <a:r>
              <a:rPr lang="en-US" sz="2800" dirty="0">
                <a:solidFill>
                  <a:srgbClr val="000000"/>
                </a:solidFill>
                <a:latin typeface="Times New Roman"/>
                <a:ea typeface="Calibri"/>
              </a:rPr>
              <a:t> </a:t>
            </a:r>
            <a:r>
              <a:rPr lang="en-US" sz="2800" dirty="0" err="1">
                <a:solidFill>
                  <a:srgbClr val="000000"/>
                </a:solidFill>
                <a:latin typeface="Times New Roman"/>
                <a:ea typeface="Calibri"/>
              </a:rPr>
              <a:t>của</a:t>
            </a:r>
            <a:r>
              <a:rPr lang="en-US" sz="2800" dirty="0">
                <a:solidFill>
                  <a:srgbClr val="000000"/>
                </a:solidFill>
                <a:latin typeface="Times New Roman"/>
                <a:ea typeface="Calibri"/>
              </a:rPr>
              <a:t> </a:t>
            </a:r>
            <a:r>
              <a:rPr lang="en-US" sz="2800" dirty="0" err="1">
                <a:solidFill>
                  <a:srgbClr val="000000"/>
                </a:solidFill>
                <a:latin typeface="Times New Roman"/>
                <a:ea typeface="Calibri"/>
              </a:rPr>
              <a:t>một</a:t>
            </a:r>
            <a:r>
              <a:rPr lang="en-US" sz="2800" dirty="0">
                <a:solidFill>
                  <a:srgbClr val="000000"/>
                </a:solidFill>
                <a:latin typeface="Times New Roman"/>
                <a:ea typeface="Calibri"/>
              </a:rPr>
              <a:t> </a:t>
            </a:r>
            <a:r>
              <a:rPr lang="en-US" sz="2800" dirty="0" err="1">
                <a:solidFill>
                  <a:srgbClr val="000000"/>
                </a:solidFill>
                <a:latin typeface="Times New Roman"/>
                <a:ea typeface="Calibri"/>
              </a:rPr>
              <a:t>điểm</a:t>
            </a:r>
            <a:r>
              <a:rPr lang="en-US" sz="2800" dirty="0">
                <a:solidFill>
                  <a:srgbClr val="000000"/>
                </a:solidFill>
                <a:latin typeface="Times New Roman"/>
                <a:ea typeface="Calibri"/>
              </a:rPr>
              <a:t> </a:t>
            </a:r>
            <a:r>
              <a:rPr lang="en-US" sz="2800" dirty="0" err="1">
                <a:solidFill>
                  <a:srgbClr val="000000"/>
                </a:solidFill>
                <a:latin typeface="Times New Roman"/>
                <a:ea typeface="Calibri"/>
              </a:rPr>
              <a:t>sáng</a:t>
            </a:r>
            <a:r>
              <a:rPr lang="en-US" sz="2800" dirty="0">
                <a:solidFill>
                  <a:srgbClr val="000000"/>
                </a:solidFill>
                <a:latin typeface="Times New Roman"/>
                <a:ea typeface="Calibri"/>
              </a:rPr>
              <a:t> S </a:t>
            </a:r>
            <a:r>
              <a:rPr lang="en-US" sz="2800" dirty="0" err="1">
                <a:solidFill>
                  <a:srgbClr val="000000"/>
                </a:solidFill>
                <a:latin typeface="Times New Roman"/>
                <a:ea typeface="Calibri"/>
              </a:rPr>
              <a:t>nằm</a:t>
            </a:r>
            <a:r>
              <a:rPr lang="en-US" sz="2800" dirty="0">
                <a:solidFill>
                  <a:srgbClr val="000000"/>
                </a:solidFill>
                <a:latin typeface="Times New Roman"/>
                <a:ea typeface="Calibri"/>
              </a:rPr>
              <a:t> </a:t>
            </a:r>
            <a:r>
              <a:rPr lang="en-US" sz="2800" dirty="0" err="1">
                <a:solidFill>
                  <a:srgbClr val="000000"/>
                </a:solidFill>
                <a:latin typeface="Times New Roman"/>
                <a:ea typeface="Calibri"/>
              </a:rPr>
              <a:t>ngoài</a:t>
            </a:r>
            <a:r>
              <a:rPr lang="en-US" sz="2800" dirty="0">
                <a:solidFill>
                  <a:srgbClr val="000000"/>
                </a:solidFill>
                <a:latin typeface="Times New Roman"/>
                <a:ea typeface="Calibri"/>
              </a:rPr>
              <a:t> </a:t>
            </a:r>
            <a:r>
              <a:rPr lang="en-US" sz="2800" dirty="0" err="1">
                <a:solidFill>
                  <a:srgbClr val="000000"/>
                </a:solidFill>
                <a:latin typeface="Times New Roman"/>
                <a:ea typeface="Calibri"/>
              </a:rPr>
              <a:t>trục</a:t>
            </a:r>
            <a:r>
              <a:rPr lang="en-US" sz="2800" dirty="0">
                <a:solidFill>
                  <a:srgbClr val="000000"/>
                </a:solidFill>
                <a:latin typeface="Times New Roman"/>
                <a:ea typeface="Calibri"/>
              </a:rPr>
              <a:t> </a:t>
            </a:r>
            <a:r>
              <a:rPr lang="en-US" sz="2800" dirty="0" err="1">
                <a:solidFill>
                  <a:srgbClr val="000000"/>
                </a:solidFill>
                <a:latin typeface="Times New Roman"/>
                <a:ea typeface="Calibri"/>
              </a:rPr>
              <a:t>hính</a:t>
            </a:r>
            <a:r>
              <a:rPr lang="en-US" sz="2800" dirty="0">
                <a:solidFill>
                  <a:srgbClr val="000000"/>
                </a:solidFill>
                <a:latin typeface="Times New Roman"/>
                <a:ea typeface="Calibri"/>
              </a:rPr>
              <a:t> qua </a:t>
            </a:r>
            <a:r>
              <a:rPr lang="en-US" sz="2800" dirty="0" err="1">
                <a:solidFill>
                  <a:srgbClr val="000000"/>
                </a:solidFill>
                <a:latin typeface="Times New Roman"/>
                <a:ea typeface="Calibri"/>
              </a:rPr>
              <a:t>thấu</a:t>
            </a:r>
            <a:r>
              <a:rPr lang="en-US" sz="2800" dirty="0">
                <a:solidFill>
                  <a:srgbClr val="000000"/>
                </a:solidFill>
                <a:latin typeface="Times New Roman"/>
                <a:ea typeface="Calibri"/>
              </a:rPr>
              <a:t> </a:t>
            </a:r>
            <a:r>
              <a:rPr lang="en-US" sz="2800" dirty="0" err="1">
                <a:solidFill>
                  <a:srgbClr val="000000"/>
                </a:solidFill>
                <a:latin typeface="Times New Roman"/>
                <a:ea typeface="Calibri"/>
              </a:rPr>
              <a:t>kính</a:t>
            </a:r>
            <a:r>
              <a:rPr lang="en-US" sz="2800" dirty="0">
                <a:solidFill>
                  <a:srgbClr val="000000"/>
                </a:solidFill>
                <a:latin typeface="Times New Roman"/>
                <a:ea typeface="Calibri"/>
              </a:rPr>
              <a:t>, ta </a:t>
            </a:r>
            <a:r>
              <a:rPr lang="en-US" sz="2800" dirty="0" err="1">
                <a:solidFill>
                  <a:srgbClr val="000000"/>
                </a:solidFill>
                <a:latin typeface="Times New Roman"/>
                <a:ea typeface="Calibri"/>
              </a:rPr>
              <a:t>thường</a:t>
            </a:r>
            <a:r>
              <a:rPr lang="en-US" sz="2800" dirty="0">
                <a:solidFill>
                  <a:srgbClr val="000000"/>
                </a:solidFill>
                <a:latin typeface="Times New Roman"/>
                <a:ea typeface="Calibri"/>
              </a:rPr>
              <a:t> </a:t>
            </a:r>
            <a:r>
              <a:rPr lang="en-US" sz="2800" dirty="0" err="1">
                <a:solidFill>
                  <a:srgbClr val="000000"/>
                </a:solidFill>
                <a:latin typeface="Times New Roman"/>
                <a:ea typeface="Calibri"/>
              </a:rPr>
              <a:t>xét</a:t>
            </a:r>
            <a:r>
              <a:rPr lang="en-US" sz="2800" dirty="0">
                <a:solidFill>
                  <a:srgbClr val="000000"/>
                </a:solidFill>
                <a:latin typeface="Times New Roman"/>
                <a:ea typeface="Calibri"/>
              </a:rPr>
              <a:t> </a:t>
            </a:r>
            <a:r>
              <a:rPr lang="en-US" sz="2800" dirty="0" err="1">
                <a:solidFill>
                  <a:srgbClr val="000000"/>
                </a:solidFill>
                <a:latin typeface="Times New Roman"/>
                <a:ea typeface="Calibri"/>
              </a:rPr>
              <a:t>các</a:t>
            </a:r>
            <a:r>
              <a:rPr lang="en-US" sz="2800" dirty="0">
                <a:solidFill>
                  <a:srgbClr val="000000"/>
                </a:solidFill>
                <a:latin typeface="Times New Roman"/>
                <a:ea typeface="Calibri"/>
              </a:rPr>
              <a:t> </a:t>
            </a:r>
            <a:r>
              <a:rPr lang="en-US" sz="2800" dirty="0" err="1">
                <a:solidFill>
                  <a:srgbClr val="000000"/>
                </a:solidFill>
                <a:latin typeface="Times New Roman"/>
                <a:ea typeface="Calibri"/>
              </a:rPr>
              <a:t>tia</a:t>
            </a:r>
            <a:r>
              <a:rPr lang="en-US" sz="2800" dirty="0">
                <a:solidFill>
                  <a:srgbClr val="000000"/>
                </a:solidFill>
                <a:latin typeface="Times New Roman"/>
                <a:ea typeface="Calibri"/>
              </a:rPr>
              <a:t> </a:t>
            </a:r>
            <a:r>
              <a:rPr lang="en-US" sz="2800" dirty="0" err="1">
                <a:solidFill>
                  <a:srgbClr val="000000"/>
                </a:solidFill>
                <a:latin typeface="Times New Roman"/>
                <a:ea typeface="Calibri"/>
              </a:rPr>
              <a:t>sáng</a:t>
            </a:r>
            <a:r>
              <a:rPr lang="en-US" sz="2800" dirty="0">
                <a:solidFill>
                  <a:srgbClr val="000000"/>
                </a:solidFill>
                <a:latin typeface="Times New Roman"/>
                <a:ea typeface="Calibri"/>
              </a:rPr>
              <a:t>: </a:t>
            </a:r>
            <a:endParaRPr lang="en-US" sz="2800" dirty="0"/>
          </a:p>
        </p:txBody>
      </p:sp>
      <p:sp>
        <p:nvSpPr>
          <p:cNvPr id="7" name="Rectangle 6"/>
          <p:cNvSpPr/>
          <p:nvPr/>
        </p:nvSpPr>
        <p:spPr>
          <a:xfrm>
            <a:off x="0" y="5334000"/>
            <a:ext cx="8998085" cy="954107"/>
          </a:xfrm>
          <a:prstGeom prst="rect">
            <a:avLst/>
          </a:prstGeom>
        </p:spPr>
        <p:txBody>
          <a:bodyPr wrap="square">
            <a:spAutoFit/>
          </a:bodyPr>
          <a:lstStyle/>
          <a:p>
            <a:r>
              <a:rPr lang="en-US" sz="2800" dirty="0">
                <a:solidFill>
                  <a:srgbClr val="000000"/>
                </a:solidFill>
                <a:latin typeface="Times New Roman"/>
                <a:ea typeface="Calibri"/>
              </a:rPr>
              <a:t>+Tia </a:t>
            </a:r>
            <a:r>
              <a:rPr lang="en-US" sz="2800" dirty="0" err="1">
                <a:solidFill>
                  <a:srgbClr val="000000"/>
                </a:solidFill>
                <a:latin typeface="Times New Roman"/>
                <a:ea typeface="Calibri"/>
              </a:rPr>
              <a:t>sáng</a:t>
            </a:r>
            <a:r>
              <a:rPr lang="en-US" sz="2800" dirty="0">
                <a:solidFill>
                  <a:srgbClr val="000000"/>
                </a:solidFill>
                <a:latin typeface="Times New Roman"/>
                <a:ea typeface="Calibri"/>
              </a:rPr>
              <a:t> </a:t>
            </a:r>
            <a:r>
              <a:rPr lang="en-US" sz="2800" dirty="0" err="1">
                <a:solidFill>
                  <a:srgbClr val="000000"/>
                </a:solidFill>
                <a:latin typeface="Times New Roman"/>
                <a:ea typeface="Calibri"/>
              </a:rPr>
              <a:t>từ</a:t>
            </a:r>
            <a:r>
              <a:rPr lang="en-US" sz="2800" dirty="0">
                <a:solidFill>
                  <a:srgbClr val="000000"/>
                </a:solidFill>
                <a:latin typeface="Times New Roman"/>
                <a:ea typeface="Calibri"/>
              </a:rPr>
              <a:t> S </a:t>
            </a:r>
            <a:r>
              <a:rPr lang="en-US" sz="2800" dirty="0" err="1">
                <a:solidFill>
                  <a:srgbClr val="000000"/>
                </a:solidFill>
                <a:latin typeface="Times New Roman"/>
                <a:ea typeface="Calibri"/>
              </a:rPr>
              <a:t>tới</a:t>
            </a:r>
            <a:r>
              <a:rPr lang="en-US" sz="2800" dirty="0">
                <a:solidFill>
                  <a:srgbClr val="000000"/>
                </a:solidFill>
                <a:latin typeface="Times New Roman"/>
                <a:ea typeface="Calibri"/>
              </a:rPr>
              <a:t> </a:t>
            </a:r>
            <a:r>
              <a:rPr lang="en-US" sz="2800" dirty="0" err="1">
                <a:solidFill>
                  <a:srgbClr val="000000"/>
                </a:solidFill>
                <a:latin typeface="Times New Roman"/>
                <a:ea typeface="Calibri"/>
              </a:rPr>
              <a:t>quang</a:t>
            </a:r>
            <a:r>
              <a:rPr lang="en-US" sz="2800" dirty="0">
                <a:solidFill>
                  <a:srgbClr val="000000"/>
                </a:solidFill>
                <a:latin typeface="Times New Roman"/>
                <a:ea typeface="Calibri"/>
              </a:rPr>
              <a:t> </a:t>
            </a:r>
            <a:r>
              <a:rPr lang="en-US" sz="2800" dirty="0" err="1">
                <a:solidFill>
                  <a:srgbClr val="000000"/>
                </a:solidFill>
                <a:latin typeface="Times New Roman"/>
                <a:ea typeface="Calibri"/>
              </a:rPr>
              <a:t>tâm</a:t>
            </a:r>
            <a:r>
              <a:rPr lang="en-US" sz="2800" dirty="0">
                <a:solidFill>
                  <a:srgbClr val="000000"/>
                </a:solidFill>
                <a:latin typeface="Times New Roman"/>
                <a:ea typeface="Calibri"/>
              </a:rPr>
              <a:t> O </a:t>
            </a:r>
            <a:r>
              <a:rPr lang="en-US" sz="2800" dirty="0" err="1">
                <a:solidFill>
                  <a:srgbClr val="000000"/>
                </a:solidFill>
                <a:latin typeface="Times New Roman"/>
                <a:ea typeface="Calibri"/>
              </a:rPr>
              <a:t>của</a:t>
            </a:r>
            <a:r>
              <a:rPr lang="en-US" sz="2800" dirty="0">
                <a:solidFill>
                  <a:srgbClr val="000000"/>
                </a:solidFill>
                <a:latin typeface="Times New Roman"/>
                <a:ea typeface="Calibri"/>
              </a:rPr>
              <a:t> </a:t>
            </a:r>
            <a:r>
              <a:rPr lang="en-US" sz="2800" dirty="0" err="1">
                <a:solidFill>
                  <a:srgbClr val="000000"/>
                </a:solidFill>
                <a:latin typeface="Times New Roman"/>
                <a:ea typeface="Calibri"/>
              </a:rPr>
              <a:t>thấu</a:t>
            </a:r>
            <a:r>
              <a:rPr lang="en-US" sz="2800" dirty="0">
                <a:solidFill>
                  <a:srgbClr val="000000"/>
                </a:solidFill>
                <a:latin typeface="Times New Roman"/>
                <a:ea typeface="Calibri"/>
              </a:rPr>
              <a:t> </a:t>
            </a:r>
            <a:r>
              <a:rPr lang="en-US" sz="2800" dirty="0" err="1">
                <a:solidFill>
                  <a:srgbClr val="000000"/>
                </a:solidFill>
                <a:latin typeface="Times New Roman"/>
                <a:ea typeface="Calibri"/>
              </a:rPr>
              <a:t>kính</a:t>
            </a:r>
            <a:r>
              <a:rPr lang="en-US" sz="2800" dirty="0">
                <a:solidFill>
                  <a:srgbClr val="000000"/>
                </a:solidFill>
                <a:latin typeface="Times New Roman"/>
                <a:ea typeface="Calibri"/>
              </a:rPr>
              <a:t> </a:t>
            </a:r>
            <a:r>
              <a:rPr lang="en-US" sz="2800" dirty="0" err="1">
                <a:solidFill>
                  <a:srgbClr val="000000"/>
                </a:solidFill>
                <a:latin typeface="Times New Roman"/>
                <a:ea typeface="Calibri"/>
              </a:rPr>
              <a:t>thì</a:t>
            </a:r>
            <a:r>
              <a:rPr lang="en-US" sz="2800" dirty="0">
                <a:solidFill>
                  <a:srgbClr val="000000"/>
                </a:solidFill>
                <a:latin typeface="Times New Roman"/>
                <a:ea typeface="Calibri"/>
              </a:rPr>
              <a:t> </a:t>
            </a:r>
            <a:r>
              <a:rPr lang="en-US" sz="2800" dirty="0" err="1">
                <a:solidFill>
                  <a:srgbClr val="000000"/>
                </a:solidFill>
                <a:latin typeface="Times New Roman"/>
                <a:ea typeface="Calibri"/>
              </a:rPr>
              <a:t>truyền</a:t>
            </a:r>
            <a:r>
              <a:rPr lang="en-US" sz="2800" dirty="0">
                <a:solidFill>
                  <a:srgbClr val="000000"/>
                </a:solidFill>
                <a:latin typeface="Times New Roman"/>
                <a:ea typeface="Calibri"/>
              </a:rPr>
              <a:t> </a:t>
            </a:r>
            <a:r>
              <a:rPr lang="en-US" sz="2800" dirty="0" err="1">
                <a:solidFill>
                  <a:srgbClr val="000000"/>
                </a:solidFill>
                <a:latin typeface="Times New Roman"/>
                <a:ea typeface="Calibri"/>
              </a:rPr>
              <a:t>thẳng</a:t>
            </a:r>
            <a:r>
              <a:rPr lang="en-US" sz="2800" dirty="0">
                <a:solidFill>
                  <a:srgbClr val="000000"/>
                </a:solidFill>
                <a:latin typeface="Times New Roman"/>
                <a:ea typeface="Calibri"/>
              </a:rPr>
              <a:t>. </a:t>
            </a:r>
            <a:endParaRPr lang="en-US" sz="2800" dirty="0"/>
          </a:p>
        </p:txBody>
      </p:sp>
    </p:spTree>
    <p:extLst>
      <p:ext uri="{BB962C8B-B14F-4D97-AF65-F5344CB8AC3E}">
        <p14:creationId xmlns:p14="http://schemas.microsoft.com/office/powerpoint/2010/main" val="4215536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down)">
                                      <p:cBhvr>
                                        <p:cTn id="20" dur="500"/>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circle(in)">
                                      <p:cBhvr>
                                        <p:cTn id="25" dur="20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fade">
                                      <p:cBhvr>
                                        <p:cTn id="30" dur="1000"/>
                                        <p:tgtEl>
                                          <p:spTgt spid="6">
                                            <p:txEl>
                                              <p:pRg st="0" end="0"/>
                                            </p:txEl>
                                          </p:spTgt>
                                        </p:tgtEl>
                                      </p:cBhvr>
                                    </p:animEffect>
                                    <p:anim calcmode="lin" valueType="num">
                                      <p:cBhvr>
                                        <p:cTn id="31"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circle(in)">
                                      <p:cBhvr>
                                        <p:cTn id="37"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ình nền Powerpoint đơn giản, đẹp (7)"/>
          <p:cNvPicPr>
            <a:picLocks noChangeAspect="1" noChangeArrowheads="1"/>
          </p:cNvPicPr>
          <p:nvPr/>
        </p:nvPicPr>
        <p:blipFill>
          <a:blip r:embed="rId2"/>
          <a:srcRect/>
          <a:stretch>
            <a:fillRect/>
          </a:stretch>
        </p:blipFill>
        <p:spPr bwMode="auto">
          <a:xfrm>
            <a:off x="0" y="13"/>
            <a:ext cx="9144000" cy="6857999"/>
          </a:xfrm>
          <a:prstGeom prst="rect">
            <a:avLst/>
          </a:prstGeom>
          <a:noFill/>
        </p:spPr>
      </p:pic>
      <p:pic>
        <p:nvPicPr>
          <p:cNvPr id="4" name="Picture 3">
            <a:extLst>
              <a:ext uri="{FF2B5EF4-FFF2-40B4-BE49-F238E27FC236}">
                <a16:creationId xmlns:a16="http://schemas.microsoft.com/office/drawing/2014/main" id="{7B5668F4-76B5-4B82-ADAF-0BB3A8C765E1}"/>
              </a:ext>
            </a:extLst>
          </p:cNvPr>
          <p:cNvPicPr>
            <a:picLocks noChangeAspect="1"/>
          </p:cNvPicPr>
          <p:nvPr/>
        </p:nvPicPr>
        <p:blipFill>
          <a:blip r:embed="rId3" cstate="print"/>
          <a:stretch>
            <a:fillRect/>
          </a:stretch>
        </p:blipFill>
        <p:spPr>
          <a:xfrm>
            <a:off x="-304800" y="2819400"/>
            <a:ext cx="3810000" cy="3810000"/>
          </a:xfrm>
          <a:prstGeom prst="rect">
            <a:avLst/>
          </a:prstGeom>
        </p:spPr>
      </p:pic>
      <p:grpSp>
        <p:nvGrpSpPr>
          <p:cNvPr id="2" name="Group 4">
            <a:extLst>
              <a:ext uri="{FF2B5EF4-FFF2-40B4-BE49-F238E27FC236}">
                <a16:creationId xmlns:a16="http://schemas.microsoft.com/office/drawing/2014/main" id="{6C3229B2-12E8-4329-BDD8-1B0A0D667E1B}"/>
              </a:ext>
            </a:extLst>
          </p:cNvPr>
          <p:cNvGrpSpPr/>
          <p:nvPr/>
        </p:nvGrpSpPr>
        <p:grpSpPr>
          <a:xfrm>
            <a:off x="265472" y="376336"/>
            <a:ext cx="8144111" cy="3618464"/>
            <a:chOff x="395695" y="179177"/>
            <a:chExt cx="7081663" cy="2961269"/>
          </a:xfrm>
        </p:grpSpPr>
        <p:grpSp>
          <p:nvGrpSpPr>
            <p:cNvPr id="3" name="Google Shape;447;p35">
              <a:extLst>
                <a:ext uri="{FF2B5EF4-FFF2-40B4-BE49-F238E27FC236}">
                  <a16:creationId xmlns:a16="http://schemas.microsoft.com/office/drawing/2014/main" id="{526D82A2-AF3C-4058-86E9-B24497DFFCDE}"/>
                </a:ext>
              </a:extLst>
            </p:cNvPr>
            <p:cNvGrpSpPr/>
            <p:nvPr/>
          </p:nvGrpSpPr>
          <p:grpSpPr>
            <a:xfrm rot="20788733">
              <a:off x="395695" y="179177"/>
              <a:ext cx="7081663" cy="2961269"/>
              <a:chOff x="2995508" y="3976996"/>
              <a:chExt cx="1092593" cy="1038114"/>
            </a:xfrm>
          </p:grpSpPr>
          <p:sp>
            <p:nvSpPr>
              <p:cNvPr id="8" name="Google Shape;448;p35">
                <a:extLst>
                  <a:ext uri="{FF2B5EF4-FFF2-40B4-BE49-F238E27FC236}">
                    <a16:creationId xmlns:a16="http://schemas.microsoft.com/office/drawing/2014/main" id="{0372E9AA-B8B3-4550-A339-7921BFABBB7E}"/>
                  </a:ext>
                </a:extLst>
              </p:cNvPr>
              <p:cNvSpPr/>
              <p:nvPr/>
            </p:nvSpPr>
            <p:spPr>
              <a:xfrm>
                <a:off x="3671200" y="4884775"/>
                <a:ext cx="107750" cy="84725"/>
              </a:xfrm>
              <a:custGeom>
                <a:avLst/>
                <a:gdLst/>
                <a:ahLst/>
                <a:cxnLst/>
                <a:rect l="l" t="t" r="r" b="b"/>
                <a:pathLst>
                  <a:path w="4310" h="3389" extrusionOk="0">
                    <a:moveTo>
                      <a:pt x="4310" y="1"/>
                    </a:moveTo>
                    <a:lnTo>
                      <a:pt x="1242" y="1787"/>
                    </a:lnTo>
                    <a:cubicBezTo>
                      <a:pt x="1213" y="1854"/>
                      <a:pt x="1184" y="1922"/>
                      <a:pt x="1155" y="1990"/>
                    </a:cubicBezTo>
                    <a:lnTo>
                      <a:pt x="1097" y="2126"/>
                    </a:lnTo>
                    <a:lnTo>
                      <a:pt x="1048" y="2233"/>
                    </a:lnTo>
                    <a:cubicBezTo>
                      <a:pt x="1009" y="2311"/>
                      <a:pt x="971" y="2388"/>
                      <a:pt x="932" y="2466"/>
                    </a:cubicBezTo>
                    <a:cubicBezTo>
                      <a:pt x="922" y="2485"/>
                      <a:pt x="912" y="2495"/>
                      <a:pt x="893" y="2514"/>
                    </a:cubicBezTo>
                    <a:cubicBezTo>
                      <a:pt x="844" y="2602"/>
                      <a:pt x="786" y="2680"/>
                      <a:pt x="728" y="2757"/>
                    </a:cubicBezTo>
                    <a:cubicBezTo>
                      <a:pt x="709" y="2777"/>
                      <a:pt x="689" y="2796"/>
                      <a:pt x="670" y="2815"/>
                    </a:cubicBezTo>
                    <a:cubicBezTo>
                      <a:pt x="631" y="2874"/>
                      <a:pt x="582" y="2922"/>
                      <a:pt x="524" y="2980"/>
                    </a:cubicBezTo>
                    <a:lnTo>
                      <a:pt x="456" y="3039"/>
                    </a:lnTo>
                    <a:cubicBezTo>
                      <a:pt x="408" y="3087"/>
                      <a:pt x="359" y="3136"/>
                      <a:pt x="301" y="3175"/>
                    </a:cubicBezTo>
                    <a:cubicBezTo>
                      <a:pt x="281" y="3194"/>
                      <a:pt x="262" y="3213"/>
                      <a:pt x="233" y="3223"/>
                    </a:cubicBezTo>
                    <a:cubicBezTo>
                      <a:pt x="155" y="3281"/>
                      <a:pt x="78" y="3340"/>
                      <a:pt x="0" y="3388"/>
                    </a:cubicBezTo>
                    <a:lnTo>
                      <a:pt x="3067" y="1602"/>
                    </a:lnTo>
                    <a:cubicBezTo>
                      <a:pt x="3155" y="1554"/>
                      <a:pt x="3232" y="1495"/>
                      <a:pt x="3310" y="1447"/>
                    </a:cubicBezTo>
                    <a:lnTo>
                      <a:pt x="3378" y="1389"/>
                    </a:lnTo>
                    <a:cubicBezTo>
                      <a:pt x="3426" y="1350"/>
                      <a:pt x="3485" y="1301"/>
                      <a:pt x="3533" y="1262"/>
                    </a:cubicBezTo>
                    <a:cubicBezTo>
                      <a:pt x="3553" y="1233"/>
                      <a:pt x="3582" y="1214"/>
                      <a:pt x="3601" y="1194"/>
                    </a:cubicBezTo>
                    <a:cubicBezTo>
                      <a:pt x="3650" y="1146"/>
                      <a:pt x="3698" y="1088"/>
                      <a:pt x="3747" y="1029"/>
                    </a:cubicBezTo>
                    <a:cubicBezTo>
                      <a:pt x="3766" y="1010"/>
                      <a:pt x="3785" y="991"/>
                      <a:pt x="3795" y="971"/>
                    </a:cubicBezTo>
                    <a:cubicBezTo>
                      <a:pt x="3863" y="894"/>
                      <a:pt x="3921" y="816"/>
                      <a:pt x="3970" y="729"/>
                    </a:cubicBezTo>
                    <a:lnTo>
                      <a:pt x="3980" y="719"/>
                    </a:lnTo>
                    <a:cubicBezTo>
                      <a:pt x="3989" y="709"/>
                      <a:pt x="3989" y="690"/>
                      <a:pt x="3999" y="680"/>
                    </a:cubicBezTo>
                    <a:cubicBezTo>
                      <a:pt x="4048" y="602"/>
                      <a:pt x="4086" y="534"/>
                      <a:pt x="4125" y="447"/>
                    </a:cubicBezTo>
                    <a:cubicBezTo>
                      <a:pt x="4135" y="437"/>
                      <a:pt x="4145" y="428"/>
                      <a:pt x="4145" y="408"/>
                    </a:cubicBezTo>
                    <a:cubicBezTo>
                      <a:pt x="4154" y="399"/>
                      <a:pt x="4164" y="369"/>
                      <a:pt x="4174" y="340"/>
                    </a:cubicBezTo>
                    <a:cubicBezTo>
                      <a:pt x="4193" y="301"/>
                      <a:pt x="4213" y="253"/>
                      <a:pt x="4232" y="204"/>
                    </a:cubicBezTo>
                    <a:cubicBezTo>
                      <a:pt x="4242" y="185"/>
                      <a:pt x="4251" y="166"/>
                      <a:pt x="4261" y="146"/>
                    </a:cubicBezTo>
                    <a:cubicBezTo>
                      <a:pt x="4280" y="98"/>
                      <a:pt x="4290" y="49"/>
                      <a:pt x="4310" y="1"/>
                    </a:cubicBezTo>
                    <a:close/>
                  </a:path>
                </a:pathLst>
              </a:custGeom>
              <a:solidFill>
                <a:srgbClr val="4AC4D5"/>
              </a:solidFill>
              <a:ln>
                <a:noFill/>
              </a:ln>
            </p:spPr>
            <p:txBody>
              <a:bodyPr spcFirstLastPara="1" wrap="square" lIns="91425" tIns="91425" rIns="91425" bIns="91425" anchor="ctr" anchorCtr="0">
                <a:noAutofit/>
              </a:bodyPr>
              <a:lstStyle/>
              <a:p>
                <a:endParaRPr>
                  <a:solidFill>
                    <a:prstClr val="black"/>
                  </a:solidFill>
                </a:endParaRPr>
              </a:p>
            </p:txBody>
          </p:sp>
          <p:sp>
            <p:nvSpPr>
              <p:cNvPr id="9" name="Google Shape;449;p35">
                <a:extLst>
                  <a:ext uri="{FF2B5EF4-FFF2-40B4-BE49-F238E27FC236}">
                    <a16:creationId xmlns:a16="http://schemas.microsoft.com/office/drawing/2014/main" id="{B854E79E-40CD-4D1F-A1F0-8F2926A5AA8E}"/>
                  </a:ext>
                </a:extLst>
              </p:cNvPr>
              <p:cNvSpPr/>
              <p:nvPr/>
            </p:nvSpPr>
            <p:spPr>
              <a:xfrm>
                <a:off x="3840075" y="4887925"/>
                <a:ext cx="107275" cy="109950"/>
              </a:xfrm>
              <a:custGeom>
                <a:avLst/>
                <a:gdLst/>
                <a:ahLst/>
                <a:cxnLst/>
                <a:rect l="l" t="t" r="r" b="b"/>
                <a:pathLst>
                  <a:path w="4291" h="4398" extrusionOk="0">
                    <a:moveTo>
                      <a:pt x="4291" y="1"/>
                    </a:moveTo>
                    <a:lnTo>
                      <a:pt x="1224" y="1787"/>
                    </a:lnTo>
                    <a:cubicBezTo>
                      <a:pt x="1243" y="1923"/>
                      <a:pt x="1233" y="2068"/>
                      <a:pt x="1214" y="2204"/>
                    </a:cubicBezTo>
                    <a:lnTo>
                      <a:pt x="1214" y="2243"/>
                    </a:lnTo>
                    <a:cubicBezTo>
                      <a:pt x="1204" y="2379"/>
                      <a:pt x="1175" y="2505"/>
                      <a:pt x="1156" y="2621"/>
                    </a:cubicBezTo>
                    <a:lnTo>
                      <a:pt x="1156" y="2660"/>
                    </a:lnTo>
                    <a:cubicBezTo>
                      <a:pt x="1127" y="2777"/>
                      <a:pt x="1097" y="2884"/>
                      <a:pt x="1059" y="2990"/>
                    </a:cubicBezTo>
                    <a:lnTo>
                      <a:pt x="1039" y="3058"/>
                    </a:lnTo>
                    <a:cubicBezTo>
                      <a:pt x="1000" y="3165"/>
                      <a:pt x="952" y="3272"/>
                      <a:pt x="913" y="3369"/>
                    </a:cubicBezTo>
                    <a:cubicBezTo>
                      <a:pt x="894" y="3408"/>
                      <a:pt x="874" y="3446"/>
                      <a:pt x="855" y="3476"/>
                    </a:cubicBezTo>
                    <a:cubicBezTo>
                      <a:pt x="816" y="3544"/>
                      <a:pt x="777" y="3621"/>
                      <a:pt x="729" y="3679"/>
                    </a:cubicBezTo>
                    <a:cubicBezTo>
                      <a:pt x="719" y="3709"/>
                      <a:pt x="699" y="3728"/>
                      <a:pt x="680" y="3747"/>
                    </a:cubicBezTo>
                    <a:cubicBezTo>
                      <a:pt x="631" y="3815"/>
                      <a:pt x="583" y="3874"/>
                      <a:pt x="534" y="3932"/>
                    </a:cubicBezTo>
                    <a:cubicBezTo>
                      <a:pt x="515" y="3961"/>
                      <a:pt x="486" y="3990"/>
                      <a:pt x="466" y="4009"/>
                    </a:cubicBezTo>
                    <a:cubicBezTo>
                      <a:pt x="418" y="4068"/>
                      <a:pt x="360" y="4116"/>
                      <a:pt x="311" y="4165"/>
                    </a:cubicBezTo>
                    <a:cubicBezTo>
                      <a:pt x="282" y="4184"/>
                      <a:pt x="263" y="4204"/>
                      <a:pt x="243" y="4223"/>
                    </a:cubicBezTo>
                    <a:cubicBezTo>
                      <a:pt x="166" y="4291"/>
                      <a:pt x="78" y="4349"/>
                      <a:pt x="1" y="4398"/>
                    </a:cubicBezTo>
                    <a:lnTo>
                      <a:pt x="3068" y="2612"/>
                    </a:lnTo>
                    <a:cubicBezTo>
                      <a:pt x="3145" y="2563"/>
                      <a:pt x="3233" y="2505"/>
                      <a:pt x="3310" y="2447"/>
                    </a:cubicBezTo>
                    <a:cubicBezTo>
                      <a:pt x="3330" y="2418"/>
                      <a:pt x="3359" y="2398"/>
                      <a:pt x="3378" y="2379"/>
                    </a:cubicBezTo>
                    <a:cubicBezTo>
                      <a:pt x="3437" y="2330"/>
                      <a:pt x="3485" y="2282"/>
                      <a:pt x="3534" y="2233"/>
                    </a:cubicBezTo>
                    <a:cubicBezTo>
                      <a:pt x="3563" y="2204"/>
                      <a:pt x="3582" y="2175"/>
                      <a:pt x="3602" y="2156"/>
                    </a:cubicBezTo>
                    <a:cubicBezTo>
                      <a:pt x="3660" y="2088"/>
                      <a:pt x="3699" y="2029"/>
                      <a:pt x="3747" y="1961"/>
                    </a:cubicBezTo>
                    <a:cubicBezTo>
                      <a:pt x="3767" y="1942"/>
                      <a:pt x="3786" y="1923"/>
                      <a:pt x="3796" y="1893"/>
                    </a:cubicBezTo>
                    <a:lnTo>
                      <a:pt x="3815" y="1874"/>
                    </a:lnTo>
                    <a:cubicBezTo>
                      <a:pt x="3854" y="1816"/>
                      <a:pt x="3883" y="1758"/>
                      <a:pt x="3912" y="1690"/>
                    </a:cubicBezTo>
                    <a:cubicBezTo>
                      <a:pt x="3932" y="1661"/>
                      <a:pt x="3951" y="1622"/>
                      <a:pt x="3970" y="1593"/>
                    </a:cubicBezTo>
                    <a:cubicBezTo>
                      <a:pt x="3970" y="1583"/>
                      <a:pt x="3970" y="1583"/>
                      <a:pt x="3970" y="1583"/>
                    </a:cubicBezTo>
                    <a:cubicBezTo>
                      <a:pt x="4009" y="1496"/>
                      <a:pt x="4048" y="1418"/>
                      <a:pt x="4077" y="1340"/>
                    </a:cubicBezTo>
                    <a:cubicBezTo>
                      <a:pt x="4087" y="1321"/>
                      <a:pt x="4087" y="1301"/>
                      <a:pt x="4097" y="1282"/>
                    </a:cubicBezTo>
                    <a:lnTo>
                      <a:pt x="4116" y="1214"/>
                    </a:lnTo>
                    <a:cubicBezTo>
                      <a:pt x="4126" y="1185"/>
                      <a:pt x="4135" y="1146"/>
                      <a:pt x="4155" y="1107"/>
                    </a:cubicBezTo>
                    <a:cubicBezTo>
                      <a:pt x="4174" y="1039"/>
                      <a:pt x="4184" y="971"/>
                      <a:pt x="4203" y="903"/>
                    </a:cubicBezTo>
                    <a:cubicBezTo>
                      <a:pt x="4203" y="894"/>
                      <a:pt x="4203" y="884"/>
                      <a:pt x="4203" y="874"/>
                    </a:cubicBezTo>
                    <a:lnTo>
                      <a:pt x="4203" y="845"/>
                    </a:lnTo>
                    <a:cubicBezTo>
                      <a:pt x="4213" y="797"/>
                      <a:pt x="4223" y="748"/>
                      <a:pt x="4233" y="700"/>
                    </a:cubicBezTo>
                    <a:cubicBezTo>
                      <a:pt x="4242" y="651"/>
                      <a:pt x="4252" y="573"/>
                      <a:pt x="4262" y="505"/>
                    </a:cubicBezTo>
                    <a:lnTo>
                      <a:pt x="4262" y="467"/>
                    </a:lnTo>
                    <a:cubicBezTo>
                      <a:pt x="4262" y="447"/>
                      <a:pt x="4262" y="438"/>
                      <a:pt x="4262" y="428"/>
                    </a:cubicBezTo>
                    <a:cubicBezTo>
                      <a:pt x="4262" y="389"/>
                      <a:pt x="4271" y="360"/>
                      <a:pt x="4281" y="321"/>
                    </a:cubicBezTo>
                    <a:cubicBezTo>
                      <a:pt x="4281" y="253"/>
                      <a:pt x="4281" y="195"/>
                      <a:pt x="4291" y="137"/>
                    </a:cubicBezTo>
                    <a:cubicBezTo>
                      <a:pt x="4291" y="69"/>
                      <a:pt x="4291" y="49"/>
                      <a:pt x="4291" y="1"/>
                    </a:cubicBezTo>
                    <a:close/>
                  </a:path>
                </a:pathLst>
              </a:custGeom>
              <a:solidFill>
                <a:srgbClr val="4AC4D5"/>
              </a:solidFill>
              <a:ln>
                <a:noFill/>
              </a:ln>
            </p:spPr>
            <p:txBody>
              <a:bodyPr spcFirstLastPara="1" wrap="square" lIns="91425" tIns="91425" rIns="91425" bIns="91425" anchor="ctr" anchorCtr="0">
                <a:noAutofit/>
              </a:bodyPr>
              <a:lstStyle/>
              <a:p>
                <a:endParaRPr>
                  <a:solidFill>
                    <a:prstClr val="black"/>
                  </a:solidFill>
                </a:endParaRPr>
              </a:p>
            </p:txBody>
          </p:sp>
          <p:sp>
            <p:nvSpPr>
              <p:cNvPr id="10" name="Google Shape;450;p35">
                <a:extLst>
                  <a:ext uri="{FF2B5EF4-FFF2-40B4-BE49-F238E27FC236}">
                    <a16:creationId xmlns:a16="http://schemas.microsoft.com/office/drawing/2014/main" id="{87584EE5-80FF-41C5-94EE-725607ABBDA5}"/>
                  </a:ext>
                </a:extLst>
              </p:cNvPr>
              <p:cNvSpPr/>
              <p:nvPr/>
            </p:nvSpPr>
            <p:spPr>
              <a:xfrm>
                <a:off x="3324926" y="3976996"/>
                <a:ext cx="763175" cy="975750"/>
              </a:xfrm>
              <a:custGeom>
                <a:avLst/>
                <a:gdLst/>
                <a:ahLst/>
                <a:cxnLst/>
                <a:rect l="l" t="t" r="r" b="b"/>
                <a:pathLst>
                  <a:path w="30527" h="39030" extrusionOk="0">
                    <a:moveTo>
                      <a:pt x="4805" y="0"/>
                    </a:moveTo>
                    <a:cubicBezTo>
                      <a:pt x="4727" y="0"/>
                      <a:pt x="4640" y="0"/>
                      <a:pt x="4562" y="10"/>
                    </a:cubicBezTo>
                    <a:lnTo>
                      <a:pt x="4465" y="10"/>
                    </a:lnTo>
                    <a:cubicBezTo>
                      <a:pt x="4349" y="20"/>
                      <a:pt x="4222" y="39"/>
                      <a:pt x="4106" y="58"/>
                    </a:cubicBezTo>
                    <a:lnTo>
                      <a:pt x="4086" y="58"/>
                    </a:lnTo>
                    <a:cubicBezTo>
                      <a:pt x="4038" y="68"/>
                      <a:pt x="3989" y="88"/>
                      <a:pt x="3941" y="97"/>
                    </a:cubicBezTo>
                    <a:lnTo>
                      <a:pt x="3854" y="117"/>
                    </a:lnTo>
                    <a:cubicBezTo>
                      <a:pt x="3766" y="136"/>
                      <a:pt x="3688" y="165"/>
                      <a:pt x="3611" y="194"/>
                    </a:cubicBezTo>
                    <a:cubicBezTo>
                      <a:pt x="3426" y="253"/>
                      <a:pt x="3242" y="340"/>
                      <a:pt x="3067" y="437"/>
                    </a:cubicBezTo>
                    <a:lnTo>
                      <a:pt x="0" y="2213"/>
                    </a:lnTo>
                    <a:cubicBezTo>
                      <a:pt x="175" y="2116"/>
                      <a:pt x="350" y="2038"/>
                      <a:pt x="544" y="1971"/>
                    </a:cubicBezTo>
                    <a:cubicBezTo>
                      <a:pt x="621" y="1941"/>
                      <a:pt x="709" y="1922"/>
                      <a:pt x="796" y="1903"/>
                    </a:cubicBezTo>
                    <a:lnTo>
                      <a:pt x="874" y="1883"/>
                    </a:lnTo>
                    <a:cubicBezTo>
                      <a:pt x="932" y="1864"/>
                      <a:pt x="980" y="1854"/>
                      <a:pt x="1039" y="1844"/>
                    </a:cubicBezTo>
                    <a:cubicBezTo>
                      <a:pt x="1165" y="1815"/>
                      <a:pt x="1281" y="1806"/>
                      <a:pt x="1408" y="1786"/>
                    </a:cubicBezTo>
                    <a:lnTo>
                      <a:pt x="1505" y="1786"/>
                    </a:lnTo>
                    <a:cubicBezTo>
                      <a:pt x="1582" y="1786"/>
                      <a:pt x="1660" y="1776"/>
                      <a:pt x="1747" y="1776"/>
                    </a:cubicBezTo>
                    <a:lnTo>
                      <a:pt x="2203" y="1776"/>
                    </a:lnTo>
                    <a:cubicBezTo>
                      <a:pt x="2271" y="1776"/>
                      <a:pt x="2349" y="1796"/>
                      <a:pt x="2417" y="1806"/>
                    </a:cubicBezTo>
                    <a:lnTo>
                      <a:pt x="2524" y="1815"/>
                    </a:lnTo>
                    <a:cubicBezTo>
                      <a:pt x="2611" y="1825"/>
                      <a:pt x="2698" y="1844"/>
                      <a:pt x="2786" y="1854"/>
                    </a:cubicBezTo>
                    <a:lnTo>
                      <a:pt x="2844" y="1864"/>
                    </a:lnTo>
                    <a:cubicBezTo>
                      <a:pt x="2951" y="1893"/>
                      <a:pt x="3058" y="1912"/>
                      <a:pt x="3164" y="1941"/>
                    </a:cubicBezTo>
                    <a:lnTo>
                      <a:pt x="3261" y="1961"/>
                    </a:lnTo>
                    <a:cubicBezTo>
                      <a:pt x="3339" y="1980"/>
                      <a:pt x="3417" y="2000"/>
                      <a:pt x="3494" y="2029"/>
                    </a:cubicBezTo>
                    <a:lnTo>
                      <a:pt x="3621" y="2068"/>
                    </a:lnTo>
                    <a:lnTo>
                      <a:pt x="3815" y="2136"/>
                    </a:lnTo>
                    <a:lnTo>
                      <a:pt x="3960" y="2184"/>
                    </a:lnTo>
                    <a:cubicBezTo>
                      <a:pt x="4019" y="2213"/>
                      <a:pt x="4086" y="2233"/>
                      <a:pt x="4145" y="2252"/>
                    </a:cubicBezTo>
                    <a:lnTo>
                      <a:pt x="4290" y="2320"/>
                    </a:lnTo>
                    <a:cubicBezTo>
                      <a:pt x="4358" y="2339"/>
                      <a:pt x="4416" y="2369"/>
                      <a:pt x="4475" y="2398"/>
                    </a:cubicBezTo>
                    <a:cubicBezTo>
                      <a:pt x="4533" y="2417"/>
                      <a:pt x="4572" y="2446"/>
                      <a:pt x="4630" y="2466"/>
                    </a:cubicBezTo>
                    <a:lnTo>
                      <a:pt x="4805" y="2553"/>
                    </a:lnTo>
                    <a:lnTo>
                      <a:pt x="4960" y="2631"/>
                    </a:lnTo>
                    <a:lnTo>
                      <a:pt x="5144" y="2718"/>
                    </a:lnTo>
                    <a:cubicBezTo>
                      <a:pt x="5242" y="2776"/>
                      <a:pt x="5339" y="2834"/>
                      <a:pt x="5436" y="2893"/>
                    </a:cubicBezTo>
                    <a:cubicBezTo>
                      <a:pt x="5591" y="2980"/>
                      <a:pt x="5746" y="3077"/>
                      <a:pt x="5902" y="3174"/>
                    </a:cubicBezTo>
                    <a:lnTo>
                      <a:pt x="5999" y="3232"/>
                    </a:lnTo>
                    <a:cubicBezTo>
                      <a:pt x="6115" y="3310"/>
                      <a:pt x="6232" y="3388"/>
                      <a:pt x="6348" y="3465"/>
                    </a:cubicBezTo>
                    <a:lnTo>
                      <a:pt x="6484" y="3572"/>
                    </a:lnTo>
                    <a:cubicBezTo>
                      <a:pt x="6600" y="3650"/>
                      <a:pt x="6707" y="3727"/>
                      <a:pt x="6814" y="3815"/>
                    </a:cubicBezTo>
                    <a:cubicBezTo>
                      <a:pt x="6853" y="3844"/>
                      <a:pt x="6892" y="3873"/>
                      <a:pt x="6940" y="3902"/>
                    </a:cubicBezTo>
                    <a:cubicBezTo>
                      <a:pt x="7086" y="4009"/>
                      <a:pt x="7231" y="4135"/>
                      <a:pt x="7377" y="4252"/>
                    </a:cubicBezTo>
                    <a:lnTo>
                      <a:pt x="7455" y="4319"/>
                    </a:lnTo>
                    <a:cubicBezTo>
                      <a:pt x="7571" y="4426"/>
                      <a:pt x="7687" y="4533"/>
                      <a:pt x="7804" y="4630"/>
                    </a:cubicBezTo>
                    <a:lnTo>
                      <a:pt x="7940" y="4756"/>
                    </a:lnTo>
                    <a:cubicBezTo>
                      <a:pt x="8047" y="4853"/>
                      <a:pt x="8144" y="4950"/>
                      <a:pt x="8250" y="5047"/>
                    </a:cubicBezTo>
                    <a:lnTo>
                      <a:pt x="8367" y="5164"/>
                    </a:lnTo>
                    <a:cubicBezTo>
                      <a:pt x="8503" y="5300"/>
                      <a:pt x="8639" y="5445"/>
                      <a:pt x="8775" y="5591"/>
                    </a:cubicBezTo>
                    <a:lnTo>
                      <a:pt x="8804" y="5620"/>
                    </a:lnTo>
                    <a:cubicBezTo>
                      <a:pt x="8940" y="5775"/>
                      <a:pt x="9085" y="5931"/>
                      <a:pt x="9221" y="6086"/>
                    </a:cubicBezTo>
                    <a:cubicBezTo>
                      <a:pt x="9386" y="6280"/>
                      <a:pt x="9551" y="6484"/>
                      <a:pt x="9706" y="6688"/>
                    </a:cubicBezTo>
                    <a:lnTo>
                      <a:pt x="9755" y="6756"/>
                    </a:lnTo>
                    <a:cubicBezTo>
                      <a:pt x="9881" y="6911"/>
                      <a:pt x="9998" y="7066"/>
                      <a:pt x="10114" y="7231"/>
                    </a:cubicBezTo>
                    <a:cubicBezTo>
                      <a:pt x="10221" y="7387"/>
                      <a:pt x="10318" y="7513"/>
                      <a:pt x="10415" y="7668"/>
                    </a:cubicBezTo>
                    <a:cubicBezTo>
                      <a:pt x="10483" y="7756"/>
                      <a:pt x="10541" y="7843"/>
                      <a:pt x="10609" y="7940"/>
                    </a:cubicBezTo>
                    <a:lnTo>
                      <a:pt x="10755" y="8163"/>
                    </a:lnTo>
                    <a:cubicBezTo>
                      <a:pt x="10842" y="8299"/>
                      <a:pt x="10929" y="8435"/>
                      <a:pt x="11017" y="8571"/>
                    </a:cubicBezTo>
                    <a:cubicBezTo>
                      <a:pt x="11065" y="8658"/>
                      <a:pt x="11124" y="8746"/>
                      <a:pt x="11172" y="8823"/>
                    </a:cubicBezTo>
                    <a:cubicBezTo>
                      <a:pt x="11240" y="8949"/>
                      <a:pt x="11308" y="9066"/>
                      <a:pt x="11386" y="9192"/>
                    </a:cubicBezTo>
                    <a:cubicBezTo>
                      <a:pt x="11473" y="9347"/>
                      <a:pt x="11551" y="9493"/>
                      <a:pt x="11638" y="9648"/>
                    </a:cubicBezTo>
                    <a:cubicBezTo>
                      <a:pt x="11696" y="9765"/>
                      <a:pt x="11764" y="9872"/>
                      <a:pt x="11822" y="9988"/>
                    </a:cubicBezTo>
                    <a:lnTo>
                      <a:pt x="11929" y="10192"/>
                    </a:lnTo>
                    <a:cubicBezTo>
                      <a:pt x="12017" y="10367"/>
                      <a:pt x="12104" y="10541"/>
                      <a:pt x="12182" y="10716"/>
                    </a:cubicBezTo>
                    <a:lnTo>
                      <a:pt x="12240" y="10832"/>
                    </a:lnTo>
                    <a:cubicBezTo>
                      <a:pt x="12337" y="11036"/>
                      <a:pt x="12434" y="11250"/>
                      <a:pt x="12531" y="11463"/>
                    </a:cubicBezTo>
                    <a:cubicBezTo>
                      <a:pt x="12550" y="11512"/>
                      <a:pt x="12570" y="11560"/>
                      <a:pt x="12589" y="11609"/>
                    </a:cubicBezTo>
                    <a:cubicBezTo>
                      <a:pt x="12677" y="11813"/>
                      <a:pt x="12764" y="12017"/>
                      <a:pt x="12842" y="12230"/>
                    </a:cubicBezTo>
                    <a:cubicBezTo>
                      <a:pt x="12851" y="12240"/>
                      <a:pt x="12851" y="12259"/>
                      <a:pt x="12861" y="12279"/>
                    </a:cubicBezTo>
                    <a:cubicBezTo>
                      <a:pt x="12939" y="12492"/>
                      <a:pt x="13026" y="12706"/>
                      <a:pt x="13104" y="12929"/>
                    </a:cubicBezTo>
                    <a:cubicBezTo>
                      <a:pt x="13123" y="12978"/>
                      <a:pt x="13142" y="13045"/>
                      <a:pt x="13162" y="13094"/>
                    </a:cubicBezTo>
                    <a:cubicBezTo>
                      <a:pt x="13230" y="13278"/>
                      <a:pt x="13288" y="13463"/>
                      <a:pt x="13346" y="13647"/>
                    </a:cubicBezTo>
                    <a:cubicBezTo>
                      <a:pt x="13366" y="13696"/>
                      <a:pt x="13375" y="13735"/>
                      <a:pt x="13385" y="13773"/>
                    </a:cubicBezTo>
                    <a:cubicBezTo>
                      <a:pt x="13453" y="13987"/>
                      <a:pt x="13521" y="14210"/>
                      <a:pt x="13579" y="14424"/>
                    </a:cubicBezTo>
                    <a:lnTo>
                      <a:pt x="13618" y="14598"/>
                    </a:lnTo>
                    <a:cubicBezTo>
                      <a:pt x="13667" y="14764"/>
                      <a:pt x="13705" y="14938"/>
                      <a:pt x="13744" y="15103"/>
                    </a:cubicBezTo>
                    <a:cubicBezTo>
                      <a:pt x="13754" y="15171"/>
                      <a:pt x="13773" y="15229"/>
                      <a:pt x="13783" y="15288"/>
                    </a:cubicBezTo>
                    <a:cubicBezTo>
                      <a:pt x="13832" y="15501"/>
                      <a:pt x="13880" y="15724"/>
                      <a:pt x="13919" y="15938"/>
                    </a:cubicBezTo>
                    <a:cubicBezTo>
                      <a:pt x="13919" y="15948"/>
                      <a:pt x="13919" y="15957"/>
                      <a:pt x="13919" y="15967"/>
                    </a:cubicBezTo>
                    <a:cubicBezTo>
                      <a:pt x="13958" y="16171"/>
                      <a:pt x="13997" y="16375"/>
                      <a:pt x="14026" y="16569"/>
                    </a:cubicBezTo>
                    <a:cubicBezTo>
                      <a:pt x="14035" y="16627"/>
                      <a:pt x="14035" y="16676"/>
                      <a:pt x="14045" y="16734"/>
                    </a:cubicBezTo>
                    <a:cubicBezTo>
                      <a:pt x="14074" y="16938"/>
                      <a:pt x="14103" y="17151"/>
                      <a:pt x="14123" y="17355"/>
                    </a:cubicBezTo>
                    <a:lnTo>
                      <a:pt x="14414" y="17355"/>
                    </a:lnTo>
                    <a:cubicBezTo>
                      <a:pt x="14492" y="17355"/>
                      <a:pt x="14569" y="17365"/>
                      <a:pt x="14657" y="17375"/>
                    </a:cubicBezTo>
                    <a:lnTo>
                      <a:pt x="14676" y="17375"/>
                    </a:lnTo>
                    <a:cubicBezTo>
                      <a:pt x="14754" y="17384"/>
                      <a:pt x="14831" y="17404"/>
                      <a:pt x="14909" y="17413"/>
                    </a:cubicBezTo>
                    <a:lnTo>
                      <a:pt x="14977" y="17433"/>
                    </a:lnTo>
                    <a:cubicBezTo>
                      <a:pt x="15045" y="17452"/>
                      <a:pt x="15123" y="17472"/>
                      <a:pt x="15190" y="17491"/>
                    </a:cubicBezTo>
                    <a:lnTo>
                      <a:pt x="15229" y="17501"/>
                    </a:lnTo>
                    <a:cubicBezTo>
                      <a:pt x="15317" y="17520"/>
                      <a:pt x="15394" y="17549"/>
                      <a:pt x="15482" y="17588"/>
                    </a:cubicBezTo>
                    <a:lnTo>
                      <a:pt x="15550" y="17607"/>
                    </a:lnTo>
                    <a:cubicBezTo>
                      <a:pt x="15618" y="17637"/>
                      <a:pt x="15695" y="17666"/>
                      <a:pt x="15763" y="17695"/>
                    </a:cubicBezTo>
                    <a:lnTo>
                      <a:pt x="15812" y="17714"/>
                    </a:lnTo>
                    <a:cubicBezTo>
                      <a:pt x="15899" y="17753"/>
                      <a:pt x="15986" y="17792"/>
                      <a:pt x="16074" y="17840"/>
                    </a:cubicBezTo>
                    <a:lnTo>
                      <a:pt x="16132" y="17870"/>
                    </a:lnTo>
                    <a:cubicBezTo>
                      <a:pt x="16219" y="17918"/>
                      <a:pt x="16307" y="17957"/>
                      <a:pt x="16384" y="18005"/>
                    </a:cubicBezTo>
                    <a:cubicBezTo>
                      <a:pt x="16501" y="18073"/>
                      <a:pt x="16608" y="18141"/>
                      <a:pt x="16724" y="18219"/>
                    </a:cubicBezTo>
                    <a:lnTo>
                      <a:pt x="16782" y="18258"/>
                    </a:lnTo>
                    <a:cubicBezTo>
                      <a:pt x="16889" y="18326"/>
                      <a:pt x="16996" y="18403"/>
                      <a:pt x="17103" y="18481"/>
                    </a:cubicBezTo>
                    <a:lnTo>
                      <a:pt x="17151" y="18520"/>
                    </a:lnTo>
                    <a:cubicBezTo>
                      <a:pt x="17248" y="18588"/>
                      <a:pt x="17345" y="18665"/>
                      <a:pt x="17442" y="18743"/>
                    </a:cubicBezTo>
                    <a:lnTo>
                      <a:pt x="17491" y="18782"/>
                    </a:lnTo>
                    <a:cubicBezTo>
                      <a:pt x="17598" y="18869"/>
                      <a:pt x="17695" y="18966"/>
                      <a:pt x="17801" y="19054"/>
                    </a:cubicBezTo>
                    <a:lnTo>
                      <a:pt x="17860" y="19112"/>
                    </a:lnTo>
                    <a:cubicBezTo>
                      <a:pt x="17966" y="19209"/>
                      <a:pt x="18064" y="19306"/>
                      <a:pt x="18170" y="19413"/>
                    </a:cubicBezTo>
                    <a:lnTo>
                      <a:pt x="18180" y="19432"/>
                    </a:lnTo>
                    <a:cubicBezTo>
                      <a:pt x="18287" y="19529"/>
                      <a:pt x="18384" y="19636"/>
                      <a:pt x="18481" y="19753"/>
                    </a:cubicBezTo>
                    <a:cubicBezTo>
                      <a:pt x="18491" y="19762"/>
                      <a:pt x="18500" y="19772"/>
                      <a:pt x="18510" y="19791"/>
                    </a:cubicBezTo>
                    <a:cubicBezTo>
                      <a:pt x="18607" y="19898"/>
                      <a:pt x="18704" y="20005"/>
                      <a:pt x="18801" y="20121"/>
                    </a:cubicBezTo>
                    <a:lnTo>
                      <a:pt x="18840" y="20180"/>
                    </a:lnTo>
                    <a:cubicBezTo>
                      <a:pt x="18937" y="20296"/>
                      <a:pt x="19044" y="20432"/>
                      <a:pt x="19131" y="20558"/>
                    </a:cubicBezTo>
                    <a:cubicBezTo>
                      <a:pt x="19209" y="20665"/>
                      <a:pt x="19277" y="20762"/>
                      <a:pt x="19354" y="20869"/>
                    </a:cubicBezTo>
                    <a:cubicBezTo>
                      <a:pt x="19471" y="21053"/>
                      <a:pt x="19578" y="21228"/>
                      <a:pt x="19694" y="21412"/>
                    </a:cubicBezTo>
                    <a:cubicBezTo>
                      <a:pt x="19723" y="21471"/>
                      <a:pt x="19762" y="21539"/>
                      <a:pt x="19801" y="21597"/>
                    </a:cubicBezTo>
                    <a:cubicBezTo>
                      <a:pt x="19830" y="21665"/>
                      <a:pt x="19869" y="21733"/>
                      <a:pt x="19908" y="21791"/>
                    </a:cubicBezTo>
                    <a:cubicBezTo>
                      <a:pt x="19966" y="21907"/>
                      <a:pt x="20024" y="22024"/>
                      <a:pt x="20082" y="22140"/>
                    </a:cubicBezTo>
                    <a:lnTo>
                      <a:pt x="20082" y="22150"/>
                    </a:lnTo>
                    <a:cubicBezTo>
                      <a:pt x="20150" y="22276"/>
                      <a:pt x="20209" y="22393"/>
                      <a:pt x="20267" y="22529"/>
                    </a:cubicBezTo>
                    <a:cubicBezTo>
                      <a:pt x="20267" y="22548"/>
                      <a:pt x="20277" y="22558"/>
                      <a:pt x="20286" y="22577"/>
                    </a:cubicBezTo>
                    <a:cubicBezTo>
                      <a:pt x="20345" y="22703"/>
                      <a:pt x="20393" y="22820"/>
                      <a:pt x="20442" y="22946"/>
                    </a:cubicBezTo>
                    <a:cubicBezTo>
                      <a:pt x="20451" y="22965"/>
                      <a:pt x="20461" y="22985"/>
                      <a:pt x="20471" y="23014"/>
                    </a:cubicBezTo>
                    <a:cubicBezTo>
                      <a:pt x="20519" y="23130"/>
                      <a:pt x="20568" y="23257"/>
                      <a:pt x="20607" y="23373"/>
                    </a:cubicBezTo>
                    <a:lnTo>
                      <a:pt x="20636" y="23441"/>
                    </a:lnTo>
                    <a:cubicBezTo>
                      <a:pt x="20675" y="23557"/>
                      <a:pt x="20713" y="23674"/>
                      <a:pt x="20752" y="23790"/>
                    </a:cubicBezTo>
                    <a:cubicBezTo>
                      <a:pt x="20752" y="23800"/>
                      <a:pt x="20762" y="23820"/>
                      <a:pt x="20762" y="23829"/>
                    </a:cubicBezTo>
                    <a:cubicBezTo>
                      <a:pt x="20801" y="23955"/>
                      <a:pt x="20840" y="24082"/>
                      <a:pt x="20869" y="24198"/>
                    </a:cubicBezTo>
                    <a:cubicBezTo>
                      <a:pt x="20878" y="24227"/>
                      <a:pt x="20888" y="24256"/>
                      <a:pt x="20898" y="24285"/>
                    </a:cubicBezTo>
                    <a:cubicBezTo>
                      <a:pt x="20927" y="24412"/>
                      <a:pt x="20956" y="24528"/>
                      <a:pt x="20985" y="24654"/>
                    </a:cubicBezTo>
                    <a:cubicBezTo>
                      <a:pt x="20985" y="24664"/>
                      <a:pt x="20985" y="24674"/>
                      <a:pt x="20985" y="24683"/>
                    </a:cubicBezTo>
                    <a:cubicBezTo>
                      <a:pt x="21014" y="24800"/>
                      <a:pt x="21034" y="24916"/>
                      <a:pt x="21053" y="25033"/>
                    </a:cubicBezTo>
                    <a:cubicBezTo>
                      <a:pt x="21053" y="25062"/>
                      <a:pt x="21063" y="25081"/>
                      <a:pt x="21063" y="25110"/>
                    </a:cubicBezTo>
                    <a:cubicBezTo>
                      <a:pt x="21082" y="25227"/>
                      <a:pt x="21102" y="25343"/>
                      <a:pt x="21111" y="25460"/>
                    </a:cubicBezTo>
                    <a:cubicBezTo>
                      <a:pt x="21111" y="25479"/>
                      <a:pt x="21111" y="25499"/>
                      <a:pt x="21121" y="25518"/>
                    </a:cubicBezTo>
                    <a:cubicBezTo>
                      <a:pt x="21131" y="25644"/>
                      <a:pt x="21150" y="25761"/>
                      <a:pt x="21150" y="25877"/>
                    </a:cubicBezTo>
                    <a:lnTo>
                      <a:pt x="21150" y="25897"/>
                    </a:lnTo>
                    <a:cubicBezTo>
                      <a:pt x="21160" y="26013"/>
                      <a:pt x="21160" y="26120"/>
                      <a:pt x="21170" y="26236"/>
                    </a:cubicBezTo>
                    <a:lnTo>
                      <a:pt x="21170" y="26285"/>
                    </a:lnTo>
                    <a:cubicBezTo>
                      <a:pt x="21170" y="26392"/>
                      <a:pt x="21170" y="26498"/>
                      <a:pt x="21160" y="26605"/>
                    </a:cubicBezTo>
                    <a:lnTo>
                      <a:pt x="21160" y="26673"/>
                    </a:lnTo>
                    <a:cubicBezTo>
                      <a:pt x="21150" y="26780"/>
                      <a:pt x="21140" y="26887"/>
                      <a:pt x="21121" y="26993"/>
                    </a:cubicBezTo>
                    <a:cubicBezTo>
                      <a:pt x="21237" y="27023"/>
                      <a:pt x="21354" y="27042"/>
                      <a:pt x="21470" y="27081"/>
                    </a:cubicBezTo>
                    <a:lnTo>
                      <a:pt x="21500" y="27091"/>
                    </a:lnTo>
                    <a:cubicBezTo>
                      <a:pt x="21616" y="27120"/>
                      <a:pt x="21733" y="27158"/>
                      <a:pt x="21839" y="27207"/>
                    </a:cubicBezTo>
                    <a:lnTo>
                      <a:pt x="21878" y="27226"/>
                    </a:lnTo>
                    <a:cubicBezTo>
                      <a:pt x="21995" y="27265"/>
                      <a:pt x="22101" y="27323"/>
                      <a:pt x="22218" y="27372"/>
                    </a:cubicBezTo>
                    <a:lnTo>
                      <a:pt x="22257" y="27391"/>
                    </a:lnTo>
                    <a:cubicBezTo>
                      <a:pt x="22373" y="27450"/>
                      <a:pt x="22499" y="27508"/>
                      <a:pt x="22626" y="27586"/>
                    </a:cubicBezTo>
                    <a:cubicBezTo>
                      <a:pt x="22713" y="27634"/>
                      <a:pt x="22800" y="27692"/>
                      <a:pt x="22888" y="27751"/>
                    </a:cubicBezTo>
                    <a:lnTo>
                      <a:pt x="22936" y="27780"/>
                    </a:lnTo>
                    <a:lnTo>
                      <a:pt x="23130" y="27906"/>
                    </a:lnTo>
                    <a:lnTo>
                      <a:pt x="23218" y="27974"/>
                    </a:lnTo>
                    <a:lnTo>
                      <a:pt x="23383" y="28090"/>
                    </a:lnTo>
                    <a:lnTo>
                      <a:pt x="23470" y="28158"/>
                    </a:lnTo>
                    <a:lnTo>
                      <a:pt x="23635" y="28294"/>
                    </a:lnTo>
                    <a:lnTo>
                      <a:pt x="23722" y="28362"/>
                    </a:lnTo>
                    <a:cubicBezTo>
                      <a:pt x="23790" y="28420"/>
                      <a:pt x="23848" y="28469"/>
                      <a:pt x="23916" y="28527"/>
                    </a:cubicBezTo>
                    <a:lnTo>
                      <a:pt x="23975" y="28576"/>
                    </a:lnTo>
                    <a:cubicBezTo>
                      <a:pt x="24052" y="28653"/>
                      <a:pt x="24140" y="28731"/>
                      <a:pt x="24217" y="28809"/>
                    </a:cubicBezTo>
                    <a:lnTo>
                      <a:pt x="24276" y="28867"/>
                    </a:lnTo>
                    <a:lnTo>
                      <a:pt x="24460" y="29042"/>
                    </a:lnTo>
                    <a:cubicBezTo>
                      <a:pt x="24479" y="29071"/>
                      <a:pt x="24509" y="29100"/>
                      <a:pt x="24538" y="29129"/>
                    </a:cubicBezTo>
                    <a:lnTo>
                      <a:pt x="24693" y="29294"/>
                    </a:lnTo>
                    <a:lnTo>
                      <a:pt x="24771" y="29381"/>
                    </a:lnTo>
                    <a:lnTo>
                      <a:pt x="24926" y="29566"/>
                    </a:lnTo>
                    <a:cubicBezTo>
                      <a:pt x="24945" y="29585"/>
                      <a:pt x="24974" y="29614"/>
                      <a:pt x="24994" y="29643"/>
                    </a:cubicBezTo>
                    <a:cubicBezTo>
                      <a:pt x="25062" y="29721"/>
                      <a:pt x="25130" y="29808"/>
                      <a:pt x="25198" y="29886"/>
                    </a:cubicBezTo>
                    <a:lnTo>
                      <a:pt x="25207" y="29905"/>
                    </a:lnTo>
                    <a:cubicBezTo>
                      <a:pt x="25285" y="29993"/>
                      <a:pt x="25353" y="30090"/>
                      <a:pt x="25431" y="30187"/>
                    </a:cubicBezTo>
                    <a:cubicBezTo>
                      <a:pt x="25518" y="30303"/>
                      <a:pt x="25596" y="30420"/>
                      <a:pt x="25673" y="30536"/>
                    </a:cubicBezTo>
                    <a:lnTo>
                      <a:pt x="25712" y="30595"/>
                    </a:lnTo>
                    <a:cubicBezTo>
                      <a:pt x="25838" y="30789"/>
                      <a:pt x="25955" y="30973"/>
                      <a:pt x="26081" y="31167"/>
                    </a:cubicBezTo>
                    <a:cubicBezTo>
                      <a:pt x="26100" y="31196"/>
                      <a:pt x="26110" y="31225"/>
                      <a:pt x="26129" y="31255"/>
                    </a:cubicBezTo>
                    <a:cubicBezTo>
                      <a:pt x="26178" y="31352"/>
                      <a:pt x="26236" y="31439"/>
                      <a:pt x="26285" y="31536"/>
                    </a:cubicBezTo>
                    <a:cubicBezTo>
                      <a:pt x="26333" y="31623"/>
                      <a:pt x="26382" y="31730"/>
                      <a:pt x="26440" y="31827"/>
                    </a:cubicBezTo>
                    <a:cubicBezTo>
                      <a:pt x="26508" y="31973"/>
                      <a:pt x="26586" y="32128"/>
                      <a:pt x="26644" y="32283"/>
                    </a:cubicBezTo>
                    <a:cubicBezTo>
                      <a:pt x="26644" y="32293"/>
                      <a:pt x="26654" y="32303"/>
                      <a:pt x="26663" y="32313"/>
                    </a:cubicBezTo>
                    <a:cubicBezTo>
                      <a:pt x="26722" y="32458"/>
                      <a:pt x="26780" y="32594"/>
                      <a:pt x="26838" y="32740"/>
                    </a:cubicBezTo>
                    <a:cubicBezTo>
                      <a:pt x="26838" y="32759"/>
                      <a:pt x="26848" y="32778"/>
                      <a:pt x="26857" y="32788"/>
                    </a:cubicBezTo>
                    <a:cubicBezTo>
                      <a:pt x="26906" y="32934"/>
                      <a:pt x="26955" y="33070"/>
                      <a:pt x="27003" y="33206"/>
                    </a:cubicBezTo>
                    <a:cubicBezTo>
                      <a:pt x="27003" y="33225"/>
                      <a:pt x="27013" y="33244"/>
                      <a:pt x="27022" y="33264"/>
                    </a:cubicBezTo>
                    <a:cubicBezTo>
                      <a:pt x="27071" y="33409"/>
                      <a:pt x="27110" y="33545"/>
                      <a:pt x="27149" y="33691"/>
                    </a:cubicBezTo>
                    <a:lnTo>
                      <a:pt x="27158" y="33739"/>
                    </a:lnTo>
                    <a:cubicBezTo>
                      <a:pt x="27197" y="33875"/>
                      <a:pt x="27226" y="34021"/>
                      <a:pt x="27265" y="34166"/>
                    </a:cubicBezTo>
                    <a:cubicBezTo>
                      <a:pt x="27265" y="34166"/>
                      <a:pt x="27265" y="34166"/>
                      <a:pt x="27265" y="34176"/>
                    </a:cubicBezTo>
                    <a:cubicBezTo>
                      <a:pt x="27294" y="34312"/>
                      <a:pt x="27314" y="34458"/>
                      <a:pt x="27343" y="34594"/>
                    </a:cubicBezTo>
                    <a:lnTo>
                      <a:pt x="27352" y="34652"/>
                    </a:lnTo>
                    <a:cubicBezTo>
                      <a:pt x="27372" y="34788"/>
                      <a:pt x="27391" y="34914"/>
                      <a:pt x="27411" y="35050"/>
                    </a:cubicBezTo>
                    <a:lnTo>
                      <a:pt x="27411" y="35118"/>
                    </a:lnTo>
                    <a:cubicBezTo>
                      <a:pt x="27430" y="35244"/>
                      <a:pt x="27440" y="35380"/>
                      <a:pt x="27450" y="35506"/>
                    </a:cubicBezTo>
                    <a:lnTo>
                      <a:pt x="27450" y="35564"/>
                    </a:lnTo>
                    <a:cubicBezTo>
                      <a:pt x="27450" y="35690"/>
                      <a:pt x="27459" y="35826"/>
                      <a:pt x="27459" y="35952"/>
                    </a:cubicBezTo>
                    <a:lnTo>
                      <a:pt x="27459" y="35972"/>
                    </a:lnTo>
                    <a:cubicBezTo>
                      <a:pt x="27459" y="36098"/>
                      <a:pt x="27459" y="36214"/>
                      <a:pt x="27440" y="36341"/>
                    </a:cubicBezTo>
                    <a:lnTo>
                      <a:pt x="27440" y="36389"/>
                    </a:lnTo>
                    <a:cubicBezTo>
                      <a:pt x="27430" y="36506"/>
                      <a:pt x="27420" y="36622"/>
                      <a:pt x="27401" y="36729"/>
                    </a:cubicBezTo>
                    <a:lnTo>
                      <a:pt x="27391" y="36807"/>
                    </a:lnTo>
                    <a:cubicBezTo>
                      <a:pt x="27372" y="36923"/>
                      <a:pt x="27352" y="37030"/>
                      <a:pt x="27333" y="37137"/>
                    </a:cubicBezTo>
                    <a:lnTo>
                      <a:pt x="27333" y="37156"/>
                    </a:lnTo>
                    <a:cubicBezTo>
                      <a:pt x="27304" y="37263"/>
                      <a:pt x="27275" y="37350"/>
                      <a:pt x="27246" y="37447"/>
                    </a:cubicBezTo>
                    <a:cubicBezTo>
                      <a:pt x="27236" y="37476"/>
                      <a:pt x="27226" y="37515"/>
                      <a:pt x="27217" y="37544"/>
                    </a:cubicBezTo>
                    <a:cubicBezTo>
                      <a:pt x="27197" y="37612"/>
                      <a:pt x="27168" y="37680"/>
                      <a:pt x="27139" y="37748"/>
                    </a:cubicBezTo>
                    <a:cubicBezTo>
                      <a:pt x="27129" y="37777"/>
                      <a:pt x="27110" y="37816"/>
                      <a:pt x="27090" y="37855"/>
                    </a:cubicBezTo>
                    <a:cubicBezTo>
                      <a:pt x="27081" y="37894"/>
                      <a:pt x="27042" y="37952"/>
                      <a:pt x="27022" y="38000"/>
                    </a:cubicBezTo>
                    <a:cubicBezTo>
                      <a:pt x="27003" y="38039"/>
                      <a:pt x="26964" y="38107"/>
                      <a:pt x="26935" y="38165"/>
                    </a:cubicBezTo>
                    <a:cubicBezTo>
                      <a:pt x="26887" y="38243"/>
                      <a:pt x="26838" y="38311"/>
                      <a:pt x="26780" y="38389"/>
                    </a:cubicBezTo>
                    <a:cubicBezTo>
                      <a:pt x="26586" y="38651"/>
                      <a:pt x="26333" y="38864"/>
                      <a:pt x="26052" y="39029"/>
                    </a:cubicBezTo>
                    <a:lnTo>
                      <a:pt x="29119" y="37253"/>
                    </a:lnTo>
                    <a:cubicBezTo>
                      <a:pt x="29410" y="37088"/>
                      <a:pt x="29653" y="36865"/>
                      <a:pt x="29847" y="36603"/>
                    </a:cubicBezTo>
                    <a:cubicBezTo>
                      <a:pt x="29896" y="36545"/>
                      <a:pt x="29934" y="36477"/>
                      <a:pt x="29973" y="36418"/>
                    </a:cubicBezTo>
                    <a:lnTo>
                      <a:pt x="29993" y="36380"/>
                    </a:lnTo>
                    <a:cubicBezTo>
                      <a:pt x="30031" y="36321"/>
                      <a:pt x="30061" y="36273"/>
                      <a:pt x="30090" y="36214"/>
                    </a:cubicBezTo>
                    <a:cubicBezTo>
                      <a:pt x="30099" y="36185"/>
                      <a:pt x="30128" y="36147"/>
                      <a:pt x="30138" y="36117"/>
                    </a:cubicBezTo>
                    <a:cubicBezTo>
                      <a:pt x="30158" y="36088"/>
                      <a:pt x="30148" y="36088"/>
                      <a:pt x="30158" y="36069"/>
                    </a:cubicBezTo>
                    <a:cubicBezTo>
                      <a:pt x="30177" y="36040"/>
                      <a:pt x="30187" y="36001"/>
                      <a:pt x="30206" y="35962"/>
                    </a:cubicBezTo>
                    <a:cubicBezTo>
                      <a:pt x="30226" y="35923"/>
                      <a:pt x="30235" y="35884"/>
                      <a:pt x="30255" y="35846"/>
                    </a:cubicBezTo>
                    <a:cubicBezTo>
                      <a:pt x="30264" y="35807"/>
                      <a:pt x="30274" y="35787"/>
                      <a:pt x="30284" y="35758"/>
                    </a:cubicBezTo>
                    <a:cubicBezTo>
                      <a:pt x="30293" y="35729"/>
                      <a:pt x="30303" y="35700"/>
                      <a:pt x="30313" y="35661"/>
                    </a:cubicBezTo>
                    <a:cubicBezTo>
                      <a:pt x="30323" y="35632"/>
                      <a:pt x="30332" y="35622"/>
                      <a:pt x="30342" y="35593"/>
                    </a:cubicBezTo>
                    <a:cubicBezTo>
                      <a:pt x="30361" y="35525"/>
                      <a:pt x="30381" y="35448"/>
                      <a:pt x="30391" y="35380"/>
                    </a:cubicBezTo>
                    <a:cubicBezTo>
                      <a:pt x="30391" y="35370"/>
                      <a:pt x="30391" y="35360"/>
                      <a:pt x="30391" y="35351"/>
                    </a:cubicBezTo>
                    <a:cubicBezTo>
                      <a:pt x="30410" y="35273"/>
                      <a:pt x="30429" y="35195"/>
                      <a:pt x="30439" y="35108"/>
                    </a:cubicBezTo>
                    <a:cubicBezTo>
                      <a:pt x="30439" y="35079"/>
                      <a:pt x="30449" y="35050"/>
                      <a:pt x="30458" y="35021"/>
                    </a:cubicBezTo>
                    <a:lnTo>
                      <a:pt x="30468" y="34953"/>
                    </a:lnTo>
                    <a:cubicBezTo>
                      <a:pt x="30468" y="34924"/>
                      <a:pt x="30478" y="34904"/>
                      <a:pt x="30478" y="34875"/>
                    </a:cubicBezTo>
                    <a:cubicBezTo>
                      <a:pt x="30488" y="34797"/>
                      <a:pt x="30497" y="34720"/>
                      <a:pt x="30507" y="34632"/>
                    </a:cubicBezTo>
                    <a:cubicBezTo>
                      <a:pt x="30497" y="34623"/>
                      <a:pt x="30497" y="34613"/>
                      <a:pt x="30507" y="34603"/>
                    </a:cubicBezTo>
                    <a:lnTo>
                      <a:pt x="30507" y="34555"/>
                    </a:lnTo>
                    <a:cubicBezTo>
                      <a:pt x="30507" y="34496"/>
                      <a:pt x="30507" y="34448"/>
                      <a:pt x="30517" y="34390"/>
                    </a:cubicBezTo>
                    <a:cubicBezTo>
                      <a:pt x="30517" y="34341"/>
                      <a:pt x="30517" y="34264"/>
                      <a:pt x="30517" y="34196"/>
                    </a:cubicBezTo>
                    <a:lnTo>
                      <a:pt x="30517" y="34157"/>
                    </a:lnTo>
                    <a:cubicBezTo>
                      <a:pt x="30526" y="34108"/>
                      <a:pt x="30517" y="34031"/>
                      <a:pt x="30517" y="33943"/>
                    </a:cubicBezTo>
                    <a:lnTo>
                      <a:pt x="30517" y="33817"/>
                    </a:lnTo>
                    <a:lnTo>
                      <a:pt x="30517" y="33759"/>
                    </a:lnTo>
                    <a:lnTo>
                      <a:pt x="30517" y="33701"/>
                    </a:lnTo>
                    <a:cubicBezTo>
                      <a:pt x="30517" y="33623"/>
                      <a:pt x="30507" y="33536"/>
                      <a:pt x="30497" y="33458"/>
                    </a:cubicBezTo>
                    <a:cubicBezTo>
                      <a:pt x="30497" y="33429"/>
                      <a:pt x="30497" y="33409"/>
                      <a:pt x="30488" y="33380"/>
                    </a:cubicBezTo>
                    <a:cubicBezTo>
                      <a:pt x="30478" y="33351"/>
                      <a:pt x="30488" y="33332"/>
                      <a:pt x="30478" y="33303"/>
                    </a:cubicBezTo>
                    <a:cubicBezTo>
                      <a:pt x="30478" y="33283"/>
                      <a:pt x="30478" y="33244"/>
                      <a:pt x="30468" y="33206"/>
                    </a:cubicBezTo>
                    <a:cubicBezTo>
                      <a:pt x="30458" y="33128"/>
                      <a:pt x="30449" y="33041"/>
                      <a:pt x="30439" y="32953"/>
                    </a:cubicBezTo>
                    <a:cubicBezTo>
                      <a:pt x="30439" y="32943"/>
                      <a:pt x="30439" y="32924"/>
                      <a:pt x="30429" y="32914"/>
                    </a:cubicBezTo>
                    <a:cubicBezTo>
                      <a:pt x="30420" y="32895"/>
                      <a:pt x="30429" y="32876"/>
                      <a:pt x="30420" y="32856"/>
                    </a:cubicBezTo>
                    <a:cubicBezTo>
                      <a:pt x="30410" y="32798"/>
                      <a:pt x="30400" y="32749"/>
                      <a:pt x="30391" y="32701"/>
                    </a:cubicBezTo>
                    <a:cubicBezTo>
                      <a:pt x="30371" y="32613"/>
                      <a:pt x="30361" y="32526"/>
                      <a:pt x="30342" y="32439"/>
                    </a:cubicBezTo>
                    <a:lnTo>
                      <a:pt x="30342" y="32429"/>
                    </a:lnTo>
                    <a:cubicBezTo>
                      <a:pt x="30323" y="32342"/>
                      <a:pt x="30303" y="32264"/>
                      <a:pt x="30284" y="32186"/>
                    </a:cubicBezTo>
                    <a:cubicBezTo>
                      <a:pt x="30264" y="32118"/>
                      <a:pt x="30245" y="32060"/>
                      <a:pt x="30235" y="32002"/>
                    </a:cubicBezTo>
                    <a:cubicBezTo>
                      <a:pt x="30235" y="31983"/>
                      <a:pt x="30226" y="31973"/>
                      <a:pt x="30216" y="31953"/>
                    </a:cubicBezTo>
                    <a:cubicBezTo>
                      <a:pt x="30216" y="31944"/>
                      <a:pt x="30216" y="31934"/>
                      <a:pt x="30216" y="31924"/>
                    </a:cubicBezTo>
                    <a:cubicBezTo>
                      <a:pt x="30187" y="31837"/>
                      <a:pt x="30167" y="31750"/>
                      <a:pt x="30138" y="31662"/>
                    </a:cubicBezTo>
                    <a:cubicBezTo>
                      <a:pt x="30128" y="31623"/>
                      <a:pt x="30109" y="31575"/>
                      <a:pt x="30099" y="31536"/>
                    </a:cubicBezTo>
                    <a:lnTo>
                      <a:pt x="30080" y="31478"/>
                    </a:lnTo>
                    <a:cubicBezTo>
                      <a:pt x="30070" y="31458"/>
                      <a:pt x="30061" y="31439"/>
                      <a:pt x="30061" y="31420"/>
                    </a:cubicBezTo>
                    <a:cubicBezTo>
                      <a:pt x="30031" y="31332"/>
                      <a:pt x="30002" y="31255"/>
                      <a:pt x="29973" y="31177"/>
                    </a:cubicBezTo>
                    <a:cubicBezTo>
                      <a:pt x="29963" y="31138"/>
                      <a:pt x="29944" y="31099"/>
                      <a:pt x="29925" y="31051"/>
                    </a:cubicBezTo>
                    <a:cubicBezTo>
                      <a:pt x="29925" y="31041"/>
                      <a:pt x="29915" y="31022"/>
                      <a:pt x="29905" y="31002"/>
                    </a:cubicBezTo>
                    <a:lnTo>
                      <a:pt x="29886" y="30944"/>
                    </a:lnTo>
                    <a:cubicBezTo>
                      <a:pt x="29857" y="30876"/>
                      <a:pt x="29828" y="30798"/>
                      <a:pt x="29798" y="30730"/>
                    </a:cubicBezTo>
                    <a:cubicBezTo>
                      <a:pt x="29779" y="30682"/>
                      <a:pt x="29760" y="30624"/>
                      <a:pt x="29731" y="30575"/>
                    </a:cubicBezTo>
                    <a:cubicBezTo>
                      <a:pt x="29731" y="30565"/>
                      <a:pt x="29731" y="30556"/>
                      <a:pt x="29721" y="30546"/>
                    </a:cubicBezTo>
                    <a:lnTo>
                      <a:pt x="29711" y="30517"/>
                    </a:lnTo>
                    <a:cubicBezTo>
                      <a:pt x="29682" y="30439"/>
                      <a:pt x="29643" y="30371"/>
                      <a:pt x="29614" y="30303"/>
                    </a:cubicBezTo>
                    <a:cubicBezTo>
                      <a:pt x="29575" y="30226"/>
                      <a:pt x="29546" y="30158"/>
                      <a:pt x="29507" y="30090"/>
                    </a:cubicBezTo>
                    <a:lnTo>
                      <a:pt x="29507" y="30080"/>
                    </a:lnTo>
                    <a:cubicBezTo>
                      <a:pt x="29468" y="30002"/>
                      <a:pt x="29430" y="29915"/>
                      <a:pt x="29391" y="29837"/>
                    </a:cubicBezTo>
                    <a:cubicBezTo>
                      <a:pt x="29391" y="29828"/>
                      <a:pt x="29371" y="29808"/>
                      <a:pt x="29371" y="29799"/>
                    </a:cubicBezTo>
                    <a:cubicBezTo>
                      <a:pt x="29313" y="29702"/>
                      <a:pt x="29265" y="29614"/>
                      <a:pt x="29206" y="29517"/>
                    </a:cubicBezTo>
                    <a:cubicBezTo>
                      <a:pt x="29197" y="29498"/>
                      <a:pt x="29187" y="29469"/>
                      <a:pt x="29168" y="29449"/>
                    </a:cubicBezTo>
                    <a:cubicBezTo>
                      <a:pt x="29168" y="29439"/>
                      <a:pt x="29168" y="29439"/>
                      <a:pt x="29168" y="29439"/>
                    </a:cubicBezTo>
                    <a:cubicBezTo>
                      <a:pt x="29051" y="29245"/>
                      <a:pt x="28925" y="29051"/>
                      <a:pt x="28808" y="28867"/>
                    </a:cubicBezTo>
                    <a:cubicBezTo>
                      <a:pt x="28799" y="28857"/>
                      <a:pt x="28789" y="28838"/>
                      <a:pt x="28779" y="28828"/>
                    </a:cubicBezTo>
                    <a:cubicBezTo>
                      <a:pt x="28770" y="28818"/>
                      <a:pt x="28770" y="28818"/>
                      <a:pt x="28770" y="28809"/>
                    </a:cubicBezTo>
                    <a:cubicBezTo>
                      <a:pt x="28682" y="28682"/>
                      <a:pt x="28605" y="28566"/>
                      <a:pt x="28517" y="28449"/>
                    </a:cubicBezTo>
                    <a:lnTo>
                      <a:pt x="28508" y="28440"/>
                    </a:lnTo>
                    <a:cubicBezTo>
                      <a:pt x="28440" y="28352"/>
                      <a:pt x="28372" y="28255"/>
                      <a:pt x="28304" y="28168"/>
                    </a:cubicBezTo>
                    <a:lnTo>
                      <a:pt x="28284" y="28158"/>
                    </a:lnTo>
                    <a:cubicBezTo>
                      <a:pt x="28226" y="28081"/>
                      <a:pt x="28168" y="28013"/>
                      <a:pt x="28110" y="27935"/>
                    </a:cubicBezTo>
                    <a:cubicBezTo>
                      <a:pt x="28100" y="27925"/>
                      <a:pt x="28090" y="27916"/>
                      <a:pt x="28080" y="27906"/>
                    </a:cubicBezTo>
                    <a:lnTo>
                      <a:pt x="28013" y="27828"/>
                    </a:lnTo>
                    <a:cubicBezTo>
                      <a:pt x="27983" y="27789"/>
                      <a:pt x="27954" y="27751"/>
                      <a:pt x="27925" y="27712"/>
                    </a:cubicBezTo>
                    <a:cubicBezTo>
                      <a:pt x="27886" y="27683"/>
                      <a:pt x="27877" y="27673"/>
                      <a:pt x="27857" y="27644"/>
                    </a:cubicBezTo>
                    <a:lnTo>
                      <a:pt x="27780" y="27556"/>
                    </a:lnTo>
                    <a:lnTo>
                      <a:pt x="27721" y="27498"/>
                    </a:lnTo>
                    <a:lnTo>
                      <a:pt x="27624" y="27391"/>
                    </a:lnTo>
                    <a:lnTo>
                      <a:pt x="27547" y="27314"/>
                    </a:lnTo>
                    <a:lnTo>
                      <a:pt x="27517" y="27275"/>
                    </a:lnTo>
                    <a:cubicBezTo>
                      <a:pt x="27469" y="27226"/>
                      <a:pt x="27411" y="27178"/>
                      <a:pt x="27362" y="27129"/>
                    </a:cubicBezTo>
                    <a:lnTo>
                      <a:pt x="27304" y="27071"/>
                    </a:lnTo>
                    <a:lnTo>
                      <a:pt x="27294" y="27061"/>
                    </a:lnTo>
                    <a:cubicBezTo>
                      <a:pt x="27226" y="26993"/>
                      <a:pt x="27149" y="26916"/>
                      <a:pt x="27071" y="26848"/>
                    </a:cubicBezTo>
                    <a:lnTo>
                      <a:pt x="27061" y="26838"/>
                    </a:lnTo>
                    <a:lnTo>
                      <a:pt x="27003" y="26790"/>
                    </a:lnTo>
                    <a:cubicBezTo>
                      <a:pt x="26945" y="26741"/>
                      <a:pt x="26896" y="26693"/>
                      <a:pt x="26838" y="26654"/>
                    </a:cubicBezTo>
                    <a:lnTo>
                      <a:pt x="26819" y="26625"/>
                    </a:lnTo>
                    <a:lnTo>
                      <a:pt x="26722" y="26557"/>
                    </a:lnTo>
                    <a:lnTo>
                      <a:pt x="26615" y="26460"/>
                    </a:lnTo>
                    <a:lnTo>
                      <a:pt x="26566" y="26421"/>
                    </a:lnTo>
                    <a:lnTo>
                      <a:pt x="26469" y="26353"/>
                    </a:lnTo>
                    <a:lnTo>
                      <a:pt x="26392" y="26295"/>
                    </a:lnTo>
                    <a:lnTo>
                      <a:pt x="26304" y="26236"/>
                    </a:lnTo>
                    <a:lnTo>
                      <a:pt x="26217" y="26168"/>
                    </a:lnTo>
                    <a:lnTo>
                      <a:pt x="26168" y="26139"/>
                    </a:lnTo>
                    <a:cubicBezTo>
                      <a:pt x="26120" y="26100"/>
                      <a:pt x="26071" y="26071"/>
                      <a:pt x="26023" y="26042"/>
                    </a:cubicBezTo>
                    <a:lnTo>
                      <a:pt x="25974" y="26013"/>
                    </a:lnTo>
                    <a:lnTo>
                      <a:pt x="25964" y="26003"/>
                    </a:lnTo>
                    <a:cubicBezTo>
                      <a:pt x="25897" y="25955"/>
                      <a:pt x="25829" y="25916"/>
                      <a:pt x="25761" y="25877"/>
                    </a:cubicBezTo>
                    <a:lnTo>
                      <a:pt x="25712" y="25848"/>
                    </a:lnTo>
                    <a:lnTo>
                      <a:pt x="25557" y="25770"/>
                    </a:lnTo>
                    <a:lnTo>
                      <a:pt x="25363" y="25664"/>
                    </a:lnTo>
                    <a:lnTo>
                      <a:pt x="25343" y="25654"/>
                    </a:lnTo>
                    <a:lnTo>
                      <a:pt x="25314" y="25644"/>
                    </a:lnTo>
                    <a:cubicBezTo>
                      <a:pt x="25266" y="25615"/>
                      <a:pt x="25227" y="25596"/>
                      <a:pt x="25178" y="25576"/>
                    </a:cubicBezTo>
                    <a:cubicBezTo>
                      <a:pt x="25130" y="25557"/>
                      <a:pt x="25052" y="25528"/>
                      <a:pt x="24994" y="25499"/>
                    </a:cubicBezTo>
                    <a:lnTo>
                      <a:pt x="24965" y="25489"/>
                    </a:lnTo>
                    <a:lnTo>
                      <a:pt x="24936" y="25479"/>
                    </a:lnTo>
                    <a:lnTo>
                      <a:pt x="24809" y="25431"/>
                    </a:lnTo>
                    <a:cubicBezTo>
                      <a:pt x="24751" y="25411"/>
                      <a:pt x="24693" y="25392"/>
                      <a:pt x="24625" y="25373"/>
                    </a:cubicBezTo>
                    <a:lnTo>
                      <a:pt x="24596" y="25363"/>
                    </a:lnTo>
                    <a:lnTo>
                      <a:pt x="24567" y="25353"/>
                    </a:lnTo>
                    <a:lnTo>
                      <a:pt x="24441" y="25314"/>
                    </a:lnTo>
                    <a:cubicBezTo>
                      <a:pt x="24382" y="25305"/>
                      <a:pt x="24324" y="25285"/>
                      <a:pt x="24256" y="25275"/>
                    </a:cubicBezTo>
                    <a:lnTo>
                      <a:pt x="24217" y="25266"/>
                    </a:lnTo>
                    <a:lnTo>
                      <a:pt x="24217" y="25227"/>
                    </a:lnTo>
                    <a:cubicBezTo>
                      <a:pt x="24217" y="25159"/>
                      <a:pt x="24227" y="25081"/>
                      <a:pt x="24237" y="25013"/>
                    </a:cubicBezTo>
                    <a:lnTo>
                      <a:pt x="24237" y="24945"/>
                    </a:lnTo>
                    <a:lnTo>
                      <a:pt x="24237" y="24877"/>
                    </a:lnTo>
                    <a:lnTo>
                      <a:pt x="24237" y="24800"/>
                    </a:lnTo>
                    <a:lnTo>
                      <a:pt x="24237" y="24586"/>
                    </a:lnTo>
                    <a:lnTo>
                      <a:pt x="24237" y="24557"/>
                    </a:lnTo>
                    <a:lnTo>
                      <a:pt x="24237" y="24509"/>
                    </a:lnTo>
                    <a:lnTo>
                      <a:pt x="24237" y="24363"/>
                    </a:lnTo>
                    <a:cubicBezTo>
                      <a:pt x="24237" y="24305"/>
                      <a:pt x="24237" y="24237"/>
                      <a:pt x="24227" y="24159"/>
                    </a:cubicBezTo>
                    <a:lnTo>
                      <a:pt x="24227" y="24150"/>
                    </a:lnTo>
                    <a:cubicBezTo>
                      <a:pt x="24227" y="24072"/>
                      <a:pt x="24217" y="23994"/>
                      <a:pt x="24208" y="23917"/>
                    </a:cubicBezTo>
                    <a:cubicBezTo>
                      <a:pt x="24208" y="23878"/>
                      <a:pt x="24198" y="23839"/>
                      <a:pt x="24198" y="23800"/>
                    </a:cubicBezTo>
                    <a:lnTo>
                      <a:pt x="24188" y="23732"/>
                    </a:lnTo>
                    <a:lnTo>
                      <a:pt x="24188" y="23684"/>
                    </a:lnTo>
                    <a:cubicBezTo>
                      <a:pt x="24179" y="23606"/>
                      <a:pt x="24169" y="23519"/>
                      <a:pt x="24149" y="23441"/>
                    </a:cubicBezTo>
                    <a:cubicBezTo>
                      <a:pt x="24149" y="23422"/>
                      <a:pt x="24149" y="23402"/>
                      <a:pt x="24140" y="23383"/>
                    </a:cubicBezTo>
                    <a:cubicBezTo>
                      <a:pt x="24140" y="23363"/>
                      <a:pt x="24130" y="23334"/>
                      <a:pt x="24130" y="23315"/>
                    </a:cubicBezTo>
                    <a:cubicBezTo>
                      <a:pt x="24120" y="23286"/>
                      <a:pt x="24120" y="23227"/>
                      <a:pt x="24111" y="23189"/>
                    </a:cubicBezTo>
                    <a:cubicBezTo>
                      <a:pt x="24091" y="23111"/>
                      <a:pt x="24081" y="23033"/>
                      <a:pt x="24062" y="22965"/>
                    </a:cubicBezTo>
                    <a:lnTo>
                      <a:pt x="24062" y="22936"/>
                    </a:lnTo>
                    <a:cubicBezTo>
                      <a:pt x="24062" y="22936"/>
                      <a:pt x="24062" y="22936"/>
                      <a:pt x="24062" y="22927"/>
                    </a:cubicBezTo>
                    <a:cubicBezTo>
                      <a:pt x="24043" y="22839"/>
                      <a:pt x="24023" y="22752"/>
                      <a:pt x="24004" y="22664"/>
                    </a:cubicBezTo>
                    <a:cubicBezTo>
                      <a:pt x="23994" y="22635"/>
                      <a:pt x="23984" y="22597"/>
                      <a:pt x="23975" y="22567"/>
                    </a:cubicBezTo>
                    <a:lnTo>
                      <a:pt x="23955" y="22480"/>
                    </a:lnTo>
                    <a:cubicBezTo>
                      <a:pt x="23946" y="22451"/>
                      <a:pt x="23936" y="22422"/>
                      <a:pt x="23926" y="22393"/>
                    </a:cubicBezTo>
                    <a:cubicBezTo>
                      <a:pt x="23907" y="22305"/>
                      <a:pt x="23878" y="22218"/>
                      <a:pt x="23848" y="22131"/>
                    </a:cubicBezTo>
                    <a:cubicBezTo>
                      <a:pt x="23848" y="22131"/>
                      <a:pt x="23848" y="22121"/>
                      <a:pt x="23848" y="22111"/>
                    </a:cubicBezTo>
                    <a:cubicBezTo>
                      <a:pt x="23839" y="22101"/>
                      <a:pt x="23839" y="22082"/>
                      <a:pt x="23829" y="22072"/>
                    </a:cubicBezTo>
                    <a:cubicBezTo>
                      <a:pt x="23810" y="22004"/>
                      <a:pt x="23790" y="21936"/>
                      <a:pt x="23771" y="21869"/>
                    </a:cubicBezTo>
                    <a:cubicBezTo>
                      <a:pt x="23751" y="21820"/>
                      <a:pt x="23732" y="21771"/>
                      <a:pt x="23713" y="21713"/>
                    </a:cubicBezTo>
                    <a:cubicBezTo>
                      <a:pt x="23713" y="21694"/>
                      <a:pt x="23703" y="21674"/>
                      <a:pt x="23693" y="21655"/>
                    </a:cubicBezTo>
                    <a:lnTo>
                      <a:pt x="23674" y="21606"/>
                    </a:lnTo>
                    <a:cubicBezTo>
                      <a:pt x="23645" y="21529"/>
                      <a:pt x="23616" y="21441"/>
                      <a:pt x="23586" y="21364"/>
                    </a:cubicBezTo>
                    <a:cubicBezTo>
                      <a:pt x="23577" y="21344"/>
                      <a:pt x="23567" y="21315"/>
                      <a:pt x="23557" y="21286"/>
                    </a:cubicBezTo>
                    <a:cubicBezTo>
                      <a:pt x="23538" y="21267"/>
                      <a:pt x="23538" y="21247"/>
                      <a:pt x="23528" y="21218"/>
                    </a:cubicBezTo>
                    <a:cubicBezTo>
                      <a:pt x="23518" y="21199"/>
                      <a:pt x="23499" y="21160"/>
                      <a:pt x="23489" y="21131"/>
                    </a:cubicBezTo>
                    <a:cubicBezTo>
                      <a:pt x="23460" y="21053"/>
                      <a:pt x="23421" y="20976"/>
                      <a:pt x="23392" y="20888"/>
                    </a:cubicBezTo>
                    <a:cubicBezTo>
                      <a:pt x="23383" y="20878"/>
                      <a:pt x="23373" y="20869"/>
                      <a:pt x="23373" y="20859"/>
                    </a:cubicBezTo>
                    <a:lnTo>
                      <a:pt x="23344" y="20801"/>
                    </a:lnTo>
                    <a:lnTo>
                      <a:pt x="23276" y="20655"/>
                    </a:lnTo>
                    <a:lnTo>
                      <a:pt x="23169" y="20432"/>
                    </a:lnTo>
                    <a:lnTo>
                      <a:pt x="23159" y="20413"/>
                    </a:lnTo>
                    <a:cubicBezTo>
                      <a:pt x="23121" y="20325"/>
                      <a:pt x="23072" y="20228"/>
                      <a:pt x="23023" y="20131"/>
                    </a:cubicBezTo>
                    <a:lnTo>
                      <a:pt x="22985" y="20073"/>
                    </a:lnTo>
                    <a:cubicBezTo>
                      <a:pt x="22946" y="20005"/>
                      <a:pt x="22917" y="19947"/>
                      <a:pt x="22878" y="19879"/>
                    </a:cubicBezTo>
                    <a:cubicBezTo>
                      <a:pt x="22839" y="19811"/>
                      <a:pt x="22829" y="19782"/>
                      <a:pt x="22800" y="19733"/>
                    </a:cubicBezTo>
                    <a:lnTo>
                      <a:pt x="22771" y="19694"/>
                    </a:lnTo>
                    <a:cubicBezTo>
                      <a:pt x="22664" y="19510"/>
                      <a:pt x="22548" y="19325"/>
                      <a:pt x="22431" y="19151"/>
                    </a:cubicBezTo>
                    <a:cubicBezTo>
                      <a:pt x="22422" y="19141"/>
                      <a:pt x="22412" y="19131"/>
                      <a:pt x="22402" y="19112"/>
                    </a:cubicBezTo>
                    <a:cubicBezTo>
                      <a:pt x="22344" y="19025"/>
                      <a:pt x="22276" y="18928"/>
                      <a:pt x="22208" y="18840"/>
                    </a:cubicBezTo>
                    <a:cubicBezTo>
                      <a:pt x="22189" y="18811"/>
                      <a:pt x="22169" y="18782"/>
                      <a:pt x="22150" y="18753"/>
                    </a:cubicBezTo>
                    <a:cubicBezTo>
                      <a:pt x="22092" y="18675"/>
                      <a:pt x="22033" y="18588"/>
                      <a:pt x="21965" y="18510"/>
                    </a:cubicBezTo>
                    <a:lnTo>
                      <a:pt x="21927" y="18462"/>
                    </a:lnTo>
                    <a:lnTo>
                      <a:pt x="21878" y="18413"/>
                    </a:lnTo>
                    <a:lnTo>
                      <a:pt x="21791" y="18297"/>
                    </a:lnTo>
                    <a:cubicBezTo>
                      <a:pt x="21733" y="18229"/>
                      <a:pt x="21674" y="18161"/>
                      <a:pt x="21616" y="18093"/>
                    </a:cubicBezTo>
                    <a:cubicBezTo>
                      <a:pt x="21606" y="18083"/>
                      <a:pt x="21597" y="18083"/>
                      <a:pt x="21597" y="18073"/>
                    </a:cubicBezTo>
                    <a:cubicBezTo>
                      <a:pt x="21587" y="18064"/>
                      <a:pt x="21568" y="18044"/>
                      <a:pt x="21558" y="18035"/>
                    </a:cubicBezTo>
                    <a:lnTo>
                      <a:pt x="21441" y="17889"/>
                    </a:lnTo>
                    <a:cubicBezTo>
                      <a:pt x="21383" y="17831"/>
                      <a:pt x="21325" y="17772"/>
                      <a:pt x="21267" y="17714"/>
                    </a:cubicBezTo>
                    <a:lnTo>
                      <a:pt x="21257" y="17695"/>
                    </a:lnTo>
                    <a:lnTo>
                      <a:pt x="21247" y="17695"/>
                    </a:lnTo>
                    <a:cubicBezTo>
                      <a:pt x="21179" y="17617"/>
                      <a:pt x="21111" y="17549"/>
                      <a:pt x="21043" y="17491"/>
                    </a:cubicBezTo>
                    <a:cubicBezTo>
                      <a:pt x="21014" y="17462"/>
                      <a:pt x="20975" y="17433"/>
                      <a:pt x="20946" y="17404"/>
                    </a:cubicBezTo>
                    <a:lnTo>
                      <a:pt x="20878" y="17345"/>
                    </a:lnTo>
                    <a:lnTo>
                      <a:pt x="20820" y="17287"/>
                    </a:lnTo>
                    <a:cubicBezTo>
                      <a:pt x="20752" y="17219"/>
                      <a:pt x="20675" y="17161"/>
                      <a:pt x="20607" y="17093"/>
                    </a:cubicBezTo>
                    <a:cubicBezTo>
                      <a:pt x="20597" y="17083"/>
                      <a:pt x="20587" y="17074"/>
                      <a:pt x="20577" y="17074"/>
                    </a:cubicBezTo>
                    <a:lnTo>
                      <a:pt x="20519" y="17025"/>
                    </a:lnTo>
                    <a:cubicBezTo>
                      <a:pt x="20480" y="16986"/>
                      <a:pt x="20432" y="16947"/>
                      <a:pt x="20383" y="16909"/>
                    </a:cubicBezTo>
                    <a:lnTo>
                      <a:pt x="20238" y="16792"/>
                    </a:lnTo>
                    <a:lnTo>
                      <a:pt x="20189" y="16763"/>
                    </a:lnTo>
                    <a:lnTo>
                      <a:pt x="20160" y="16744"/>
                    </a:lnTo>
                    <a:cubicBezTo>
                      <a:pt x="20092" y="16685"/>
                      <a:pt x="20015" y="16637"/>
                      <a:pt x="19947" y="16588"/>
                    </a:cubicBezTo>
                    <a:lnTo>
                      <a:pt x="19869" y="16540"/>
                    </a:lnTo>
                    <a:lnTo>
                      <a:pt x="19811" y="16491"/>
                    </a:lnTo>
                    <a:lnTo>
                      <a:pt x="19733" y="16443"/>
                    </a:lnTo>
                    <a:cubicBezTo>
                      <a:pt x="19665" y="16404"/>
                      <a:pt x="19587" y="16355"/>
                      <a:pt x="19519" y="16317"/>
                    </a:cubicBezTo>
                    <a:lnTo>
                      <a:pt x="19471" y="16287"/>
                    </a:lnTo>
                    <a:lnTo>
                      <a:pt x="19316" y="16200"/>
                    </a:lnTo>
                    <a:lnTo>
                      <a:pt x="19219" y="16152"/>
                    </a:lnTo>
                    <a:lnTo>
                      <a:pt x="19151" y="16113"/>
                    </a:lnTo>
                    <a:lnTo>
                      <a:pt x="19083" y="16064"/>
                    </a:lnTo>
                    <a:cubicBezTo>
                      <a:pt x="19015" y="16025"/>
                      <a:pt x="18947" y="15996"/>
                      <a:pt x="18879" y="15967"/>
                    </a:cubicBezTo>
                    <a:lnTo>
                      <a:pt x="18859" y="15957"/>
                    </a:lnTo>
                    <a:lnTo>
                      <a:pt x="18821" y="15938"/>
                    </a:lnTo>
                    <a:lnTo>
                      <a:pt x="18685" y="15880"/>
                    </a:lnTo>
                    <a:lnTo>
                      <a:pt x="18597" y="15851"/>
                    </a:lnTo>
                    <a:lnTo>
                      <a:pt x="18529" y="15821"/>
                    </a:lnTo>
                    <a:lnTo>
                      <a:pt x="18491" y="15802"/>
                    </a:lnTo>
                    <a:cubicBezTo>
                      <a:pt x="18423" y="15783"/>
                      <a:pt x="18355" y="15763"/>
                      <a:pt x="18287" y="15744"/>
                    </a:cubicBezTo>
                    <a:lnTo>
                      <a:pt x="18277" y="15744"/>
                    </a:lnTo>
                    <a:lnTo>
                      <a:pt x="18238" y="15734"/>
                    </a:lnTo>
                    <a:cubicBezTo>
                      <a:pt x="18190" y="15724"/>
                      <a:pt x="18141" y="15705"/>
                      <a:pt x="18093" y="15695"/>
                    </a:cubicBezTo>
                    <a:lnTo>
                      <a:pt x="18025" y="15676"/>
                    </a:lnTo>
                    <a:lnTo>
                      <a:pt x="17957" y="15656"/>
                    </a:lnTo>
                    <a:lnTo>
                      <a:pt x="17899" y="15647"/>
                    </a:lnTo>
                    <a:lnTo>
                      <a:pt x="17724" y="15618"/>
                    </a:lnTo>
                    <a:lnTo>
                      <a:pt x="17704" y="15618"/>
                    </a:lnTo>
                    <a:cubicBezTo>
                      <a:pt x="17636" y="15608"/>
                      <a:pt x="17569" y="15598"/>
                      <a:pt x="17501" y="15598"/>
                    </a:cubicBezTo>
                    <a:lnTo>
                      <a:pt x="17171" y="15598"/>
                    </a:lnTo>
                    <a:cubicBezTo>
                      <a:pt x="17161" y="15453"/>
                      <a:pt x="17141" y="15307"/>
                      <a:pt x="17122" y="15152"/>
                    </a:cubicBezTo>
                    <a:cubicBezTo>
                      <a:pt x="17112" y="15094"/>
                      <a:pt x="17103" y="15035"/>
                      <a:pt x="17103" y="14977"/>
                    </a:cubicBezTo>
                    <a:cubicBezTo>
                      <a:pt x="17093" y="14929"/>
                      <a:pt x="17083" y="14870"/>
                      <a:pt x="17073" y="14812"/>
                    </a:cubicBezTo>
                    <a:cubicBezTo>
                      <a:pt x="17064" y="14764"/>
                      <a:pt x="17064" y="14715"/>
                      <a:pt x="17054" y="14666"/>
                    </a:cubicBezTo>
                    <a:cubicBezTo>
                      <a:pt x="17035" y="14511"/>
                      <a:pt x="17006" y="14356"/>
                      <a:pt x="16976" y="14201"/>
                    </a:cubicBezTo>
                    <a:lnTo>
                      <a:pt x="16976" y="14171"/>
                    </a:lnTo>
                    <a:cubicBezTo>
                      <a:pt x="16938" y="13997"/>
                      <a:pt x="16908" y="13822"/>
                      <a:pt x="16870" y="13657"/>
                    </a:cubicBezTo>
                    <a:cubicBezTo>
                      <a:pt x="16860" y="13608"/>
                      <a:pt x="16850" y="13570"/>
                      <a:pt x="16841" y="13531"/>
                    </a:cubicBezTo>
                    <a:lnTo>
                      <a:pt x="16802" y="13346"/>
                    </a:lnTo>
                    <a:cubicBezTo>
                      <a:pt x="16782" y="13269"/>
                      <a:pt x="16763" y="13201"/>
                      <a:pt x="16743" y="13123"/>
                    </a:cubicBezTo>
                    <a:cubicBezTo>
                      <a:pt x="16724" y="13026"/>
                      <a:pt x="16695" y="12929"/>
                      <a:pt x="16666" y="12832"/>
                    </a:cubicBezTo>
                    <a:cubicBezTo>
                      <a:pt x="16656" y="12783"/>
                      <a:pt x="16646" y="12725"/>
                      <a:pt x="16627" y="12667"/>
                    </a:cubicBezTo>
                    <a:lnTo>
                      <a:pt x="16608" y="12589"/>
                    </a:lnTo>
                    <a:cubicBezTo>
                      <a:pt x="16559" y="12415"/>
                      <a:pt x="16501" y="12230"/>
                      <a:pt x="16452" y="12055"/>
                    </a:cubicBezTo>
                    <a:lnTo>
                      <a:pt x="16433" y="12017"/>
                    </a:lnTo>
                    <a:cubicBezTo>
                      <a:pt x="16423" y="11968"/>
                      <a:pt x="16413" y="11929"/>
                      <a:pt x="16394" y="11890"/>
                    </a:cubicBezTo>
                    <a:cubicBezTo>
                      <a:pt x="16355" y="11774"/>
                      <a:pt x="16326" y="11648"/>
                      <a:pt x="16278" y="11531"/>
                    </a:cubicBezTo>
                    <a:cubicBezTo>
                      <a:pt x="16258" y="11463"/>
                      <a:pt x="16229" y="11395"/>
                      <a:pt x="16210" y="11337"/>
                    </a:cubicBezTo>
                    <a:lnTo>
                      <a:pt x="16151" y="11162"/>
                    </a:lnTo>
                    <a:cubicBezTo>
                      <a:pt x="16132" y="11114"/>
                      <a:pt x="16113" y="11065"/>
                      <a:pt x="16103" y="11017"/>
                    </a:cubicBezTo>
                    <a:cubicBezTo>
                      <a:pt x="16035" y="10852"/>
                      <a:pt x="15977" y="10697"/>
                      <a:pt x="15918" y="10532"/>
                    </a:cubicBezTo>
                    <a:cubicBezTo>
                      <a:pt x="15918" y="10532"/>
                      <a:pt x="15918" y="10522"/>
                      <a:pt x="15918" y="10522"/>
                    </a:cubicBezTo>
                    <a:lnTo>
                      <a:pt x="15899" y="10473"/>
                    </a:lnTo>
                    <a:cubicBezTo>
                      <a:pt x="15841" y="10328"/>
                      <a:pt x="15783" y="10192"/>
                      <a:pt x="15734" y="10056"/>
                    </a:cubicBezTo>
                    <a:cubicBezTo>
                      <a:pt x="15705" y="9988"/>
                      <a:pt x="15676" y="9920"/>
                      <a:pt x="15647" y="9852"/>
                    </a:cubicBezTo>
                    <a:lnTo>
                      <a:pt x="15579" y="9707"/>
                    </a:lnTo>
                    <a:lnTo>
                      <a:pt x="15530" y="9590"/>
                    </a:lnTo>
                    <a:cubicBezTo>
                      <a:pt x="15462" y="9435"/>
                      <a:pt x="15385" y="9279"/>
                      <a:pt x="15317" y="9124"/>
                    </a:cubicBezTo>
                    <a:lnTo>
                      <a:pt x="15288" y="9076"/>
                    </a:lnTo>
                    <a:cubicBezTo>
                      <a:pt x="15278" y="9037"/>
                      <a:pt x="15258" y="8998"/>
                      <a:pt x="15239" y="8959"/>
                    </a:cubicBezTo>
                    <a:cubicBezTo>
                      <a:pt x="15190" y="8852"/>
                      <a:pt x="15132" y="8746"/>
                      <a:pt x="15084" y="8629"/>
                    </a:cubicBezTo>
                    <a:cubicBezTo>
                      <a:pt x="15045" y="8571"/>
                      <a:pt x="15016" y="8503"/>
                      <a:pt x="14977" y="8435"/>
                    </a:cubicBezTo>
                    <a:cubicBezTo>
                      <a:pt x="14948" y="8367"/>
                      <a:pt x="14909" y="8299"/>
                      <a:pt x="14870" y="8231"/>
                    </a:cubicBezTo>
                    <a:cubicBezTo>
                      <a:pt x="14851" y="8183"/>
                      <a:pt x="14822" y="8134"/>
                      <a:pt x="14802" y="8086"/>
                    </a:cubicBezTo>
                    <a:cubicBezTo>
                      <a:pt x="14763" y="8018"/>
                      <a:pt x="14725" y="7959"/>
                      <a:pt x="14686" y="7891"/>
                    </a:cubicBezTo>
                    <a:cubicBezTo>
                      <a:pt x="14608" y="7736"/>
                      <a:pt x="14521" y="7581"/>
                      <a:pt x="14433" y="7435"/>
                    </a:cubicBezTo>
                    <a:cubicBezTo>
                      <a:pt x="14404" y="7387"/>
                      <a:pt x="14375" y="7338"/>
                      <a:pt x="14356" y="7290"/>
                    </a:cubicBezTo>
                    <a:cubicBezTo>
                      <a:pt x="14307" y="7212"/>
                      <a:pt x="14268" y="7144"/>
                      <a:pt x="14220" y="7066"/>
                    </a:cubicBezTo>
                    <a:cubicBezTo>
                      <a:pt x="14181" y="6998"/>
                      <a:pt x="14123" y="6901"/>
                      <a:pt x="14065" y="6814"/>
                    </a:cubicBezTo>
                    <a:cubicBezTo>
                      <a:pt x="13977" y="6678"/>
                      <a:pt x="13900" y="6542"/>
                      <a:pt x="13802" y="6406"/>
                    </a:cubicBezTo>
                    <a:cubicBezTo>
                      <a:pt x="13754" y="6329"/>
                      <a:pt x="13705" y="6251"/>
                      <a:pt x="13657" y="6183"/>
                    </a:cubicBezTo>
                    <a:lnTo>
                      <a:pt x="13608" y="6105"/>
                    </a:lnTo>
                    <a:cubicBezTo>
                      <a:pt x="13570" y="6038"/>
                      <a:pt x="13521" y="5979"/>
                      <a:pt x="13472" y="5911"/>
                    </a:cubicBezTo>
                    <a:cubicBezTo>
                      <a:pt x="13366" y="5766"/>
                      <a:pt x="13269" y="5610"/>
                      <a:pt x="13162" y="5475"/>
                    </a:cubicBezTo>
                    <a:lnTo>
                      <a:pt x="13094" y="5377"/>
                    </a:lnTo>
                    <a:cubicBezTo>
                      <a:pt x="12997" y="5251"/>
                      <a:pt x="12900" y="5125"/>
                      <a:pt x="12803" y="4999"/>
                    </a:cubicBezTo>
                    <a:lnTo>
                      <a:pt x="12754" y="4931"/>
                    </a:lnTo>
                    <a:cubicBezTo>
                      <a:pt x="12754" y="4931"/>
                      <a:pt x="12744" y="4921"/>
                      <a:pt x="12744" y="4912"/>
                    </a:cubicBezTo>
                    <a:cubicBezTo>
                      <a:pt x="12638" y="4785"/>
                      <a:pt x="12531" y="4650"/>
                      <a:pt x="12424" y="4523"/>
                    </a:cubicBezTo>
                    <a:lnTo>
                      <a:pt x="12269" y="4329"/>
                    </a:lnTo>
                    <a:cubicBezTo>
                      <a:pt x="12220" y="4271"/>
                      <a:pt x="12172" y="4213"/>
                      <a:pt x="12114" y="4164"/>
                    </a:cubicBezTo>
                    <a:cubicBezTo>
                      <a:pt x="12026" y="4057"/>
                      <a:pt x="11939" y="3960"/>
                      <a:pt x="11852" y="3863"/>
                    </a:cubicBezTo>
                    <a:lnTo>
                      <a:pt x="11822" y="3834"/>
                    </a:lnTo>
                    <a:cubicBezTo>
                      <a:pt x="11813" y="3824"/>
                      <a:pt x="11813" y="3824"/>
                      <a:pt x="11813" y="3824"/>
                    </a:cubicBezTo>
                    <a:cubicBezTo>
                      <a:pt x="11706" y="3698"/>
                      <a:pt x="11589" y="3592"/>
                      <a:pt x="11483" y="3485"/>
                    </a:cubicBezTo>
                    <a:lnTo>
                      <a:pt x="11415" y="3407"/>
                    </a:lnTo>
                    <a:lnTo>
                      <a:pt x="11298" y="3291"/>
                    </a:lnTo>
                    <a:cubicBezTo>
                      <a:pt x="11240" y="3242"/>
                      <a:pt x="11191" y="3184"/>
                      <a:pt x="11143" y="3135"/>
                    </a:cubicBezTo>
                    <a:cubicBezTo>
                      <a:pt x="11085" y="3087"/>
                      <a:pt x="11036" y="3048"/>
                      <a:pt x="10988" y="2999"/>
                    </a:cubicBezTo>
                    <a:lnTo>
                      <a:pt x="10852" y="2873"/>
                    </a:lnTo>
                    <a:lnTo>
                      <a:pt x="10774" y="2805"/>
                    </a:lnTo>
                    <a:cubicBezTo>
                      <a:pt x="10687" y="2718"/>
                      <a:pt x="10590" y="2640"/>
                      <a:pt x="10502" y="2563"/>
                    </a:cubicBezTo>
                    <a:cubicBezTo>
                      <a:pt x="10473" y="2534"/>
                      <a:pt x="10444" y="2514"/>
                      <a:pt x="10425" y="2495"/>
                    </a:cubicBezTo>
                    <a:lnTo>
                      <a:pt x="10405" y="2475"/>
                    </a:lnTo>
                    <a:cubicBezTo>
                      <a:pt x="10279" y="2369"/>
                      <a:pt x="10153" y="2271"/>
                      <a:pt x="10027" y="2165"/>
                    </a:cubicBezTo>
                    <a:lnTo>
                      <a:pt x="9988" y="2136"/>
                    </a:lnTo>
                    <a:lnTo>
                      <a:pt x="9862" y="2048"/>
                    </a:lnTo>
                    <a:cubicBezTo>
                      <a:pt x="9794" y="1990"/>
                      <a:pt x="9726" y="1941"/>
                      <a:pt x="9648" y="1883"/>
                    </a:cubicBezTo>
                    <a:lnTo>
                      <a:pt x="9532" y="1806"/>
                    </a:lnTo>
                    <a:lnTo>
                      <a:pt x="9396" y="1708"/>
                    </a:lnTo>
                    <a:lnTo>
                      <a:pt x="9279" y="1621"/>
                    </a:lnTo>
                    <a:cubicBezTo>
                      <a:pt x="9202" y="1573"/>
                      <a:pt x="9124" y="1524"/>
                      <a:pt x="9046" y="1466"/>
                    </a:cubicBezTo>
                    <a:lnTo>
                      <a:pt x="8959" y="1408"/>
                    </a:lnTo>
                    <a:lnTo>
                      <a:pt x="8920" y="1388"/>
                    </a:lnTo>
                    <a:cubicBezTo>
                      <a:pt x="8804" y="1311"/>
                      <a:pt x="8687" y="1243"/>
                      <a:pt x="8571" y="1165"/>
                    </a:cubicBezTo>
                    <a:lnTo>
                      <a:pt x="8493" y="1126"/>
                    </a:lnTo>
                    <a:cubicBezTo>
                      <a:pt x="8396" y="1068"/>
                      <a:pt x="8309" y="1019"/>
                      <a:pt x="8221" y="971"/>
                    </a:cubicBezTo>
                    <a:lnTo>
                      <a:pt x="8192" y="961"/>
                    </a:lnTo>
                    <a:cubicBezTo>
                      <a:pt x="8134" y="922"/>
                      <a:pt x="8066" y="893"/>
                      <a:pt x="8008" y="864"/>
                    </a:cubicBezTo>
                    <a:lnTo>
                      <a:pt x="7882" y="796"/>
                    </a:lnTo>
                    <a:lnTo>
                      <a:pt x="7862" y="786"/>
                    </a:lnTo>
                    <a:lnTo>
                      <a:pt x="7678" y="699"/>
                    </a:lnTo>
                    <a:lnTo>
                      <a:pt x="7552" y="641"/>
                    </a:lnTo>
                    <a:lnTo>
                      <a:pt x="7532" y="631"/>
                    </a:lnTo>
                    <a:cubicBezTo>
                      <a:pt x="7464" y="602"/>
                      <a:pt x="7406" y="583"/>
                      <a:pt x="7348" y="553"/>
                    </a:cubicBezTo>
                    <a:cubicBezTo>
                      <a:pt x="7290" y="534"/>
                      <a:pt x="7260" y="515"/>
                      <a:pt x="7212" y="495"/>
                    </a:cubicBezTo>
                    <a:lnTo>
                      <a:pt x="7202" y="485"/>
                    </a:lnTo>
                    <a:lnTo>
                      <a:pt x="7018" y="418"/>
                    </a:lnTo>
                    <a:lnTo>
                      <a:pt x="6882" y="369"/>
                    </a:lnTo>
                    <a:lnTo>
                      <a:pt x="6872" y="369"/>
                    </a:lnTo>
                    <a:lnTo>
                      <a:pt x="6678" y="311"/>
                    </a:lnTo>
                    <a:cubicBezTo>
                      <a:pt x="6639" y="301"/>
                      <a:pt x="6600" y="282"/>
                      <a:pt x="6562" y="272"/>
                    </a:cubicBezTo>
                    <a:lnTo>
                      <a:pt x="6542" y="272"/>
                    </a:lnTo>
                    <a:cubicBezTo>
                      <a:pt x="6474" y="243"/>
                      <a:pt x="6397" y="223"/>
                      <a:pt x="6319" y="204"/>
                    </a:cubicBezTo>
                    <a:lnTo>
                      <a:pt x="6222" y="165"/>
                    </a:lnTo>
                    <a:cubicBezTo>
                      <a:pt x="6105" y="136"/>
                      <a:pt x="5999" y="117"/>
                      <a:pt x="5892" y="97"/>
                    </a:cubicBezTo>
                    <a:lnTo>
                      <a:pt x="5843" y="88"/>
                    </a:lnTo>
                    <a:cubicBezTo>
                      <a:pt x="5756" y="68"/>
                      <a:pt x="5669" y="49"/>
                      <a:pt x="5581" y="39"/>
                    </a:cubicBezTo>
                    <a:lnTo>
                      <a:pt x="5562" y="39"/>
                    </a:lnTo>
                    <a:lnTo>
                      <a:pt x="5474" y="29"/>
                    </a:lnTo>
                    <a:cubicBezTo>
                      <a:pt x="5397" y="20"/>
                      <a:pt x="5329" y="10"/>
                      <a:pt x="5251" y="10"/>
                    </a:cubicBezTo>
                    <a:lnTo>
                      <a:pt x="5144" y="10"/>
                    </a:lnTo>
                    <a:cubicBezTo>
                      <a:pt x="5067" y="0"/>
                      <a:pt x="4999" y="0"/>
                      <a:pt x="4921" y="0"/>
                    </a:cubicBezTo>
                    <a:close/>
                  </a:path>
                </a:pathLst>
              </a:custGeom>
              <a:solidFill>
                <a:srgbClr val="4AC4D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solidFill>
                    <a:prstClr val="black"/>
                  </a:solidFill>
                </a:endParaRPr>
              </a:p>
            </p:txBody>
          </p:sp>
          <p:sp>
            <p:nvSpPr>
              <p:cNvPr id="11" name="Google Shape;451;p35">
                <a:extLst>
                  <a:ext uri="{FF2B5EF4-FFF2-40B4-BE49-F238E27FC236}">
                    <a16:creationId xmlns:a16="http://schemas.microsoft.com/office/drawing/2014/main" id="{BFD19FB4-ECB1-4498-A494-468340D4815A}"/>
                  </a:ext>
                </a:extLst>
              </p:cNvPr>
              <p:cNvSpPr/>
              <p:nvPr/>
            </p:nvSpPr>
            <p:spPr>
              <a:xfrm>
                <a:off x="2995508" y="4031535"/>
                <a:ext cx="1028875" cy="983575"/>
              </a:xfrm>
              <a:custGeom>
                <a:avLst/>
                <a:gdLst/>
                <a:ahLst/>
                <a:cxnLst/>
                <a:rect l="l" t="t" r="r" b="b"/>
                <a:pathLst>
                  <a:path w="41155" h="39343" extrusionOk="0">
                    <a:moveTo>
                      <a:pt x="15176" y="1"/>
                    </a:moveTo>
                    <a:cubicBezTo>
                      <a:pt x="14720" y="1"/>
                      <a:pt x="14289" y="68"/>
                      <a:pt x="13890" y="206"/>
                    </a:cubicBezTo>
                    <a:cubicBezTo>
                      <a:pt x="11502" y="1041"/>
                      <a:pt x="10532" y="4613"/>
                      <a:pt x="11842" y="8554"/>
                    </a:cubicBezTo>
                    <a:cubicBezTo>
                      <a:pt x="11347" y="7903"/>
                      <a:pt x="10735" y="7360"/>
                      <a:pt x="10046" y="6942"/>
                    </a:cubicBezTo>
                    <a:cubicBezTo>
                      <a:pt x="9522" y="6641"/>
                      <a:pt x="9006" y="6476"/>
                      <a:pt x="8544" y="6476"/>
                    </a:cubicBezTo>
                    <a:cubicBezTo>
                      <a:pt x="8322" y="6476"/>
                      <a:pt x="8113" y="6514"/>
                      <a:pt x="7921" y="6593"/>
                    </a:cubicBezTo>
                    <a:cubicBezTo>
                      <a:pt x="7125" y="6933"/>
                      <a:pt x="6717" y="7952"/>
                      <a:pt x="6707" y="9146"/>
                    </a:cubicBezTo>
                    <a:cubicBezTo>
                      <a:pt x="5740" y="8585"/>
                      <a:pt x="4774" y="8305"/>
                      <a:pt x="3906" y="8305"/>
                    </a:cubicBezTo>
                    <a:cubicBezTo>
                      <a:pt x="2745" y="8305"/>
                      <a:pt x="1758" y="8806"/>
                      <a:pt x="1175" y="9806"/>
                    </a:cubicBezTo>
                    <a:cubicBezTo>
                      <a:pt x="0" y="11786"/>
                      <a:pt x="515" y="15581"/>
                      <a:pt x="2378" y="18716"/>
                    </a:cubicBezTo>
                    <a:cubicBezTo>
                      <a:pt x="3504" y="20609"/>
                      <a:pt x="5077" y="22181"/>
                      <a:pt x="6649" y="23084"/>
                    </a:cubicBezTo>
                    <a:cubicBezTo>
                      <a:pt x="7578" y="23620"/>
                      <a:pt x="8507" y="23926"/>
                      <a:pt x="9345" y="23926"/>
                    </a:cubicBezTo>
                    <a:cubicBezTo>
                      <a:pt x="9418" y="23926"/>
                      <a:pt x="9490" y="23923"/>
                      <a:pt x="9561" y="23919"/>
                    </a:cubicBezTo>
                    <a:cubicBezTo>
                      <a:pt x="10231" y="25122"/>
                      <a:pt x="11162" y="26064"/>
                      <a:pt x="12104" y="26617"/>
                    </a:cubicBezTo>
                    <a:cubicBezTo>
                      <a:pt x="12674" y="26944"/>
                      <a:pt x="13251" y="27126"/>
                      <a:pt x="13773" y="27126"/>
                    </a:cubicBezTo>
                    <a:cubicBezTo>
                      <a:pt x="13855" y="27126"/>
                      <a:pt x="13936" y="27122"/>
                      <a:pt x="14016" y="27112"/>
                    </a:cubicBezTo>
                    <a:cubicBezTo>
                      <a:pt x="14162" y="28423"/>
                      <a:pt x="14812" y="29898"/>
                      <a:pt x="15656" y="31150"/>
                    </a:cubicBezTo>
                    <a:cubicBezTo>
                      <a:pt x="16491" y="32402"/>
                      <a:pt x="17510" y="33470"/>
                      <a:pt x="18539" y="34431"/>
                    </a:cubicBezTo>
                    <a:cubicBezTo>
                      <a:pt x="19714" y="35528"/>
                      <a:pt x="20956" y="36518"/>
                      <a:pt x="22189" y="37226"/>
                    </a:cubicBezTo>
                    <a:cubicBezTo>
                      <a:pt x="22839" y="37614"/>
                      <a:pt x="23528" y="37925"/>
                      <a:pt x="24256" y="38139"/>
                    </a:cubicBezTo>
                    <a:cubicBezTo>
                      <a:pt x="24707" y="38265"/>
                      <a:pt x="25149" y="38329"/>
                      <a:pt x="25569" y="38329"/>
                    </a:cubicBezTo>
                    <a:cubicBezTo>
                      <a:pt x="26894" y="38329"/>
                      <a:pt x="27997" y="37687"/>
                      <a:pt x="28440" y="36324"/>
                    </a:cubicBezTo>
                    <a:cubicBezTo>
                      <a:pt x="29109" y="37304"/>
                      <a:pt x="29973" y="38129"/>
                      <a:pt x="30992" y="38740"/>
                    </a:cubicBezTo>
                    <a:cubicBezTo>
                      <a:pt x="31633" y="39119"/>
                      <a:pt x="32274" y="39332"/>
                      <a:pt x="32846" y="39342"/>
                    </a:cubicBezTo>
                    <a:cubicBezTo>
                      <a:pt x="32852" y="39342"/>
                      <a:pt x="32858" y="39342"/>
                      <a:pt x="32864" y="39342"/>
                    </a:cubicBezTo>
                    <a:cubicBezTo>
                      <a:pt x="34242" y="39342"/>
                      <a:pt x="35176" y="38190"/>
                      <a:pt x="35205" y="36440"/>
                    </a:cubicBezTo>
                    <a:cubicBezTo>
                      <a:pt x="35467" y="36654"/>
                      <a:pt x="35749" y="36848"/>
                      <a:pt x="36040" y="37022"/>
                    </a:cubicBezTo>
                    <a:cubicBezTo>
                      <a:pt x="36750" y="37434"/>
                      <a:pt x="37448" y="37633"/>
                      <a:pt x="38082" y="37633"/>
                    </a:cubicBezTo>
                    <a:cubicBezTo>
                      <a:pt x="38911" y="37633"/>
                      <a:pt x="39631" y="37293"/>
                      <a:pt x="40126" y="36644"/>
                    </a:cubicBezTo>
                    <a:cubicBezTo>
                      <a:pt x="41155" y="35314"/>
                      <a:pt x="41009" y="32557"/>
                      <a:pt x="39777" y="30092"/>
                    </a:cubicBezTo>
                    <a:cubicBezTo>
                      <a:pt x="38874" y="28267"/>
                      <a:pt x="37418" y="26685"/>
                      <a:pt x="35972" y="25850"/>
                    </a:cubicBezTo>
                    <a:cubicBezTo>
                      <a:pt x="35506" y="25569"/>
                      <a:pt x="35001" y="25375"/>
                      <a:pt x="34467" y="25268"/>
                    </a:cubicBezTo>
                    <a:cubicBezTo>
                      <a:pt x="34720" y="23404"/>
                      <a:pt x="33914" y="20803"/>
                      <a:pt x="32478" y="18813"/>
                    </a:cubicBezTo>
                    <a:cubicBezTo>
                      <a:pt x="31740" y="17784"/>
                      <a:pt x="30808" y="16921"/>
                      <a:pt x="29731" y="16270"/>
                    </a:cubicBezTo>
                    <a:cubicBezTo>
                      <a:pt x="28987" y="15839"/>
                      <a:pt x="28243" y="15598"/>
                      <a:pt x="27573" y="15598"/>
                    </a:cubicBezTo>
                    <a:cubicBezTo>
                      <a:pt x="27535" y="15598"/>
                      <a:pt x="27497" y="15599"/>
                      <a:pt x="27459" y="15601"/>
                    </a:cubicBezTo>
                    <a:cubicBezTo>
                      <a:pt x="27100" y="11893"/>
                      <a:pt x="25266" y="7515"/>
                      <a:pt x="22548" y="4341"/>
                    </a:cubicBezTo>
                    <a:cubicBezTo>
                      <a:pt x="21480" y="3060"/>
                      <a:pt x="20199" y="1973"/>
                      <a:pt x="18772" y="1119"/>
                    </a:cubicBezTo>
                    <a:cubicBezTo>
                      <a:pt x="17527" y="396"/>
                      <a:pt x="16282" y="1"/>
                      <a:pt x="15176"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dirty="0">
                  <a:solidFill>
                    <a:prstClr val="black"/>
                  </a:solidFill>
                </a:endParaRPr>
              </a:p>
            </p:txBody>
          </p:sp>
        </p:grpSp>
        <p:sp>
          <p:nvSpPr>
            <p:cNvPr id="7" name="TextBox 6">
              <a:extLst>
                <a:ext uri="{FF2B5EF4-FFF2-40B4-BE49-F238E27FC236}">
                  <a16:creationId xmlns:a16="http://schemas.microsoft.com/office/drawing/2014/main" id="{8AC42BF0-E946-4D8A-9F0B-8126C4BD29CC}"/>
                </a:ext>
              </a:extLst>
            </p:cNvPr>
            <p:cNvSpPr txBox="1"/>
            <p:nvPr/>
          </p:nvSpPr>
          <p:spPr>
            <a:xfrm>
              <a:off x="1201715" y="1190696"/>
              <a:ext cx="5324044" cy="1435701"/>
            </a:xfrm>
            <a:prstGeom prst="rect">
              <a:avLst/>
            </a:prstGeom>
            <a:noFill/>
          </p:spPr>
          <p:txBody>
            <a:bodyPr wrap="square">
              <a:spAutoFit/>
            </a:bodyPr>
            <a:lstStyle/>
            <a:p>
              <a:pPr algn="ctr"/>
              <a:r>
                <a:rPr lang="en-US" sz="3600" b="1" dirty="0" err="1">
                  <a:solidFill>
                    <a:srgbClr val="004248"/>
                  </a:solidFill>
                  <a:latin typeface="Times New Roman"/>
                  <a:ea typeface="Arial" panose="020B0604020202020204" pitchFamily="34" charset="0"/>
                  <a:cs typeface="Times New Roman" panose="02020603050405020304" pitchFamily="18" charset="0"/>
                </a:rPr>
                <a:t>Ánh</a:t>
              </a:r>
              <a:r>
                <a:rPr lang="en-US" sz="3600" b="1" dirty="0">
                  <a:solidFill>
                    <a:srgbClr val="004248"/>
                  </a:solidFill>
                  <a:latin typeface="Times New Roman"/>
                  <a:ea typeface="Arial" panose="020B0604020202020204" pitchFamily="34" charset="0"/>
                  <a:cs typeface="Times New Roman" panose="02020603050405020304" pitchFamily="18" charset="0"/>
                </a:rPr>
                <a:t> </a:t>
              </a:r>
              <a:r>
                <a:rPr lang="en-US" sz="3600" b="1" dirty="0" err="1">
                  <a:solidFill>
                    <a:srgbClr val="004248"/>
                  </a:solidFill>
                  <a:latin typeface="Times New Roman"/>
                  <a:ea typeface="Arial" panose="020B0604020202020204" pitchFamily="34" charset="0"/>
                  <a:cs typeface="Times New Roman" panose="02020603050405020304" pitchFamily="18" charset="0"/>
                </a:rPr>
                <a:t>sáng</a:t>
              </a:r>
              <a:r>
                <a:rPr lang="en-US" sz="3600" b="1" dirty="0">
                  <a:solidFill>
                    <a:srgbClr val="004248"/>
                  </a:solidFill>
                  <a:latin typeface="Times New Roman"/>
                  <a:ea typeface="Arial" panose="020B0604020202020204" pitchFamily="34" charset="0"/>
                  <a:cs typeface="Times New Roman" panose="02020603050405020304" pitchFamily="18" charset="0"/>
                </a:rPr>
                <a:t> </a:t>
              </a:r>
              <a:r>
                <a:rPr lang="en-US" sz="3600" b="1" dirty="0" err="1">
                  <a:solidFill>
                    <a:srgbClr val="004248"/>
                  </a:solidFill>
                  <a:latin typeface="Times New Roman"/>
                  <a:ea typeface="Arial" panose="020B0604020202020204" pitchFamily="34" charset="0"/>
                  <a:cs typeface="Times New Roman" panose="02020603050405020304" pitchFamily="18" charset="0"/>
                </a:rPr>
                <a:t>truyền</a:t>
              </a:r>
              <a:r>
                <a:rPr lang="en-US" sz="3600" b="1" dirty="0">
                  <a:solidFill>
                    <a:srgbClr val="004248"/>
                  </a:solidFill>
                  <a:latin typeface="Times New Roman"/>
                  <a:ea typeface="Arial" panose="020B0604020202020204" pitchFamily="34" charset="0"/>
                  <a:cs typeface="Times New Roman" panose="02020603050405020304" pitchFamily="18" charset="0"/>
                </a:rPr>
                <a:t> qua </a:t>
              </a:r>
              <a:r>
                <a:rPr lang="en-US" sz="3600" b="1" dirty="0" err="1">
                  <a:solidFill>
                    <a:srgbClr val="004248"/>
                  </a:solidFill>
                  <a:latin typeface="Times New Roman"/>
                  <a:ea typeface="Arial" panose="020B0604020202020204" pitchFamily="34" charset="0"/>
                  <a:cs typeface="Times New Roman" panose="02020603050405020304" pitchFamily="18" charset="0"/>
                </a:rPr>
                <a:t>thấu</a:t>
              </a:r>
              <a:r>
                <a:rPr lang="en-US" sz="3600" b="1" dirty="0">
                  <a:solidFill>
                    <a:srgbClr val="004248"/>
                  </a:solidFill>
                  <a:latin typeface="Times New Roman"/>
                  <a:ea typeface="Arial" panose="020B0604020202020204" pitchFamily="34" charset="0"/>
                  <a:cs typeface="Times New Roman" panose="02020603050405020304" pitchFamily="18" charset="0"/>
                </a:rPr>
                <a:t> </a:t>
              </a:r>
              <a:r>
                <a:rPr lang="en-US" sz="3600" b="1" dirty="0" err="1">
                  <a:solidFill>
                    <a:srgbClr val="004248"/>
                  </a:solidFill>
                  <a:latin typeface="Times New Roman"/>
                  <a:ea typeface="Arial" panose="020B0604020202020204" pitchFamily="34" charset="0"/>
                  <a:cs typeface="Times New Roman" panose="02020603050405020304" pitchFamily="18" charset="0"/>
                </a:rPr>
                <a:t>kính</a:t>
              </a:r>
              <a:r>
                <a:rPr lang="en-US" sz="3600" b="1" dirty="0">
                  <a:solidFill>
                    <a:srgbClr val="004248"/>
                  </a:solidFill>
                  <a:latin typeface="Times New Roman"/>
                  <a:ea typeface="Arial" panose="020B0604020202020204" pitchFamily="34" charset="0"/>
                  <a:cs typeface="Times New Roman" panose="02020603050405020304" pitchFamily="18" charset="0"/>
                </a:rPr>
                <a:t> </a:t>
              </a:r>
              <a:r>
                <a:rPr lang="en-US" sz="3600" b="1" dirty="0" err="1">
                  <a:solidFill>
                    <a:srgbClr val="004248"/>
                  </a:solidFill>
                  <a:latin typeface="Times New Roman"/>
                  <a:ea typeface="Arial" panose="020B0604020202020204" pitchFamily="34" charset="0"/>
                  <a:cs typeface="Times New Roman" panose="02020603050405020304" pitchFamily="18" charset="0"/>
                </a:rPr>
                <a:t>có</a:t>
              </a:r>
              <a:r>
                <a:rPr lang="en-US" sz="3600" b="1" dirty="0">
                  <a:solidFill>
                    <a:srgbClr val="004248"/>
                  </a:solidFill>
                  <a:latin typeface="Times New Roman"/>
                  <a:ea typeface="Arial" panose="020B0604020202020204" pitchFamily="34" charset="0"/>
                  <a:cs typeface="Times New Roman" panose="02020603050405020304" pitchFamily="18" charset="0"/>
                </a:rPr>
                <a:t> </a:t>
              </a:r>
              <a:r>
                <a:rPr lang="en-US" sz="3600" b="1" dirty="0" err="1">
                  <a:solidFill>
                    <a:srgbClr val="004248"/>
                  </a:solidFill>
                  <a:latin typeface="Times New Roman"/>
                  <a:ea typeface="Arial" panose="020B0604020202020204" pitchFamily="34" charset="0"/>
                  <a:cs typeface="Times New Roman" panose="02020603050405020304" pitchFamily="18" charset="0"/>
                </a:rPr>
                <a:t>thể</a:t>
              </a:r>
              <a:r>
                <a:rPr lang="en-US" sz="3600" b="1" dirty="0">
                  <a:solidFill>
                    <a:srgbClr val="004248"/>
                  </a:solidFill>
                  <a:latin typeface="Times New Roman"/>
                  <a:ea typeface="Arial" panose="020B0604020202020204" pitchFamily="34" charset="0"/>
                  <a:cs typeface="Times New Roman" panose="02020603050405020304" pitchFamily="18" charset="0"/>
                </a:rPr>
                <a:t> </a:t>
              </a:r>
              <a:r>
                <a:rPr lang="en-US" sz="3600" b="1" dirty="0" err="1">
                  <a:solidFill>
                    <a:srgbClr val="004248"/>
                  </a:solidFill>
                  <a:latin typeface="Times New Roman"/>
                  <a:ea typeface="Arial" panose="020B0604020202020204" pitchFamily="34" charset="0"/>
                  <a:cs typeface="Times New Roman" panose="02020603050405020304" pitchFamily="18" charset="0"/>
                </a:rPr>
                <a:t>tạo</a:t>
              </a:r>
              <a:r>
                <a:rPr lang="en-US" sz="3600" b="1" dirty="0">
                  <a:solidFill>
                    <a:srgbClr val="004248"/>
                  </a:solidFill>
                  <a:latin typeface="Times New Roman"/>
                  <a:ea typeface="Arial" panose="020B0604020202020204" pitchFamily="34" charset="0"/>
                  <a:cs typeface="Times New Roman" panose="02020603050405020304" pitchFamily="18" charset="0"/>
                </a:rPr>
                <a:t> </a:t>
              </a:r>
              <a:r>
                <a:rPr lang="en-US" sz="3600" b="1" dirty="0" err="1">
                  <a:solidFill>
                    <a:srgbClr val="004248"/>
                  </a:solidFill>
                  <a:latin typeface="Times New Roman"/>
                  <a:ea typeface="Arial" panose="020B0604020202020204" pitchFamily="34" charset="0"/>
                  <a:cs typeface="Times New Roman" panose="02020603050405020304" pitchFamily="18" charset="0"/>
                </a:rPr>
                <a:t>thành</a:t>
              </a:r>
              <a:r>
                <a:rPr lang="en-US" sz="3600" b="1" dirty="0">
                  <a:solidFill>
                    <a:srgbClr val="004248"/>
                  </a:solidFill>
                  <a:latin typeface="Times New Roman"/>
                  <a:ea typeface="Arial" panose="020B0604020202020204" pitchFamily="34" charset="0"/>
                  <a:cs typeface="Times New Roman" panose="02020603050405020304" pitchFamily="18" charset="0"/>
                </a:rPr>
                <a:t> </a:t>
              </a:r>
              <a:r>
                <a:rPr lang="en-US" sz="3600" b="1" dirty="0" err="1">
                  <a:solidFill>
                    <a:srgbClr val="004248"/>
                  </a:solidFill>
                  <a:latin typeface="Times New Roman"/>
                  <a:ea typeface="Arial" panose="020B0604020202020204" pitchFamily="34" charset="0"/>
                  <a:cs typeface="Times New Roman" panose="02020603050405020304" pitchFamily="18" charset="0"/>
                </a:rPr>
                <a:t>ảnh</a:t>
              </a:r>
              <a:r>
                <a:rPr lang="en-US" sz="3600" b="1" dirty="0">
                  <a:solidFill>
                    <a:srgbClr val="004248"/>
                  </a:solidFill>
                  <a:latin typeface="Times New Roman"/>
                  <a:ea typeface="Arial" panose="020B0604020202020204" pitchFamily="34" charset="0"/>
                  <a:cs typeface="Times New Roman" panose="02020603050405020304" pitchFamily="18" charset="0"/>
                </a:rPr>
                <a:t> </a:t>
              </a:r>
              <a:r>
                <a:rPr lang="en-US" sz="3600" b="1" dirty="0" err="1">
                  <a:solidFill>
                    <a:srgbClr val="004248"/>
                  </a:solidFill>
                  <a:latin typeface="Times New Roman"/>
                  <a:ea typeface="Arial" panose="020B0604020202020204" pitchFamily="34" charset="0"/>
                  <a:cs typeface="Times New Roman" panose="02020603050405020304" pitchFamily="18" charset="0"/>
                </a:rPr>
                <a:t>của</a:t>
              </a:r>
              <a:r>
                <a:rPr lang="en-US" sz="3600" b="1" dirty="0">
                  <a:solidFill>
                    <a:srgbClr val="004248"/>
                  </a:solidFill>
                  <a:latin typeface="Times New Roman"/>
                  <a:ea typeface="Arial" panose="020B0604020202020204" pitchFamily="34" charset="0"/>
                  <a:cs typeface="Times New Roman" panose="02020603050405020304" pitchFamily="18" charset="0"/>
                </a:rPr>
                <a:t> </a:t>
              </a:r>
              <a:r>
                <a:rPr lang="en-US" sz="3600" b="1" dirty="0" err="1">
                  <a:solidFill>
                    <a:srgbClr val="004248"/>
                  </a:solidFill>
                  <a:latin typeface="Times New Roman"/>
                  <a:ea typeface="Arial" panose="020B0604020202020204" pitchFamily="34" charset="0"/>
                  <a:cs typeface="Times New Roman" panose="02020603050405020304" pitchFamily="18" charset="0"/>
                </a:rPr>
                <a:t>các</a:t>
              </a:r>
              <a:r>
                <a:rPr lang="en-US" sz="3600" b="1" dirty="0">
                  <a:solidFill>
                    <a:srgbClr val="004248"/>
                  </a:solidFill>
                  <a:latin typeface="Times New Roman"/>
                  <a:ea typeface="Arial" panose="020B0604020202020204" pitchFamily="34" charset="0"/>
                  <a:cs typeface="Times New Roman" panose="02020603050405020304" pitchFamily="18" charset="0"/>
                </a:rPr>
                <a:t> </a:t>
              </a:r>
              <a:r>
                <a:rPr lang="en-US" sz="3600" b="1" dirty="0" err="1">
                  <a:solidFill>
                    <a:srgbClr val="004248"/>
                  </a:solidFill>
                  <a:latin typeface="Times New Roman"/>
                  <a:ea typeface="Arial" panose="020B0604020202020204" pitchFamily="34" charset="0"/>
                  <a:cs typeface="Times New Roman" panose="02020603050405020304" pitchFamily="18" charset="0"/>
                </a:rPr>
                <a:t>vật</a:t>
              </a:r>
              <a:r>
                <a:rPr lang="en-US" sz="3600" b="1" dirty="0">
                  <a:solidFill>
                    <a:srgbClr val="004248"/>
                  </a:solidFill>
                  <a:latin typeface="Times New Roman"/>
                  <a:ea typeface="Arial" panose="020B0604020202020204" pitchFamily="34" charset="0"/>
                  <a:cs typeface="Times New Roman" panose="02020603050405020304" pitchFamily="18" charset="0"/>
                </a:rPr>
                <a:t> </a:t>
              </a:r>
              <a:r>
                <a:rPr lang="en-US" sz="3600" b="1" dirty="0" err="1">
                  <a:solidFill>
                    <a:srgbClr val="004248"/>
                  </a:solidFill>
                  <a:latin typeface="Times New Roman"/>
                  <a:ea typeface="Arial" panose="020B0604020202020204" pitchFamily="34" charset="0"/>
                  <a:cs typeface="Times New Roman" panose="02020603050405020304" pitchFamily="18" charset="0"/>
                </a:rPr>
                <a:t>như</a:t>
              </a:r>
              <a:r>
                <a:rPr lang="en-US" sz="3600" b="1" dirty="0">
                  <a:solidFill>
                    <a:srgbClr val="004248"/>
                  </a:solidFill>
                  <a:latin typeface="Times New Roman"/>
                  <a:ea typeface="Arial" panose="020B0604020202020204" pitchFamily="34" charset="0"/>
                  <a:cs typeface="Times New Roman" panose="02020603050405020304" pitchFamily="18" charset="0"/>
                </a:rPr>
                <a:t> </a:t>
              </a:r>
              <a:r>
                <a:rPr lang="en-US" sz="3600" b="1" dirty="0" err="1">
                  <a:solidFill>
                    <a:srgbClr val="004248"/>
                  </a:solidFill>
                  <a:latin typeface="Times New Roman"/>
                  <a:ea typeface="Arial" panose="020B0604020202020204" pitchFamily="34" charset="0"/>
                  <a:cs typeface="Times New Roman" panose="02020603050405020304" pitchFamily="18" charset="0"/>
                </a:rPr>
                <a:t>thế</a:t>
              </a:r>
              <a:r>
                <a:rPr lang="en-US" sz="3600" b="1" dirty="0">
                  <a:solidFill>
                    <a:srgbClr val="004248"/>
                  </a:solidFill>
                  <a:latin typeface="Times New Roman"/>
                  <a:ea typeface="Arial" panose="020B0604020202020204" pitchFamily="34" charset="0"/>
                  <a:cs typeface="Times New Roman" panose="02020603050405020304" pitchFamily="18" charset="0"/>
                </a:rPr>
                <a:t> </a:t>
              </a:r>
              <a:r>
                <a:rPr lang="en-US" sz="3600" b="1" dirty="0" err="1">
                  <a:solidFill>
                    <a:srgbClr val="004248"/>
                  </a:solidFill>
                  <a:latin typeface="Times New Roman"/>
                  <a:ea typeface="Arial" panose="020B0604020202020204" pitchFamily="34" charset="0"/>
                  <a:cs typeface="Times New Roman" panose="02020603050405020304" pitchFamily="18" charset="0"/>
                </a:rPr>
                <a:t>nào</a:t>
              </a:r>
              <a:r>
                <a:rPr lang="vi-VN" sz="3600" b="1" dirty="0">
                  <a:solidFill>
                    <a:srgbClr val="004248"/>
                  </a:solidFill>
                  <a:latin typeface="Times New Roman"/>
                  <a:ea typeface="Arial" panose="020B0604020202020204" pitchFamily="34" charset="0"/>
                  <a:cs typeface="Times New Roman" panose="02020603050405020304" pitchFamily="18" charset="0"/>
                </a:rPr>
                <a:t> ? </a:t>
              </a:r>
              <a:endParaRPr lang="en-US" sz="3600" b="1" dirty="0">
                <a:solidFill>
                  <a:srgbClr val="004248"/>
                </a:solidFill>
              </a:endParaRPr>
            </a:p>
          </p:txBody>
        </p:sp>
      </p:grpSp>
      <p:sp>
        <p:nvSpPr>
          <p:cNvPr id="5" name="Cloud Callout 4"/>
          <p:cNvSpPr/>
          <p:nvPr/>
        </p:nvSpPr>
        <p:spPr>
          <a:xfrm rot="20738062">
            <a:off x="2968054" y="4258385"/>
            <a:ext cx="6074818" cy="1963871"/>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latin typeface="Times New Roman" pitchFamily="18" charset="0"/>
                <a:cs typeface="Times New Roman" pitchFamily="18" charset="0"/>
              </a:rPr>
              <a:t>Ảnh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kích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thước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nhỏ</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hoặc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lớn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a:t>
            </a:r>
          </a:p>
        </p:txBody>
      </p:sp>
    </p:spTree>
    <p:extLst>
      <p:ext uri="{BB962C8B-B14F-4D97-AF65-F5344CB8AC3E}">
        <p14:creationId xmlns:p14="http://schemas.microsoft.com/office/powerpoint/2010/main" val="302644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76200"/>
            <a:ext cx="6295313" cy="523220"/>
          </a:xfrm>
          <a:prstGeom prst="rect">
            <a:avLst/>
          </a:prstGeom>
        </p:spPr>
        <p:txBody>
          <a:bodyPr wrap="none">
            <a:spAutoFit/>
          </a:bodyPr>
          <a:lstStyle/>
          <a:p>
            <a:r>
              <a:rPr lang="en-US" sz="2800" b="1" dirty="0">
                <a:solidFill>
                  <a:srgbClr val="000000"/>
                </a:solidFill>
                <a:latin typeface="Times New Roman" pitchFamily="18" charset="0"/>
                <a:ea typeface="Calibri"/>
                <a:cs typeface="Times New Roman" pitchFamily="18" charset="0"/>
              </a:rPr>
              <a:t>2. </a:t>
            </a:r>
            <a:r>
              <a:rPr lang="en-US" sz="2800" b="1" dirty="0" err="1">
                <a:solidFill>
                  <a:srgbClr val="000000"/>
                </a:solidFill>
                <a:latin typeface="Times New Roman" pitchFamily="18" charset="0"/>
                <a:ea typeface="Calibri"/>
                <a:cs typeface="Times New Roman" pitchFamily="18" charset="0"/>
              </a:rPr>
              <a:t>Dựng</a:t>
            </a:r>
            <a:r>
              <a:rPr lang="en-US" sz="2800" b="1" dirty="0">
                <a:solidFill>
                  <a:srgbClr val="000000"/>
                </a:solidFill>
                <a:latin typeface="Times New Roman" pitchFamily="18" charset="0"/>
                <a:ea typeface="Calibri"/>
                <a:cs typeface="Times New Roman" pitchFamily="18" charset="0"/>
              </a:rPr>
              <a:t> </a:t>
            </a:r>
            <a:r>
              <a:rPr lang="en-US" sz="2800" b="1" dirty="0" err="1">
                <a:solidFill>
                  <a:srgbClr val="000000"/>
                </a:solidFill>
                <a:latin typeface="Times New Roman" pitchFamily="18" charset="0"/>
                <a:ea typeface="Calibri"/>
                <a:cs typeface="Times New Roman" pitchFamily="18" charset="0"/>
              </a:rPr>
              <a:t>ảnh</a:t>
            </a:r>
            <a:r>
              <a:rPr lang="en-US" sz="2800" b="1" dirty="0">
                <a:solidFill>
                  <a:srgbClr val="000000"/>
                </a:solidFill>
                <a:latin typeface="Times New Roman" pitchFamily="18" charset="0"/>
                <a:ea typeface="Calibri"/>
                <a:cs typeface="Times New Roman" pitchFamily="18" charset="0"/>
              </a:rPr>
              <a:t> </a:t>
            </a:r>
            <a:r>
              <a:rPr lang="en-US" sz="2800" b="1" dirty="0" err="1">
                <a:solidFill>
                  <a:srgbClr val="000000"/>
                </a:solidFill>
                <a:latin typeface="Times New Roman" pitchFamily="18" charset="0"/>
                <a:ea typeface="Calibri"/>
                <a:cs typeface="Times New Roman" pitchFamily="18" charset="0"/>
              </a:rPr>
              <a:t>của</a:t>
            </a:r>
            <a:r>
              <a:rPr lang="en-US" sz="2800" b="1" dirty="0">
                <a:solidFill>
                  <a:srgbClr val="000000"/>
                </a:solidFill>
                <a:latin typeface="Times New Roman" pitchFamily="18" charset="0"/>
                <a:ea typeface="Calibri"/>
                <a:cs typeface="Times New Roman" pitchFamily="18" charset="0"/>
              </a:rPr>
              <a:t> </a:t>
            </a:r>
            <a:r>
              <a:rPr lang="en-US" sz="2800" b="1" dirty="0" err="1">
                <a:solidFill>
                  <a:srgbClr val="000000"/>
                </a:solidFill>
                <a:latin typeface="Times New Roman" pitchFamily="18" charset="0"/>
                <a:ea typeface="Calibri"/>
                <a:cs typeface="Times New Roman" pitchFamily="18" charset="0"/>
              </a:rPr>
              <a:t>một</a:t>
            </a:r>
            <a:r>
              <a:rPr lang="en-US" sz="2800" b="1" dirty="0">
                <a:solidFill>
                  <a:srgbClr val="000000"/>
                </a:solidFill>
                <a:latin typeface="Times New Roman" pitchFamily="18" charset="0"/>
                <a:ea typeface="Calibri"/>
                <a:cs typeface="Times New Roman" pitchFamily="18" charset="0"/>
              </a:rPr>
              <a:t> </a:t>
            </a:r>
            <a:r>
              <a:rPr lang="en-US" sz="2800" b="1" dirty="0" err="1">
                <a:solidFill>
                  <a:srgbClr val="000000"/>
                </a:solidFill>
                <a:latin typeface="Times New Roman" pitchFamily="18" charset="0"/>
                <a:ea typeface="Calibri"/>
                <a:cs typeface="Times New Roman" pitchFamily="18" charset="0"/>
              </a:rPr>
              <a:t>vật</a:t>
            </a:r>
            <a:r>
              <a:rPr lang="en-US" sz="2800" b="1" dirty="0">
                <a:solidFill>
                  <a:srgbClr val="000000"/>
                </a:solidFill>
                <a:latin typeface="Times New Roman" pitchFamily="18" charset="0"/>
                <a:ea typeface="Calibri"/>
                <a:cs typeface="Times New Roman" pitchFamily="18" charset="0"/>
              </a:rPr>
              <a:t> qua </a:t>
            </a:r>
            <a:r>
              <a:rPr lang="en-US" sz="2800" b="1" dirty="0" err="1">
                <a:solidFill>
                  <a:srgbClr val="000000"/>
                </a:solidFill>
                <a:latin typeface="Times New Roman" pitchFamily="18" charset="0"/>
                <a:ea typeface="Calibri"/>
                <a:cs typeface="Times New Roman" pitchFamily="18" charset="0"/>
              </a:rPr>
              <a:t>thấu</a:t>
            </a:r>
            <a:r>
              <a:rPr lang="en-US" sz="2800" b="1" dirty="0">
                <a:solidFill>
                  <a:srgbClr val="000000"/>
                </a:solidFill>
                <a:latin typeface="Times New Roman" pitchFamily="18" charset="0"/>
                <a:ea typeface="Calibri"/>
                <a:cs typeface="Times New Roman" pitchFamily="18" charset="0"/>
              </a:rPr>
              <a:t> </a:t>
            </a:r>
            <a:r>
              <a:rPr lang="en-US" sz="2800" b="1" dirty="0" err="1">
                <a:solidFill>
                  <a:srgbClr val="000000"/>
                </a:solidFill>
                <a:latin typeface="Times New Roman" pitchFamily="18" charset="0"/>
                <a:ea typeface="Calibri"/>
                <a:cs typeface="Times New Roman" pitchFamily="18" charset="0"/>
              </a:rPr>
              <a:t>kính</a:t>
            </a:r>
            <a:r>
              <a:rPr lang="en-US" sz="2800" dirty="0">
                <a:solidFill>
                  <a:srgbClr val="000000"/>
                </a:solidFill>
                <a:latin typeface="Times New Roman" pitchFamily="18" charset="0"/>
                <a:ea typeface="Calibri"/>
                <a:cs typeface="Times New Roman" pitchFamily="18" charset="0"/>
              </a:rPr>
              <a:t> </a:t>
            </a:r>
            <a:endParaRPr lang="en-US" sz="2800" dirty="0">
              <a:latin typeface="Times New Roman" pitchFamily="18" charset="0"/>
              <a:cs typeface="Times New Roman" pitchFamily="18" charset="0"/>
            </a:endParaRPr>
          </a:p>
        </p:txBody>
      </p:sp>
      <p:sp>
        <p:nvSpPr>
          <p:cNvPr id="5" name="Rectangle 4"/>
          <p:cNvSpPr/>
          <p:nvPr/>
        </p:nvSpPr>
        <p:spPr>
          <a:xfrm>
            <a:off x="22698" y="3622091"/>
            <a:ext cx="8942962" cy="954107"/>
          </a:xfrm>
          <a:prstGeom prst="rect">
            <a:avLst/>
          </a:prstGeom>
        </p:spPr>
        <p:txBody>
          <a:bodyPr wrap="square">
            <a:spAutoFit/>
          </a:bodyPr>
          <a:lstStyle/>
          <a:p>
            <a:r>
              <a:rPr lang="en-US" sz="2800" dirty="0">
                <a:solidFill>
                  <a:srgbClr val="000000"/>
                </a:solidFill>
                <a:latin typeface="Times New Roman"/>
                <a:ea typeface="Calibri"/>
              </a:rPr>
              <a:t>+ </a:t>
            </a:r>
            <a:r>
              <a:rPr lang="en-US" sz="2800" dirty="0" err="1">
                <a:solidFill>
                  <a:srgbClr val="000000"/>
                </a:solidFill>
                <a:latin typeface="Times New Roman"/>
                <a:ea typeface="Calibri"/>
              </a:rPr>
              <a:t>Từ</a:t>
            </a:r>
            <a:r>
              <a:rPr lang="en-US" sz="2800" dirty="0">
                <a:solidFill>
                  <a:srgbClr val="000000"/>
                </a:solidFill>
                <a:latin typeface="Times New Roman"/>
                <a:ea typeface="Calibri"/>
              </a:rPr>
              <a:t> B' </a:t>
            </a:r>
            <a:r>
              <a:rPr lang="en-US" sz="2800" dirty="0" err="1">
                <a:solidFill>
                  <a:srgbClr val="000000"/>
                </a:solidFill>
                <a:latin typeface="Times New Roman"/>
                <a:ea typeface="Calibri"/>
              </a:rPr>
              <a:t>hạ</a:t>
            </a:r>
            <a:r>
              <a:rPr lang="en-US" sz="2800" dirty="0">
                <a:solidFill>
                  <a:srgbClr val="000000"/>
                </a:solidFill>
                <a:latin typeface="Times New Roman"/>
                <a:ea typeface="Calibri"/>
              </a:rPr>
              <a:t> </a:t>
            </a:r>
            <a:r>
              <a:rPr lang="en-US" sz="2800" dirty="0" err="1">
                <a:solidFill>
                  <a:srgbClr val="000000"/>
                </a:solidFill>
                <a:latin typeface="Times New Roman"/>
                <a:ea typeface="Calibri"/>
              </a:rPr>
              <a:t>vuông</a:t>
            </a:r>
            <a:r>
              <a:rPr lang="en-US" sz="2800" dirty="0">
                <a:solidFill>
                  <a:srgbClr val="000000"/>
                </a:solidFill>
                <a:latin typeface="Times New Roman"/>
                <a:ea typeface="Calibri"/>
              </a:rPr>
              <a:t> </a:t>
            </a:r>
            <a:r>
              <a:rPr lang="en-US" sz="2800" dirty="0" err="1">
                <a:solidFill>
                  <a:srgbClr val="000000"/>
                </a:solidFill>
                <a:latin typeface="Times New Roman"/>
                <a:ea typeface="Calibri"/>
              </a:rPr>
              <a:t>góc</a:t>
            </a:r>
            <a:r>
              <a:rPr lang="en-US" sz="2800" dirty="0">
                <a:solidFill>
                  <a:srgbClr val="000000"/>
                </a:solidFill>
                <a:latin typeface="Times New Roman"/>
                <a:ea typeface="Calibri"/>
              </a:rPr>
              <a:t> </a:t>
            </a:r>
            <a:r>
              <a:rPr lang="en-US" sz="2800" dirty="0" err="1">
                <a:solidFill>
                  <a:srgbClr val="000000"/>
                </a:solidFill>
                <a:latin typeface="Times New Roman"/>
                <a:ea typeface="Calibri"/>
              </a:rPr>
              <a:t>với</a:t>
            </a:r>
            <a:r>
              <a:rPr lang="en-US" sz="2800" dirty="0">
                <a:solidFill>
                  <a:srgbClr val="000000"/>
                </a:solidFill>
                <a:latin typeface="Times New Roman"/>
                <a:ea typeface="Calibri"/>
              </a:rPr>
              <a:t> </a:t>
            </a:r>
            <a:r>
              <a:rPr lang="en-US" sz="2800" dirty="0" err="1">
                <a:solidFill>
                  <a:srgbClr val="000000"/>
                </a:solidFill>
                <a:latin typeface="Times New Roman"/>
                <a:ea typeface="Calibri"/>
              </a:rPr>
              <a:t>trục</a:t>
            </a:r>
            <a:r>
              <a:rPr lang="en-US" sz="2800" dirty="0">
                <a:solidFill>
                  <a:srgbClr val="000000"/>
                </a:solidFill>
                <a:latin typeface="Times New Roman"/>
                <a:ea typeface="Calibri"/>
              </a:rPr>
              <a:t> </a:t>
            </a:r>
            <a:r>
              <a:rPr lang="en-US" sz="2800" dirty="0" err="1">
                <a:solidFill>
                  <a:srgbClr val="000000"/>
                </a:solidFill>
                <a:latin typeface="Times New Roman"/>
                <a:ea typeface="Calibri"/>
              </a:rPr>
              <a:t>chính</a:t>
            </a:r>
            <a:r>
              <a:rPr lang="en-US" sz="2800" dirty="0">
                <a:solidFill>
                  <a:srgbClr val="000000"/>
                </a:solidFill>
                <a:latin typeface="Times New Roman"/>
                <a:ea typeface="Calibri"/>
              </a:rPr>
              <a:t>, </a:t>
            </a:r>
            <a:r>
              <a:rPr lang="en-US" sz="2800" dirty="0" err="1">
                <a:solidFill>
                  <a:srgbClr val="000000"/>
                </a:solidFill>
                <a:latin typeface="Times New Roman"/>
                <a:ea typeface="Calibri"/>
              </a:rPr>
              <a:t>cắt</a:t>
            </a:r>
            <a:r>
              <a:rPr lang="en-US" sz="2800" dirty="0">
                <a:solidFill>
                  <a:srgbClr val="000000"/>
                </a:solidFill>
                <a:latin typeface="Times New Roman"/>
                <a:ea typeface="Calibri"/>
              </a:rPr>
              <a:t> </a:t>
            </a:r>
            <a:r>
              <a:rPr lang="en-US" sz="2800" dirty="0" err="1">
                <a:solidFill>
                  <a:srgbClr val="000000"/>
                </a:solidFill>
                <a:latin typeface="Times New Roman"/>
                <a:ea typeface="Calibri"/>
              </a:rPr>
              <a:t>trục</a:t>
            </a:r>
            <a:r>
              <a:rPr lang="en-US" sz="2800" dirty="0">
                <a:solidFill>
                  <a:srgbClr val="000000"/>
                </a:solidFill>
                <a:latin typeface="Times New Roman"/>
                <a:ea typeface="Calibri"/>
              </a:rPr>
              <a:t> </a:t>
            </a:r>
            <a:r>
              <a:rPr lang="en-US" sz="2800" dirty="0" err="1">
                <a:solidFill>
                  <a:srgbClr val="000000"/>
                </a:solidFill>
                <a:latin typeface="Times New Roman"/>
                <a:ea typeface="Calibri"/>
              </a:rPr>
              <a:t>chính</a:t>
            </a:r>
            <a:r>
              <a:rPr lang="en-US" sz="2800" dirty="0">
                <a:solidFill>
                  <a:srgbClr val="000000"/>
                </a:solidFill>
                <a:latin typeface="Times New Roman"/>
                <a:ea typeface="Calibri"/>
              </a:rPr>
              <a:t> </a:t>
            </a:r>
            <a:r>
              <a:rPr lang="en-US" sz="2800" dirty="0" err="1">
                <a:solidFill>
                  <a:srgbClr val="000000"/>
                </a:solidFill>
                <a:latin typeface="Times New Roman"/>
                <a:ea typeface="Calibri"/>
              </a:rPr>
              <a:t>tại</a:t>
            </a:r>
            <a:r>
              <a:rPr lang="en-US" sz="2800" dirty="0">
                <a:solidFill>
                  <a:srgbClr val="000000"/>
                </a:solidFill>
                <a:latin typeface="Times New Roman"/>
                <a:ea typeface="Calibri"/>
              </a:rPr>
              <a:t> A', ta </a:t>
            </a:r>
            <a:r>
              <a:rPr lang="en-US" sz="2800" dirty="0" err="1">
                <a:solidFill>
                  <a:srgbClr val="000000"/>
                </a:solidFill>
                <a:latin typeface="Times New Roman"/>
                <a:ea typeface="Calibri"/>
              </a:rPr>
              <a:t>thu</a:t>
            </a:r>
            <a:r>
              <a:rPr lang="en-US" sz="2800" dirty="0">
                <a:solidFill>
                  <a:srgbClr val="000000"/>
                </a:solidFill>
                <a:latin typeface="Times New Roman"/>
                <a:ea typeface="Calibri"/>
              </a:rPr>
              <a:t> </a:t>
            </a:r>
            <a:r>
              <a:rPr lang="en-US" sz="2800" dirty="0" err="1">
                <a:solidFill>
                  <a:srgbClr val="000000"/>
                </a:solidFill>
                <a:latin typeface="Times New Roman"/>
                <a:ea typeface="Calibri"/>
              </a:rPr>
              <a:t>được</a:t>
            </a:r>
            <a:r>
              <a:rPr lang="en-US" sz="2800" dirty="0">
                <a:solidFill>
                  <a:srgbClr val="000000"/>
                </a:solidFill>
                <a:latin typeface="Times New Roman"/>
                <a:ea typeface="Calibri"/>
              </a:rPr>
              <a:t> </a:t>
            </a:r>
            <a:r>
              <a:rPr lang="en-US" sz="2800" dirty="0" err="1">
                <a:solidFill>
                  <a:srgbClr val="000000"/>
                </a:solidFill>
                <a:latin typeface="Times New Roman"/>
                <a:ea typeface="Calibri"/>
              </a:rPr>
              <a:t>ảnh</a:t>
            </a:r>
            <a:r>
              <a:rPr lang="en-US" sz="2800" dirty="0">
                <a:solidFill>
                  <a:srgbClr val="000000"/>
                </a:solidFill>
                <a:latin typeface="Times New Roman"/>
                <a:ea typeface="Calibri"/>
              </a:rPr>
              <a:t> A'B' </a:t>
            </a:r>
            <a:r>
              <a:rPr lang="en-US" sz="2800" dirty="0" err="1">
                <a:solidFill>
                  <a:srgbClr val="000000"/>
                </a:solidFill>
                <a:latin typeface="Times New Roman"/>
                <a:ea typeface="Calibri"/>
              </a:rPr>
              <a:t>của</a:t>
            </a:r>
            <a:r>
              <a:rPr lang="en-US" sz="2800" dirty="0">
                <a:solidFill>
                  <a:srgbClr val="000000"/>
                </a:solidFill>
                <a:latin typeface="Times New Roman"/>
                <a:ea typeface="Calibri"/>
              </a:rPr>
              <a:t> </a:t>
            </a:r>
            <a:r>
              <a:rPr lang="en-US" sz="2800" dirty="0" err="1">
                <a:solidFill>
                  <a:srgbClr val="000000"/>
                </a:solidFill>
                <a:latin typeface="Times New Roman"/>
                <a:ea typeface="Calibri"/>
              </a:rPr>
              <a:t>vật</a:t>
            </a:r>
            <a:r>
              <a:rPr lang="en-US" sz="2800" dirty="0">
                <a:solidFill>
                  <a:srgbClr val="000000"/>
                </a:solidFill>
                <a:latin typeface="Times New Roman"/>
                <a:ea typeface="Calibri"/>
              </a:rPr>
              <a:t>. </a:t>
            </a:r>
            <a:endParaRPr lang="en-US" sz="2800" dirty="0"/>
          </a:p>
        </p:txBody>
      </p:sp>
      <p:sp>
        <p:nvSpPr>
          <p:cNvPr id="6" name="Rectangle 5"/>
          <p:cNvSpPr/>
          <p:nvPr/>
        </p:nvSpPr>
        <p:spPr>
          <a:xfrm>
            <a:off x="66472" y="533267"/>
            <a:ext cx="8913779" cy="1384995"/>
          </a:xfrm>
          <a:prstGeom prst="rect">
            <a:avLst/>
          </a:prstGeom>
        </p:spPr>
        <p:txBody>
          <a:bodyPr wrap="square">
            <a:spAutoFit/>
          </a:bodyPr>
          <a:lstStyle/>
          <a:p>
            <a:r>
              <a:rPr lang="en-US" sz="2800" dirty="0">
                <a:solidFill>
                  <a:srgbClr val="000000"/>
                </a:solidFill>
                <a:latin typeface="Times New Roman"/>
                <a:ea typeface="Calibri"/>
              </a:rPr>
              <a:t>- </a:t>
            </a:r>
            <a:r>
              <a:rPr lang="en-US" sz="2800" dirty="0" err="1">
                <a:solidFill>
                  <a:srgbClr val="000000"/>
                </a:solidFill>
                <a:latin typeface="Times New Roman"/>
                <a:ea typeface="Calibri"/>
              </a:rPr>
              <a:t>Để</a:t>
            </a:r>
            <a:r>
              <a:rPr lang="en-US" sz="2800" dirty="0">
                <a:solidFill>
                  <a:srgbClr val="000000"/>
                </a:solidFill>
                <a:latin typeface="Times New Roman"/>
                <a:ea typeface="Calibri"/>
              </a:rPr>
              <a:t> </a:t>
            </a:r>
            <a:r>
              <a:rPr lang="en-US" sz="2800" dirty="0" err="1">
                <a:solidFill>
                  <a:srgbClr val="000000"/>
                </a:solidFill>
                <a:latin typeface="Times New Roman"/>
                <a:ea typeface="Calibri"/>
              </a:rPr>
              <a:t>dựng</a:t>
            </a:r>
            <a:r>
              <a:rPr lang="en-US" sz="2800" dirty="0">
                <a:solidFill>
                  <a:srgbClr val="000000"/>
                </a:solidFill>
                <a:latin typeface="Times New Roman"/>
                <a:ea typeface="Calibri"/>
              </a:rPr>
              <a:t> </a:t>
            </a:r>
            <a:r>
              <a:rPr lang="en-US" sz="2800" dirty="0" err="1">
                <a:solidFill>
                  <a:srgbClr val="000000"/>
                </a:solidFill>
                <a:latin typeface="Times New Roman"/>
                <a:ea typeface="Calibri"/>
              </a:rPr>
              <a:t>ảnh</a:t>
            </a:r>
            <a:r>
              <a:rPr lang="en-US" sz="2800" dirty="0">
                <a:solidFill>
                  <a:srgbClr val="000000"/>
                </a:solidFill>
                <a:latin typeface="Times New Roman"/>
                <a:ea typeface="Calibri"/>
              </a:rPr>
              <a:t> </a:t>
            </a:r>
            <a:r>
              <a:rPr lang="en-US" sz="2800" dirty="0" err="1">
                <a:solidFill>
                  <a:srgbClr val="000000"/>
                </a:solidFill>
                <a:latin typeface="Times New Roman"/>
                <a:ea typeface="Calibri"/>
              </a:rPr>
              <a:t>của</a:t>
            </a:r>
            <a:r>
              <a:rPr lang="en-US" sz="2800" dirty="0">
                <a:solidFill>
                  <a:srgbClr val="000000"/>
                </a:solidFill>
                <a:latin typeface="Times New Roman"/>
                <a:ea typeface="Calibri"/>
              </a:rPr>
              <a:t> </a:t>
            </a:r>
            <a:r>
              <a:rPr lang="en-US" sz="2800" dirty="0" err="1">
                <a:solidFill>
                  <a:srgbClr val="000000"/>
                </a:solidFill>
                <a:latin typeface="Times New Roman"/>
                <a:ea typeface="Calibri"/>
              </a:rPr>
              <a:t>một</a:t>
            </a:r>
            <a:r>
              <a:rPr lang="en-US" sz="2800" dirty="0">
                <a:solidFill>
                  <a:srgbClr val="000000"/>
                </a:solidFill>
                <a:latin typeface="Times New Roman"/>
                <a:ea typeface="Calibri"/>
              </a:rPr>
              <a:t> </a:t>
            </a:r>
            <a:r>
              <a:rPr lang="en-US" sz="2800" dirty="0" err="1">
                <a:solidFill>
                  <a:srgbClr val="000000"/>
                </a:solidFill>
                <a:latin typeface="Times New Roman"/>
                <a:ea typeface="Calibri"/>
              </a:rPr>
              <a:t>vật</a:t>
            </a:r>
            <a:r>
              <a:rPr lang="en-US" sz="2800" dirty="0">
                <a:solidFill>
                  <a:srgbClr val="000000"/>
                </a:solidFill>
                <a:latin typeface="Times New Roman"/>
                <a:ea typeface="Calibri"/>
              </a:rPr>
              <a:t> </a:t>
            </a:r>
            <a:r>
              <a:rPr lang="en-US" sz="2800" dirty="0" err="1">
                <a:solidFill>
                  <a:srgbClr val="000000"/>
                </a:solidFill>
                <a:latin typeface="Times New Roman"/>
                <a:ea typeface="Calibri"/>
              </a:rPr>
              <a:t>nhỏ</a:t>
            </a:r>
            <a:r>
              <a:rPr lang="en-US" sz="2800" dirty="0">
                <a:solidFill>
                  <a:srgbClr val="000000"/>
                </a:solidFill>
                <a:latin typeface="Times New Roman"/>
                <a:ea typeface="Calibri"/>
              </a:rPr>
              <a:t>, </a:t>
            </a:r>
            <a:r>
              <a:rPr lang="en-US" sz="2800" dirty="0" err="1">
                <a:solidFill>
                  <a:srgbClr val="000000"/>
                </a:solidFill>
                <a:latin typeface="Times New Roman"/>
                <a:ea typeface="Calibri"/>
              </a:rPr>
              <a:t>phẳng</a:t>
            </a:r>
            <a:r>
              <a:rPr lang="en-US" sz="2800" dirty="0">
                <a:solidFill>
                  <a:srgbClr val="000000"/>
                </a:solidFill>
                <a:latin typeface="Times New Roman"/>
                <a:ea typeface="Calibri"/>
              </a:rPr>
              <a:t> AB </a:t>
            </a:r>
            <a:r>
              <a:rPr lang="en-US" sz="2800" dirty="0" err="1">
                <a:solidFill>
                  <a:srgbClr val="000000"/>
                </a:solidFill>
                <a:latin typeface="Times New Roman"/>
                <a:ea typeface="Calibri"/>
              </a:rPr>
              <a:t>đặt</a:t>
            </a:r>
            <a:r>
              <a:rPr lang="en-US" sz="2800" dirty="0">
                <a:solidFill>
                  <a:srgbClr val="000000"/>
                </a:solidFill>
                <a:latin typeface="Times New Roman"/>
                <a:ea typeface="Calibri"/>
              </a:rPr>
              <a:t> </a:t>
            </a:r>
            <a:r>
              <a:rPr lang="en-US" sz="2800" dirty="0" err="1">
                <a:solidFill>
                  <a:srgbClr val="000000"/>
                </a:solidFill>
                <a:latin typeface="Times New Roman"/>
                <a:ea typeface="Calibri"/>
              </a:rPr>
              <a:t>vuông</a:t>
            </a:r>
            <a:r>
              <a:rPr lang="en-US" sz="2800" dirty="0">
                <a:solidFill>
                  <a:srgbClr val="000000"/>
                </a:solidFill>
                <a:latin typeface="Times New Roman"/>
                <a:ea typeface="Calibri"/>
              </a:rPr>
              <a:t> </a:t>
            </a:r>
            <a:r>
              <a:rPr lang="en-US" sz="2800" dirty="0" err="1">
                <a:solidFill>
                  <a:srgbClr val="000000"/>
                </a:solidFill>
                <a:latin typeface="Times New Roman"/>
                <a:ea typeface="Calibri"/>
              </a:rPr>
              <a:t>góc</a:t>
            </a:r>
            <a:r>
              <a:rPr lang="en-US" sz="2800" dirty="0">
                <a:solidFill>
                  <a:srgbClr val="000000"/>
                </a:solidFill>
                <a:latin typeface="Times New Roman"/>
                <a:ea typeface="Calibri"/>
              </a:rPr>
              <a:t> </a:t>
            </a:r>
            <a:r>
              <a:rPr lang="en-US" sz="2800" dirty="0" err="1">
                <a:solidFill>
                  <a:srgbClr val="000000"/>
                </a:solidFill>
                <a:latin typeface="Times New Roman"/>
                <a:ea typeface="Calibri"/>
              </a:rPr>
              <a:t>với</a:t>
            </a:r>
            <a:r>
              <a:rPr lang="en-US" sz="2800" dirty="0">
                <a:solidFill>
                  <a:srgbClr val="000000"/>
                </a:solidFill>
                <a:latin typeface="Times New Roman"/>
                <a:ea typeface="Calibri"/>
              </a:rPr>
              <a:t> </a:t>
            </a:r>
            <a:r>
              <a:rPr lang="en-US" sz="2800" dirty="0" err="1">
                <a:solidFill>
                  <a:srgbClr val="000000"/>
                </a:solidFill>
                <a:latin typeface="Times New Roman"/>
                <a:ea typeface="Calibri"/>
              </a:rPr>
              <a:t>trục</a:t>
            </a:r>
            <a:r>
              <a:rPr lang="en-US" sz="2800" dirty="0">
                <a:solidFill>
                  <a:srgbClr val="000000"/>
                </a:solidFill>
                <a:latin typeface="Times New Roman"/>
                <a:ea typeface="Calibri"/>
              </a:rPr>
              <a:t> </a:t>
            </a:r>
            <a:r>
              <a:rPr lang="en-US" sz="2800" dirty="0" err="1">
                <a:solidFill>
                  <a:srgbClr val="000000"/>
                </a:solidFill>
                <a:latin typeface="Times New Roman"/>
                <a:ea typeface="Calibri"/>
              </a:rPr>
              <a:t>chính</a:t>
            </a:r>
            <a:r>
              <a:rPr lang="en-US" sz="2800" dirty="0">
                <a:solidFill>
                  <a:srgbClr val="000000"/>
                </a:solidFill>
                <a:latin typeface="Times New Roman"/>
                <a:ea typeface="Calibri"/>
              </a:rPr>
              <a:t>, A </a:t>
            </a:r>
            <a:r>
              <a:rPr lang="en-US" sz="2800" dirty="0" err="1">
                <a:solidFill>
                  <a:srgbClr val="000000"/>
                </a:solidFill>
                <a:latin typeface="Times New Roman"/>
                <a:ea typeface="Calibri"/>
              </a:rPr>
              <a:t>nằm</a:t>
            </a:r>
            <a:r>
              <a:rPr lang="en-US" sz="2800" dirty="0">
                <a:solidFill>
                  <a:srgbClr val="000000"/>
                </a:solidFill>
                <a:latin typeface="Times New Roman"/>
                <a:ea typeface="Calibri"/>
              </a:rPr>
              <a:t> </a:t>
            </a:r>
            <a:r>
              <a:rPr lang="en-US" sz="2800" dirty="0" err="1">
                <a:solidFill>
                  <a:srgbClr val="000000"/>
                </a:solidFill>
                <a:latin typeface="Times New Roman"/>
                <a:ea typeface="Calibri"/>
              </a:rPr>
              <a:t>trên</a:t>
            </a:r>
            <a:r>
              <a:rPr lang="en-US" sz="2800" dirty="0">
                <a:solidFill>
                  <a:srgbClr val="000000"/>
                </a:solidFill>
                <a:latin typeface="Times New Roman"/>
                <a:ea typeface="Calibri"/>
              </a:rPr>
              <a:t> </a:t>
            </a:r>
            <a:r>
              <a:rPr lang="en-US" sz="2800" dirty="0" err="1">
                <a:solidFill>
                  <a:srgbClr val="000000"/>
                </a:solidFill>
                <a:latin typeface="Times New Roman"/>
                <a:ea typeface="Calibri"/>
              </a:rPr>
              <a:t>trục</a:t>
            </a:r>
            <a:r>
              <a:rPr lang="en-US" sz="2800" dirty="0">
                <a:solidFill>
                  <a:srgbClr val="000000"/>
                </a:solidFill>
                <a:latin typeface="Times New Roman"/>
                <a:ea typeface="Calibri"/>
              </a:rPr>
              <a:t> </a:t>
            </a:r>
            <a:r>
              <a:rPr lang="en-US" sz="2800" dirty="0" err="1">
                <a:solidFill>
                  <a:srgbClr val="000000"/>
                </a:solidFill>
                <a:latin typeface="Times New Roman"/>
                <a:ea typeface="Calibri"/>
              </a:rPr>
              <a:t>chính</a:t>
            </a:r>
            <a:r>
              <a:rPr lang="en-US" sz="2800" dirty="0">
                <a:solidFill>
                  <a:srgbClr val="000000"/>
                </a:solidFill>
                <a:latin typeface="Times New Roman"/>
                <a:ea typeface="Calibri"/>
              </a:rPr>
              <a:t> </a:t>
            </a:r>
            <a:r>
              <a:rPr lang="en-US" sz="2800" dirty="0" err="1">
                <a:solidFill>
                  <a:srgbClr val="000000"/>
                </a:solidFill>
                <a:latin typeface="Times New Roman"/>
                <a:ea typeface="Calibri"/>
              </a:rPr>
              <a:t>của</a:t>
            </a:r>
            <a:r>
              <a:rPr lang="en-US" sz="2800" dirty="0">
                <a:solidFill>
                  <a:srgbClr val="000000"/>
                </a:solidFill>
                <a:latin typeface="Times New Roman"/>
                <a:ea typeface="Calibri"/>
              </a:rPr>
              <a:t> </a:t>
            </a:r>
            <a:r>
              <a:rPr lang="en-US" sz="2800" dirty="0" err="1">
                <a:solidFill>
                  <a:srgbClr val="000000"/>
                </a:solidFill>
                <a:latin typeface="Times New Roman"/>
                <a:ea typeface="Calibri"/>
              </a:rPr>
              <a:t>thấu</a:t>
            </a:r>
            <a:r>
              <a:rPr lang="en-US" sz="2800" dirty="0">
                <a:solidFill>
                  <a:srgbClr val="000000"/>
                </a:solidFill>
                <a:latin typeface="Times New Roman"/>
                <a:ea typeface="Calibri"/>
              </a:rPr>
              <a:t> </a:t>
            </a:r>
            <a:r>
              <a:rPr lang="en-US" sz="2800" dirty="0" err="1">
                <a:solidFill>
                  <a:srgbClr val="000000"/>
                </a:solidFill>
                <a:latin typeface="Times New Roman"/>
                <a:ea typeface="Calibri"/>
              </a:rPr>
              <a:t>kính</a:t>
            </a:r>
            <a:r>
              <a:rPr lang="en-US" sz="2800" dirty="0">
                <a:solidFill>
                  <a:srgbClr val="000000"/>
                </a:solidFill>
                <a:latin typeface="Times New Roman"/>
                <a:ea typeface="Calibri"/>
              </a:rPr>
              <a:t>, ta </a:t>
            </a:r>
            <a:r>
              <a:rPr lang="en-US" sz="2800" dirty="0" err="1">
                <a:solidFill>
                  <a:srgbClr val="000000"/>
                </a:solidFill>
                <a:latin typeface="Times New Roman"/>
                <a:ea typeface="Calibri"/>
              </a:rPr>
              <a:t>làm</a:t>
            </a:r>
            <a:r>
              <a:rPr lang="en-US" sz="2800" dirty="0">
                <a:solidFill>
                  <a:srgbClr val="000000"/>
                </a:solidFill>
                <a:latin typeface="Times New Roman"/>
                <a:ea typeface="Calibri"/>
              </a:rPr>
              <a:t> </a:t>
            </a:r>
            <a:r>
              <a:rPr lang="en-US" sz="2800" dirty="0" err="1">
                <a:solidFill>
                  <a:srgbClr val="000000"/>
                </a:solidFill>
                <a:latin typeface="Times New Roman"/>
                <a:ea typeface="Calibri"/>
              </a:rPr>
              <a:t>như</a:t>
            </a:r>
            <a:r>
              <a:rPr lang="en-US" sz="2800" dirty="0">
                <a:solidFill>
                  <a:srgbClr val="000000"/>
                </a:solidFill>
                <a:latin typeface="Times New Roman"/>
                <a:ea typeface="Calibri"/>
              </a:rPr>
              <a:t> </a:t>
            </a:r>
            <a:r>
              <a:rPr lang="en-US" sz="2800" dirty="0" err="1">
                <a:solidFill>
                  <a:srgbClr val="000000"/>
                </a:solidFill>
                <a:latin typeface="Times New Roman"/>
                <a:ea typeface="Calibri"/>
              </a:rPr>
              <a:t>sau</a:t>
            </a:r>
            <a:r>
              <a:rPr lang="en-US" sz="2800" dirty="0">
                <a:solidFill>
                  <a:srgbClr val="000000"/>
                </a:solidFill>
                <a:latin typeface="Times New Roman"/>
                <a:ea typeface="Calibri"/>
              </a:rPr>
              <a:t>: </a:t>
            </a:r>
            <a:endParaRPr lang="en-US" sz="2800" dirty="0"/>
          </a:p>
        </p:txBody>
      </p:sp>
      <p:sp>
        <p:nvSpPr>
          <p:cNvPr id="7" name="Rectangle 6"/>
          <p:cNvSpPr/>
          <p:nvPr/>
        </p:nvSpPr>
        <p:spPr>
          <a:xfrm>
            <a:off x="-2433" y="1828800"/>
            <a:ext cx="9051587" cy="1815882"/>
          </a:xfrm>
          <a:prstGeom prst="rect">
            <a:avLst/>
          </a:prstGeom>
        </p:spPr>
        <p:txBody>
          <a:bodyPr wrap="square">
            <a:spAutoFit/>
          </a:bodyPr>
          <a:lstStyle/>
          <a:p>
            <a:r>
              <a:rPr lang="en-US" sz="2800" dirty="0">
                <a:solidFill>
                  <a:srgbClr val="000000"/>
                </a:solidFill>
                <a:latin typeface="Times New Roman"/>
                <a:ea typeface="Calibri"/>
              </a:rPr>
              <a:t>+ </a:t>
            </a:r>
            <a:r>
              <a:rPr lang="en-US" sz="2800" dirty="0" err="1">
                <a:solidFill>
                  <a:srgbClr val="000000"/>
                </a:solidFill>
                <a:latin typeface="Times New Roman"/>
                <a:ea typeface="Calibri"/>
              </a:rPr>
              <a:t>Sử</a:t>
            </a:r>
            <a:r>
              <a:rPr lang="en-US" sz="2800" dirty="0">
                <a:solidFill>
                  <a:srgbClr val="000000"/>
                </a:solidFill>
                <a:latin typeface="Times New Roman"/>
                <a:ea typeface="Calibri"/>
              </a:rPr>
              <a:t> </a:t>
            </a:r>
            <a:r>
              <a:rPr lang="en-US" sz="2800" dirty="0" err="1">
                <a:solidFill>
                  <a:srgbClr val="000000"/>
                </a:solidFill>
                <a:latin typeface="Times New Roman"/>
                <a:ea typeface="Calibri"/>
              </a:rPr>
              <a:t>dụng</a:t>
            </a:r>
            <a:r>
              <a:rPr lang="en-US" sz="2800" dirty="0">
                <a:solidFill>
                  <a:srgbClr val="000000"/>
                </a:solidFill>
                <a:latin typeface="Times New Roman"/>
                <a:ea typeface="Calibri"/>
              </a:rPr>
              <a:t> </a:t>
            </a:r>
            <a:r>
              <a:rPr lang="en-US" sz="2800" dirty="0" err="1">
                <a:solidFill>
                  <a:srgbClr val="000000"/>
                </a:solidFill>
                <a:latin typeface="Times New Roman"/>
                <a:ea typeface="Calibri"/>
              </a:rPr>
              <a:t>tia</a:t>
            </a:r>
            <a:r>
              <a:rPr lang="en-US" sz="2800" dirty="0">
                <a:solidFill>
                  <a:srgbClr val="000000"/>
                </a:solidFill>
                <a:latin typeface="Times New Roman"/>
                <a:ea typeface="Calibri"/>
              </a:rPr>
              <a:t> </a:t>
            </a:r>
            <a:r>
              <a:rPr lang="en-US" sz="2800" dirty="0" err="1">
                <a:solidFill>
                  <a:srgbClr val="000000"/>
                </a:solidFill>
                <a:latin typeface="Times New Roman"/>
                <a:ea typeface="Calibri"/>
              </a:rPr>
              <a:t>sáng</a:t>
            </a:r>
            <a:r>
              <a:rPr lang="en-US" sz="2800" dirty="0">
                <a:solidFill>
                  <a:srgbClr val="000000"/>
                </a:solidFill>
                <a:latin typeface="Times New Roman"/>
                <a:ea typeface="Calibri"/>
              </a:rPr>
              <a:t> </a:t>
            </a:r>
            <a:r>
              <a:rPr lang="en-US" sz="2800" dirty="0" err="1">
                <a:solidFill>
                  <a:srgbClr val="000000"/>
                </a:solidFill>
                <a:latin typeface="Times New Roman"/>
                <a:ea typeface="Calibri"/>
              </a:rPr>
              <a:t>đi</a:t>
            </a:r>
            <a:r>
              <a:rPr lang="en-US" sz="2800" dirty="0">
                <a:solidFill>
                  <a:srgbClr val="000000"/>
                </a:solidFill>
                <a:latin typeface="Times New Roman"/>
                <a:ea typeface="Calibri"/>
              </a:rPr>
              <a:t> qua </a:t>
            </a:r>
            <a:r>
              <a:rPr lang="en-US" sz="2800" dirty="0" err="1">
                <a:solidFill>
                  <a:srgbClr val="000000"/>
                </a:solidFill>
                <a:latin typeface="Times New Roman"/>
                <a:ea typeface="Calibri"/>
              </a:rPr>
              <a:t>quang</a:t>
            </a:r>
            <a:r>
              <a:rPr lang="en-US" sz="2800" dirty="0">
                <a:solidFill>
                  <a:srgbClr val="000000"/>
                </a:solidFill>
                <a:latin typeface="Times New Roman"/>
                <a:ea typeface="Calibri"/>
              </a:rPr>
              <a:t> </a:t>
            </a:r>
            <a:r>
              <a:rPr lang="en-US" sz="2800" dirty="0" err="1">
                <a:solidFill>
                  <a:srgbClr val="000000"/>
                </a:solidFill>
                <a:latin typeface="Times New Roman"/>
                <a:ea typeface="Calibri"/>
              </a:rPr>
              <a:t>tâm</a:t>
            </a:r>
            <a:r>
              <a:rPr lang="en-US" sz="2800" dirty="0">
                <a:solidFill>
                  <a:srgbClr val="000000"/>
                </a:solidFill>
                <a:latin typeface="Times New Roman"/>
                <a:ea typeface="Calibri"/>
              </a:rPr>
              <a:t> </a:t>
            </a:r>
            <a:r>
              <a:rPr lang="en-US" sz="2800" dirty="0" err="1">
                <a:solidFill>
                  <a:srgbClr val="000000"/>
                </a:solidFill>
                <a:latin typeface="Times New Roman"/>
                <a:ea typeface="Calibri"/>
              </a:rPr>
              <a:t>và</a:t>
            </a:r>
            <a:r>
              <a:rPr lang="en-US" sz="2800" dirty="0">
                <a:solidFill>
                  <a:srgbClr val="000000"/>
                </a:solidFill>
                <a:latin typeface="Times New Roman"/>
                <a:ea typeface="Calibri"/>
              </a:rPr>
              <a:t> </a:t>
            </a:r>
            <a:r>
              <a:rPr lang="en-US" sz="2800" dirty="0" err="1">
                <a:solidFill>
                  <a:srgbClr val="000000"/>
                </a:solidFill>
                <a:latin typeface="Times New Roman"/>
                <a:ea typeface="Calibri"/>
              </a:rPr>
              <a:t>tia</a:t>
            </a:r>
            <a:r>
              <a:rPr lang="en-US" sz="2800" dirty="0">
                <a:solidFill>
                  <a:srgbClr val="000000"/>
                </a:solidFill>
                <a:latin typeface="Times New Roman"/>
                <a:ea typeface="Calibri"/>
              </a:rPr>
              <a:t> </a:t>
            </a:r>
            <a:r>
              <a:rPr lang="en-US" sz="2800" dirty="0" err="1">
                <a:solidFill>
                  <a:srgbClr val="000000"/>
                </a:solidFill>
                <a:latin typeface="Times New Roman"/>
                <a:ea typeface="Calibri"/>
              </a:rPr>
              <a:t>sáng</a:t>
            </a:r>
            <a:r>
              <a:rPr lang="en-US" sz="2800" dirty="0">
                <a:solidFill>
                  <a:srgbClr val="000000"/>
                </a:solidFill>
                <a:latin typeface="Times New Roman"/>
                <a:ea typeface="Calibri"/>
              </a:rPr>
              <a:t> song </a:t>
            </a:r>
            <a:r>
              <a:rPr lang="en-US" sz="2800" dirty="0" err="1">
                <a:solidFill>
                  <a:srgbClr val="000000"/>
                </a:solidFill>
                <a:latin typeface="Times New Roman"/>
                <a:ea typeface="Calibri"/>
              </a:rPr>
              <a:t>song</a:t>
            </a:r>
            <a:r>
              <a:rPr lang="en-US" sz="2800" dirty="0">
                <a:solidFill>
                  <a:srgbClr val="000000"/>
                </a:solidFill>
                <a:latin typeface="Times New Roman"/>
                <a:ea typeface="Calibri"/>
              </a:rPr>
              <a:t> </a:t>
            </a:r>
            <a:r>
              <a:rPr lang="en-US" sz="2800" dirty="0" err="1">
                <a:solidFill>
                  <a:srgbClr val="000000"/>
                </a:solidFill>
                <a:latin typeface="Times New Roman"/>
                <a:ea typeface="Calibri"/>
              </a:rPr>
              <a:t>tới</a:t>
            </a:r>
            <a:r>
              <a:rPr lang="en-US" sz="2800" dirty="0">
                <a:solidFill>
                  <a:srgbClr val="000000"/>
                </a:solidFill>
                <a:latin typeface="Times New Roman"/>
                <a:ea typeface="Calibri"/>
              </a:rPr>
              <a:t> </a:t>
            </a:r>
            <a:r>
              <a:rPr lang="en-US" sz="2800" dirty="0" err="1">
                <a:solidFill>
                  <a:srgbClr val="000000"/>
                </a:solidFill>
                <a:latin typeface="Times New Roman"/>
                <a:ea typeface="Calibri"/>
              </a:rPr>
              <a:t>trục</a:t>
            </a:r>
            <a:r>
              <a:rPr lang="en-US" sz="2800" dirty="0">
                <a:solidFill>
                  <a:srgbClr val="000000"/>
                </a:solidFill>
                <a:latin typeface="Times New Roman"/>
                <a:ea typeface="Calibri"/>
              </a:rPr>
              <a:t> </a:t>
            </a:r>
            <a:r>
              <a:rPr lang="en-US" sz="2800" dirty="0" err="1">
                <a:solidFill>
                  <a:srgbClr val="000000"/>
                </a:solidFill>
                <a:latin typeface="Times New Roman"/>
                <a:ea typeface="Calibri"/>
              </a:rPr>
              <a:t>chính</a:t>
            </a:r>
            <a:r>
              <a:rPr lang="en-US" sz="2800" dirty="0">
                <a:solidFill>
                  <a:srgbClr val="000000"/>
                </a:solidFill>
                <a:latin typeface="Times New Roman"/>
                <a:ea typeface="Calibri"/>
              </a:rPr>
              <a:t> </a:t>
            </a:r>
            <a:r>
              <a:rPr lang="en-US" sz="2800" dirty="0" err="1">
                <a:solidFill>
                  <a:srgbClr val="000000"/>
                </a:solidFill>
                <a:latin typeface="Times New Roman"/>
                <a:ea typeface="Calibri"/>
              </a:rPr>
              <a:t>xuất</a:t>
            </a:r>
            <a:r>
              <a:rPr lang="en-US" sz="2800" dirty="0">
                <a:solidFill>
                  <a:srgbClr val="000000"/>
                </a:solidFill>
                <a:latin typeface="Times New Roman"/>
                <a:ea typeface="Calibri"/>
              </a:rPr>
              <a:t> </a:t>
            </a:r>
            <a:r>
              <a:rPr lang="en-US" sz="2800" dirty="0" err="1">
                <a:solidFill>
                  <a:srgbClr val="000000"/>
                </a:solidFill>
                <a:latin typeface="Times New Roman"/>
                <a:ea typeface="Calibri"/>
              </a:rPr>
              <a:t>phát</a:t>
            </a:r>
            <a:r>
              <a:rPr lang="en-US" sz="2800" dirty="0">
                <a:solidFill>
                  <a:srgbClr val="000000"/>
                </a:solidFill>
                <a:latin typeface="Times New Roman"/>
                <a:ea typeface="Calibri"/>
              </a:rPr>
              <a:t> </a:t>
            </a:r>
            <a:r>
              <a:rPr lang="en-US" sz="2800" dirty="0" err="1">
                <a:solidFill>
                  <a:srgbClr val="000000"/>
                </a:solidFill>
                <a:latin typeface="Times New Roman"/>
                <a:ea typeface="Calibri"/>
              </a:rPr>
              <a:t>từ</a:t>
            </a:r>
            <a:r>
              <a:rPr lang="en-US" sz="2800" dirty="0">
                <a:solidFill>
                  <a:srgbClr val="000000"/>
                </a:solidFill>
                <a:latin typeface="Times New Roman"/>
                <a:ea typeface="Calibri"/>
              </a:rPr>
              <a:t> B. </a:t>
            </a:r>
            <a:r>
              <a:rPr lang="en-US" sz="2800" dirty="0" err="1">
                <a:solidFill>
                  <a:srgbClr val="000000"/>
                </a:solidFill>
                <a:latin typeface="Times New Roman"/>
                <a:ea typeface="Calibri"/>
              </a:rPr>
              <a:t>Điểm</a:t>
            </a:r>
            <a:r>
              <a:rPr lang="en-US" sz="2800" dirty="0">
                <a:solidFill>
                  <a:srgbClr val="000000"/>
                </a:solidFill>
                <a:latin typeface="Times New Roman"/>
                <a:ea typeface="Calibri"/>
              </a:rPr>
              <a:t> B </a:t>
            </a:r>
            <a:r>
              <a:rPr lang="en-US" sz="2800" dirty="0" err="1">
                <a:solidFill>
                  <a:srgbClr val="000000"/>
                </a:solidFill>
                <a:latin typeface="Times New Roman"/>
                <a:ea typeface="Calibri"/>
              </a:rPr>
              <a:t>là</a:t>
            </a:r>
            <a:r>
              <a:rPr lang="en-US" sz="2800" dirty="0">
                <a:solidFill>
                  <a:srgbClr val="000000"/>
                </a:solidFill>
                <a:latin typeface="Times New Roman"/>
                <a:ea typeface="Calibri"/>
              </a:rPr>
              <a:t> </a:t>
            </a:r>
            <a:r>
              <a:rPr lang="en-US" sz="2800" dirty="0" err="1">
                <a:solidFill>
                  <a:srgbClr val="000000"/>
                </a:solidFill>
                <a:latin typeface="Times New Roman"/>
                <a:ea typeface="Calibri"/>
              </a:rPr>
              <a:t>điểm</a:t>
            </a:r>
            <a:r>
              <a:rPr lang="en-US" sz="2800" dirty="0">
                <a:solidFill>
                  <a:srgbClr val="000000"/>
                </a:solidFill>
                <a:latin typeface="Times New Roman"/>
                <a:ea typeface="Calibri"/>
              </a:rPr>
              <a:t> </a:t>
            </a:r>
            <a:r>
              <a:rPr lang="en-US" sz="2800" dirty="0" err="1">
                <a:solidFill>
                  <a:srgbClr val="000000"/>
                </a:solidFill>
                <a:latin typeface="Times New Roman"/>
                <a:ea typeface="Calibri"/>
              </a:rPr>
              <a:t>sáng</a:t>
            </a:r>
            <a:r>
              <a:rPr lang="en-US" sz="2800" dirty="0">
                <a:solidFill>
                  <a:srgbClr val="000000"/>
                </a:solidFill>
                <a:latin typeface="Times New Roman"/>
                <a:ea typeface="Calibri"/>
              </a:rPr>
              <a:t> </a:t>
            </a:r>
            <a:r>
              <a:rPr lang="en-US" sz="2800" dirty="0" err="1">
                <a:solidFill>
                  <a:srgbClr val="000000"/>
                </a:solidFill>
                <a:latin typeface="Times New Roman"/>
                <a:ea typeface="Calibri"/>
              </a:rPr>
              <a:t>trên</a:t>
            </a:r>
            <a:r>
              <a:rPr lang="en-US" sz="2800" dirty="0">
                <a:solidFill>
                  <a:srgbClr val="000000"/>
                </a:solidFill>
                <a:latin typeface="Times New Roman"/>
                <a:ea typeface="Calibri"/>
              </a:rPr>
              <a:t> </a:t>
            </a:r>
            <a:r>
              <a:rPr lang="en-US" sz="2800" dirty="0" err="1">
                <a:solidFill>
                  <a:srgbClr val="000000"/>
                </a:solidFill>
                <a:latin typeface="Times New Roman"/>
                <a:ea typeface="Calibri"/>
              </a:rPr>
              <a:t>vật</a:t>
            </a:r>
            <a:r>
              <a:rPr lang="en-US" sz="2800" dirty="0">
                <a:solidFill>
                  <a:srgbClr val="000000"/>
                </a:solidFill>
                <a:latin typeface="Times New Roman"/>
                <a:ea typeface="Calibri"/>
              </a:rPr>
              <a:t> </a:t>
            </a:r>
            <a:r>
              <a:rPr lang="en-US" sz="2800" dirty="0" err="1">
                <a:solidFill>
                  <a:srgbClr val="000000"/>
                </a:solidFill>
                <a:latin typeface="Times New Roman"/>
                <a:ea typeface="Calibri"/>
              </a:rPr>
              <a:t>nằm</a:t>
            </a:r>
            <a:r>
              <a:rPr lang="en-US" sz="2800" dirty="0">
                <a:solidFill>
                  <a:srgbClr val="000000"/>
                </a:solidFill>
                <a:latin typeface="Times New Roman"/>
                <a:ea typeface="Calibri"/>
              </a:rPr>
              <a:t> </a:t>
            </a:r>
            <a:r>
              <a:rPr lang="en-US" sz="2800" dirty="0" err="1">
                <a:solidFill>
                  <a:srgbClr val="000000"/>
                </a:solidFill>
                <a:latin typeface="Times New Roman"/>
                <a:ea typeface="Calibri"/>
              </a:rPr>
              <a:t>vật</a:t>
            </a:r>
            <a:r>
              <a:rPr lang="en-US" sz="2800" dirty="0">
                <a:solidFill>
                  <a:srgbClr val="000000"/>
                </a:solidFill>
                <a:latin typeface="Times New Roman"/>
                <a:ea typeface="Calibri"/>
              </a:rPr>
              <a:t> </a:t>
            </a:r>
            <a:r>
              <a:rPr lang="en-US" sz="2800" dirty="0" err="1">
                <a:solidFill>
                  <a:srgbClr val="000000"/>
                </a:solidFill>
                <a:latin typeface="Times New Roman"/>
                <a:ea typeface="Calibri"/>
              </a:rPr>
              <a:t>nằm</a:t>
            </a:r>
            <a:r>
              <a:rPr lang="en-US" sz="2800" dirty="0">
                <a:solidFill>
                  <a:srgbClr val="000000"/>
                </a:solidFill>
                <a:latin typeface="Times New Roman"/>
                <a:ea typeface="Calibri"/>
              </a:rPr>
              <a:t> </a:t>
            </a:r>
            <a:r>
              <a:rPr lang="en-US" sz="2800" dirty="0" err="1">
                <a:solidFill>
                  <a:srgbClr val="000000"/>
                </a:solidFill>
                <a:latin typeface="Times New Roman"/>
                <a:ea typeface="Calibri"/>
              </a:rPr>
              <a:t>ngoài</a:t>
            </a:r>
            <a:r>
              <a:rPr lang="en-US" sz="2800" dirty="0">
                <a:solidFill>
                  <a:srgbClr val="000000"/>
                </a:solidFill>
                <a:latin typeface="Times New Roman"/>
                <a:ea typeface="Calibri"/>
              </a:rPr>
              <a:t> </a:t>
            </a:r>
            <a:r>
              <a:rPr lang="en-US" sz="2800" dirty="0" err="1">
                <a:solidFill>
                  <a:srgbClr val="000000"/>
                </a:solidFill>
                <a:latin typeface="Times New Roman"/>
                <a:ea typeface="Calibri"/>
              </a:rPr>
              <a:t>trục</a:t>
            </a:r>
            <a:r>
              <a:rPr lang="en-US" sz="2800" dirty="0">
                <a:solidFill>
                  <a:srgbClr val="000000"/>
                </a:solidFill>
                <a:latin typeface="Times New Roman"/>
                <a:ea typeface="Calibri"/>
              </a:rPr>
              <a:t> </a:t>
            </a:r>
            <a:r>
              <a:rPr lang="en-US" sz="2800" dirty="0" err="1">
                <a:solidFill>
                  <a:srgbClr val="000000"/>
                </a:solidFill>
                <a:latin typeface="Times New Roman"/>
                <a:ea typeface="Calibri"/>
              </a:rPr>
              <a:t>chính</a:t>
            </a:r>
            <a:r>
              <a:rPr lang="en-US" sz="2800" dirty="0">
                <a:solidFill>
                  <a:srgbClr val="000000"/>
                </a:solidFill>
                <a:latin typeface="Times New Roman"/>
                <a:ea typeface="Calibri"/>
              </a:rPr>
              <a:t>. </a:t>
            </a:r>
            <a:r>
              <a:rPr lang="en-US" sz="2800" dirty="0" err="1">
                <a:solidFill>
                  <a:srgbClr val="000000"/>
                </a:solidFill>
                <a:latin typeface="Times New Roman"/>
                <a:ea typeface="Calibri"/>
              </a:rPr>
              <a:t>Giao</a:t>
            </a:r>
            <a:r>
              <a:rPr lang="en-US" sz="2800" dirty="0">
                <a:solidFill>
                  <a:srgbClr val="000000"/>
                </a:solidFill>
                <a:latin typeface="Times New Roman"/>
                <a:ea typeface="Calibri"/>
              </a:rPr>
              <a:t> </a:t>
            </a:r>
            <a:r>
              <a:rPr lang="en-US" sz="2800" dirty="0" err="1">
                <a:solidFill>
                  <a:srgbClr val="000000"/>
                </a:solidFill>
                <a:latin typeface="Times New Roman"/>
                <a:ea typeface="Calibri"/>
              </a:rPr>
              <a:t>điểm</a:t>
            </a:r>
            <a:r>
              <a:rPr lang="en-US" sz="2800" dirty="0">
                <a:solidFill>
                  <a:srgbClr val="000000"/>
                </a:solidFill>
                <a:latin typeface="Times New Roman"/>
                <a:ea typeface="Calibri"/>
              </a:rPr>
              <a:t> </a:t>
            </a:r>
            <a:r>
              <a:rPr lang="en-US" sz="2800" dirty="0" err="1">
                <a:solidFill>
                  <a:srgbClr val="000000"/>
                </a:solidFill>
                <a:latin typeface="Times New Roman"/>
                <a:ea typeface="Calibri"/>
              </a:rPr>
              <a:t>của</a:t>
            </a:r>
            <a:r>
              <a:rPr lang="en-US" sz="2800" dirty="0">
                <a:solidFill>
                  <a:srgbClr val="000000"/>
                </a:solidFill>
                <a:latin typeface="Times New Roman"/>
                <a:ea typeface="Calibri"/>
              </a:rPr>
              <a:t> </a:t>
            </a:r>
            <a:r>
              <a:rPr lang="en-US" sz="2800" dirty="0" err="1">
                <a:solidFill>
                  <a:srgbClr val="000000"/>
                </a:solidFill>
                <a:latin typeface="Times New Roman"/>
                <a:ea typeface="Calibri"/>
              </a:rPr>
              <a:t>hai</a:t>
            </a:r>
            <a:r>
              <a:rPr lang="en-US" sz="2800" dirty="0">
                <a:solidFill>
                  <a:srgbClr val="000000"/>
                </a:solidFill>
                <a:latin typeface="Times New Roman"/>
                <a:ea typeface="Calibri"/>
              </a:rPr>
              <a:t> </a:t>
            </a:r>
            <a:r>
              <a:rPr lang="en-US" sz="2800" dirty="0" err="1">
                <a:solidFill>
                  <a:srgbClr val="000000"/>
                </a:solidFill>
                <a:latin typeface="Times New Roman"/>
                <a:ea typeface="Calibri"/>
              </a:rPr>
              <a:t>tia</a:t>
            </a:r>
            <a:r>
              <a:rPr lang="en-US" sz="2800" dirty="0">
                <a:solidFill>
                  <a:srgbClr val="000000"/>
                </a:solidFill>
                <a:latin typeface="Times New Roman"/>
                <a:ea typeface="Calibri"/>
              </a:rPr>
              <a:t> </a:t>
            </a:r>
            <a:r>
              <a:rPr lang="en-US" sz="2800" dirty="0" err="1">
                <a:solidFill>
                  <a:srgbClr val="000000"/>
                </a:solidFill>
                <a:latin typeface="Times New Roman"/>
                <a:ea typeface="Calibri"/>
              </a:rPr>
              <a:t>ló</a:t>
            </a:r>
            <a:r>
              <a:rPr lang="en-US" sz="2800" dirty="0">
                <a:solidFill>
                  <a:srgbClr val="000000"/>
                </a:solidFill>
                <a:latin typeface="Times New Roman"/>
                <a:ea typeface="Calibri"/>
              </a:rPr>
              <a:t> </a:t>
            </a:r>
            <a:r>
              <a:rPr lang="en-US" sz="2800" dirty="0" err="1">
                <a:solidFill>
                  <a:srgbClr val="000000"/>
                </a:solidFill>
                <a:latin typeface="Times New Roman"/>
                <a:ea typeface="Calibri"/>
              </a:rPr>
              <a:t>là</a:t>
            </a:r>
            <a:r>
              <a:rPr lang="en-US" sz="2800" dirty="0">
                <a:solidFill>
                  <a:srgbClr val="000000"/>
                </a:solidFill>
                <a:latin typeface="Times New Roman"/>
                <a:ea typeface="Calibri"/>
              </a:rPr>
              <a:t> </a:t>
            </a:r>
            <a:r>
              <a:rPr lang="en-US" sz="2800" dirty="0" err="1">
                <a:solidFill>
                  <a:srgbClr val="000000"/>
                </a:solidFill>
                <a:latin typeface="Times New Roman"/>
                <a:ea typeface="Calibri"/>
              </a:rPr>
              <a:t>ảnh</a:t>
            </a:r>
            <a:r>
              <a:rPr lang="en-US" sz="2800" dirty="0">
                <a:solidFill>
                  <a:srgbClr val="000000"/>
                </a:solidFill>
                <a:latin typeface="Times New Roman"/>
                <a:ea typeface="Calibri"/>
              </a:rPr>
              <a:t> B' </a:t>
            </a:r>
            <a:r>
              <a:rPr lang="en-US" sz="2800" dirty="0" err="1">
                <a:solidFill>
                  <a:srgbClr val="000000"/>
                </a:solidFill>
                <a:latin typeface="Times New Roman"/>
                <a:ea typeface="Calibri"/>
              </a:rPr>
              <a:t>của</a:t>
            </a:r>
            <a:r>
              <a:rPr lang="en-US" sz="2800" dirty="0">
                <a:solidFill>
                  <a:srgbClr val="000000"/>
                </a:solidFill>
                <a:latin typeface="Times New Roman"/>
                <a:ea typeface="Calibri"/>
              </a:rPr>
              <a:t> </a:t>
            </a:r>
            <a:r>
              <a:rPr lang="en-US" sz="2800" dirty="0" err="1">
                <a:solidFill>
                  <a:srgbClr val="000000"/>
                </a:solidFill>
                <a:latin typeface="Times New Roman"/>
                <a:ea typeface="Calibri"/>
              </a:rPr>
              <a:t>điểm</a:t>
            </a:r>
            <a:r>
              <a:rPr lang="en-US" sz="2800" dirty="0">
                <a:solidFill>
                  <a:srgbClr val="000000"/>
                </a:solidFill>
                <a:latin typeface="Times New Roman"/>
                <a:ea typeface="Calibri"/>
              </a:rPr>
              <a:t> B. </a:t>
            </a:r>
            <a:endParaRPr lang="en-US" sz="2800" dirty="0"/>
          </a:p>
        </p:txBody>
      </p:sp>
      <p:pic>
        <p:nvPicPr>
          <p:cNvPr id="8" name="Picture 7" descr="https://img.loigiaihay.com/picture/2024/0513/t.png"/>
          <p:cNvPicPr/>
          <p:nvPr/>
        </p:nvPicPr>
        <p:blipFill>
          <a:blip r:embed="rId2">
            <a:extLst>
              <a:ext uri="{28A0092B-C50C-407E-A947-70E740481C1C}">
                <a14:useLocalDpi xmlns:a14="http://schemas.microsoft.com/office/drawing/2010/main" val="0"/>
              </a:ext>
            </a:extLst>
          </a:blip>
          <a:srcRect/>
          <a:stretch>
            <a:fillRect/>
          </a:stretch>
        </p:blipFill>
        <p:spPr bwMode="auto">
          <a:xfrm>
            <a:off x="2209800" y="4488504"/>
            <a:ext cx="5943600" cy="2209800"/>
          </a:xfrm>
          <a:prstGeom prst="rect">
            <a:avLst/>
          </a:prstGeom>
          <a:noFill/>
          <a:ln>
            <a:noFill/>
          </a:ln>
        </p:spPr>
      </p:pic>
    </p:spTree>
    <p:extLst>
      <p:ext uri="{BB962C8B-B14F-4D97-AF65-F5344CB8AC3E}">
        <p14:creationId xmlns:p14="http://schemas.microsoft.com/office/powerpoint/2010/main" val="1891482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wheel(1)">
                                      <p:cBhvr>
                                        <p:cTn id="14" dur="20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1000"/>
                                        <p:tgtEl>
                                          <p:spTgt spid="5">
                                            <p:txEl>
                                              <p:pRg st="0" end="0"/>
                                            </p:txEl>
                                          </p:spTgt>
                                        </p:tgtEl>
                                      </p:cBhvr>
                                    </p:animEffect>
                                    <p:anim calcmode="lin" valueType="num">
                                      <p:cBhvr>
                                        <p:cTn id="2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circle(in)">
                                      <p:cBhvr>
                                        <p:cTn id="3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954107"/>
          </a:xfrm>
          <a:prstGeom prst="rect">
            <a:avLst/>
          </a:prstGeom>
        </p:spPr>
        <p:txBody>
          <a:bodyPr wrap="square">
            <a:spAutoFit/>
          </a:bodyPr>
          <a:lstStyle/>
          <a:p>
            <a:r>
              <a:rPr lang="en-US" sz="2800" dirty="0" err="1">
                <a:solidFill>
                  <a:srgbClr val="FF0000"/>
                </a:solidFill>
                <a:latin typeface="Times New Roman"/>
                <a:ea typeface="Calibri"/>
              </a:rPr>
              <a:t>Quy</a:t>
            </a:r>
            <a:r>
              <a:rPr lang="en-US" sz="2800" dirty="0">
                <a:solidFill>
                  <a:srgbClr val="FF0000"/>
                </a:solidFill>
                <a:latin typeface="Times New Roman"/>
                <a:ea typeface="Calibri"/>
              </a:rPr>
              <a:t> </a:t>
            </a:r>
            <a:r>
              <a:rPr lang="en-US" sz="2800" dirty="0" err="1">
                <a:solidFill>
                  <a:srgbClr val="FF0000"/>
                </a:solidFill>
                <a:latin typeface="Times New Roman"/>
                <a:ea typeface="Calibri"/>
              </a:rPr>
              <a:t>ước</a:t>
            </a:r>
            <a:r>
              <a:rPr lang="en-US" sz="2800" dirty="0">
                <a:solidFill>
                  <a:srgbClr val="FF0000"/>
                </a:solidFill>
                <a:latin typeface="Times New Roman"/>
                <a:ea typeface="Calibri"/>
              </a:rPr>
              <a:t>: </a:t>
            </a:r>
            <a:r>
              <a:rPr lang="en-US" sz="2800" dirty="0" err="1">
                <a:solidFill>
                  <a:srgbClr val="FF0000"/>
                </a:solidFill>
                <a:latin typeface="Times New Roman"/>
                <a:ea typeface="Calibri"/>
              </a:rPr>
              <a:t>Ảnh</a:t>
            </a:r>
            <a:r>
              <a:rPr lang="en-US" sz="2800" dirty="0">
                <a:solidFill>
                  <a:srgbClr val="FF0000"/>
                </a:solidFill>
                <a:latin typeface="Times New Roman"/>
                <a:ea typeface="Calibri"/>
              </a:rPr>
              <a:t> </a:t>
            </a:r>
            <a:r>
              <a:rPr lang="en-US" sz="2800" dirty="0" err="1">
                <a:solidFill>
                  <a:srgbClr val="FF0000"/>
                </a:solidFill>
                <a:latin typeface="Times New Roman"/>
                <a:ea typeface="Calibri"/>
              </a:rPr>
              <a:t>được</a:t>
            </a:r>
            <a:r>
              <a:rPr lang="en-US" sz="2800" dirty="0">
                <a:solidFill>
                  <a:srgbClr val="FF0000"/>
                </a:solidFill>
                <a:latin typeface="Times New Roman"/>
                <a:ea typeface="Calibri"/>
              </a:rPr>
              <a:t> </a:t>
            </a:r>
            <a:r>
              <a:rPr lang="en-US" sz="2800" dirty="0" err="1">
                <a:solidFill>
                  <a:srgbClr val="FF0000"/>
                </a:solidFill>
                <a:latin typeface="Times New Roman"/>
                <a:ea typeface="Calibri"/>
              </a:rPr>
              <a:t>biểu</a:t>
            </a:r>
            <a:r>
              <a:rPr lang="en-US" sz="2800" dirty="0">
                <a:solidFill>
                  <a:srgbClr val="FF0000"/>
                </a:solidFill>
                <a:latin typeface="Times New Roman"/>
                <a:ea typeface="Calibri"/>
              </a:rPr>
              <a:t> </a:t>
            </a:r>
            <a:r>
              <a:rPr lang="en-US" sz="2800" dirty="0" err="1">
                <a:solidFill>
                  <a:srgbClr val="FF0000"/>
                </a:solidFill>
                <a:latin typeface="Times New Roman"/>
                <a:ea typeface="Calibri"/>
              </a:rPr>
              <a:t>diễn</a:t>
            </a:r>
            <a:r>
              <a:rPr lang="en-US" sz="2800" dirty="0">
                <a:solidFill>
                  <a:srgbClr val="FF0000"/>
                </a:solidFill>
                <a:latin typeface="Times New Roman"/>
                <a:ea typeface="Calibri"/>
              </a:rPr>
              <a:t> </a:t>
            </a:r>
            <a:r>
              <a:rPr lang="en-US" sz="2800" dirty="0" err="1">
                <a:solidFill>
                  <a:srgbClr val="FF0000"/>
                </a:solidFill>
                <a:latin typeface="Times New Roman"/>
                <a:ea typeface="Calibri"/>
              </a:rPr>
              <a:t>bằng</a:t>
            </a:r>
            <a:r>
              <a:rPr lang="en-US" sz="2800" dirty="0">
                <a:solidFill>
                  <a:srgbClr val="FF0000"/>
                </a:solidFill>
                <a:latin typeface="Times New Roman"/>
                <a:ea typeface="Calibri"/>
              </a:rPr>
              <a:t> </a:t>
            </a:r>
            <a:r>
              <a:rPr lang="en-US" sz="2800" dirty="0" err="1">
                <a:solidFill>
                  <a:srgbClr val="FF0000"/>
                </a:solidFill>
                <a:latin typeface="Times New Roman"/>
                <a:ea typeface="Calibri"/>
              </a:rPr>
              <a:t>mũi</a:t>
            </a:r>
            <a:r>
              <a:rPr lang="en-US" sz="2800" dirty="0">
                <a:solidFill>
                  <a:srgbClr val="FF0000"/>
                </a:solidFill>
                <a:latin typeface="Times New Roman"/>
                <a:ea typeface="Calibri"/>
              </a:rPr>
              <a:t> </a:t>
            </a:r>
            <a:r>
              <a:rPr lang="en-US" sz="2800" dirty="0" err="1">
                <a:solidFill>
                  <a:srgbClr val="FF0000"/>
                </a:solidFill>
                <a:latin typeface="Times New Roman"/>
                <a:ea typeface="Calibri"/>
              </a:rPr>
              <a:t>tên</a:t>
            </a:r>
            <a:r>
              <a:rPr lang="en-US" sz="2800" dirty="0">
                <a:solidFill>
                  <a:srgbClr val="FF0000"/>
                </a:solidFill>
                <a:latin typeface="Times New Roman"/>
                <a:ea typeface="Calibri"/>
              </a:rPr>
              <a:t> </a:t>
            </a:r>
            <a:r>
              <a:rPr lang="en-US" sz="2800" dirty="0" err="1">
                <a:solidFill>
                  <a:srgbClr val="FF0000"/>
                </a:solidFill>
                <a:latin typeface="Times New Roman"/>
                <a:ea typeface="Calibri"/>
              </a:rPr>
              <a:t>nét</a:t>
            </a:r>
            <a:r>
              <a:rPr lang="en-US" sz="2800" dirty="0">
                <a:solidFill>
                  <a:srgbClr val="FF0000"/>
                </a:solidFill>
                <a:latin typeface="Times New Roman"/>
                <a:ea typeface="Calibri"/>
              </a:rPr>
              <a:t> </a:t>
            </a:r>
            <a:r>
              <a:rPr lang="en-US" sz="2800" dirty="0" err="1">
                <a:solidFill>
                  <a:srgbClr val="FF0000"/>
                </a:solidFill>
                <a:latin typeface="Times New Roman"/>
                <a:ea typeface="Calibri"/>
              </a:rPr>
              <a:t>liền</a:t>
            </a:r>
            <a:r>
              <a:rPr lang="en-US" sz="2800" dirty="0">
                <a:solidFill>
                  <a:srgbClr val="FF0000"/>
                </a:solidFill>
                <a:latin typeface="Times New Roman"/>
                <a:ea typeface="Calibri"/>
              </a:rPr>
              <a:t> </a:t>
            </a:r>
            <a:r>
              <a:rPr lang="en-US" sz="2800" dirty="0" err="1">
                <a:solidFill>
                  <a:srgbClr val="FF0000"/>
                </a:solidFill>
                <a:latin typeface="Times New Roman"/>
                <a:ea typeface="Calibri"/>
              </a:rPr>
              <a:t>nếu</a:t>
            </a:r>
            <a:r>
              <a:rPr lang="en-US" sz="2800" dirty="0">
                <a:solidFill>
                  <a:srgbClr val="FF0000"/>
                </a:solidFill>
                <a:latin typeface="Times New Roman"/>
                <a:ea typeface="Calibri"/>
              </a:rPr>
              <a:t> </a:t>
            </a:r>
            <a:r>
              <a:rPr lang="en-US" sz="2800" dirty="0" err="1">
                <a:solidFill>
                  <a:srgbClr val="FF0000"/>
                </a:solidFill>
                <a:latin typeface="Times New Roman"/>
                <a:ea typeface="Calibri"/>
              </a:rPr>
              <a:t>là</a:t>
            </a:r>
            <a:r>
              <a:rPr lang="en-US" sz="2800" dirty="0">
                <a:solidFill>
                  <a:srgbClr val="FF0000"/>
                </a:solidFill>
                <a:latin typeface="Times New Roman"/>
                <a:ea typeface="Calibri"/>
              </a:rPr>
              <a:t> </a:t>
            </a:r>
            <a:r>
              <a:rPr lang="en-US" sz="2800" dirty="0" err="1">
                <a:solidFill>
                  <a:srgbClr val="FF0000"/>
                </a:solidFill>
                <a:latin typeface="Times New Roman"/>
                <a:ea typeface="Calibri"/>
              </a:rPr>
              <a:t>ảnh</a:t>
            </a:r>
            <a:r>
              <a:rPr lang="en-US" sz="2800" dirty="0">
                <a:solidFill>
                  <a:srgbClr val="FF0000"/>
                </a:solidFill>
                <a:latin typeface="Times New Roman"/>
                <a:ea typeface="Calibri"/>
              </a:rPr>
              <a:t> </a:t>
            </a:r>
            <a:r>
              <a:rPr lang="en-US" sz="2800" dirty="0" err="1">
                <a:solidFill>
                  <a:srgbClr val="FF0000"/>
                </a:solidFill>
                <a:latin typeface="Times New Roman"/>
                <a:ea typeface="Calibri"/>
              </a:rPr>
              <a:t>thật</a:t>
            </a:r>
            <a:r>
              <a:rPr lang="en-US" sz="2800" dirty="0">
                <a:solidFill>
                  <a:srgbClr val="FF0000"/>
                </a:solidFill>
                <a:latin typeface="Times New Roman"/>
                <a:ea typeface="Calibri"/>
              </a:rPr>
              <a:t>, </a:t>
            </a:r>
            <a:r>
              <a:rPr lang="en-US" sz="2800" dirty="0" err="1">
                <a:solidFill>
                  <a:srgbClr val="FF0000"/>
                </a:solidFill>
                <a:latin typeface="Times New Roman"/>
                <a:ea typeface="Calibri"/>
              </a:rPr>
              <a:t>mũi</a:t>
            </a:r>
            <a:r>
              <a:rPr lang="en-US" sz="2800" dirty="0">
                <a:solidFill>
                  <a:srgbClr val="FF0000"/>
                </a:solidFill>
                <a:latin typeface="Times New Roman"/>
                <a:ea typeface="Calibri"/>
              </a:rPr>
              <a:t> </a:t>
            </a:r>
            <a:r>
              <a:rPr lang="en-US" sz="2800" dirty="0" err="1">
                <a:solidFill>
                  <a:srgbClr val="FF0000"/>
                </a:solidFill>
                <a:latin typeface="Times New Roman"/>
                <a:ea typeface="Calibri"/>
              </a:rPr>
              <a:t>tên</a:t>
            </a:r>
            <a:r>
              <a:rPr lang="en-US" sz="2800" dirty="0">
                <a:solidFill>
                  <a:srgbClr val="FF0000"/>
                </a:solidFill>
                <a:latin typeface="Times New Roman"/>
                <a:ea typeface="Calibri"/>
              </a:rPr>
              <a:t> </a:t>
            </a:r>
            <a:r>
              <a:rPr lang="en-US" sz="2800" dirty="0" err="1">
                <a:solidFill>
                  <a:srgbClr val="FF0000"/>
                </a:solidFill>
                <a:latin typeface="Times New Roman"/>
                <a:ea typeface="Calibri"/>
              </a:rPr>
              <a:t>nét</a:t>
            </a:r>
            <a:r>
              <a:rPr lang="en-US" sz="2800" dirty="0">
                <a:solidFill>
                  <a:srgbClr val="FF0000"/>
                </a:solidFill>
                <a:latin typeface="Times New Roman"/>
                <a:ea typeface="Calibri"/>
              </a:rPr>
              <a:t> </a:t>
            </a:r>
            <a:r>
              <a:rPr lang="en-US" sz="2800" dirty="0" err="1">
                <a:solidFill>
                  <a:srgbClr val="FF0000"/>
                </a:solidFill>
                <a:latin typeface="Times New Roman"/>
                <a:ea typeface="Calibri"/>
              </a:rPr>
              <a:t>đứt</a:t>
            </a:r>
            <a:r>
              <a:rPr lang="en-US" sz="2800" dirty="0">
                <a:solidFill>
                  <a:srgbClr val="FF0000"/>
                </a:solidFill>
                <a:latin typeface="Times New Roman"/>
                <a:ea typeface="Calibri"/>
              </a:rPr>
              <a:t> </a:t>
            </a:r>
            <a:r>
              <a:rPr lang="en-US" sz="2800" dirty="0" err="1">
                <a:solidFill>
                  <a:srgbClr val="FF0000"/>
                </a:solidFill>
                <a:latin typeface="Times New Roman"/>
                <a:ea typeface="Calibri"/>
              </a:rPr>
              <a:t>nếu</a:t>
            </a:r>
            <a:r>
              <a:rPr lang="en-US" sz="2800" dirty="0">
                <a:solidFill>
                  <a:srgbClr val="FF0000"/>
                </a:solidFill>
                <a:latin typeface="Times New Roman"/>
                <a:ea typeface="Calibri"/>
              </a:rPr>
              <a:t> </a:t>
            </a:r>
            <a:r>
              <a:rPr lang="en-US" sz="2800" dirty="0" err="1">
                <a:solidFill>
                  <a:srgbClr val="FF0000"/>
                </a:solidFill>
                <a:latin typeface="Times New Roman"/>
                <a:ea typeface="Calibri"/>
              </a:rPr>
              <a:t>là</a:t>
            </a:r>
            <a:r>
              <a:rPr lang="en-US" sz="2800" dirty="0">
                <a:solidFill>
                  <a:srgbClr val="FF0000"/>
                </a:solidFill>
                <a:latin typeface="Times New Roman"/>
                <a:ea typeface="Calibri"/>
              </a:rPr>
              <a:t> </a:t>
            </a:r>
            <a:r>
              <a:rPr lang="en-US" sz="2800" dirty="0" err="1">
                <a:solidFill>
                  <a:srgbClr val="FF0000"/>
                </a:solidFill>
                <a:latin typeface="Times New Roman"/>
                <a:ea typeface="Calibri"/>
              </a:rPr>
              <a:t>ảnh</a:t>
            </a:r>
            <a:r>
              <a:rPr lang="en-US" sz="2800" dirty="0">
                <a:solidFill>
                  <a:srgbClr val="FF0000"/>
                </a:solidFill>
                <a:latin typeface="Times New Roman"/>
                <a:ea typeface="Calibri"/>
              </a:rPr>
              <a:t> </a:t>
            </a:r>
            <a:r>
              <a:rPr lang="en-US" sz="2800" dirty="0" err="1">
                <a:solidFill>
                  <a:srgbClr val="FF0000"/>
                </a:solidFill>
                <a:latin typeface="Times New Roman"/>
                <a:ea typeface="Calibri"/>
              </a:rPr>
              <a:t>ảo</a:t>
            </a:r>
            <a:r>
              <a:rPr lang="en-US" sz="2800" dirty="0">
                <a:solidFill>
                  <a:srgbClr val="FF0000"/>
                </a:solidFill>
                <a:latin typeface="Times New Roman"/>
                <a:ea typeface="Calibri"/>
              </a:rPr>
              <a:t> </a:t>
            </a:r>
            <a:endParaRPr lang="en-US" sz="2800" dirty="0">
              <a:solidFill>
                <a:srgbClr val="FF0000"/>
              </a:solidFill>
            </a:endParaRPr>
          </a:p>
        </p:txBody>
      </p:sp>
      <p:sp>
        <p:nvSpPr>
          <p:cNvPr id="3" name="Rectangle 2"/>
          <p:cNvSpPr/>
          <p:nvPr/>
        </p:nvSpPr>
        <p:spPr>
          <a:xfrm>
            <a:off x="79443" y="914400"/>
            <a:ext cx="1882247" cy="523220"/>
          </a:xfrm>
          <a:prstGeom prst="rect">
            <a:avLst/>
          </a:prstGeom>
        </p:spPr>
        <p:txBody>
          <a:bodyPr wrap="none">
            <a:spAutoFit/>
          </a:bodyPr>
          <a:lstStyle/>
          <a:p>
            <a:r>
              <a:rPr lang="en-US" sz="2800" b="1" dirty="0" err="1">
                <a:solidFill>
                  <a:srgbClr val="000000"/>
                </a:solidFill>
                <a:latin typeface="Times New Roman" pitchFamily="18" charset="0"/>
                <a:ea typeface="Calibri"/>
                <a:cs typeface="Times New Roman" pitchFamily="18" charset="0"/>
              </a:rPr>
              <a:t>Hoạt</a:t>
            </a:r>
            <a:r>
              <a:rPr lang="en-US" sz="2800" b="1" dirty="0">
                <a:solidFill>
                  <a:srgbClr val="000000"/>
                </a:solidFill>
                <a:latin typeface="Times New Roman" pitchFamily="18" charset="0"/>
                <a:ea typeface="Calibri"/>
                <a:cs typeface="Times New Roman" pitchFamily="18" charset="0"/>
              </a:rPr>
              <a:t> </a:t>
            </a:r>
            <a:r>
              <a:rPr lang="en-US" sz="2800" b="1" dirty="0" err="1">
                <a:solidFill>
                  <a:srgbClr val="000000"/>
                </a:solidFill>
                <a:latin typeface="Times New Roman" pitchFamily="18" charset="0"/>
                <a:ea typeface="Calibri"/>
                <a:cs typeface="Times New Roman" pitchFamily="18" charset="0"/>
              </a:rPr>
              <a:t>động</a:t>
            </a:r>
            <a:r>
              <a:rPr lang="en-US" sz="2800" dirty="0">
                <a:solidFill>
                  <a:srgbClr val="000000"/>
                </a:solidFill>
                <a:latin typeface="Times New Roman" pitchFamily="18" charset="0"/>
                <a:ea typeface="Calibri"/>
                <a:cs typeface="Times New Roman" pitchFamily="18" charset="0"/>
              </a:rPr>
              <a:t> </a:t>
            </a:r>
            <a:endParaRPr lang="en-US" sz="2800" dirty="0">
              <a:latin typeface="Times New Roman" pitchFamily="18" charset="0"/>
              <a:cs typeface="Times New Roman" pitchFamily="18" charset="0"/>
            </a:endParaRPr>
          </a:p>
        </p:txBody>
      </p:sp>
      <p:sp>
        <p:nvSpPr>
          <p:cNvPr id="4" name="Rectangle 3"/>
          <p:cNvSpPr/>
          <p:nvPr/>
        </p:nvSpPr>
        <p:spPr>
          <a:xfrm>
            <a:off x="61608" y="1397675"/>
            <a:ext cx="9006191" cy="2677656"/>
          </a:xfrm>
          <a:prstGeom prst="rect">
            <a:avLst/>
          </a:prstGeom>
        </p:spPr>
        <p:txBody>
          <a:bodyPr wrap="square">
            <a:spAutoFit/>
          </a:bodyPr>
          <a:lstStyle/>
          <a:p>
            <a:r>
              <a:rPr lang="en-US" sz="2800" dirty="0">
                <a:solidFill>
                  <a:srgbClr val="000000"/>
                </a:solidFill>
                <a:latin typeface="Times New Roman" pitchFamily="18" charset="0"/>
                <a:ea typeface="Calibri"/>
                <a:cs typeface="Times New Roman" pitchFamily="18" charset="0"/>
              </a:rPr>
              <a:t>1. </a:t>
            </a:r>
            <a:r>
              <a:rPr lang="en-US" sz="2800" dirty="0" err="1">
                <a:solidFill>
                  <a:srgbClr val="000000"/>
                </a:solidFill>
                <a:latin typeface="Times New Roman" pitchFamily="18" charset="0"/>
                <a:ea typeface="Calibri"/>
                <a:cs typeface="Times New Roman" pitchFamily="18" charset="0"/>
              </a:rPr>
              <a:t>Vật</a:t>
            </a:r>
            <a:r>
              <a:rPr lang="en-US" sz="2800" dirty="0">
                <a:solidFill>
                  <a:srgbClr val="000000"/>
                </a:solidFill>
                <a:latin typeface="Times New Roman" pitchFamily="18" charset="0"/>
                <a:ea typeface="Calibri"/>
                <a:cs typeface="Times New Roman" pitchFamily="18" charset="0"/>
              </a:rPr>
              <a:t> AB </a:t>
            </a:r>
            <a:r>
              <a:rPr lang="en-US" sz="2800" dirty="0" err="1">
                <a:solidFill>
                  <a:srgbClr val="000000"/>
                </a:solidFill>
                <a:latin typeface="Times New Roman" pitchFamily="18" charset="0"/>
                <a:ea typeface="Calibri"/>
                <a:cs typeface="Times New Roman" pitchFamily="18" charset="0"/>
              </a:rPr>
              <a:t>được</a:t>
            </a:r>
            <a:r>
              <a:rPr lang="en-US" sz="2800" dirty="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đặt</a:t>
            </a:r>
            <a:r>
              <a:rPr lang="en-US" sz="2800" dirty="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vuông</a:t>
            </a:r>
            <a:r>
              <a:rPr lang="en-US" sz="2800" dirty="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góc</a:t>
            </a:r>
            <a:r>
              <a:rPr lang="en-US" sz="2800" dirty="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với</a:t>
            </a:r>
            <a:r>
              <a:rPr lang="en-US" sz="2800" dirty="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trục</a:t>
            </a:r>
            <a:r>
              <a:rPr lang="en-US" sz="2800" dirty="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chính</a:t>
            </a:r>
            <a:r>
              <a:rPr lang="en-US" sz="2800" dirty="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của</a:t>
            </a:r>
            <a:r>
              <a:rPr lang="en-US" sz="2800" dirty="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thấu</a:t>
            </a:r>
            <a:r>
              <a:rPr lang="en-US" sz="2800" dirty="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kính</a:t>
            </a:r>
            <a:r>
              <a:rPr lang="en-US" sz="2800" dirty="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hội</a:t>
            </a:r>
            <a:r>
              <a:rPr lang="en-US" sz="2800" dirty="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tụ</a:t>
            </a:r>
            <a:r>
              <a:rPr lang="en-US" sz="2800" dirty="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có</a:t>
            </a:r>
            <a:r>
              <a:rPr lang="en-US" sz="2800" dirty="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tiêu</a:t>
            </a:r>
            <a:r>
              <a:rPr lang="en-US" sz="2800" dirty="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cự</a:t>
            </a:r>
            <a:r>
              <a:rPr lang="en-US" sz="2800" dirty="0">
                <a:solidFill>
                  <a:srgbClr val="000000"/>
                </a:solidFill>
                <a:latin typeface="Times New Roman" pitchFamily="18" charset="0"/>
                <a:ea typeface="Calibri"/>
                <a:cs typeface="Times New Roman" pitchFamily="18" charset="0"/>
              </a:rPr>
              <a:t> f, </a:t>
            </a:r>
            <a:r>
              <a:rPr lang="en-US" sz="2800" dirty="0" err="1">
                <a:solidFill>
                  <a:srgbClr val="000000"/>
                </a:solidFill>
                <a:latin typeface="Times New Roman" pitchFamily="18" charset="0"/>
                <a:ea typeface="Calibri"/>
                <a:cs typeface="Times New Roman" pitchFamily="18" charset="0"/>
              </a:rPr>
              <a:t>điểm</a:t>
            </a:r>
            <a:r>
              <a:rPr lang="en-US" sz="2800" dirty="0">
                <a:solidFill>
                  <a:srgbClr val="000000"/>
                </a:solidFill>
                <a:latin typeface="Times New Roman" pitchFamily="18" charset="0"/>
                <a:ea typeface="Calibri"/>
                <a:cs typeface="Times New Roman" pitchFamily="18" charset="0"/>
              </a:rPr>
              <a:t> A </a:t>
            </a:r>
            <a:r>
              <a:rPr lang="en-US" sz="2800" dirty="0" err="1">
                <a:solidFill>
                  <a:srgbClr val="000000"/>
                </a:solidFill>
                <a:latin typeface="Times New Roman" pitchFamily="18" charset="0"/>
                <a:ea typeface="Calibri"/>
                <a:cs typeface="Times New Roman" pitchFamily="18" charset="0"/>
              </a:rPr>
              <a:t>nằm</a:t>
            </a:r>
            <a:r>
              <a:rPr lang="en-US" sz="2800" dirty="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trên</a:t>
            </a:r>
            <a:r>
              <a:rPr lang="en-US" sz="2800" dirty="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trục</a:t>
            </a:r>
            <a:r>
              <a:rPr lang="en-US" sz="2800" dirty="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chính</a:t>
            </a:r>
            <a:r>
              <a:rPr lang="en-US" sz="2800" dirty="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Gọi</a:t>
            </a:r>
            <a:r>
              <a:rPr lang="en-US" sz="2800" dirty="0">
                <a:solidFill>
                  <a:srgbClr val="000000"/>
                </a:solidFill>
                <a:latin typeface="Times New Roman" pitchFamily="18" charset="0"/>
                <a:ea typeface="Calibri"/>
                <a:cs typeface="Times New Roman" pitchFamily="18" charset="0"/>
              </a:rPr>
              <a:t> d </a:t>
            </a:r>
            <a:r>
              <a:rPr lang="en-US" sz="2800" dirty="0" err="1">
                <a:solidFill>
                  <a:srgbClr val="000000"/>
                </a:solidFill>
                <a:latin typeface="Times New Roman" pitchFamily="18" charset="0"/>
                <a:ea typeface="Calibri"/>
                <a:cs typeface="Times New Roman" pitchFamily="18" charset="0"/>
              </a:rPr>
              <a:t>là</a:t>
            </a:r>
            <a:r>
              <a:rPr lang="en-US" sz="2800" dirty="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khoảng</a:t>
            </a:r>
            <a:r>
              <a:rPr lang="en-US" sz="2800" dirty="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cách</a:t>
            </a:r>
            <a:r>
              <a:rPr lang="en-US" sz="2800" dirty="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từ</a:t>
            </a:r>
            <a:r>
              <a:rPr lang="en-US" sz="2800" dirty="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vật</a:t>
            </a:r>
            <a:r>
              <a:rPr lang="en-US" sz="2800" dirty="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đến</a:t>
            </a:r>
            <a:r>
              <a:rPr lang="en-US" sz="2800" dirty="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quang</a:t>
            </a:r>
            <a:r>
              <a:rPr lang="en-US" sz="2800" dirty="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tâm</a:t>
            </a:r>
            <a:r>
              <a:rPr lang="en-US" sz="2800" dirty="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thấu</a:t>
            </a:r>
            <a:r>
              <a:rPr lang="en-US" sz="2800" dirty="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kính</a:t>
            </a:r>
            <a:r>
              <a:rPr lang="en-US" sz="2800" dirty="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Hãy</a:t>
            </a:r>
            <a:r>
              <a:rPr lang="en-US" sz="2800" dirty="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dựng</a:t>
            </a:r>
            <a:r>
              <a:rPr lang="en-US" sz="2800" dirty="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ảnh</a:t>
            </a:r>
            <a:r>
              <a:rPr lang="en-US" sz="2800" dirty="0">
                <a:solidFill>
                  <a:srgbClr val="000000"/>
                </a:solidFill>
                <a:latin typeface="Times New Roman" pitchFamily="18" charset="0"/>
                <a:ea typeface="Calibri"/>
                <a:cs typeface="Times New Roman" pitchFamily="18" charset="0"/>
              </a:rPr>
              <a:t> A'B' </a:t>
            </a:r>
            <a:r>
              <a:rPr lang="en-US" sz="2800" dirty="0" err="1">
                <a:solidFill>
                  <a:srgbClr val="000000"/>
                </a:solidFill>
                <a:latin typeface="Times New Roman" pitchFamily="18" charset="0"/>
                <a:ea typeface="Calibri"/>
                <a:cs typeface="Times New Roman" pitchFamily="18" charset="0"/>
              </a:rPr>
              <a:t>của</a:t>
            </a:r>
            <a:r>
              <a:rPr lang="en-US" sz="2800" dirty="0">
                <a:solidFill>
                  <a:srgbClr val="000000"/>
                </a:solidFill>
                <a:latin typeface="Times New Roman" pitchFamily="18" charset="0"/>
                <a:ea typeface="Calibri"/>
                <a:cs typeface="Times New Roman" pitchFamily="18" charset="0"/>
              </a:rPr>
              <a:t> AB </a:t>
            </a:r>
            <a:r>
              <a:rPr lang="en-US" sz="2800" dirty="0" err="1">
                <a:solidFill>
                  <a:srgbClr val="000000"/>
                </a:solidFill>
                <a:latin typeface="Times New Roman" pitchFamily="18" charset="0"/>
                <a:ea typeface="Calibri"/>
                <a:cs typeface="Times New Roman" pitchFamily="18" charset="0"/>
              </a:rPr>
              <a:t>ứng</a:t>
            </a:r>
            <a:r>
              <a:rPr lang="en-US" sz="2800" dirty="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với</a:t>
            </a:r>
            <a:r>
              <a:rPr lang="en-US" sz="2800" dirty="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các</a:t>
            </a:r>
            <a:r>
              <a:rPr lang="en-US" sz="2800" dirty="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trường</a:t>
            </a:r>
            <a:r>
              <a:rPr lang="en-US" sz="2800" dirty="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hợp</a:t>
            </a:r>
            <a:r>
              <a:rPr lang="en-US" sz="2800" dirty="0">
                <a:solidFill>
                  <a:srgbClr val="000000"/>
                </a:solidFill>
                <a:latin typeface="Times New Roman" pitchFamily="18" charset="0"/>
                <a:ea typeface="Calibri"/>
                <a:cs typeface="Times New Roman" pitchFamily="18" charset="0"/>
              </a:rPr>
              <a:t>: d &gt; f </a:t>
            </a:r>
            <a:r>
              <a:rPr lang="en-US" sz="2800" dirty="0" err="1">
                <a:solidFill>
                  <a:srgbClr val="000000"/>
                </a:solidFill>
                <a:latin typeface="Times New Roman" pitchFamily="18" charset="0"/>
                <a:ea typeface="Calibri"/>
                <a:cs typeface="Times New Roman" pitchFamily="18" charset="0"/>
              </a:rPr>
              <a:t>và</a:t>
            </a:r>
            <a:r>
              <a:rPr lang="en-US" sz="2800" dirty="0">
                <a:solidFill>
                  <a:srgbClr val="000000"/>
                </a:solidFill>
                <a:latin typeface="Times New Roman" pitchFamily="18" charset="0"/>
                <a:ea typeface="Calibri"/>
                <a:cs typeface="Times New Roman" pitchFamily="18" charset="0"/>
              </a:rPr>
              <a:t> d &lt; f.                                                                     </a:t>
            </a:r>
            <a:r>
              <a:rPr lang="en-US" sz="2800" dirty="0" err="1">
                <a:solidFill>
                  <a:srgbClr val="000000"/>
                </a:solidFill>
                <a:latin typeface="Times New Roman" pitchFamily="18" charset="0"/>
                <a:ea typeface="Calibri"/>
                <a:cs typeface="Times New Roman" pitchFamily="18" charset="0"/>
              </a:rPr>
              <a:t>Nhận</a:t>
            </a:r>
            <a:r>
              <a:rPr lang="en-US" sz="2800" dirty="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xét</a:t>
            </a:r>
            <a:r>
              <a:rPr lang="en-US" sz="2800" dirty="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đặc</a:t>
            </a:r>
            <a:r>
              <a:rPr lang="en-US" sz="2800" dirty="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điểm</a:t>
            </a:r>
            <a:r>
              <a:rPr lang="en-US" sz="2800" dirty="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ảnh</a:t>
            </a:r>
            <a:r>
              <a:rPr lang="en-US" sz="2800" dirty="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của</a:t>
            </a:r>
            <a:r>
              <a:rPr lang="en-US" sz="2800" dirty="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vật</a:t>
            </a:r>
            <a:r>
              <a:rPr lang="en-US" sz="2800" dirty="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trong</a:t>
            </a:r>
            <a:r>
              <a:rPr lang="en-US" sz="2800" dirty="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các</a:t>
            </a:r>
            <a:r>
              <a:rPr lang="en-US" sz="2800" dirty="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trường</a:t>
            </a:r>
            <a:r>
              <a:rPr lang="en-US" sz="2800" dirty="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hợp</a:t>
            </a:r>
            <a:r>
              <a:rPr lang="en-US" sz="2800" dirty="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trên</a:t>
            </a:r>
            <a:r>
              <a:rPr lang="en-US" sz="2800" dirty="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theo</a:t>
            </a:r>
            <a:r>
              <a:rPr lang="en-US" sz="2800" dirty="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mẫu</a:t>
            </a:r>
            <a:r>
              <a:rPr lang="en-US" sz="2800" dirty="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Bảng</a:t>
            </a:r>
            <a:r>
              <a:rPr lang="en-US" sz="2800" dirty="0">
                <a:solidFill>
                  <a:srgbClr val="000000"/>
                </a:solidFill>
                <a:latin typeface="Times New Roman" pitchFamily="18" charset="0"/>
                <a:ea typeface="Calibri"/>
                <a:cs typeface="Times New Roman" pitchFamily="18" charset="0"/>
              </a:rPr>
              <a:t> 8.1. </a:t>
            </a:r>
            <a:endParaRPr lang="en-US" sz="2800" dirty="0">
              <a:latin typeface="Times New Roman" pitchFamily="18"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072724920"/>
              </p:ext>
            </p:extLst>
          </p:nvPr>
        </p:nvGraphicFramePr>
        <p:xfrm>
          <a:off x="183203" y="4075331"/>
          <a:ext cx="8763000" cy="2349248"/>
        </p:xfrm>
        <a:graphic>
          <a:graphicData uri="http://schemas.openxmlformats.org/drawingml/2006/table">
            <a:tbl>
              <a:tblPr firstRow="1" firstCol="1" bandRow="1"/>
              <a:tblGrid>
                <a:gridCol w="21336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gridCol w="1905000">
                  <a:extLst>
                    <a:ext uri="{9D8B030D-6E8A-4147-A177-3AD203B41FA5}">
                      <a16:colId xmlns:a16="http://schemas.microsoft.com/office/drawing/2014/main" val="20003"/>
                    </a:ext>
                  </a:extLst>
                </a:gridCol>
              </a:tblGrid>
              <a:tr h="341440">
                <a:tc rowSpan="2">
                  <a:txBody>
                    <a:bodyPr/>
                    <a:lstStyle/>
                    <a:p>
                      <a:pPr algn="ctr">
                        <a:lnSpc>
                          <a:spcPct val="115000"/>
                        </a:lnSpc>
                      </a:pPr>
                      <a:r>
                        <a:rPr lang="en-US" sz="2400" b="0" dirty="0" err="1">
                          <a:effectLst/>
                          <a:latin typeface="Times New Roman" pitchFamily="18" charset="0"/>
                          <a:ea typeface="Times New Roman"/>
                          <a:cs typeface="Times New Roman" pitchFamily="18" charset="0"/>
                        </a:rPr>
                        <a:t>Khoảng</a:t>
                      </a:r>
                      <a:r>
                        <a:rPr lang="en-US" sz="2400" b="0" dirty="0">
                          <a:effectLst/>
                          <a:latin typeface="Times New Roman" pitchFamily="18" charset="0"/>
                          <a:ea typeface="Times New Roman"/>
                          <a:cs typeface="Times New Roman" pitchFamily="18" charset="0"/>
                        </a:rPr>
                        <a:t> </a:t>
                      </a:r>
                      <a:r>
                        <a:rPr lang="en-US" sz="2400" b="0" dirty="0" err="1">
                          <a:effectLst/>
                          <a:latin typeface="Times New Roman" pitchFamily="18" charset="0"/>
                          <a:ea typeface="Times New Roman"/>
                          <a:cs typeface="Times New Roman" pitchFamily="18" charset="0"/>
                        </a:rPr>
                        <a:t>cách</a:t>
                      </a:r>
                      <a:r>
                        <a:rPr lang="en-US" sz="2400" b="0" dirty="0">
                          <a:effectLst/>
                          <a:latin typeface="Times New Roman" pitchFamily="18" charset="0"/>
                          <a:ea typeface="Times New Roman"/>
                          <a:cs typeface="Times New Roman" pitchFamily="18" charset="0"/>
                        </a:rPr>
                        <a:t> </a:t>
                      </a:r>
                      <a:r>
                        <a:rPr lang="en-US" sz="2400" b="0" dirty="0" err="1">
                          <a:effectLst/>
                          <a:latin typeface="Times New Roman" pitchFamily="18" charset="0"/>
                          <a:ea typeface="Times New Roman"/>
                          <a:cs typeface="Times New Roman" pitchFamily="18" charset="0"/>
                        </a:rPr>
                        <a:t>từ</a:t>
                      </a:r>
                      <a:r>
                        <a:rPr lang="en-US" sz="2400" b="0" dirty="0">
                          <a:effectLst/>
                          <a:latin typeface="Times New Roman" pitchFamily="18" charset="0"/>
                          <a:ea typeface="Times New Roman"/>
                          <a:cs typeface="Times New Roman" pitchFamily="18" charset="0"/>
                        </a:rPr>
                        <a:t> </a:t>
                      </a:r>
                      <a:r>
                        <a:rPr lang="en-US" sz="2400" b="0" dirty="0" err="1">
                          <a:effectLst/>
                          <a:latin typeface="Times New Roman" pitchFamily="18" charset="0"/>
                          <a:ea typeface="Times New Roman"/>
                          <a:cs typeface="Times New Roman" pitchFamily="18" charset="0"/>
                        </a:rPr>
                        <a:t>vật</a:t>
                      </a:r>
                      <a:r>
                        <a:rPr lang="en-US" sz="2400" b="0" dirty="0">
                          <a:effectLst/>
                          <a:latin typeface="Times New Roman" pitchFamily="18" charset="0"/>
                          <a:ea typeface="Times New Roman"/>
                          <a:cs typeface="Times New Roman" pitchFamily="18" charset="0"/>
                        </a:rPr>
                        <a:t> </a:t>
                      </a:r>
                      <a:r>
                        <a:rPr lang="en-US" sz="2400" b="0" dirty="0" err="1">
                          <a:effectLst/>
                          <a:latin typeface="Times New Roman" pitchFamily="18" charset="0"/>
                          <a:ea typeface="Times New Roman"/>
                          <a:cs typeface="Times New Roman" pitchFamily="18" charset="0"/>
                        </a:rPr>
                        <a:t>đến</a:t>
                      </a:r>
                      <a:r>
                        <a:rPr lang="en-US" sz="2400" b="0" dirty="0">
                          <a:effectLst/>
                          <a:latin typeface="Times New Roman" pitchFamily="18" charset="0"/>
                          <a:ea typeface="Times New Roman"/>
                          <a:cs typeface="Times New Roman" pitchFamily="18" charset="0"/>
                        </a:rPr>
                        <a:t> </a:t>
                      </a:r>
                      <a:r>
                        <a:rPr lang="en-US" sz="2400" b="0" dirty="0" err="1">
                          <a:effectLst/>
                          <a:latin typeface="Times New Roman" pitchFamily="18" charset="0"/>
                          <a:ea typeface="Times New Roman"/>
                          <a:cs typeface="Times New Roman" pitchFamily="18" charset="0"/>
                        </a:rPr>
                        <a:t>thấu</a:t>
                      </a:r>
                      <a:r>
                        <a:rPr lang="en-US" sz="2400" b="0" dirty="0">
                          <a:effectLst/>
                          <a:latin typeface="Times New Roman" pitchFamily="18" charset="0"/>
                          <a:ea typeface="Times New Roman"/>
                          <a:cs typeface="Times New Roman" pitchFamily="18" charset="0"/>
                        </a:rPr>
                        <a:t> </a:t>
                      </a:r>
                      <a:r>
                        <a:rPr lang="en-US" sz="2400" b="0" dirty="0" err="1">
                          <a:effectLst/>
                          <a:latin typeface="Times New Roman" pitchFamily="18" charset="0"/>
                          <a:ea typeface="Times New Roman"/>
                          <a:cs typeface="Times New Roman" pitchFamily="18" charset="0"/>
                        </a:rPr>
                        <a:t>kính</a:t>
                      </a:r>
                      <a:endParaRPr lang="en-US" sz="2400" b="0" dirty="0">
                        <a:effectLst/>
                        <a:latin typeface="Times New Roman" pitchFamily="18" charset="0"/>
                        <a:ea typeface="Times New Roman"/>
                        <a:cs typeface="Times New Roman" pitchFamily="18" charset="0"/>
                      </a:endParaRPr>
                    </a:p>
                  </a:txBody>
                  <a:tcPr marL="0"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pPr>
                      <a:r>
                        <a:rPr lang="en-US" sz="2400" b="0" dirty="0" err="1">
                          <a:effectLst/>
                          <a:latin typeface="Times New Roman" pitchFamily="18" charset="0"/>
                          <a:ea typeface="Times New Roman"/>
                          <a:cs typeface="Times New Roman" pitchFamily="18" charset="0"/>
                        </a:rPr>
                        <a:t>Đặc</a:t>
                      </a:r>
                      <a:r>
                        <a:rPr lang="en-US" sz="2400" b="0" dirty="0">
                          <a:effectLst/>
                          <a:latin typeface="Times New Roman" pitchFamily="18" charset="0"/>
                          <a:ea typeface="Times New Roman"/>
                          <a:cs typeface="Times New Roman" pitchFamily="18" charset="0"/>
                        </a:rPr>
                        <a:t> </a:t>
                      </a:r>
                      <a:r>
                        <a:rPr lang="en-US" sz="2400" b="0" dirty="0" err="1">
                          <a:effectLst/>
                          <a:latin typeface="Times New Roman" pitchFamily="18" charset="0"/>
                          <a:ea typeface="Times New Roman"/>
                          <a:cs typeface="Times New Roman" pitchFamily="18" charset="0"/>
                        </a:rPr>
                        <a:t>điểm</a:t>
                      </a:r>
                      <a:r>
                        <a:rPr lang="en-US" sz="2400" b="0" dirty="0">
                          <a:effectLst/>
                          <a:latin typeface="Times New Roman" pitchFamily="18" charset="0"/>
                          <a:ea typeface="Times New Roman"/>
                          <a:cs typeface="Times New Roman" pitchFamily="18" charset="0"/>
                        </a:rPr>
                        <a:t> </a:t>
                      </a:r>
                      <a:r>
                        <a:rPr lang="en-US" sz="2400" b="0" dirty="0" err="1">
                          <a:effectLst/>
                          <a:latin typeface="Times New Roman" pitchFamily="18" charset="0"/>
                          <a:ea typeface="Times New Roman"/>
                          <a:cs typeface="Times New Roman" pitchFamily="18" charset="0"/>
                        </a:rPr>
                        <a:t>ảnh</a:t>
                      </a:r>
                      <a:r>
                        <a:rPr lang="en-US" sz="2400" b="0" dirty="0">
                          <a:effectLst/>
                          <a:latin typeface="Times New Roman" pitchFamily="18" charset="0"/>
                          <a:ea typeface="Times New Roman"/>
                          <a:cs typeface="Times New Roman" pitchFamily="18" charset="0"/>
                        </a:rPr>
                        <a:t> </a:t>
                      </a:r>
                      <a:r>
                        <a:rPr lang="en-US" sz="2400" b="0" dirty="0" err="1">
                          <a:effectLst/>
                          <a:latin typeface="Times New Roman" pitchFamily="18" charset="0"/>
                          <a:ea typeface="Times New Roman"/>
                          <a:cs typeface="Times New Roman" pitchFamily="18" charset="0"/>
                        </a:rPr>
                        <a:t>của</a:t>
                      </a:r>
                      <a:r>
                        <a:rPr lang="en-US" sz="2400" b="0" dirty="0">
                          <a:effectLst/>
                          <a:latin typeface="Times New Roman" pitchFamily="18" charset="0"/>
                          <a:ea typeface="Times New Roman"/>
                          <a:cs typeface="Times New Roman" pitchFamily="18" charset="0"/>
                        </a:rPr>
                        <a:t> </a:t>
                      </a:r>
                      <a:r>
                        <a:rPr lang="en-US" sz="2400" b="0" dirty="0" err="1">
                          <a:effectLst/>
                          <a:latin typeface="Times New Roman" pitchFamily="18" charset="0"/>
                          <a:ea typeface="Times New Roman"/>
                          <a:cs typeface="Times New Roman" pitchFamily="18" charset="0"/>
                        </a:rPr>
                        <a:t>vật</a:t>
                      </a:r>
                      <a:endParaRPr lang="en-US" sz="2400" b="0" dirty="0">
                        <a:effectLst/>
                        <a:latin typeface="Times New Roman" pitchFamily="18" charset="0"/>
                        <a:ea typeface="Times New Roman"/>
                        <a:cs typeface="Times New Roman" pitchFamily="18" charset="0"/>
                      </a:endParaRPr>
                    </a:p>
                  </a:txBody>
                  <a:tcPr marL="47625" marR="0"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85978">
                <a:tc vMerge="1">
                  <a:txBody>
                    <a:bodyPr/>
                    <a:lstStyle/>
                    <a:p>
                      <a:endParaRPr lang="en-US"/>
                    </a:p>
                  </a:txBody>
                  <a:tcPr/>
                </a:tc>
                <a:tc>
                  <a:txBody>
                    <a:bodyPr/>
                    <a:lstStyle/>
                    <a:p>
                      <a:pPr algn="ctr">
                        <a:lnSpc>
                          <a:spcPct val="115000"/>
                        </a:lnSpc>
                      </a:pPr>
                      <a:r>
                        <a:rPr lang="en-US" sz="2400" b="0" dirty="0" err="1">
                          <a:effectLst/>
                          <a:latin typeface="Times New Roman" pitchFamily="18" charset="0"/>
                          <a:ea typeface="Times New Roman"/>
                          <a:cs typeface="Times New Roman" pitchFamily="18" charset="0"/>
                        </a:rPr>
                        <a:t>Ảnh</a:t>
                      </a:r>
                      <a:r>
                        <a:rPr lang="en-US" sz="2400" b="0" dirty="0">
                          <a:effectLst/>
                          <a:latin typeface="Times New Roman" pitchFamily="18" charset="0"/>
                          <a:ea typeface="Times New Roman"/>
                          <a:cs typeface="Times New Roman" pitchFamily="18" charset="0"/>
                        </a:rPr>
                        <a:t> </a:t>
                      </a:r>
                      <a:r>
                        <a:rPr lang="en-US" sz="2400" b="0" dirty="0" err="1">
                          <a:effectLst/>
                          <a:latin typeface="Times New Roman" pitchFamily="18" charset="0"/>
                          <a:ea typeface="Times New Roman"/>
                          <a:cs typeface="Times New Roman" pitchFamily="18" charset="0"/>
                        </a:rPr>
                        <a:t>thật</a:t>
                      </a:r>
                      <a:r>
                        <a:rPr lang="en-US" sz="2400" b="0" dirty="0">
                          <a:effectLst/>
                          <a:latin typeface="Times New Roman" pitchFamily="18" charset="0"/>
                          <a:ea typeface="Times New Roman"/>
                          <a:cs typeface="Times New Roman" pitchFamily="18" charset="0"/>
                        </a:rPr>
                        <a:t> hay </a:t>
                      </a:r>
                      <a:r>
                        <a:rPr lang="en-US" sz="2400" b="0" dirty="0" err="1">
                          <a:effectLst/>
                          <a:latin typeface="Times New Roman" pitchFamily="18" charset="0"/>
                          <a:ea typeface="Times New Roman"/>
                          <a:cs typeface="Times New Roman" pitchFamily="18" charset="0"/>
                        </a:rPr>
                        <a:t>ảnh</a:t>
                      </a:r>
                      <a:r>
                        <a:rPr lang="en-US" sz="2400" b="0" dirty="0">
                          <a:effectLst/>
                          <a:latin typeface="Times New Roman" pitchFamily="18" charset="0"/>
                          <a:ea typeface="Times New Roman"/>
                          <a:cs typeface="Times New Roman" pitchFamily="18" charset="0"/>
                        </a:rPr>
                        <a:t> </a:t>
                      </a:r>
                      <a:r>
                        <a:rPr lang="en-US" sz="2400" b="0" dirty="0" err="1">
                          <a:effectLst/>
                          <a:latin typeface="Times New Roman" pitchFamily="18" charset="0"/>
                          <a:ea typeface="Times New Roman"/>
                          <a:cs typeface="Times New Roman" pitchFamily="18" charset="0"/>
                        </a:rPr>
                        <a:t>ảo</a:t>
                      </a:r>
                      <a:endParaRPr lang="en-US" sz="2400" b="0" dirty="0">
                        <a:effectLst/>
                        <a:latin typeface="Times New Roman" pitchFamily="18" charset="0"/>
                        <a:ea typeface="Times New Roman"/>
                        <a:cs typeface="Times New Roman" pitchFamily="18" charset="0"/>
                      </a:endParaRPr>
                    </a:p>
                  </a:txBody>
                  <a:tcPr marL="0"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US" sz="2400" b="0" dirty="0" err="1">
                          <a:effectLst/>
                          <a:latin typeface="Times New Roman" pitchFamily="18" charset="0"/>
                          <a:ea typeface="Times New Roman"/>
                          <a:cs typeface="Times New Roman" pitchFamily="18" charset="0"/>
                        </a:rPr>
                        <a:t>Cùng</a:t>
                      </a:r>
                      <a:r>
                        <a:rPr lang="en-US" sz="2400" b="0" dirty="0">
                          <a:effectLst/>
                          <a:latin typeface="Times New Roman" pitchFamily="18" charset="0"/>
                          <a:ea typeface="Times New Roman"/>
                          <a:cs typeface="Times New Roman" pitchFamily="18" charset="0"/>
                        </a:rPr>
                        <a:t> </a:t>
                      </a:r>
                      <a:r>
                        <a:rPr lang="en-US" sz="2400" b="0" dirty="0" err="1">
                          <a:effectLst/>
                          <a:latin typeface="Times New Roman" pitchFamily="18" charset="0"/>
                          <a:ea typeface="Times New Roman"/>
                          <a:cs typeface="Times New Roman" pitchFamily="18" charset="0"/>
                        </a:rPr>
                        <a:t>chiều</a:t>
                      </a:r>
                      <a:r>
                        <a:rPr lang="en-US" sz="2400" b="0" dirty="0">
                          <a:effectLst/>
                          <a:latin typeface="Times New Roman" pitchFamily="18" charset="0"/>
                          <a:ea typeface="Times New Roman"/>
                          <a:cs typeface="Times New Roman" pitchFamily="18" charset="0"/>
                        </a:rPr>
                        <a:t> hay </a:t>
                      </a:r>
                      <a:r>
                        <a:rPr lang="en-US" sz="2400" b="0" dirty="0" err="1">
                          <a:effectLst/>
                          <a:latin typeface="Times New Roman" pitchFamily="18" charset="0"/>
                          <a:ea typeface="Times New Roman"/>
                          <a:cs typeface="Times New Roman" pitchFamily="18" charset="0"/>
                        </a:rPr>
                        <a:t>ngược</a:t>
                      </a:r>
                      <a:r>
                        <a:rPr lang="en-US" sz="2400" b="0" dirty="0">
                          <a:effectLst/>
                          <a:latin typeface="Times New Roman" pitchFamily="18" charset="0"/>
                          <a:ea typeface="Times New Roman"/>
                          <a:cs typeface="Times New Roman" pitchFamily="18" charset="0"/>
                        </a:rPr>
                        <a:t> </a:t>
                      </a:r>
                      <a:r>
                        <a:rPr lang="en-US" sz="2400" b="0" dirty="0" err="1">
                          <a:effectLst/>
                          <a:latin typeface="Times New Roman" pitchFamily="18" charset="0"/>
                          <a:ea typeface="Times New Roman"/>
                          <a:cs typeface="Times New Roman" pitchFamily="18" charset="0"/>
                        </a:rPr>
                        <a:t>chiều</a:t>
                      </a:r>
                      <a:r>
                        <a:rPr lang="en-US" sz="2400" b="0" dirty="0">
                          <a:effectLst/>
                          <a:latin typeface="Times New Roman" pitchFamily="18" charset="0"/>
                          <a:ea typeface="Times New Roman"/>
                          <a:cs typeface="Times New Roman" pitchFamily="18" charset="0"/>
                        </a:rPr>
                        <a:t> </a:t>
                      </a:r>
                      <a:r>
                        <a:rPr lang="en-US" sz="2400" b="0" dirty="0" err="1">
                          <a:effectLst/>
                          <a:latin typeface="Times New Roman" pitchFamily="18" charset="0"/>
                          <a:ea typeface="Times New Roman"/>
                          <a:cs typeface="Times New Roman" pitchFamily="18" charset="0"/>
                        </a:rPr>
                        <a:t>với</a:t>
                      </a:r>
                      <a:r>
                        <a:rPr lang="en-US" sz="2400" b="0" dirty="0">
                          <a:effectLst/>
                          <a:latin typeface="Times New Roman" pitchFamily="18" charset="0"/>
                          <a:ea typeface="Times New Roman"/>
                          <a:cs typeface="Times New Roman" pitchFamily="18" charset="0"/>
                        </a:rPr>
                        <a:t> </a:t>
                      </a:r>
                      <a:r>
                        <a:rPr lang="en-US" sz="2400" b="0" dirty="0" err="1">
                          <a:effectLst/>
                          <a:latin typeface="Times New Roman" pitchFamily="18" charset="0"/>
                          <a:ea typeface="Times New Roman"/>
                          <a:cs typeface="Times New Roman" pitchFamily="18" charset="0"/>
                        </a:rPr>
                        <a:t>vật</a:t>
                      </a:r>
                      <a:endParaRPr lang="en-US" sz="2400" b="0" dirty="0">
                        <a:effectLst/>
                        <a:latin typeface="Times New Roman" pitchFamily="18" charset="0"/>
                        <a:ea typeface="Times New Roman"/>
                        <a:cs typeface="Times New Roman"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US" sz="2400" b="0" dirty="0" err="1">
                          <a:effectLst/>
                          <a:latin typeface="Times New Roman" pitchFamily="18" charset="0"/>
                          <a:ea typeface="Times New Roman"/>
                          <a:cs typeface="Times New Roman" pitchFamily="18" charset="0"/>
                        </a:rPr>
                        <a:t>Lớn</a:t>
                      </a:r>
                      <a:r>
                        <a:rPr lang="en-US" sz="2400" b="0" dirty="0">
                          <a:effectLst/>
                          <a:latin typeface="Times New Roman" pitchFamily="18" charset="0"/>
                          <a:ea typeface="Times New Roman"/>
                          <a:cs typeface="Times New Roman" pitchFamily="18" charset="0"/>
                        </a:rPr>
                        <a:t> </a:t>
                      </a:r>
                      <a:r>
                        <a:rPr lang="en-US" sz="2400" b="0" dirty="0" err="1">
                          <a:effectLst/>
                          <a:latin typeface="Times New Roman" pitchFamily="18" charset="0"/>
                          <a:ea typeface="Times New Roman"/>
                          <a:cs typeface="Times New Roman" pitchFamily="18" charset="0"/>
                        </a:rPr>
                        <a:t>hơn</a:t>
                      </a:r>
                      <a:r>
                        <a:rPr lang="en-US" sz="2400" b="0" dirty="0">
                          <a:effectLst/>
                          <a:latin typeface="Times New Roman" pitchFamily="18" charset="0"/>
                          <a:ea typeface="Times New Roman"/>
                          <a:cs typeface="Times New Roman" pitchFamily="18" charset="0"/>
                        </a:rPr>
                        <a:t> hay </a:t>
                      </a:r>
                      <a:r>
                        <a:rPr lang="en-US" sz="2400" b="0" dirty="0" err="1">
                          <a:effectLst/>
                          <a:latin typeface="Times New Roman" pitchFamily="18" charset="0"/>
                          <a:ea typeface="Times New Roman"/>
                          <a:cs typeface="Times New Roman" pitchFamily="18" charset="0"/>
                        </a:rPr>
                        <a:t>nhỏ</a:t>
                      </a:r>
                      <a:r>
                        <a:rPr lang="en-US" sz="2400" b="0" dirty="0">
                          <a:effectLst/>
                          <a:latin typeface="Times New Roman" pitchFamily="18" charset="0"/>
                          <a:ea typeface="Times New Roman"/>
                          <a:cs typeface="Times New Roman" pitchFamily="18" charset="0"/>
                        </a:rPr>
                        <a:t> </a:t>
                      </a:r>
                      <a:r>
                        <a:rPr lang="en-US" sz="2400" b="0" dirty="0" err="1">
                          <a:effectLst/>
                          <a:latin typeface="Times New Roman" pitchFamily="18" charset="0"/>
                          <a:ea typeface="Times New Roman"/>
                          <a:cs typeface="Times New Roman" pitchFamily="18" charset="0"/>
                        </a:rPr>
                        <a:t>hơn</a:t>
                      </a:r>
                      <a:r>
                        <a:rPr lang="en-US" sz="2400" b="0" dirty="0">
                          <a:effectLst/>
                          <a:latin typeface="Times New Roman" pitchFamily="18" charset="0"/>
                          <a:ea typeface="Times New Roman"/>
                          <a:cs typeface="Times New Roman" pitchFamily="18" charset="0"/>
                        </a:rPr>
                        <a:t> </a:t>
                      </a:r>
                      <a:r>
                        <a:rPr lang="en-US" sz="2400" b="0" dirty="0" err="1">
                          <a:effectLst/>
                          <a:latin typeface="Times New Roman" pitchFamily="18" charset="0"/>
                          <a:ea typeface="Times New Roman"/>
                          <a:cs typeface="Times New Roman" pitchFamily="18" charset="0"/>
                        </a:rPr>
                        <a:t>vật</a:t>
                      </a:r>
                      <a:endParaRPr lang="en-US" sz="2400" b="0" dirty="0">
                        <a:effectLst/>
                        <a:latin typeface="Times New Roman" pitchFamily="18" charset="0"/>
                        <a:ea typeface="Times New Roman"/>
                        <a:cs typeface="Times New Roman" pitchFamily="18" charset="0"/>
                      </a:endParaRPr>
                    </a:p>
                  </a:txBody>
                  <a:tcPr marL="47625" marR="0"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40614">
                <a:tc>
                  <a:txBody>
                    <a:bodyPr/>
                    <a:lstStyle/>
                    <a:p>
                      <a:pPr algn="ctr">
                        <a:lnSpc>
                          <a:spcPct val="115000"/>
                        </a:lnSpc>
                      </a:pPr>
                      <a:r>
                        <a:rPr lang="en-US" sz="2400">
                          <a:effectLst/>
                          <a:latin typeface="Times New Roman" pitchFamily="18" charset="0"/>
                          <a:ea typeface="Times New Roman"/>
                          <a:cs typeface="Times New Roman" pitchFamily="18" charset="0"/>
                        </a:rPr>
                        <a:t>d &gt; f</a:t>
                      </a:r>
                    </a:p>
                  </a:txBody>
                  <a:tcPr marL="0"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US" sz="2400">
                          <a:effectLst/>
                          <a:latin typeface="Times New Roman" pitchFamily="18" charset="0"/>
                          <a:ea typeface="Times New Roman"/>
                          <a:cs typeface="Times New Roman" pitchFamily="18" charset="0"/>
                        </a:rPr>
                        <a:t>?</a:t>
                      </a: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US" sz="2400" dirty="0">
                          <a:effectLst/>
                          <a:latin typeface="Times New Roman" pitchFamily="18" charset="0"/>
                          <a:ea typeface="Times New Roman"/>
                          <a:cs typeface="Times New Roman" pitchFamily="18" charset="0"/>
                        </a:rPr>
                        <a:t>?</a:t>
                      </a: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US" sz="2400" dirty="0">
                          <a:effectLst/>
                          <a:latin typeface="Times New Roman" pitchFamily="18" charset="0"/>
                          <a:ea typeface="Times New Roman"/>
                          <a:cs typeface="Times New Roman" pitchFamily="18" charset="0"/>
                        </a:rPr>
                        <a:t>?</a:t>
                      </a:r>
                    </a:p>
                  </a:txBody>
                  <a:tcPr marL="47625" marR="0"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40614">
                <a:tc>
                  <a:txBody>
                    <a:bodyPr/>
                    <a:lstStyle/>
                    <a:p>
                      <a:pPr algn="ctr">
                        <a:lnSpc>
                          <a:spcPct val="115000"/>
                        </a:lnSpc>
                      </a:pPr>
                      <a:r>
                        <a:rPr lang="en-US" sz="2400">
                          <a:effectLst/>
                          <a:latin typeface="Times New Roman" pitchFamily="18" charset="0"/>
                          <a:ea typeface="Times New Roman"/>
                          <a:cs typeface="Times New Roman" pitchFamily="18" charset="0"/>
                        </a:rPr>
                        <a:t>d &lt; f</a:t>
                      </a:r>
                    </a:p>
                  </a:txBody>
                  <a:tcPr marL="0"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US" sz="2400" dirty="0">
                          <a:effectLst/>
                          <a:latin typeface="Times New Roman" pitchFamily="18" charset="0"/>
                          <a:ea typeface="Times New Roman"/>
                          <a:cs typeface="Times New Roman" pitchFamily="18" charset="0"/>
                        </a:rPr>
                        <a:t>?</a:t>
                      </a: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US" sz="2400">
                          <a:effectLst/>
                          <a:latin typeface="Times New Roman" pitchFamily="18" charset="0"/>
                          <a:ea typeface="Times New Roman"/>
                          <a:cs typeface="Times New Roman" pitchFamily="18" charset="0"/>
                        </a:rPr>
                        <a:t>?</a:t>
                      </a: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US" sz="2400" dirty="0">
                          <a:effectLst/>
                          <a:latin typeface="Times New Roman" pitchFamily="18" charset="0"/>
                          <a:ea typeface="Times New Roman"/>
                          <a:cs typeface="Times New Roman" pitchFamily="18" charset="0"/>
                        </a:rPr>
                        <a:t>?</a:t>
                      </a:r>
                    </a:p>
                  </a:txBody>
                  <a:tcPr marL="47625" marR="0"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13511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img.loigiaihay.com/picture/2024/0216/000.png"/>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1000"/>
            <a:ext cx="8153400" cy="4343400"/>
          </a:xfrm>
          <a:prstGeom prst="rect">
            <a:avLst/>
          </a:prstGeom>
          <a:noFill/>
          <a:ln>
            <a:noFill/>
          </a:ln>
        </p:spPr>
      </p:pic>
      <p:sp>
        <p:nvSpPr>
          <p:cNvPr id="5" name="Rectangle 4"/>
          <p:cNvSpPr/>
          <p:nvPr/>
        </p:nvSpPr>
        <p:spPr>
          <a:xfrm>
            <a:off x="38100" y="4953000"/>
            <a:ext cx="8953500" cy="523220"/>
          </a:xfrm>
          <a:prstGeom prst="rect">
            <a:avLst/>
          </a:prstGeom>
        </p:spPr>
        <p:txBody>
          <a:bodyPr wrap="square">
            <a:spAutoFit/>
          </a:bodyPr>
          <a:lstStyle/>
          <a:p>
            <a:r>
              <a:rPr lang="en-US" sz="2800" dirty="0" err="1">
                <a:solidFill>
                  <a:srgbClr val="000000"/>
                </a:solidFill>
                <a:latin typeface="Times New Roman"/>
                <a:ea typeface="Calibri"/>
              </a:rPr>
              <a:t>Khi</a:t>
            </a:r>
            <a:r>
              <a:rPr lang="en-US" sz="2800" dirty="0">
                <a:solidFill>
                  <a:srgbClr val="000000"/>
                </a:solidFill>
                <a:latin typeface="Times New Roman"/>
                <a:ea typeface="Calibri"/>
              </a:rPr>
              <a:t> d&gt;f, </a:t>
            </a:r>
            <a:r>
              <a:rPr lang="en-US" sz="2800" dirty="0" err="1">
                <a:solidFill>
                  <a:srgbClr val="000000"/>
                </a:solidFill>
                <a:latin typeface="Times New Roman"/>
                <a:ea typeface="Calibri"/>
              </a:rPr>
              <a:t>ảnh</a:t>
            </a:r>
            <a:r>
              <a:rPr lang="en-US" sz="2800" dirty="0">
                <a:solidFill>
                  <a:srgbClr val="000000"/>
                </a:solidFill>
                <a:latin typeface="Times New Roman"/>
                <a:ea typeface="Calibri"/>
              </a:rPr>
              <a:t> A’B’ </a:t>
            </a:r>
            <a:r>
              <a:rPr lang="en-US" sz="2800" dirty="0" err="1">
                <a:solidFill>
                  <a:srgbClr val="000000"/>
                </a:solidFill>
                <a:latin typeface="Times New Roman"/>
                <a:ea typeface="Calibri"/>
              </a:rPr>
              <a:t>là</a:t>
            </a:r>
            <a:r>
              <a:rPr lang="en-US" sz="2800" dirty="0">
                <a:solidFill>
                  <a:srgbClr val="000000"/>
                </a:solidFill>
                <a:latin typeface="Times New Roman"/>
                <a:ea typeface="Calibri"/>
              </a:rPr>
              <a:t> </a:t>
            </a:r>
            <a:r>
              <a:rPr lang="en-US" sz="2800" dirty="0" err="1">
                <a:solidFill>
                  <a:srgbClr val="000000"/>
                </a:solidFill>
                <a:latin typeface="Times New Roman"/>
                <a:ea typeface="Calibri"/>
              </a:rPr>
              <a:t>ảnh</a:t>
            </a:r>
            <a:r>
              <a:rPr lang="en-US" sz="2800" dirty="0">
                <a:solidFill>
                  <a:srgbClr val="000000"/>
                </a:solidFill>
                <a:latin typeface="Times New Roman"/>
                <a:ea typeface="Calibri"/>
              </a:rPr>
              <a:t> </a:t>
            </a:r>
            <a:r>
              <a:rPr lang="en-US" sz="2800" dirty="0" err="1">
                <a:solidFill>
                  <a:srgbClr val="000000"/>
                </a:solidFill>
                <a:latin typeface="Times New Roman"/>
                <a:ea typeface="Calibri"/>
              </a:rPr>
              <a:t>thật</a:t>
            </a:r>
            <a:r>
              <a:rPr lang="en-US" sz="2800" dirty="0">
                <a:solidFill>
                  <a:srgbClr val="000000"/>
                </a:solidFill>
                <a:latin typeface="Times New Roman"/>
                <a:ea typeface="Calibri"/>
              </a:rPr>
              <a:t>, </a:t>
            </a:r>
            <a:r>
              <a:rPr lang="en-US" sz="2800" dirty="0" err="1">
                <a:solidFill>
                  <a:srgbClr val="000000"/>
                </a:solidFill>
                <a:latin typeface="Times New Roman"/>
                <a:ea typeface="Calibri"/>
              </a:rPr>
              <a:t>ngược</a:t>
            </a:r>
            <a:r>
              <a:rPr lang="en-US" sz="2800" dirty="0">
                <a:solidFill>
                  <a:srgbClr val="000000"/>
                </a:solidFill>
                <a:latin typeface="Times New Roman"/>
                <a:ea typeface="Calibri"/>
              </a:rPr>
              <a:t> </a:t>
            </a:r>
            <a:r>
              <a:rPr lang="en-US" sz="2800" dirty="0" err="1">
                <a:solidFill>
                  <a:srgbClr val="000000"/>
                </a:solidFill>
                <a:latin typeface="Times New Roman"/>
                <a:ea typeface="Calibri"/>
              </a:rPr>
              <a:t>chiều</a:t>
            </a:r>
            <a:r>
              <a:rPr lang="en-US" sz="2800" dirty="0">
                <a:solidFill>
                  <a:srgbClr val="000000"/>
                </a:solidFill>
                <a:latin typeface="Times New Roman"/>
                <a:ea typeface="Calibri"/>
              </a:rPr>
              <a:t>, </a:t>
            </a:r>
            <a:r>
              <a:rPr lang="en-US" sz="2800" dirty="0" err="1">
                <a:solidFill>
                  <a:srgbClr val="000000"/>
                </a:solidFill>
                <a:latin typeface="Times New Roman"/>
                <a:ea typeface="Calibri"/>
              </a:rPr>
              <a:t>lớn</a:t>
            </a:r>
            <a:r>
              <a:rPr lang="en-US" sz="2800" dirty="0">
                <a:solidFill>
                  <a:srgbClr val="000000"/>
                </a:solidFill>
                <a:latin typeface="Times New Roman"/>
                <a:ea typeface="Calibri"/>
              </a:rPr>
              <a:t> </a:t>
            </a:r>
            <a:r>
              <a:rPr lang="en-US" sz="2800" dirty="0" err="1">
                <a:solidFill>
                  <a:srgbClr val="000000"/>
                </a:solidFill>
                <a:latin typeface="Times New Roman"/>
                <a:ea typeface="Calibri"/>
              </a:rPr>
              <a:t>hơn</a:t>
            </a:r>
            <a:r>
              <a:rPr lang="en-US" sz="2800" dirty="0">
                <a:solidFill>
                  <a:srgbClr val="000000"/>
                </a:solidFill>
                <a:latin typeface="Times New Roman"/>
                <a:ea typeface="Calibri"/>
              </a:rPr>
              <a:t> </a:t>
            </a:r>
            <a:r>
              <a:rPr lang="en-US" sz="2800" dirty="0" err="1">
                <a:solidFill>
                  <a:srgbClr val="000000"/>
                </a:solidFill>
                <a:latin typeface="Times New Roman"/>
                <a:ea typeface="Calibri"/>
              </a:rPr>
              <a:t>vật</a:t>
            </a:r>
            <a:endParaRPr lang="en-US" sz="2800" dirty="0"/>
          </a:p>
        </p:txBody>
      </p:sp>
      <p:sp>
        <p:nvSpPr>
          <p:cNvPr id="6" name="Rectangle 5"/>
          <p:cNvSpPr/>
          <p:nvPr/>
        </p:nvSpPr>
        <p:spPr>
          <a:xfrm>
            <a:off x="41342" y="5410200"/>
            <a:ext cx="8950257" cy="523220"/>
          </a:xfrm>
          <a:prstGeom prst="rect">
            <a:avLst/>
          </a:prstGeom>
        </p:spPr>
        <p:txBody>
          <a:bodyPr wrap="square">
            <a:spAutoFit/>
          </a:bodyPr>
          <a:lstStyle/>
          <a:p>
            <a:pPr lvl="0"/>
            <a:r>
              <a:rPr lang="en-US" sz="2800" dirty="0" err="1">
                <a:solidFill>
                  <a:srgbClr val="000000"/>
                </a:solidFill>
                <a:latin typeface="Times New Roman"/>
                <a:ea typeface="Calibri"/>
              </a:rPr>
              <a:t>Khi</a:t>
            </a:r>
            <a:r>
              <a:rPr lang="en-US" sz="2800" dirty="0">
                <a:solidFill>
                  <a:srgbClr val="000000"/>
                </a:solidFill>
                <a:latin typeface="Times New Roman"/>
                <a:ea typeface="Calibri"/>
              </a:rPr>
              <a:t> d&lt;f, </a:t>
            </a:r>
            <a:r>
              <a:rPr lang="en-US" sz="2800" dirty="0" err="1">
                <a:solidFill>
                  <a:srgbClr val="000000"/>
                </a:solidFill>
                <a:latin typeface="Times New Roman"/>
                <a:ea typeface="Calibri"/>
              </a:rPr>
              <a:t>ảnh</a:t>
            </a:r>
            <a:r>
              <a:rPr lang="en-US" sz="2800" dirty="0">
                <a:solidFill>
                  <a:srgbClr val="000000"/>
                </a:solidFill>
                <a:latin typeface="Times New Roman"/>
                <a:ea typeface="Calibri"/>
              </a:rPr>
              <a:t> A’B’ </a:t>
            </a:r>
            <a:r>
              <a:rPr lang="en-US" sz="2800" dirty="0" err="1">
                <a:solidFill>
                  <a:srgbClr val="000000"/>
                </a:solidFill>
                <a:latin typeface="Times New Roman"/>
                <a:ea typeface="Calibri"/>
              </a:rPr>
              <a:t>là</a:t>
            </a:r>
            <a:r>
              <a:rPr lang="en-US" sz="2800" dirty="0">
                <a:solidFill>
                  <a:srgbClr val="000000"/>
                </a:solidFill>
                <a:latin typeface="Times New Roman"/>
                <a:ea typeface="Calibri"/>
              </a:rPr>
              <a:t> </a:t>
            </a:r>
            <a:r>
              <a:rPr lang="en-US" sz="2800" dirty="0" err="1">
                <a:solidFill>
                  <a:srgbClr val="000000"/>
                </a:solidFill>
                <a:latin typeface="Times New Roman"/>
                <a:ea typeface="Calibri"/>
              </a:rPr>
              <a:t>ảnh</a:t>
            </a:r>
            <a:r>
              <a:rPr lang="en-US" sz="2800" dirty="0">
                <a:solidFill>
                  <a:srgbClr val="000000"/>
                </a:solidFill>
                <a:latin typeface="Times New Roman"/>
                <a:ea typeface="Calibri"/>
              </a:rPr>
              <a:t> </a:t>
            </a:r>
            <a:r>
              <a:rPr lang="en-US" sz="2800" dirty="0" err="1">
                <a:solidFill>
                  <a:srgbClr val="000000"/>
                </a:solidFill>
                <a:latin typeface="Times New Roman"/>
                <a:ea typeface="Calibri"/>
              </a:rPr>
              <a:t>ảo</a:t>
            </a:r>
            <a:r>
              <a:rPr lang="en-US" sz="2800" dirty="0">
                <a:solidFill>
                  <a:srgbClr val="000000"/>
                </a:solidFill>
                <a:latin typeface="Times New Roman"/>
                <a:ea typeface="Calibri"/>
              </a:rPr>
              <a:t>, </a:t>
            </a:r>
            <a:r>
              <a:rPr lang="en-US" sz="2800" dirty="0" err="1">
                <a:solidFill>
                  <a:srgbClr val="000000"/>
                </a:solidFill>
                <a:latin typeface="Times New Roman"/>
                <a:ea typeface="Calibri"/>
              </a:rPr>
              <a:t>cùng</a:t>
            </a:r>
            <a:r>
              <a:rPr lang="en-US" sz="2800" dirty="0">
                <a:solidFill>
                  <a:srgbClr val="000000"/>
                </a:solidFill>
                <a:latin typeface="Times New Roman"/>
                <a:ea typeface="Calibri"/>
              </a:rPr>
              <a:t> </a:t>
            </a:r>
            <a:r>
              <a:rPr lang="en-US" sz="2800" dirty="0" err="1">
                <a:solidFill>
                  <a:srgbClr val="000000"/>
                </a:solidFill>
                <a:latin typeface="Times New Roman"/>
                <a:ea typeface="Calibri"/>
              </a:rPr>
              <a:t>chiều</a:t>
            </a:r>
            <a:r>
              <a:rPr lang="en-US" sz="2800" dirty="0">
                <a:solidFill>
                  <a:srgbClr val="000000"/>
                </a:solidFill>
                <a:latin typeface="Times New Roman"/>
                <a:ea typeface="Calibri"/>
              </a:rPr>
              <a:t>, </a:t>
            </a:r>
            <a:r>
              <a:rPr lang="en-US" sz="2800" dirty="0" err="1">
                <a:solidFill>
                  <a:srgbClr val="000000"/>
                </a:solidFill>
                <a:latin typeface="Times New Roman"/>
                <a:ea typeface="Calibri"/>
              </a:rPr>
              <a:t>lớn</a:t>
            </a:r>
            <a:r>
              <a:rPr lang="en-US" sz="2800" dirty="0">
                <a:solidFill>
                  <a:srgbClr val="000000"/>
                </a:solidFill>
                <a:latin typeface="Times New Roman"/>
                <a:ea typeface="Calibri"/>
              </a:rPr>
              <a:t> </a:t>
            </a:r>
            <a:r>
              <a:rPr lang="en-US" sz="2800" dirty="0" err="1">
                <a:solidFill>
                  <a:srgbClr val="000000"/>
                </a:solidFill>
                <a:latin typeface="Times New Roman"/>
                <a:ea typeface="Calibri"/>
              </a:rPr>
              <a:t>hơn</a:t>
            </a:r>
            <a:r>
              <a:rPr lang="en-US" sz="2800" dirty="0">
                <a:solidFill>
                  <a:srgbClr val="000000"/>
                </a:solidFill>
                <a:latin typeface="Times New Roman"/>
                <a:ea typeface="Calibri"/>
              </a:rPr>
              <a:t> </a:t>
            </a:r>
            <a:r>
              <a:rPr lang="en-US" sz="2800" dirty="0" err="1">
                <a:solidFill>
                  <a:srgbClr val="000000"/>
                </a:solidFill>
                <a:latin typeface="Times New Roman"/>
                <a:ea typeface="Calibri"/>
              </a:rPr>
              <a:t>vật</a:t>
            </a:r>
            <a:r>
              <a:rPr lang="en-US" sz="2800" dirty="0">
                <a:solidFill>
                  <a:srgbClr val="000000"/>
                </a:solidFill>
                <a:latin typeface="Times New Roman"/>
                <a:ea typeface="Calibri"/>
              </a:rPr>
              <a:t> </a:t>
            </a:r>
            <a:endParaRPr lang="en-US" sz="2800" dirty="0">
              <a:solidFill>
                <a:prstClr val="black"/>
              </a:solidFill>
            </a:endParaRPr>
          </a:p>
        </p:txBody>
      </p:sp>
    </p:spTree>
    <p:extLst>
      <p:ext uri="{BB962C8B-B14F-4D97-AF65-F5344CB8AC3E}">
        <p14:creationId xmlns:p14="http://schemas.microsoft.com/office/powerpoint/2010/main" val="126949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76200"/>
            <a:ext cx="8915400" cy="1384995"/>
          </a:xfrm>
          <a:prstGeom prst="rect">
            <a:avLst/>
          </a:prstGeom>
        </p:spPr>
        <p:txBody>
          <a:bodyPr wrap="square">
            <a:spAutoFit/>
          </a:bodyPr>
          <a:lstStyle/>
          <a:p>
            <a:r>
              <a:rPr lang="en-US" sz="2800" dirty="0">
                <a:solidFill>
                  <a:srgbClr val="000000"/>
                </a:solidFill>
                <a:latin typeface="Times New Roman" pitchFamily="18" charset="0"/>
                <a:ea typeface="Calibri"/>
                <a:cs typeface="Times New Roman" pitchFamily="18" charset="0"/>
              </a:rPr>
              <a:t>2.Vẽ </a:t>
            </a:r>
            <a:r>
              <a:rPr lang="en-US" sz="2800" dirty="0" err="1">
                <a:solidFill>
                  <a:srgbClr val="000000"/>
                </a:solidFill>
                <a:latin typeface="Times New Roman" pitchFamily="18" charset="0"/>
                <a:ea typeface="Calibri"/>
                <a:cs typeface="Times New Roman" pitchFamily="18" charset="0"/>
              </a:rPr>
              <a:t>ảnh</a:t>
            </a:r>
            <a:r>
              <a:rPr lang="en-US" sz="2800" dirty="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của</a:t>
            </a:r>
            <a:r>
              <a:rPr lang="en-US" sz="2800" dirty="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một</a:t>
            </a:r>
            <a:r>
              <a:rPr lang="en-US" sz="2800" dirty="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vật</a:t>
            </a:r>
            <a:r>
              <a:rPr lang="en-US" sz="2800" dirty="0">
                <a:solidFill>
                  <a:srgbClr val="000000"/>
                </a:solidFill>
                <a:latin typeface="Times New Roman" pitchFamily="18" charset="0"/>
                <a:ea typeface="Calibri"/>
                <a:cs typeface="Times New Roman" pitchFamily="18" charset="0"/>
              </a:rPr>
              <a:t> AB </a:t>
            </a:r>
            <a:r>
              <a:rPr lang="en-US" sz="2800" dirty="0" err="1">
                <a:solidFill>
                  <a:srgbClr val="000000"/>
                </a:solidFill>
                <a:latin typeface="Times New Roman" pitchFamily="18" charset="0"/>
                <a:ea typeface="Calibri"/>
                <a:cs typeface="Times New Roman" pitchFamily="18" charset="0"/>
              </a:rPr>
              <a:t>đặt</a:t>
            </a:r>
            <a:r>
              <a:rPr lang="en-US" sz="2800" dirty="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vuông</a:t>
            </a:r>
            <a:r>
              <a:rPr lang="en-US" sz="2800" dirty="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góc</a:t>
            </a:r>
            <a:r>
              <a:rPr lang="en-US" sz="2800" dirty="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với</a:t>
            </a:r>
            <a:r>
              <a:rPr lang="en-US" sz="2800" dirty="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trục</a:t>
            </a:r>
            <a:r>
              <a:rPr lang="en-US" sz="2800" dirty="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chính</a:t>
            </a:r>
            <a:r>
              <a:rPr lang="en-US" sz="2800" dirty="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của</a:t>
            </a:r>
            <a:r>
              <a:rPr lang="en-US" sz="2800" dirty="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thấu</a:t>
            </a:r>
            <a:r>
              <a:rPr lang="en-US" sz="2800" dirty="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kính</a:t>
            </a:r>
            <a:r>
              <a:rPr lang="en-US" sz="2800" dirty="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phân</a:t>
            </a:r>
            <a:r>
              <a:rPr lang="en-US" sz="2800" dirty="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kì</a:t>
            </a:r>
            <a:r>
              <a:rPr lang="en-US" sz="2800" dirty="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có</a:t>
            </a:r>
            <a:r>
              <a:rPr lang="en-US" sz="2800" dirty="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tiêu</a:t>
            </a:r>
            <a:r>
              <a:rPr lang="en-US" sz="2800" dirty="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cự</a:t>
            </a:r>
            <a:r>
              <a:rPr lang="en-US" sz="2800" dirty="0">
                <a:solidFill>
                  <a:srgbClr val="000000"/>
                </a:solidFill>
                <a:latin typeface="Times New Roman" pitchFamily="18" charset="0"/>
                <a:ea typeface="Calibri"/>
                <a:cs typeface="Times New Roman" pitchFamily="18" charset="0"/>
              </a:rPr>
              <a:t> f </a:t>
            </a:r>
            <a:r>
              <a:rPr lang="en-US" sz="2800" dirty="0" err="1">
                <a:solidFill>
                  <a:srgbClr val="000000"/>
                </a:solidFill>
                <a:latin typeface="Times New Roman" pitchFamily="18" charset="0"/>
                <a:ea typeface="Calibri"/>
                <a:cs typeface="Times New Roman" pitchFamily="18" charset="0"/>
              </a:rPr>
              <a:t>trong</a:t>
            </a:r>
            <a:r>
              <a:rPr lang="en-US" sz="2800" dirty="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các</a:t>
            </a:r>
            <a:r>
              <a:rPr lang="en-US" sz="2800" dirty="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trường</a:t>
            </a:r>
            <a:r>
              <a:rPr lang="en-US" sz="2800" dirty="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hợp</a:t>
            </a:r>
            <a:r>
              <a:rPr lang="en-US" sz="2800" dirty="0">
                <a:solidFill>
                  <a:srgbClr val="000000"/>
                </a:solidFill>
                <a:latin typeface="Times New Roman" pitchFamily="18" charset="0"/>
                <a:ea typeface="Calibri"/>
                <a:cs typeface="Times New Roman" pitchFamily="18" charset="0"/>
              </a:rPr>
              <a:t>: d &gt; f </a:t>
            </a:r>
            <a:r>
              <a:rPr lang="en-US" sz="2800" dirty="0" err="1">
                <a:solidFill>
                  <a:srgbClr val="000000"/>
                </a:solidFill>
                <a:latin typeface="Times New Roman" pitchFamily="18" charset="0"/>
                <a:ea typeface="Calibri"/>
                <a:cs typeface="Times New Roman" pitchFamily="18" charset="0"/>
              </a:rPr>
              <a:t>và</a:t>
            </a:r>
            <a:r>
              <a:rPr lang="en-US" sz="2800" dirty="0">
                <a:solidFill>
                  <a:srgbClr val="000000"/>
                </a:solidFill>
                <a:latin typeface="Times New Roman" pitchFamily="18" charset="0"/>
                <a:ea typeface="Calibri"/>
                <a:cs typeface="Times New Roman" pitchFamily="18" charset="0"/>
              </a:rPr>
              <a:t> d &lt; f. </a:t>
            </a:r>
            <a:r>
              <a:rPr lang="en-US" sz="2800" dirty="0" err="1">
                <a:solidFill>
                  <a:srgbClr val="000000"/>
                </a:solidFill>
                <a:latin typeface="Times New Roman" pitchFamily="18" charset="0"/>
                <a:ea typeface="Calibri"/>
                <a:cs typeface="Times New Roman" pitchFamily="18" charset="0"/>
              </a:rPr>
              <a:t>Nhận</a:t>
            </a:r>
            <a:r>
              <a:rPr lang="en-US" sz="2800" dirty="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xét</a:t>
            </a:r>
            <a:r>
              <a:rPr lang="en-US" sz="2800" dirty="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đặc</a:t>
            </a:r>
            <a:r>
              <a:rPr lang="en-US" sz="2800" dirty="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điểm</a:t>
            </a:r>
            <a:r>
              <a:rPr lang="en-US" sz="2800" dirty="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ảnh</a:t>
            </a:r>
            <a:r>
              <a:rPr lang="en-US" sz="2800" dirty="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của</a:t>
            </a:r>
            <a:r>
              <a:rPr lang="en-US" sz="2800" dirty="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vật</a:t>
            </a:r>
            <a:r>
              <a:rPr lang="en-US" sz="2800" dirty="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theo</a:t>
            </a:r>
            <a:r>
              <a:rPr lang="en-US" sz="2800" dirty="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mẫu</a:t>
            </a:r>
            <a:r>
              <a:rPr lang="en-US" sz="2800" dirty="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Bảng</a:t>
            </a:r>
            <a:r>
              <a:rPr lang="en-US" sz="2800" dirty="0">
                <a:solidFill>
                  <a:srgbClr val="000000"/>
                </a:solidFill>
                <a:latin typeface="Times New Roman" pitchFamily="18" charset="0"/>
                <a:ea typeface="Calibri"/>
                <a:cs typeface="Times New Roman" pitchFamily="18" charset="0"/>
              </a:rPr>
              <a:t> 8.2.</a:t>
            </a:r>
            <a:endParaRPr lang="en-US" sz="2800" dirty="0">
              <a:latin typeface="Times New Roman" pitchFamily="18"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235238434"/>
              </p:ext>
            </p:extLst>
          </p:nvPr>
        </p:nvGraphicFramePr>
        <p:xfrm>
          <a:off x="228600" y="1600200"/>
          <a:ext cx="8610599" cy="3167888"/>
        </p:xfrm>
        <a:graphic>
          <a:graphicData uri="http://schemas.openxmlformats.org/drawingml/2006/table">
            <a:tbl>
              <a:tblPr firstRow="1" firstCol="1" bandRow="1"/>
              <a:tblGrid>
                <a:gridCol w="1993194">
                  <a:extLst>
                    <a:ext uri="{9D8B030D-6E8A-4147-A177-3AD203B41FA5}">
                      <a16:colId xmlns:a16="http://schemas.microsoft.com/office/drawing/2014/main" val="20000"/>
                    </a:ext>
                  </a:extLst>
                </a:gridCol>
                <a:gridCol w="1754011">
                  <a:extLst>
                    <a:ext uri="{9D8B030D-6E8A-4147-A177-3AD203B41FA5}">
                      <a16:colId xmlns:a16="http://schemas.microsoft.com/office/drawing/2014/main" val="20001"/>
                    </a:ext>
                  </a:extLst>
                </a:gridCol>
                <a:gridCol w="2805995">
                  <a:extLst>
                    <a:ext uri="{9D8B030D-6E8A-4147-A177-3AD203B41FA5}">
                      <a16:colId xmlns:a16="http://schemas.microsoft.com/office/drawing/2014/main" val="20002"/>
                    </a:ext>
                  </a:extLst>
                </a:gridCol>
                <a:gridCol w="2057399">
                  <a:extLst>
                    <a:ext uri="{9D8B030D-6E8A-4147-A177-3AD203B41FA5}">
                      <a16:colId xmlns:a16="http://schemas.microsoft.com/office/drawing/2014/main" val="20003"/>
                    </a:ext>
                  </a:extLst>
                </a:gridCol>
              </a:tblGrid>
              <a:tr h="0">
                <a:tc rowSpan="2">
                  <a:txBody>
                    <a:bodyPr/>
                    <a:lstStyle/>
                    <a:p>
                      <a:pPr algn="ctr">
                        <a:lnSpc>
                          <a:spcPct val="115000"/>
                        </a:lnSpc>
                      </a:pPr>
                      <a:r>
                        <a:rPr lang="en-US" sz="2800" b="0" dirty="0" err="1">
                          <a:effectLst/>
                          <a:latin typeface="Times New Roman" pitchFamily="18" charset="0"/>
                          <a:ea typeface="Times New Roman"/>
                          <a:cs typeface="Times New Roman" pitchFamily="18" charset="0"/>
                        </a:rPr>
                        <a:t>Khoảng</a:t>
                      </a:r>
                      <a:r>
                        <a:rPr lang="en-US" sz="2800" b="0" dirty="0">
                          <a:effectLst/>
                          <a:latin typeface="Times New Roman" pitchFamily="18" charset="0"/>
                          <a:ea typeface="Times New Roman"/>
                          <a:cs typeface="Times New Roman" pitchFamily="18" charset="0"/>
                        </a:rPr>
                        <a:t> </a:t>
                      </a:r>
                      <a:r>
                        <a:rPr lang="en-US" sz="2800" b="0" dirty="0" err="1">
                          <a:effectLst/>
                          <a:latin typeface="Times New Roman" pitchFamily="18" charset="0"/>
                          <a:ea typeface="Times New Roman"/>
                          <a:cs typeface="Times New Roman" pitchFamily="18" charset="0"/>
                        </a:rPr>
                        <a:t>cách</a:t>
                      </a:r>
                      <a:r>
                        <a:rPr lang="en-US" sz="2800" b="0" dirty="0">
                          <a:effectLst/>
                          <a:latin typeface="Times New Roman" pitchFamily="18" charset="0"/>
                          <a:ea typeface="Times New Roman"/>
                          <a:cs typeface="Times New Roman" pitchFamily="18" charset="0"/>
                        </a:rPr>
                        <a:t> </a:t>
                      </a:r>
                      <a:r>
                        <a:rPr lang="en-US" sz="2800" b="0" dirty="0" err="1">
                          <a:effectLst/>
                          <a:latin typeface="Times New Roman" pitchFamily="18" charset="0"/>
                          <a:ea typeface="Times New Roman"/>
                          <a:cs typeface="Times New Roman" pitchFamily="18" charset="0"/>
                        </a:rPr>
                        <a:t>từ</a:t>
                      </a:r>
                      <a:r>
                        <a:rPr lang="en-US" sz="2800" b="0" dirty="0">
                          <a:effectLst/>
                          <a:latin typeface="Times New Roman" pitchFamily="18" charset="0"/>
                          <a:ea typeface="Times New Roman"/>
                          <a:cs typeface="Times New Roman" pitchFamily="18" charset="0"/>
                        </a:rPr>
                        <a:t> </a:t>
                      </a:r>
                      <a:r>
                        <a:rPr lang="en-US" sz="2800" b="0" dirty="0" err="1">
                          <a:effectLst/>
                          <a:latin typeface="Times New Roman" pitchFamily="18" charset="0"/>
                          <a:ea typeface="Times New Roman"/>
                          <a:cs typeface="Times New Roman" pitchFamily="18" charset="0"/>
                        </a:rPr>
                        <a:t>vật</a:t>
                      </a:r>
                      <a:r>
                        <a:rPr lang="en-US" sz="2800" b="0" dirty="0">
                          <a:effectLst/>
                          <a:latin typeface="Times New Roman" pitchFamily="18" charset="0"/>
                          <a:ea typeface="Times New Roman"/>
                          <a:cs typeface="Times New Roman" pitchFamily="18" charset="0"/>
                        </a:rPr>
                        <a:t> </a:t>
                      </a:r>
                      <a:r>
                        <a:rPr lang="en-US" sz="2800" b="0" dirty="0" err="1">
                          <a:effectLst/>
                          <a:latin typeface="Times New Roman" pitchFamily="18" charset="0"/>
                          <a:ea typeface="Times New Roman"/>
                          <a:cs typeface="Times New Roman" pitchFamily="18" charset="0"/>
                        </a:rPr>
                        <a:t>đến</a:t>
                      </a:r>
                      <a:r>
                        <a:rPr lang="en-US" sz="2800" b="0" dirty="0">
                          <a:effectLst/>
                          <a:latin typeface="Times New Roman" pitchFamily="18" charset="0"/>
                          <a:ea typeface="Times New Roman"/>
                          <a:cs typeface="Times New Roman" pitchFamily="18" charset="0"/>
                        </a:rPr>
                        <a:t> </a:t>
                      </a:r>
                      <a:r>
                        <a:rPr lang="en-US" sz="2800" b="0" dirty="0" err="1">
                          <a:effectLst/>
                          <a:latin typeface="Times New Roman" pitchFamily="18" charset="0"/>
                          <a:ea typeface="Times New Roman"/>
                          <a:cs typeface="Times New Roman" pitchFamily="18" charset="0"/>
                        </a:rPr>
                        <a:t>thấu</a:t>
                      </a:r>
                      <a:r>
                        <a:rPr lang="en-US" sz="2800" b="0" dirty="0">
                          <a:effectLst/>
                          <a:latin typeface="Times New Roman" pitchFamily="18" charset="0"/>
                          <a:ea typeface="Times New Roman"/>
                          <a:cs typeface="Times New Roman" pitchFamily="18" charset="0"/>
                        </a:rPr>
                        <a:t> </a:t>
                      </a:r>
                      <a:r>
                        <a:rPr lang="en-US" sz="2800" b="0" dirty="0" err="1">
                          <a:effectLst/>
                          <a:latin typeface="Times New Roman" pitchFamily="18" charset="0"/>
                          <a:ea typeface="Times New Roman"/>
                          <a:cs typeface="Times New Roman" pitchFamily="18" charset="0"/>
                        </a:rPr>
                        <a:t>kính</a:t>
                      </a:r>
                      <a:endParaRPr lang="en-US" sz="2800" b="0" dirty="0">
                        <a:effectLst/>
                        <a:latin typeface="Times New Roman" pitchFamily="18" charset="0"/>
                        <a:ea typeface="Times New Roman"/>
                        <a:cs typeface="Times New Roman" pitchFamily="18" charset="0"/>
                      </a:endParaRPr>
                    </a:p>
                  </a:txBody>
                  <a:tcPr marL="0"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pPr>
                      <a:r>
                        <a:rPr lang="en-US" sz="2800" b="0" dirty="0" err="1">
                          <a:effectLst/>
                          <a:latin typeface="Times New Roman" pitchFamily="18" charset="0"/>
                          <a:ea typeface="Times New Roman"/>
                          <a:cs typeface="Times New Roman" pitchFamily="18" charset="0"/>
                        </a:rPr>
                        <a:t>Đặc</a:t>
                      </a:r>
                      <a:r>
                        <a:rPr lang="en-US" sz="2800" b="0" dirty="0">
                          <a:effectLst/>
                          <a:latin typeface="Times New Roman" pitchFamily="18" charset="0"/>
                          <a:ea typeface="Times New Roman"/>
                          <a:cs typeface="Times New Roman" pitchFamily="18" charset="0"/>
                        </a:rPr>
                        <a:t> </a:t>
                      </a:r>
                      <a:r>
                        <a:rPr lang="en-US" sz="2800" b="0" dirty="0" err="1">
                          <a:effectLst/>
                          <a:latin typeface="Times New Roman" pitchFamily="18" charset="0"/>
                          <a:ea typeface="Times New Roman"/>
                          <a:cs typeface="Times New Roman" pitchFamily="18" charset="0"/>
                        </a:rPr>
                        <a:t>điểm</a:t>
                      </a:r>
                      <a:r>
                        <a:rPr lang="en-US" sz="2800" b="0" dirty="0">
                          <a:effectLst/>
                          <a:latin typeface="Times New Roman" pitchFamily="18" charset="0"/>
                          <a:ea typeface="Times New Roman"/>
                          <a:cs typeface="Times New Roman" pitchFamily="18" charset="0"/>
                        </a:rPr>
                        <a:t> </a:t>
                      </a:r>
                      <a:r>
                        <a:rPr lang="en-US" sz="2800" b="0" dirty="0" err="1">
                          <a:effectLst/>
                          <a:latin typeface="Times New Roman" pitchFamily="18" charset="0"/>
                          <a:ea typeface="Times New Roman"/>
                          <a:cs typeface="Times New Roman" pitchFamily="18" charset="0"/>
                        </a:rPr>
                        <a:t>ảnh</a:t>
                      </a:r>
                      <a:r>
                        <a:rPr lang="en-US" sz="2800" b="0" dirty="0">
                          <a:effectLst/>
                          <a:latin typeface="Times New Roman" pitchFamily="18" charset="0"/>
                          <a:ea typeface="Times New Roman"/>
                          <a:cs typeface="Times New Roman" pitchFamily="18" charset="0"/>
                        </a:rPr>
                        <a:t> </a:t>
                      </a:r>
                      <a:r>
                        <a:rPr lang="en-US" sz="2800" b="0" dirty="0" err="1">
                          <a:effectLst/>
                          <a:latin typeface="Times New Roman" pitchFamily="18" charset="0"/>
                          <a:ea typeface="Times New Roman"/>
                          <a:cs typeface="Times New Roman" pitchFamily="18" charset="0"/>
                        </a:rPr>
                        <a:t>của</a:t>
                      </a:r>
                      <a:r>
                        <a:rPr lang="en-US" sz="2800" b="0" dirty="0">
                          <a:effectLst/>
                          <a:latin typeface="Times New Roman" pitchFamily="18" charset="0"/>
                          <a:ea typeface="Times New Roman"/>
                          <a:cs typeface="Times New Roman" pitchFamily="18" charset="0"/>
                        </a:rPr>
                        <a:t> </a:t>
                      </a:r>
                      <a:r>
                        <a:rPr lang="en-US" sz="2800" b="0" dirty="0" err="1">
                          <a:effectLst/>
                          <a:latin typeface="Times New Roman" pitchFamily="18" charset="0"/>
                          <a:ea typeface="Times New Roman"/>
                          <a:cs typeface="Times New Roman" pitchFamily="18" charset="0"/>
                        </a:rPr>
                        <a:t>vật</a:t>
                      </a:r>
                      <a:endParaRPr lang="en-US" sz="2800" b="0" dirty="0">
                        <a:effectLst/>
                        <a:latin typeface="Times New Roman" pitchFamily="18" charset="0"/>
                        <a:ea typeface="Times New Roman"/>
                        <a:cs typeface="Times New Roman" pitchFamily="18" charset="0"/>
                      </a:endParaRPr>
                    </a:p>
                  </a:txBody>
                  <a:tcPr marL="47625" marR="0"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vMerge="1">
                  <a:txBody>
                    <a:bodyPr/>
                    <a:lstStyle/>
                    <a:p>
                      <a:endParaRPr lang="en-US"/>
                    </a:p>
                  </a:txBody>
                  <a:tcPr/>
                </a:tc>
                <a:tc>
                  <a:txBody>
                    <a:bodyPr/>
                    <a:lstStyle/>
                    <a:p>
                      <a:pPr algn="ctr">
                        <a:lnSpc>
                          <a:spcPct val="115000"/>
                        </a:lnSpc>
                      </a:pPr>
                      <a:r>
                        <a:rPr lang="en-US" sz="2800" b="0" dirty="0" err="1">
                          <a:effectLst/>
                          <a:latin typeface="Times New Roman" pitchFamily="18" charset="0"/>
                          <a:ea typeface="Times New Roman"/>
                          <a:cs typeface="Times New Roman" pitchFamily="18" charset="0"/>
                        </a:rPr>
                        <a:t>Ảnh</a:t>
                      </a:r>
                      <a:r>
                        <a:rPr lang="en-US" sz="2800" b="0" dirty="0">
                          <a:effectLst/>
                          <a:latin typeface="Times New Roman" pitchFamily="18" charset="0"/>
                          <a:ea typeface="Times New Roman"/>
                          <a:cs typeface="Times New Roman" pitchFamily="18" charset="0"/>
                        </a:rPr>
                        <a:t> </a:t>
                      </a:r>
                      <a:r>
                        <a:rPr lang="en-US" sz="2800" b="0" dirty="0" err="1">
                          <a:effectLst/>
                          <a:latin typeface="Times New Roman" pitchFamily="18" charset="0"/>
                          <a:ea typeface="Times New Roman"/>
                          <a:cs typeface="Times New Roman" pitchFamily="18" charset="0"/>
                        </a:rPr>
                        <a:t>thật</a:t>
                      </a:r>
                      <a:r>
                        <a:rPr lang="en-US" sz="2800" b="0" dirty="0">
                          <a:effectLst/>
                          <a:latin typeface="Times New Roman" pitchFamily="18" charset="0"/>
                          <a:ea typeface="Times New Roman"/>
                          <a:cs typeface="Times New Roman" pitchFamily="18" charset="0"/>
                        </a:rPr>
                        <a:t> hay </a:t>
                      </a:r>
                      <a:r>
                        <a:rPr lang="en-US" sz="2800" b="0" dirty="0" err="1">
                          <a:effectLst/>
                          <a:latin typeface="Times New Roman" pitchFamily="18" charset="0"/>
                          <a:ea typeface="Times New Roman"/>
                          <a:cs typeface="Times New Roman" pitchFamily="18" charset="0"/>
                        </a:rPr>
                        <a:t>ảnh</a:t>
                      </a:r>
                      <a:r>
                        <a:rPr lang="en-US" sz="2800" b="0" dirty="0">
                          <a:effectLst/>
                          <a:latin typeface="Times New Roman" pitchFamily="18" charset="0"/>
                          <a:ea typeface="Times New Roman"/>
                          <a:cs typeface="Times New Roman" pitchFamily="18" charset="0"/>
                        </a:rPr>
                        <a:t> </a:t>
                      </a:r>
                      <a:r>
                        <a:rPr lang="en-US" sz="2800" b="0" dirty="0" err="1">
                          <a:effectLst/>
                          <a:latin typeface="Times New Roman" pitchFamily="18" charset="0"/>
                          <a:ea typeface="Times New Roman"/>
                          <a:cs typeface="Times New Roman" pitchFamily="18" charset="0"/>
                        </a:rPr>
                        <a:t>ảo</a:t>
                      </a:r>
                      <a:endParaRPr lang="en-US" sz="2800" b="0" dirty="0">
                        <a:effectLst/>
                        <a:latin typeface="Times New Roman" pitchFamily="18" charset="0"/>
                        <a:ea typeface="Times New Roman"/>
                        <a:cs typeface="Times New Roman" pitchFamily="18" charset="0"/>
                      </a:endParaRPr>
                    </a:p>
                  </a:txBody>
                  <a:tcPr marL="0"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US" sz="2800" b="0" dirty="0" err="1">
                          <a:effectLst/>
                          <a:latin typeface="Times New Roman" pitchFamily="18" charset="0"/>
                          <a:ea typeface="Times New Roman"/>
                          <a:cs typeface="Times New Roman" pitchFamily="18" charset="0"/>
                        </a:rPr>
                        <a:t>Cùng</a:t>
                      </a:r>
                      <a:r>
                        <a:rPr lang="en-US" sz="2800" b="0" dirty="0">
                          <a:effectLst/>
                          <a:latin typeface="Times New Roman" pitchFamily="18" charset="0"/>
                          <a:ea typeface="Times New Roman"/>
                          <a:cs typeface="Times New Roman" pitchFamily="18" charset="0"/>
                        </a:rPr>
                        <a:t> </a:t>
                      </a:r>
                      <a:r>
                        <a:rPr lang="en-US" sz="2800" b="0" dirty="0" err="1">
                          <a:effectLst/>
                          <a:latin typeface="Times New Roman" pitchFamily="18" charset="0"/>
                          <a:ea typeface="Times New Roman"/>
                          <a:cs typeface="Times New Roman" pitchFamily="18" charset="0"/>
                        </a:rPr>
                        <a:t>chiều</a:t>
                      </a:r>
                      <a:r>
                        <a:rPr lang="en-US" sz="2800" b="0" dirty="0">
                          <a:effectLst/>
                          <a:latin typeface="Times New Roman" pitchFamily="18" charset="0"/>
                          <a:ea typeface="Times New Roman"/>
                          <a:cs typeface="Times New Roman" pitchFamily="18" charset="0"/>
                        </a:rPr>
                        <a:t> hay </a:t>
                      </a:r>
                      <a:r>
                        <a:rPr lang="en-US" sz="2800" b="0" dirty="0" err="1">
                          <a:effectLst/>
                          <a:latin typeface="Times New Roman" pitchFamily="18" charset="0"/>
                          <a:ea typeface="Times New Roman"/>
                          <a:cs typeface="Times New Roman" pitchFamily="18" charset="0"/>
                        </a:rPr>
                        <a:t>ngược</a:t>
                      </a:r>
                      <a:r>
                        <a:rPr lang="en-US" sz="2800" b="0" dirty="0">
                          <a:effectLst/>
                          <a:latin typeface="Times New Roman" pitchFamily="18" charset="0"/>
                          <a:ea typeface="Times New Roman"/>
                          <a:cs typeface="Times New Roman" pitchFamily="18" charset="0"/>
                        </a:rPr>
                        <a:t> </a:t>
                      </a:r>
                      <a:r>
                        <a:rPr lang="en-US" sz="2800" b="0" dirty="0" err="1">
                          <a:effectLst/>
                          <a:latin typeface="Times New Roman" pitchFamily="18" charset="0"/>
                          <a:ea typeface="Times New Roman"/>
                          <a:cs typeface="Times New Roman" pitchFamily="18" charset="0"/>
                        </a:rPr>
                        <a:t>chiều</a:t>
                      </a:r>
                      <a:r>
                        <a:rPr lang="en-US" sz="2800" b="0" dirty="0">
                          <a:effectLst/>
                          <a:latin typeface="Times New Roman" pitchFamily="18" charset="0"/>
                          <a:ea typeface="Times New Roman"/>
                          <a:cs typeface="Times New Roman" pitchFamily="18" charset="0"/>
                        </a:rPr>
                        <a:t> </a:t>
                      </a:r>
                      <a:r>
                        <a:rPr lang="en-US" sz="2800" b="0" dirty="0" err="1">
                          <a:effectLst/>
                          <a:latin typeface="Times New Roman" pitchFamily="18" charset="0"/>
                          <a:ea typeface="Times New Roman"/>
                          <a:cs typeface="Times New Roman" pitchFamily="18" charset="0"/>
                        </a:rPr>
                        <a:t>với</a:t>
                      </a:r>
                      <a:r>
                        <a:rPr lang="en-US" sz="2800" b="0" dirty="0">
                          <a:effectLst/>
                          <a:latin typeface="Times New Roman" pitchFamily="18" charset="0"/>
                          <a:ea typeface="Times New Roman"/>
                          <a:cs typeface="Times New Roman" pitchFamily="18" charset="0"/>
                        </a:rPr>
                        <a:t> </a:t>
                      </a:r>
                      <a:r>
                        <a:rPr lang="en-US" sz="2800" b="0" dirty="0" err="1">
                          <a:effectLst/>
                          <a:latin typeface="Times New Roman" pitchFamily="18" charset="0"/>
                          <a:ea typeface="Times New Roman"/>
                          <a:cs typeface="Times New Roman" pitchFamily="18" charset="0"/>
                        </a:rPr>
                        <a:t>vật</a:t>
                      </a:r>
                      <a:endParaRPr lang="en-US" sz="2800" b="0" dirty="0">
                        <a:effectLst/>
                        <a:latin typeface="Times New Roman" pitchFamily="18" charset="0"/>
                        <a:ea typeface="Times New Roman"/>
                        <a:cs typeface="Times New Roman"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US" sz="2800" b="0" dirty="0" err="1">
                          <a:effectLst/>
                          <a:latin typeface="Times New Roman" pitchFamily="18" charset="0"/>
                          <a:ea typeface="Times New Roman"/>
                          <a:cs typeface="Times New Roman" pitchFamily="18" charset="0"/>
                        </a:rPr>
                        <a:t>Lớn</a:t>
                      </a:r>
                      <a:r>
                        <a:rPr lang="en-US" sz="2800" b="0" dirty="0">
                          <a:effectLst/>
                          <a:latin typeface="Times New Roman" pitchFamily="18" charset="0"/>
                          <a:ea typeface="Times New Roman"/>
                          <a:cs typeface="Times New Roman" pitchFamily="18" charset="0"/>
                        </a:rPr>
                        <a:t> </a:t>
                      </a:r>
                      <a:r>
                        <a:rPr lang="en-US" sz="2800" b="0" dirty="0" err="1">
                          <a:effectLst/>
                          <a:latin typeface="Times New Roman" pitchFamily="18" charset="0"/>
                          <a:ea typeface="Times New Roman"/>
                          <a:cs typeface="Times New Roman" pitchFamily="18" charset="0"/>
                        </a:rPr>
                        <a:t>hơn</a:t>
                      </a:r>
                      <a:r>
                        <a:rPr lang="en-US" sz="2800" b="0" dirty="0">
                          <a:effectLst/>
                          <a:latin typeface="Times New Roman" pitchFamily="18" charset="0"/>
                          <a:ea typeface="Times New Roman"/>
                          <a:cs typeface="Times New Roman" pitchFamily="18" charset="0"/>
                        </a:rPr>
                        <a:t> hay </a:t>
                      </a:r>
                      <a:r>
                        <a:rPr lang="en-US" sz="2800" b="0" dirty="0" err="1">
                          <a:effectLst/>
                          <a:latin typeface="Times New Roman" pitchFamily="18" charset="0"/>
                          <a:ea typeface="Times New Roman"/>
                          <a:cs typeface="Times New Roman" pitchFamily="18" charset="0"/>
                        </a:rPr>
                        <a:t>nhỏ</a:t>
                      </a:r>
                      <a:r>
                        <a:rPr lang="en-US" sz="2800" b="0" dirty="0">
                          <a:effectLst/>
                          <a:latin typeface="Times New Roman" pitchFamily="18" charset="0"/>
                          <a:ea typeface="Times New Roman"/>
                          <a:cs typeface="Times New Roman" pitchFamily="18" charset="0"/>
                        </a:rPr>
                        <a:t> </a:t>
                      </a:r>
                      <a:r>
                        <a:rPr lang="en-US" sz="2800" b="0" dirty="0" err="1">
                          <a:effectLst/>
                          <a:latin typeface="Times New Roman" pitchFamily="18" charset="0"/>
                          <a:ea typeface="Times New Roman"/>
                          <a:cs typeface="Times New Roman" pitchFamily="18" charset="0"/>
                        </a:rPr>
                        <a:t>hơn</a:t>
                      </a:r>
                      <a:r>
                        <a:rPr lang="en-US" sz="2800" b="0" dirty="0">
                          <a:effectLst/>
                          <a:latin typeface="Times New Roman" pitchFamily="18" charset="0"/>
                          <a:ea typeface="Times New Roman"/>
                          <a:cs typeface="Times New Roman" pitchFamily="18" charset="0"/>
                        </a:rPr>
                        <a:t> </a:t>
                      </a:r>
                      <a:r>
                        <a:rPr lang="en-US" sz="2800" b="0" dirty="0" err="1">
                          <a:effectLst/>
                          <a:latin typeface="Times New Roman" pitchFamily="18" charset="0"/>
                          <a:ea typeface="Times New Roman"/>
                          <a:cs typeface="Times New Roman" pitchFamily="18" charset="0"/>
                        </a:rPr>
                        <a:t>vật</a:t>
                      </a:r>
                      <a:endParaRPr lang="en-US" sz="2800" b="0" dirty="0">
                        <a:effectLst/>
                        <a:latin typeface="Times New Roman" pitchFamily="18" charset="0"/>
                        <a:ea typeface="Times New Roman"/>
                        <a:cs typeface="Times New Roman" pitchFamily="18" charset="0"/>
                      </a:endParaRPr>
                    </a:p>
                  </a:txBody>
                  <a:tcPr marL="47625" marR="0"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ctr">
                        <a:lnSpc>
                          <a:spcPct val="115000"/>
                        </a:lnSpc>
                      </a:pPr>
                      <a:r>
                        <a:rPr lang="en-US" sz="2800">
                          <a:effectLst/>
                          <a:latin typeface="Times New Roman" pitchFamily="18" charset="0"/>
                          <a:ea typeface="Times New Roman"/>
                          <a:cs typeface="Times New Roman" pitchFamily="18" charset="0"/>
                        </a:rPr>
                        <a:t>d &gt; f</a:t>
                      </a:r>
                    </a:p>
                  </a:txBody>
                  <a:tcPr marL="0"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US" sz="2800">
                          <a:effectLst/>
                          <a:latin typeface="Times New Roman" pitchFamily="18" charset="0"/>
                          <a:ea typeface="Times New Roman"/>
                          <a:cs typeface="Times New Roman" pitchFamily="18" charset="0"/>
                        </a:rPr>
                        <a:t>?</a:t>
                      </a: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US" sz="2800" dirty="0">
                          <a:effectLst/>
                          <a:latin typeface="Times New Roman" pitchFamily="18" charset="0"/>
                          <a:ea typeface="Times New Roman"/>
                          <a:cs typeface="Times New Roman" pitchFamily="18" charset="0"/>
                        </a:rPr>
                        <a:t>?</a:t>
                      </a: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US" sz="2800" dirty="0">
                          <a:effectLst/>
                          <a:latin typeface="Times New Roman" pitchFamily="18" charset="0"/>
                          <a:ea typeface="Times New Roman"/>
                          <a:cs typeface="Times New Roman" pitchFamily="18" charset="0"/>
                        </a:rPr>
                        <a:t>?</a:t>
                      </a:r>
                    </a:p>
                  </a:txBody>
                  <a:tcPr marL="47625" marR="0"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ctr">
                        <a:lnSpc>
                          <a:spcPct val="115000"/>
                        </a:lnSpc>
                      </a:pPr>
                      <a:r>
                        <a:rPr lang="en-US" sz="2800">
                          <a:effectLst/>
                          <a:latin typeface="Times New Roman" pitchFamily="18" charset="0"/>
                          <a:ea typeface="Times New Roman"/>
                          <a:cs typeface="Times New Roman" pitchFamily="18" charset="0"/>
                        </a:rPr>
                        <a:t>d &lt; f</a:t>
                      </a:r>
                    </a:p>
                  </a:txBody>
                  <a:tcPr marL="0"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US" sz="2800">
                          <a:effectLst/>
                          <a:latin typeface="Times New Roman" pitchFamily="18" charset="0"/>
                          <a:ea typeface="Times New Roman"/>
                          <a:cs typeface="Times New Roman" pitchFamily="18" charset="0"/>
                        </a:rPr>
                        <a:t>?</a:t>
                      </a: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US" sz="2800">
                          <a:effectLst/>
                          <a:latin typeface="Times New Roman" pitchFamily="18" charset="0"/>
                          <a:ea typeface="Times New Roman"/>
                          <a:cs typeface="Times New Roman" pitchFamily="18" charset="0"/>
                        </a:rPr>
                        <a:t>?</a:t>
                      </a: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US" sz="2800" dirty="0">
                          <a:effectLst/>
                          <a:latin typeface="Times New Roman" pitchFamily="18" charset="0"/>
                          <a:ea typeface="Times New Roman"/>
                          <a:cs typeface="Times New Roman" pitchFamily="18" charset="0"/>
                        </a:rPr>
                        <a:t>?</a:t>
                      </a:r>
                    </a:p>
                  </a:txBody>
                  <a:tcPr marL="47625" marR="0"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01901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img.loigiaihay.com/picture/2024/0216/q.png"/>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8229600" cy="4191000"/>
          </a:xfrm>
          <a:prstGeom prst="rect">
            <a:avLst/>
          </a:prstGeom>
          <a:noFill/>
          <a:ln>
            <a:noFill/>
          </a:ln>
        </p:spPr>
      </p:pic>
      <p:sp>
        <p:nvSpPr>
          <p:cNvPr id="3" name="Rectangle 2"/>
          <p:cNvSpPr/>
          <p:nvPr/>
        </p:nvSpPr>
        <p:spPr>
          <a:xfrm>
            <a:off x="152400" y="4648200"/>
            <a:ext cx="8763000" cy="523220"/>
          </a:xfrm>
          <a:prstGeom prst="rect">
            <a:avLst/>
          </a:prstGeom>
        </p:spPr>
        <p:txBody>
          <a:bodyPr wrap="square">
            <a:spAutoFit/>
          </a:bodyPr>
          <a:lstStyle/>
          <a:p>
            <a:r>
              <a:rPr lang="en-US" sz="2800" dirty="0" err="1">
                <a:solidFill>
                  <a:srgbClr val="000000"/>
                </a:solidFill>
                <a:latin typeface="Times New Roman"/>
                <a:ea typeface="Calibri"/>
              </a:rPr>
              <a:t>Khi</a:t>
            </a:r>
            <a:r>
              <a:rPr lang="en-US" sz="2800" dirty="0">
                <a:solidFill>
                  <a:srgbClr val="000000"/>
                </a:solidFill>
                <a:latin typeface="Times New Roman"/>
                <a:ea typeface="Calibri"/>
              </a:rPr>
              <a:t> d &gt; f, </a:t>
            </a:r>
            <a:r>
              <a:rPr lang="en-US" sz="2800" dirty="0" err="1">
                <a:solidFill>
                  <a:srgbClr val="000000"/>
                </a:solidFill>
                <a:latin typeface="Times New Roman"/>
                <a:ea typeface="Calibri"/>
              </a:rPr>
              <a:t>ảnh</a:t>
            </a:r>
            <a:r>
              <a:rPr lang="en-US" sz="2800" dirty="0">
                <a:solidFill>
                  <a:srgbClr val="000000"/>
                </a:solidFill>
                <a:latin typeface="Times New Roman"/>
                <a:ea typeface="Calibri"/>
              </a:rPr>
              <a:t> A’B’ </a:t>
            </a:r>
            <a:r>
              <a:rPr lang="en-US" sz="2800" dirty="0" err="1">
                <a:solidFill>
                  <a:srgbClr val="000000"/>
                </a:solidFill>
                <a:latin typeface="Times New Roman"/>
                <a:ea typeface="Calibri"/>
              </a:rPr>
              <a:t>là</a:t>
            </a:r>
            <a:r>
              <a:rPr lang="en-US" sz="2800" dirty="0">
                <a:solidFill>
                  <a:srgbClr val="000000"/>
                </a:solidFill>
                <a:latin typeface="Times New Roman"/>
                <a:ea typeface="Calibri"/>
              </a:rPr>
              <a:t> </a:t>
            </a:r>
            <a:r>
              <a:rPr lang="en-US" sz="2800" dirty="0" err="1">
                <a:solidFill>
                  <a:srgbClr val="000000"/>
                </a:solidFill>
                <a:latin typeface="Times New Roman"/>
                <a:ea typeface="Calibri"/>
              </a:rPr>
              <a:t>ảnh</a:t>
            </a:r>
            <a:r>
              <a:rPr lang="en-US" sz="2800" dirty="0">
                <a:solidFill>
                  <a:srgbClr val="000000"/>
                </a:solidFill>
                <a:latin typeface="Times New Roman"/>
                <a:ea typeface="Calibri"/>
              </a:rPr>
              <a:t> </a:t>
            </a:r>
            <a:r>
              <a:rPr lang="en-US" sz="2800" dirty="0" err="1">
                <a:solidFill>
                  <a:srgbClr val="000000"/>
                </a:solidFill>
                <a:latin typeface="Times New Roman"/>
                <a:ea typeface="Calibri"/>
              </a:rPr>
              <a:t>ảo</a:t>
            </a:r>
            <a:r>
              <a:rPr lang="en-US" sz="2800" dirty="0">
                <a:solidFill>
                  <a:srgbClr val="000000"/>
                </a:solidFill>
                <a:latin typeface="Times New Roman"/>
                <a:ea typeface="Calibri"/>
              </a:rPr>
              <a:t> </a:t>
            </a:r>
            <a:r>
              <a:rPr lang="en-US" sz="2800" dirty="0" err="1">
                <a:solidFill>
                  <a:srgbClr val="000000"/>
                </a:solidFill>
                <a:latin typeface="Times New Roman"/>
                <a:ea typeface="Calibri"/>
              </a:rPr>
              <a:t>cùng</a:t>
            </a:r>
            <a:r>
              <a:rPr lang="en-US" sz="2800" dirty="0">
                <a:solidFill>
                  <a:srgbClr val="000000"/>
                </a:solidFill>
                <a:latin typeface="Times New Roman"/>
                <a:ea typeface="Calibri"/>
              </a:rPr>
              <a:t> </a:t>
            </a:r>
            <a:r>
              <a:rPr lang="en-US" sz="2800" dirty="0" err="1">
                <a:solidFill>
                  <a:srgbClr val="000000"/>
                </a:solidFill>
                <a:latin typeface="Times New Roman"/>
                <a:ea typeface="Calibri"/>
              </a:rPr>
              <a:t>chiều</a:t>
            </a:r>
            <a:r>
              <a:rPr lang="en-US" sz="2800" dirty="0">
                <a:solidFill>
                  <a:srgbClr val="000000"/>
                </a:solidFill>
                <a:latin typeface="Times New Roman"/>
                <a:ea typeface="Calibri"/>
              </a:rPr>
              <a:t> </a:t>
            </a:r>
            <a:r>
              <a:rPr lang="en-US" sz="2800" dirty="0" err="1">
                <a:solidFill>
                  <a:srgbClr val="000000"/>
                </a:solidFill>
                <a:latin typeface="Times New Roman"/>
                <a:ea typeface="Calibri"/>
              </a:rPr>
              <a:t>nhỏ</a:t>
            </a:r>
            <a:r>
              <a:rPr lang="en-US" sz="2800" dirty="0">
                <a:solidFill>
                  <a:srgbClr val="000000"/>
                </a:solidFill>
                <a:latin typeface="Times New Roman"/>
                <a:ea typeface="Calibri"/>
              </a:rPr>
              <a:t> </a:t>
            </a:r>
            <a:r>
              <a:rPr lang="en-US" sz="2800" dirty="0" err="1">
                <a:solidFill>
                  <a:srgbClr val="000000"/>
                </a:solidFill>
                <a:latin typeface="Times New Roman"/>
                <a:ea typeface="Calibri"/>
              </a:rPr>
              <a:t>hơn</a:t>
            </a:r>
            <a:r>
              <a:rPr lang="en-US" sz="2800" dirty="0">
                <a:solidFill>
                  <a:srgbClr val="000000"/>
                </a:solidFill>
                <a:latin typeface="Times New Roman"/>
                <a:ea typeface="Calibri"/>
              </a:rPr>
              <a:t> </a:t>
            </a:r>
            <a:r>
              <a:rPr lang="en-US" sz="2800" dirty="0" err="1">
                <a:solidFill>
                  <a:srgbClr val="000000"/>
                </a:solidFill>
                <a:latin typeface="Times New Roman"/>
                <a:ea typeface="Calibri"/>
              </a:rPr>
              <a:t>vật</a:t>
            </a:r>
            <a:endParaRPr lang="en-US" sz="2800" dirty="0"/>
          </a:p>
        </p:txBody>
      </p:sp>
      <p:sp>
        <p:nvSpPr>
          <p:cNvPr id="4" name="Rectangle 3"/>
          <p:cNvSpPr/>
          <p:nvPr/>
        </p:nvSpPr>
        <p:spPr>
          <a:xfrm>
            <a:off x="204281" y="5171420"/>
            <a:ext cx="8686800" cy="523220"/>
          </a:xfrm>
          <a:prstGeom prst="rect">
            <a:avLst/>
          </a:prstGeom>
        </p:spPr>
        <p:txBody>
          <a:bodyPr wrap="square">
            <a:spAutoFit/>
          </a:bodyPr>
          <a:lstStyle/>
          <a:p>
            <a:pPr lvl="0"/>
            <a:r>
              <a:rPr lang="en-US" sz="2800" dirty="0" err="1">
                <a:solidFill>
                  <a:srgbClr val="000000"/>
                </a:solidFill>
                <a:latin typeface="Times New Roman"/>
                <a:ea typeface="Calibri"/>
              </a:rPr>
              <a:t>Khi</a:t>
            </a:r>
            <a:r>
              <a:rPr lang="en-US" sz="2800" dirty="0">
                <a:solidFill>
                  <a:srgbClr val="000000"/>
                </a:solidFill>
                <a:latin typeface="Times New Roman"/>
                <a:ea typeface="Calibri"/>
              </a:rPr>
              <a:t> d &lt; f, </a:t>
            </a:r>
            <a:r>
              <a:rPr lang="en-US" sz="2800" dirty="0" err="1">
                <a:solidFill>
                  <a:srgbClr val="000000"/>
                </a:solidFill>
                <a:latin typeface="Times New Roman"/>
                <a:ea typeface="Calibri"/>
              </a:rPr>
              <a:t>ảnh</a:t>
            </a:r>
            <a:r>
              <a:rPr lang="en-US" sz="2800" dirty="0">
                <a:solidFill>
                  <a:srgbClr val="000000"/>
                </a:solidFill>
                <a:latin typeface="Times New Roman"/>
                <a:ea typeface="Calibri"/>
              </a:rPr>
              <a:t> A’B’ </a:t>
            </a:r>
            <a:r>
              <a:rPr lang="en-US" sz="2800" dirty="0" err="1">
                <a:solidFill>
                  <a:srgbClr val="000000"/>
                </a:solidFill>
                <a:latin typeface="Times New Roman"/>
                <a:ea typeface="Calibri"/>
              </a:rPr>
              <a:t>là</a:t>
            </a:r>
            <a:r>
              <a:rPr lang="en-US" sz="2800" dirty="0">
                <a:solidFill>
                  <a:srgbClr val="000000"/>
                </a:solidFill>
                <a:latin typeface="Times New Roman"/>
                <a:ea typeface="Calibri"/>
              </a:rPr>
              <a:t> </a:t>
            </a:r>
            <a:r>
              <a:rPr lang="en-US" sz="2800" dirty="0" err="1">
                <a:solidFill>
                  <a:srgbClr val="000000"/>
                </a:solidFill>
                <a:latin typeface="Times New Roman"/>
                <a:ea typeface="Calibri"/>
              </a:rPr>
              <a:t>ảnh</a:t>
            </a:r>
            <a:r>
              <a:rPr lang="en-US" sz="2800" dirty="0">
                <a:solidFill>
                  <a:srgbClr val="000000"/>
                </a:solidFill>
                <a:latin typeface="Times New Roman"/>
                <a:ea typeface="Calibri"/>
              </a:rPr>
              <a:t> </a:t>
            </a:r>
            <a:r>
              <a:rPr lang="en-US" sz="2800" dirty="0" err="1">
                <a:solidFill>
                  <a:srgbClr val="000000"/>
                </a:solidFill>
                <a:latin typeface="Times New Roman"/>
                <a:ea typeface="Calibri"/>
              </a:rPr>
              <a:t>ảo</a:t>
            </a:r>
            <a:r>
              <a:rPr lang="en-US" sz="2800" dirty="0">
                <a:solidFill>
                  <a:srgbClr val="000000"/>
                </a:solidFill>
                <a:latin typeface="Times New Roman"/>
                <a:ea typeface="Calibri"/>
              </a:rPr>
              <a:t> </a:t>
            </a:r>
            <a:r>
              <a:rPr lang="en-US" sz="2800" dirty="0" err="1">
                <a:solidFill>
                  <a:srgbClr val="000000"/>
                </a:solidFill>
                <a:latin typeface="Times New Roman"/>
                <a:ea typeface="Calibri"/>
              </a:rPr>
              <a:t>cùng</a:t>
            </a:r>
            <a:r>
              <a:rPr lang="en-US" sz="2800" dirty="0">
                <a:solidFill>
                  <a:srgbClr val="000000"/>
                </a:solidFill>
                <a:latin typeface="Times New Roman"/>
                <a:ea typeface="Calibri"/>
              </a:rPr>
              <a:t> </a:t>
            </a:r>
            <a:r>
              <a:rPr lang="en-US" sz="2800" dirty="0" err="1">
                <a:solidFill>
                  <a:srgbClr val="000000"/>
                </a:solidFill>
                <a:latin typeface="Times New Roman"/>
                <a:ea typeface="Calibri"/>
              </a:rPr>
              <a:t>chiều</a:t>
            </a:r>
            <a:r>
              <a:rPr lang="en-US" sz="2800" dirty="0">
                <a:solidFill>
                  <a:srgbClr val="000000"/>
                </a:solidFill>
                <a:latin typeface="Times New Roman"/>
                <a:ea typeface="Calibri"/>
              </a:rPr>
              <a:t> </a:t>
            </a:r>
            <a:r>
              <a:rPr lang="en-US" sz="2800" dirty="0" err="1">
                <a:solidFill>
                  <a:srgbClr val="000000"/>
                </a:solidFill>
                <a:latin typeface="Times New Roman"/>
                <a:ea typeface="Calibri"/>
              </a:rPr>
              <a:t>nhỏ</a:t>
            </a:r>
            <a:r>
              <a:rPr lang="en-US" sz="2800" dirty="0">
                <a:solidFill>
                  <a:srgbClr val="000000"/>
                </a:solidFill>
                <a:latin typeface="Times New Roman"/>
                <a:ea typeface="Calibri"/>
              </a:rPr>
              <a:t> </a:t>
            </a:r>
            <a:r>
              <a:rPr lang="en-US" sz="2800" dirty="0" err="1">
                <a:solidFill>
                  <a:srgbClr val="000000"/>
                </a:solidFill>
                <a:latin typeface="Times New Roman"/>
                <a:ea typeface="Calibri"/>
              </a:rPr>
              <a:t>hơn</a:t>
            </a:r>
            <a:r>
              <a:rPr lang="en-US" sz="2800" dirty="0">
                <a:solidFill>
                  <a:srgbClr val="000000"/>
                </a:solidFill>
                <a:latin typeface="Times New Roman"/>
                <a:ea typeface="Calibri"/>
              </a:rPr>
              <a:t> </a:t>
            </a:r>
            <a:r>
              <a:rPr lang="en-US" sz="2800" dirty="0" err="1">
                <a:solidFill>
                  <a:srgbClr val="000000"/>
                </a:solidFill>
                <a:latin typeface="Times New Roman"/>
                <a:ea typeface="Calibri"/>
              </a:rPr>
              <a:t>vật</a:t>
            </a:r>
            <a:r>
              <a:rPr lang="en-US" sz="2800" dirty="0">
                <a:solidFill>
                  <a:srgbClr val="000000"/>
                </a:solidFill>
                <a:latin typeface="Times New Roman"/>
                <a:ea typeface="Calibri"/>
              </a:rPr>
              <a:t> </a:t>
            </a:r>
            <a:endParaRPr lang="en-US" sz="2800" dirty="0">
              <a:solidFill>
                <a:prstClr val="black"/>
              </a:solidFill>
            </a:endParaRPr>
          </a:p>
        </p:txBody>
      </p:sp>
    </p:spTree>
    <p:extLst>
      <p:ext uri="{BB962C8B-B14F-4D97-AF65-F5344CB8AC3E}">
        <p14:creationId xmlns:p14="http://schemas.microsoft.com/office/powerpoint/2010/main" val="301901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954107"/>
          </a:xfrm>
          <a:prstGeom prst="rect">
            <a:avLst/>
          </a:prstGeom>
        </p:spPr>
        <p:txBody>
          <a:bodyPr wrap="square">
            <a:spAutoFit/>
          </a:bodyPr>
          <a:lstStyle/>
          <a:p>
            <a:r>
              <a:rPr lang="en-US" sz="2800" b="1" dirty="0">
                <a:latin typeface="Times New Roman" pitchFamily="18" charset="0"/>
                <a:ea typeface="Calibri"/>
                <a:cs typeface="Times New Roman" pitchFamily="18" charset="0"/>
              </a:rPr>
              <a:t>3. </a:t>
            </a:r>
            <a:r>
              <a:rPr lang="en-US" sz="2800" b="1" dirty="0" err="1">
                <a:latin typeface="Times New Roman" pitchFamily="18" charset="0"/>
                <a:ea typeface="Calibri"/>
                <a:cs typeface="Times New Roman" pitchFamily="18" charset="0"/>
              </a:rPr>
              <a:t>Thí</a:t>
            </a:r>
            <a:r>
              <a:rPr lang="en-US" sz="2800" b="1" dirty="0">
                <a:latin typeface="Times New Roman" pitchFamily="18" charset="0"/>
                <a:ea typeface="Calibri"/>
                <a:cs typeface="Times New Roman" pitchFamily="18" charset="0"/>
              </a:rPr>
              <a:t> </a:t>
            </a:r>
            <a:r>
              <a:rPr lang="en-US" sz="2800" b="1" dirty="0" err="1">
                <a:latin typeface="Times New Roman" pitchFamily="18" charset="0"/>
                <a:ea typeface="Calibri"/>
                <a:cs typeface="Times New Roman" pitchFamily="18" charset="0"/>
              </a:rPr>
              <a:t>nghiệm</a:t>
            </a:r>
            <a:r>
              <a:rPr lang="en-US" sz="2800" b="1" dirty="0">
                <a:latin typeface="Times New Roman" pitchFamily="18" charset="0"/>
                <a:ea typeface="Calibri"/>
                <a:cs typeface="Times New Roman" pitchFamily="18" charset="0"/>
              </a:rPr>
              <a:t> </a:t>
            </a:r>
            <a:r>
              <a:rPr lang="en-US" sz="2800" b="1" dirty="0" err="1">
                <a:latin typeface="Times New Roman" pitchFamily="18" charset="0"/>
                <a:ea typeface="Calibri"/>
                <a:cs typeface="Times New Roman" pitchFamily="18" charset="0"/>
              </a:rPr>
              <a:t>kiểm</a:t>
            </a:r>
            <a:r>
              <a:rPr lang="en-US" sz="2800" b="1" dirty="0">
                <a:latin typeface="Times New Roman" pitchFamily="18" charset="0"/>
                <a:ea typeface="Calibri"/>
                <a:cs typeface="Times New Roman" pitchFamily="18" charset="0"/>
              </a:rPr>
              <a:t> </a:t>
            </a:r>
            <a:r>
              <a:rPr lang="en-US" sz="2800" b="1" dirty="0" err="1">
                <a:latin typeface="Times New Roman" pitchFamily="18" charset="0"/>
                <a:ea typeface="Calibri"/>
                <a:cs typeface="Times New Roman" pitchFamily="18" charset="0"/>
              </a:rPr>
              <a:t>tra</a:t>
            </a:r>
            <a:r>
              <a:rPr lang="en-US" sz="2800" b="1" dirty="0">
                <a:latin typeface="Times New Roman" pitchFamily="18" charset="0"/>
                <a:ea typeface="Calibri"/>
                <a:cs typeface="Times New Roman" pitchFamily="18" charset="0"/>
              </a:rPr>
              <a:t> </a:t>
            </a:r>
            <a:r>
              <a:rPr lang="en-US" sz="2800" b="1" dirty="0" err="1">
                <a:latin typeface="Times New Roman" pitchFamily="18" charset="0"/>
                <a:ea typeface="Calibri"/>
                <a:cs typeface="Times New Roman" pitchFamily="18" charset="0"/>
              </a:rPr>
              <a:t>đặc</a:t>
            </a:r>
            <a:r>
              <a:rPr lang="en-US" sz="2800" b="1" dirty="0">
                <a:latin typeface="Times New Roman" pitchFamily="18" charset="0"/>
                <a:ea typeface="Calibri"/>
                <a:cs typeface="Times New Roman" pitchFamily="18" charset="0"/>
              </a:rPr>
              <a:t> </a:t>
            </a:r>
            <a:r>
              <a:rPr lang="en-US" sz="2800" b="1" dirty="0" err="1">
                <a:latin typeface="Times New Roman" pitchFamily="18" charset="0"/>
                <a:ea typeface="Calibri"/>
                <a:cs typeface="Times New Roman" pitchFamily="18" charset="0"/>
              </a:rPr>
              <a:t>điểm</a:t>
            </a:r>
            <a:r>
              <a:rPr lang="en-US" sz="2800" b="1" dirty="0">
                <a:latin typeface="Times New Roman" pitchFamily="18" charset="0"/>
                <a:ea typeface="Calibri"/>
                <a:cs typeface="Times New Roman" pitchFamily="18" charset="0"/>
              </a:rPr>
              <a:t> </a:t>
            </a:r>
            <a:r>
              <a:rPr lang="en-US" sz="2800" b="1" dirty="0" err="1">
                <a:latin typeface="Times New Roman" pitchFamily="18" charset="0"/>
                <a:ea typeface="Calibri"/>
                <a:cs typeface="Times New Roman" pitchFamily="18" charset="0"/>
              </a:rPr>
              <a:t>ảnh</a:t>
            </a:r>
            <a:r>
              <a:rPr lang="en-US" sz="2800" b="1" dirty="0">
                <a:latin typeface="Times New Roman" pitchFamily="18" charset="0"/>
                <a:ea typeface="Calibri"/>
                <a:cs typeface="Times New Roman" pitchFamily="18" charset="0"/>
              </a:rPr>
              <a:t> </a:t>
            </a:r>
            <a:r>
              <a:rPr lang="en-US" sz="2800" b="1" dirty="0" err="1">
                <a:latin typeface="Times New Roman" pitchFamily="18" charset="0"/>
                <a:ea typeface="Calibri"/>
                <a:cs typeface="Times New Roman" pitchFamily="18" charset="0"/>
              </a:rPr>
              <a:t>của</a:t>
            </a:r>
            <a:r>
              <a:rPr lang="en-US" sz="2800" b="1" dirty="0">
                <a:latin typeface="Times New Roman" pitchFamily="18" charset="0"/>
                <a:ea typeface="Calibri"/>
                <a:cs typeface="Times New Roman" pitchFamily="18" charset="0"/>
              </a:rPr>
              <a:t> </a:t>
            </a:r>
            <a:r>
              <a:rPr lang="en-US" sz="2800" b="1" dirty="0" err="1">
                <a:latin typeface="Times New Roman" pitchFamily="18" charset="0"/>
                <a:ea typeface="Calibri"/>
                <a:cs typeface="Times New Roman" pitchFamily="18" charset="0"/>
              </a:rPr>
              <a:t>vật</a:t>
            </a:r>
            <a:r>
              <a:rPr lang="en-US" sz="2800" b="1" dirty="0">
                <a:latin typeface="Times New Roman" pitchFamily="18" charset="0"/>
                <a:ea typeface="Calibri"/>
                <a:cs typeface="Times New Roman" pitchFamily="18" charset="0"/>
              </a:rPr>
              <a:t> qua </a:t>
            </a:r>
            <a:r>
              <a:rPr lang="en-US" sz="2800" b="1" dirty="0" err="1">
                <a:latin typeface="Times New Roman" pitchFamily="18" charset="0"/>
                <a:ea typeface="Calibri"/>
                <a:cs typeface="Times New Roman" pitchFamily="18" charset="0"/>
              </a:rPr>
              <a:t>thấu</a:t>
            </a:r>
            <a:r>
              <a:rPr lang="en-US" sz="2800" b="1" dirty="0">
                <a:latin typeface="Times New Roman" pitchFamily="18" charset="0"/>
                <a:ea typeface="Calibri"/>
                <a:cs typeface="Times New Roman" pitchFamily="18" charset="0"/>
              </a:rPr>
              <a:t> </a:t>
            </a:r>
            <a:r>
              <a:rPr lang="en-US" sz="2800" b="1" dirty="0" err="1">
                <a:latin typeface="Times New Roman" pitchFamily="18" charset="0"/>
                <a:ea typeface="Calibri"/>
                <a:cs typeface="Times New Roman" pitchFamily="18" charset="0"/>
              </a:rPr>
              <a:t>kính</a:t>
            </a:r>
            <a:r>
              <a:rPr lang="en-US" sz="2800" dirty="0">
                <a:solidFill>
                  <a:srgbClr val="000000"/>
                </a:solidFill>
                <a:latin typeface="Times New Roman" pitchFamily="18" charset="0"/>
                <a:ea typeface="Calibri"/>
                <a:cs typeface="Times New Roman" pitchFamily="18" charset="0"/>
              </a:rPr>
              <a:t> </a:t>
            </a:r>
            <a:endParaRPr lang="en-US" sz="2800" dirty="0">
              <a:latin typeface="Times New Roman" pitchFamily="18" charset="0"/>
              <a:cs typeface="Times New Roman" pitchFamily="18" charset="0"/>
            </a:endParaRPr>
          </a:p>
        </p:txBody>
      </p:sp>
      <p:sp>
        <p:nvSpPr>
          <p:cNvPr id="3" name="Rectangle 2"/>
          <p:cNvSpPr/>
          <p:nvPr/>
        </p:nvSpPr>
        <p:spPr>
          <a:xfrm>
            <a:off x="76200" y="914400"/>
            <a:ext cx="8915400" cy="1815882"/>
          </a:xfrm>
          <a:prstGeom prst="rect">
            <a:avLst/>
          </a:prstGeom>
        </p:spPr>
        <p:txBody>
          <a:bodyPr wrap="square">
            <a:spAutoFit/>
          </a:bodyPr>
          <a:lstStyle/>
          <a:p>
            <a:r>
              <a:rPr lang="en-US" sz="2800" i="1" dirty="0" err="1">
                <a:solidFill>
                  <a:srgbClr val="000000"/>
                </a:solidFill>
                <a:latin typeface="Times New Roman" pitchFamily="18" charset="0"/>
                <a:ea typeface="Calibri"/>
                <a:cs typeface="Times New Roman" pitchFamily="18" charset="0"/>
              </a:rPr>
              <a:t>Dụng</a:t>
            </a:r>
            <a:r>
              <a:rPr lang="en-US" sz="2800" i="1" dirty="0">
                <a:solidFill>
                  <a:srgbClr val="000000"/>
                </a:solidFill>
                <a:latin typeface="Times New Roman" pitchFamily="18" charset="0"/>
                <a:ea typeface="Calibri"/>
                <a:cs typeface="Times New Roman" pitchFamily="18" charset="0"/>
              </a:rPr>
              <a:t> </a:t>
            </a:r>
            <a:r>
              <a:rPr lang="en-US" sz="2800" i="1" dirty="0" err="1">
                <a:solidFill>
                  <a:srgbClr val="000000"/>
                </a:solidFill>
                <a:latin typeface="Times New Roman" pitchFamily="18" charset="0"/>
                <a:ea typeface="Calibri"/>
                <a:cs typeface="Times New Roman" pitchFamily="18" charset="0"/>
              </a:rPr>
              <a:t>cụ</a:t>
            </a:r>
            <a:r>
              <a:rPr lang="en-US" sz="2800" i="1" dirty="0">
                <a:solidFill>
                  <a:srgbClr val="000000"/>
                </a:solidFill>
                <a:latin typeface="Times New Roman" pitchFamily="18" charset="0"/>
                <a:ea typeface="Calibri"/>
                <a:cs typeface="Times New Roman" pitchFamily="18" charset="0"/>
              </a:rPr>
              <a:t> </a:t>
            </a:r>
            <a:r>
              <a:rPr lang="en-US" sz="2800" i="1" dirty="0" err="1">
                <a:solidFill>
                  <a:srgbClr val="000000"/>
                </a:solidFill>
                <a:latin typeface="Times New Roman" pitchFamily="18" charset="0"/>
                <a:ea typeface="Calibri"/>
                <a:cs typeface="Times New Roman" pitchFamily="18" charset="0"/>
              </a:rPr>
              <a:t>thí</a:t>
            </a:r>
            <a:r>
              <a:rPr lang="en-US" sz="2800" i="1" dirty="0">
                <a:solidFill>
                  <a:srgbClr val="000000"/>
                </a:solidFill>
                <a:latin typeface="Times New Roman" pitchFamily="18" charset="0"/>
                <a:ea typeface="Calibri"/>
                <a:cs typeface="Times New Roman" pitchFamily="18" charset="0"/>
              </a:rPr>
              <a:t> </a:t>
            </a:r>
            <a:r>
              <a:rPr lang="en-US" sz="2800" i="1" dirty="0" err="1">
                <a:solidFill>
                  <a:srgbClr val="000000"/>
                </a:solidFill>
                <a:latin typeface="Times New Roman" pitchFamily="18" charset="0"/>
                <a:ea typeface="Calibri"/>
                <a:cs typeface="Times New Roman" pitchFamily="18" charset="0"/>
              </a:rPr>
              <a:t>nghiệm</a:t>
            </a:r>
            <a:r>
              <a:rPr lang="en-US" sz="2800" i="1" dirty="0">
                <a:solidFill>
                  <a:srgbClr val="000000"/>
                </a:solidFill>
                <a:latin typeface="Times New Roman" pitchFamily="18" charset="0"/>
                <a:ea typeface="Calibri"/>
                <a:cs typeface="Times New Roman" pitchFamily="18" charset="0"/>
              </a:rPr>
              <a:t>:</a:t>
            </a:r>
            <a:r>
              <a:rPr lang="en-US" sz="2800" dirty="0">
                <a:solidFill>
                  <a:srgbClr val="000000"/>
                </a:solidFill>
                <a:latin typeface="Times New Roman" pitchFamily="18" charset="0"/>
                <a:ea typeface="Calibri"/>
                <a:cs typeface="Times New Roman" pitchFamily="18" charset="0"/>
              </a:rPr>
              <a:t> (1) </a:t>
            </a:r>
            <a:r>
              <a:rPr lang="en-US" sz="2800" dirty="0" err="1">
                <a:solidFill>
                  <a:srgbClr val="000000"/>
                </a:solidFill>
                <a:latin typeface="Times New Roman" pitchFamily="18" charset="0"/>
                <a:ea typeface="Calibri"/>
                <a:cs typeface="Times New Roman" pitchFamily="18" charset="0"/>
              </a:rPr>
              <a:t>Đèn</a:t>
            </a:r>
            <a:r>
              <a:rPr lang="en-US" sz="2800" dirty="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chiếu</a:t>
            </a:r>
            <a:r>
              <a:rPr lang="en-US" sz="2800" dirty="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sáng</a:t>
            </a:r>
            <a:r>
              <a:rPr lang="en-US" sz="2800" dirty="0">
                <a:solidFill>
                  <a:srgbClr val="000000"/>
                </a:solidFill>
                <a:latin typeface="Times New Roman" pitchFamily="18" charset="0"/>
                <a:ea typeface="Calibri"/>
                <a:cs typeface="Times New Roman" pitchFamily="18" charset="0"/>
              </a:rPr>
              <a:t>. (2) </a:t>
            </a:r>
            <a:r>
              <a:rPr lang="en-US" sz="2800" dirty="0" err="1">
                <a:solidFill>
                  <a:srgbClr val="000000"/>
                </a:solidFill>
                <a:latin typeface="Times New Roman" pitchFamily="18" charset="0"/>
                <a:ea typeface="Calibri"/>
                <a:cs typeface="Times New Roman" pitchFamily="18" charset="0"/>
              </a:rPr>
              <a:t>Vật</a:t>
            </a:r>
            <a:r>
              <a:rPr lang="en-US" sz="2800" dirty="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sáng</a:t>
            </a:r>
            <a:r>
              <a:rPr lang="en-US" sz="2800" dirty="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bằng</a:t>
            </a:r>
            <a:r>
              <a:rPr lang="en-US" sz="2800" dirty="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kính</a:t>
            </a:r>
            <a:r>
              <a:rPr lang="en-US" sz="2800" dirty="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mờ</a:t>
            </a:r>
            <a:r>
              <a:rPr lang="en-US" sz="2800" dirty="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hình</a:t>
            </a:r>
            <a:r>
              <a:rPr lang="en-US" sz="2800" dirty="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chữ</a:t>
            </a:r>
            <a:r>
              <a:rPr lang="en-US" sz="2800" dirty="0">
                <a:solidFill>
                  <a:srgbClr val="000000"/>
                </a:solidFill>
                <a:latin typeface="Times New Roman" pitchFamily="18" charset="0"/>
                <a:ea typeface="Calibri"/>
                <a:cs typeface="Times New Roman" pitchFamily="18" charset="0"/>
              </a:rPr>
              <a:t> F. (3) </a:t>
            </a:r>
            <a:r>
              <a:rPr lang="en-US" sz="2800" dirty="0" err="1">
                <a:solidFill>
                  <a:srgbClr val="000000"/>
                </a:solidFill>
                <a:latin typeface="Times New Roman" pitchFamily="18" charset="0"/>
                <a:ea typeface="Calibri"/>
                <a:cs typeface="Times New Roman" pitchFamily="18" charset="0"/>
              </a:rPr>
              <a:t>Thấu</a:t>
            </a:r>
            <a:r>
              <a:rPr lang="en-US" sz="2800" dirty="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kính</a:t>
            </a:r>
            <a:r>
              <a:rPr lang="en-US" sz="2800" dirty="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hội</a:t>
            </a:r>
            <a:r>
              <a:rPr lang="en-US" sz="2800" dirty="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tụ</a:t>
            </a:r>
            <a:r>
              <a:rPr lang="en-US" sz="2800" dirty="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hoặc</a:t>
            </a:r>
            <a:r>
              <a:rPr lang="en-US" sz="2800" dirty="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thấu</a:t>
            </a:r>
            <a:r>
              <a:rPr lang="en-US" sz="2800" dirty="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kính</a:t>
            </a:r>
            <a:r>
              <a:rPr lang="en-US" sz="2800" dirty="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phân</a:t>
            </a:r>
            <a:r>
              <a:rPr lang="en-US" sz="2800" dirty="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kì</a:t>
            </a:r>
            <a:r>
              <a:rPr lang="en-US" sz="2800" dirty="0">
                <a:solidFill>
                  <a:srgbClr val="000000"/>
                </a:solidFill>
                <a:latin typeface="Times New Roman" pitchFamily="18" charset="0"/>
                <a:ea typeface="Calibri"/>
                <a:cs typeface="Times New Roman" pitchFamily="18" charset="0"/>
              </a:rPr>
              <a:t>. (4) </a:t>
            </a:r>
            <a:r>
              <a:rPr lang="en-US" sz="2800" dirty="0" err="1">
                <a:solidFill>
                  <a:srgbClr val="000000"/>
                </a:solidFill>
                <a:latin typeface="Times New Roman" pitchFamily="18" charset="0"/>
                <a:ea typeface="Calibri"/>
                <a:cs typeface="Times New Roman" pitchFamily="18" charset="0"/>
              </a:rPr>
              <a:t>Màn</a:t>
            </a:r>
            <a:r>
              <a:rPr lang="en-US" sz="2800" dirty="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chắn</a:t>
            </a:r>
            <a:r>
              <a:rPr lang="en-US" sz="2800" dirty="0">
                <a:solidFill>
                  <a:srgbClr val="000000"/>
                </a:solidFill>
                <a:latin typeface="Times New Roman" pitchFamily="18" charset="0"/>
                <a:ea typeface="Calibri"/>
                <a:cs typeface="Times New Roman" pitchFamily="18" charset="0"/>
              </a:rPr>
              <a:t>. (5) </a:t>
            </a:r>
            <a:r>
              <a:rPr lang="en-US" sz="2800" dirty="0" err="1">
                <a:solidFill>
                  <a:srgbClr val="000000"/>
                </a:solidFill>
                <a:latin typeface="Times New Roman" pitchFamily="18" charset="0"/>
                <a:ea typeface="Calibri"/>
                <a:cs typeface="Times New Roman" pitchFamily="18" charset="0"/>
              </a:rPr>
              <a:t>Giá</a:t>
            </a:r>
            <a:r>
              <a:rPr lang="en-US" sz="2800" dirty="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quang</a:t>
            </a:r>
            <a:r>
              <a:rPr lang="en-US" sz="2800" dirty="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học</a:t>
            </a:r>
            <a:r>
              <a:rPr lang="en-US" sz="2800" dirty="0">
                <a:solidFill>
                  <a:srgbClr val="000000"/>
                </a:solidFill>
                <a:latin typeface="Times New Roman" pitchFamily="18" charset="0"/>
                <a:ea typeface="Calibri"/>
                <a:cs typeface="Times New Roman" pitchFamily="18" charset="0"/>
              </a:rPr>
              <a:t>. (6) </a:t>
            </a:r>
            <a:r>
              <a:rPr lang="en-US" sz="2800" dirty="0" err="1">
                <a:solidFill>
                  <a:srgbClr val="000000"/>
                </a:solidFill>
                <a:latin typeface="Times New Roman" pitchFamily="18" charset="0"/>
                <a:ea typeface="Calibri"/>
                <a:cs typeface="Times New Roman" pitchFamily="18" charset="0"/>
              </a:rPr>
              <a:t>Nguồn</a:t>
            </a:r>
            <a:r>
              <a:rPr lang="en-US" sz="2800" dirty="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điện</a:t>
            </a:r>
            <a:r>
              <a:rPr lang="en-US" sz="2800" dirty="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và</a:t>
            </a:r>
            <a:r>
              <a:rPr lang="en-US" sz="2800" dirty="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dây</a:t>
            </a:r>
            <a:r>
              <a:rPr lang="en-US" sz="2800" dirty="0">
                <a:solidFill>
                  <a:srgbClr val="000000"/>
                </a:solidFill>
                <a:latin typeface="Times New Roman" pitchFamily="18" charset="0"/>
                <a:ea typeface="Calibri"/>
                <a:cs typeface="Times New Roman" pitchFamily="18" charset="0"/>
              </a:rPr>
              <a:t> </a:t>
            </a:r>
            <a:r>
              <a:rPr lang="en-US" sz="2800" dirty="0" err="1">
                <a:solidFill>
                  <a:srgbClr val="000000"/>
                </a:solidFill>
                <a:latin typeface="Times New Roman" pitchFamily="18" charset="0"/>
                <a:ea typeface="Calibri"/>
                <a:cs typeface="Times New Roman" pitchFamily="18" charset="0"/>
              </a:rPr>
              <a:t>nối</a:t>
            </a:r>
            <a:r>
              <a:rPr lang="en-US" sz="2800" dirty="0">
                <a:solidFill>
                  <a:srgbClr val="000000"/>
                </a:solidFill>
                <a:latin typeface="Times New Roman" pitchFamily="18" charset="0"/>
                <a:ea typeface="Calibri"/>
                <a:cs typeface="Times New Roman" pitchFamily="18" charset="0"/>
              </a:rPr>
              <a:t>.</a:t>
            </a:r>
            <a:endParaRPr lang="en-US" sz="2800" dirty="0">
              <a:latin typeface="Times New Roman" pitchFamily="18" charset="0"/>
              <a:cs typeface="Times New Roman" pitchFamily="18" charset="0"/>
            </a:endParaRPr>
          </a:p>
        </p:txBody>
      </p:sp>
      <p:sp>
        <p:nvSpPr>
          <p:cNvPr id="4" name="Rectangle 3"/>
          <p:cNvSpPr/>
          <p:nvPr/>
        </p:nvSpPr>
        <p:spPr>
          <a:xfrm>
            <a:off x="113489" y="2730282"/>
            <a:ext cx="3446777" cy="523220"/>
          </a:xfrm>
          <a:prstGeom prst="rect">
            <a:avLst/>
          </a:prstGeom>
        </p:spPr>
        <p:txBody>
          <a:bodyPr wrap="none">
            <a:spAutoFit/>
          </a:bodyPr>
          <a:lstStyle/>
          <a:p>
            <a:r>
              <a:rPr lang="en-US" sz="2800" dirty="0">
                <a:solidFill>
                  <a:srgbClr val="000000"/>
                </a:solidFill>
                <a:latin typeface="Times New Roman"/>
                <a:ea typeface="Calibri"/>
              </a:rPr>
              <a:t>+ </a:t>
            </a:r>
            <a:r>
              <a:rPr lang="en-US" sz="2800" dirty="0" err="1">
                <a:solidFill>
                  <a:srgbClr val="000000"/>
                </a:solidFill>
                <a:latin typeface="Times New Roman"/>
                <a:ea typeface="Calibri"/>
              </a:rPr>
              <a:t>Các</a:t>
            </a:r>
            <a:r>
              <a:rPr lang="en-US" sz="2800" dirty="0">
                <a:solidFill>
                  <a:srgbClr val="000000"/>
                </a:solidFill>
                <a:latin typeface="Times New Roman"/>
                <a:ea typeface="Calibri"/>
              </a:rPr>
              <a:t> </a:t>
            </a:r>
            <a:r>
              <a:rPr lang="en-US" sz="2800" dirty="0" err="1">
                <a:solidFill>
                  <a:srgbClr val="000000"/>
                </a:solidFill>
                <a:latin typeface="Times New Roman"/>
                <a:ea typeface="Calibri"/>
              </a:rPr>
              <a:t>bước</a:t>
            </a:r>
            <a:r>
              <a:rPr lang="en-US" sz="2800" dirty="0">
                <a:solidFill>
                  <a:srgbClr val="000000"/>
                </a:solidFill>
                <a:latin typeface="Times New Roman"/>
                <a:ea typeface="Calibri"/>
              </a:rPr>
              <a:t> </a:t>
            </a:r>
            <a:r>
              <a:rPr lang="en-US" sz="2800" dirty="0" err="1">
                <a:solidFill>
                  <a:srgbClr val="000000"/>
                </a:solidFill>
                <a:latin typeface="Times New Roman"/>
                <a:ea typeface="Calibri"/>
              </a:rPr>
              <a:t>tiến</a:t>
            </a:r>
            <a:r>
              <a:rPr lang="en-US" sz="2800" dirty="0">
                <a:solidFill>
                  <a:srgbClr val="000000"/>
                </a:solidFill>
                <a:latin typeface="Times New Roman"/>
                <a:ea typeface="Calibri"/>
              </a:rPr>
              <a:t> </a:t>
            </a:r>
            <a:r>
              <a:rPr lang="en-US" sz="2800" dirty="0" err="1">
                <a:solidFill>
                  <a:srgbClr val="000000"/>
                </a:solidFill>
                <a:latin typeface="Times New Roman"/>
                <a:ea typeface="Calibri"/>
              </a:rPr>
              <a:t>hành</a:t>
            </a:r>
            <a:r>
              <a:rPr lang="en-US" sz="2800" dirty="0">
                <a:solidFill>
                  <a:srgbClr val="000000"/>
                </a:solidFill>
                <a:latin typeface="Times New Roman"/>
                <a:ea typeface="Calibri"/>
              </a:rPr>
              <a:t>: </a:t>
            </a:r>
            <a:endParaRPr lang="en-US" sz="2800" dirty="0"/>
          </a:p>
        </p:txBody>
      </p:sp>
    </p:spTree>
    <p:extLst>
      <p:ext uri="{BB962C8B-B14F-4D97-AF65-F5344CB8AC3E}">
        <p14:creationId xmlns:p14="http://schemas.microsoft.com/office/powerpoint/2010/main" val="2295703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barn(inVertical)">
                                      <p:cBhvr>
                                        <p:cTn id="1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91" y="12970"/>
            <a:ext cx="1662635" cy="523220"/>
          </a:xfrm>
          <a:prstGeom prst="rect">
            <a:avLst/>
          </a:prstGeom>
        </p:spPr>
        <p:txBody>
          <a:bodyPr wrap="none">
            <a:spAutoFit/>
          </a:bodyPr>
          <a:lstStyle/>
          <a:p>
            <a:r>
              <a:rPr lang="en-US" sz="2800" b="1" dirty="0" err="1">
                <a:solidFill>
                  <a:srgbClr val="000000"/>
                </a:solidFill>
                <a:latin typeface="Times New Roman"/>
                <a:ea typeface="Calibri"/>
              </a:rPr>
              <a:t>Nhận</a:t>
            </a:r>
            <a:r>
              <a:rPr lang="en-US" sz="2800" b="1" dirty="0">
                <a:solidFill>
                  <a:srgbClr val="000000"/>
                </a:solidFill>
                <a:latin typeface="Times New Roman"/>
                <a:ea typeface="Calibri"/>
              </a:rPr>
              <a:t> </a:t>
            </a:r>
            <a:r>
              <a:rPr lang="en-US" sz="2800" b="1" dirty="0" err="1">
                <a:solidFill>
                  <a:srgbClr val="000000"/>
                </a:solidFill>
                <a:latin typeface="Times New Roman"/>
                <a:ea typeface="Calibri"/>
              </a:rPr>
              <a:t>xét</a:t>
            </a:r>
            <a:r>
              <a:rPr lang="en-US" sz="2800" b="1" dirty="0">
                <a:solidFill>
                  <a:srgbClr val="000000"/>
                </a:solidFill>
                <a:latin typeface="Times New Roman"/>
                <a:ea typeface="Calibri"/>
              </a:rPr>
              <a:t> </a:t>
            </a:r>
            <a:endParaRPr lang="en-US" sz="2800" b="1" dirty="0"/>
          </a:p>
        </p:txBody>
      </p:sp>
      <p:sp>
        <p:nvSpPr>
          <p:cNvPr id="5" name="Rectangle 4"/>
          <p:cNvSpPr/>
          <p:nvPr/>
        </p:nvSpPr>
        <p:spPr>
          <a:xfrm>
            <a:off x="0" y="455539"/>
            <a:ext cx="8985115" cy="954107"/>
          </a:xfrm>
          <a:prstGeom prst="rect">
            <a:avLst/>
          </a:prstGeom>
        </p:spPr>
        <p:txBody>
          <a:bodyPr wrap="square">
            <a:spAutoFit/>
          </a:bodyPr>
          <a:lstStyle/>
          <a:p>
            <a:r>
              <a:rPr lang="en-US" sz="2800" dirty="0">
                <a:latin typeface="Times New Roman"/>
                <a:ea typeface="Times New Roman"/>
              </a:rPr>
              <a:t>- </a:t>
            </a:r>
            <a:r>
              <a:rPr lang="en-US" sz="2800" dirty="0" err="1">
                <a:latin typeface="Times New Roman"/>
                <a:ea typeface="Times New Roman"/>
              </a:rPr>
              <a:t>Vật</a:t>
            </a:r>
            <a:r>
              <a:rPr lang="en-US" sz="2800" dirty="0">
                <a:latin typeface="Times New Roman"/>
                <a:ea typeface="Times New Roman"/>
              </a:rPr>
              <a:t> </a:t>
            </a:r>
            <a:r>
              <a:rPr lang="en-US" sz="2800" dirty="0" err="1">
                <a:latin typeface="Times New Roman"/>
                <a:ea typeface="Times New Roman"/>
              </a:rPr>
              <a:t>đặt</a:t>
            </a:r>
            <a:r>
              <a:rPr lang="en-US" sz="2800" dirty="0">
                <a:latin typeface="Times New Roman"/>
                <a:ea typeface="Times New Roman"/>
              </a:rPr>
              <a:t> </a:t>
            </a:r>
            <a:r>
              <a:rPr lang="en-US" sz="2800" dirty="0" err="1">
                <a:latin typeface="Times New Roman"/>
                <a:ea typeface="Times New Roman"/>
              </a:rPr>
              <a:t>ngoài</a:t>
            </a:r>
            <a:r>
              <a:rPr lang="en-US" sz="2800" dirty="0">
                <a:latin typeface="Times New Roman"/>
                <a:ea typeface="Times New Roman"/>
              </a:rPr>
              <a:t> </a:t>
            </a:r>
            <a:r>
              <a:rPr lang="en-US" sz="2800" dirty="0" err="1">
                <a:latin typeface="Times New Roman"/>
                <a:ea typeface="Times New Roman"/>
              </a:rPr>
              <a:t>khoảng</a:t>
            </a:r>
            <a:r>
              <a:rPr lang="en-US" sz="2800" dirty="0">
                <a:latin typeface="Times New Roman"/>
                <a:ea typeface="Times New Roman"/>
              </a:rPr>
              <a:t> </a:t>
            </a:r>
            <a:r>
              <a:rPr lang="en-US" sz="2800" dirty="0" err="1">
                <a:latin typeface="Times New Roman"/>
                <a:ea typeface="Times New Roman"/>
              </a:rPr>
              <a:t>tiêu</a:t>
            </a:r>
            <a:r>
              <a:rPr lang="en-US" sz="2800" dirty="0">
                <a:latin typeface="Times New Roman"/>
                <a:ea typeface="Times New Roman"/>
              </a:rPr>
              <a:t> </a:t>
            </a:r>
            <a:r>
              <a:rPr lang="en-US" sz="2800" dirty="0" err="1">
                <a:latin typeface="Times New Roman"/>
                <a:ea typeface="Times New Roman"/>
              </a:rPr>
              <a:t>cự</a:t>
            </a:r>
            <a:r>
              <a:rPr lang="en-US" sz="2800" dirty="0">
                <a:latin typeface="Times New Roman"/>
                <a:ea typeface="Times New Roman"/>
              </a:rPr>
              <a:t> </a:t>
            </a:r>
            <a:r>
              <a:rPr lang="en-US" sz="2800" dirty="0" err="1">
                <a:latin typeface="Times New Roman"/>
                <a:ea typeface="Times New Roman"/>
              </a:rPr>
              <a:t>của</a:t>
            </a:r>
            <a:r>
              <a:rPr lang="en-US" sz="2800" dirty="0">
                <a:latin typeface="Times New Roman"/>
                <a:ea typeface="Times New Roman"/>
              </a:rPr>
              <a:t> </a:t>
            </a:r>
            <a:r>
              <a:rPr lang="en-US" sz="2800" dirty="0" err="1">
                <a:latin typeface="Times New Roman"/>
                <a:ea typeface="Times New Roman"/>
              </a:rPr>
              <a:t>thấu</a:t>
            </a:r>
            <a:r>
              <a:rPr lang="en-US" sz="2800" dirty="0">
                <a:latin typeface="Times New Roman"/>
                <a:ea typeface="Times New Roman"/>
              </a:rPr>
              <a:t> </a:t>
            </a:r>
            <a:r>
              <a:rPr lang="en-US" sz="2800" dirty="0" err="1">
                <a:latin typeface="Times New Roman"/>
                <a:ea typeface="Times New Roman"/>
              </a:rPr>
              <a:t>kính</a:t>
            </a:r>
            <a:r>
              <a:rPr lang="en-US" sz="2800" dirty="0">
                <a:latin typeface="Times New Roman"/>
                <a:ea typeface="Times New Roman"/>
              </a:rPr>
              <a:t> </a:t>
            </a:r>
            <a:r>
              <a:rPr lang="en-US" sz="2800" dirty="0" err="1">
                <a:latin typeface="Times New Roman"/>
                <a:ea typeface="Times New Roman"/>
              </a:rPr>
              <a:t>hội</a:t>
            </a:r>
            <a:r>
              <a:rPr lang="en-US" sz="2800" dirty="0">
                <a:latin typeface="Times New Roman"/>
                <a:ea typeface="Times New Roman"/>
              </a:rPr>
              <a:t> </a:t>
            </a:r>
            <a:r>
              <a:rPr lang="en-US" sz="2800" dirty="0" err="1">
                <a:latin typeface="Times New Roman"/>
                <a:ea typeface="Times New Roman"/>
              </a:rPr>
              <a:t>tụ</a:t>
            </a:r>
            <a:r>
              <a:rPr lang="en-US" sz="2800" dirty="0">
                <a:latin typeface="Times New Roman"/>
                <a:ea typeface="Times New Roman"/>
              </a:rPr>
              <a:t> </a:t>
            </a:r>
            <a:r>
              <a:rPr lang="en-US" sz="2800" dirty="0" err="1">
                <a:latin typeface="Times New Roman"/>
                <a:ea typeface="Times New Roman"/>
              </a:rPr>
              <a:t>cho</a:t>
            </a:r>
            <a:r>
              <a:rPr lang="en-US" sz="2800" dirty="0">
                <a:latin typeface="Times New Roman"/>
                <a:ea typeface="Times New Roman"/>
              </a:rPr>
              <a:t> </a:t>
            </a:r>
            <a:r>
              <a:rPr lang="en-US" sz="2800" dirty="0" err="1">
                <a:latin typeface="Times New Roman"/>
                <a:ea typeface="Times New Roman"/>
              </a:rPr>
              <a:t>ảnh</a:t>
            </a:r>
            <a:r>
              <a:rPr lang="en-US" sz="2800" dirty="0">
                <a:latin typeface="Times New Roman"/>
                <a:ea typeface="Times New Roman"/>
              </a:rPr>
              <a:t> </a:t>
            </a:r>
            <a:r>
              <a:rPr lang="en-US" sz="2800" dirty="0" err="1">
                <a:latin typeface="Times New Roman"/>
                <a:ea typeface="Times New Roman"/>
              </a:rPr>
              <a:t>thật</a:t>
            </a:r>
            <a:r>
              <a:rPr lang="en-US" sz="2800" dirty="0">
                <a:latin typeface="Times New Roman"/>
                <a:ea typeface="Times New Roman"/>
              </a:rPr>
              <a:t>, </a:t>
            </a:r>
            <a:r>
              <a:rPr lang="en-US" sz="2800" dirty="0" err="1">
                <a:latin typeface="Times New Roman"/>
                <a:ea typeface="Times New Roman"/>
              </a:rPr>
              <a:t>ngược</a:t>
            </a:r>
            <a:r>
              <a:rPr lang="en-US" sz="2800" dirty="0">
                <a:latin typeface="Times New Roman"/>
                <a:ea typeface="Times New Roman"/>
              </a:rPr>
              <a:t> </a:t>
            </a:r>
            <a:r>
              <a:rPr lang="en-US" sz="2800" dirty="0" err="1">
                <a:latin typeface="Times New Roman"/>
                <a:ea typeface="Times New Roman"/>
              </a:rPr>
              <a:t>chiều</a:t>
            </a:r>
            <a:r>
              <a:rPr lang="en-US" sz="2800" dirty="0">
                <a:latin typeface="Times New Roman"/>
                <a:ea typeface="Times New Roman"/>
              </a:rPr>
              <a:t> </a:t>
            </a:r>
            <a:r>
              <a:rPr lang="en-US" sz="2800" dirty="0" err="1">
                <a:latin typeface="Times New Roman"/>
                <a:ea typeface="Times New Roman"/>
              </a:rPr>
              <a:t>với</a:t>
            </a:r>
            <a:r>
              <a:rPr lang="en-US" sz="2800" dirty="0">
                <a:latin typeface="Times New Roman"/>
                <a:ea typeface="Times New Roman"/>
              </a:rPr>
              <a:t> </a:t>
            </a:r>
            <a:r>
              <a:rPr lang="en-US" sz="2800" dirty="0" err="1">
                <a:latin typeface="Times New Roman"/>
                <a:ea typeface="Times New Roman"/>
              </a:rPr>
              <a:t>vật</a:t>
            </a:r>
            <a:r>
              <a:rPr lang="en-US" sz="2800" dirty="0">
                <a:latin typeface="Times New Roman"/>
                <a:ea typeface="Times New Roman"/>
              </a:rPr>
              <a:t>. </a:t>
            </a:r>
            <a:endParaRPr lang="en-US" sz="1600" dirty="0">
              <a:effectLst/>
              <a:latin typeface="Times New Roman"/>
              <a:ea typeface="Times New Roman"/>
            </a:endParaRPr>
          </a:p>
        </p:txBody>
      </p:sp>
      <p:sp>
        <p:nvSpPr>
          <p:cNvPr id="9" name="Cloud Callout 8"/>
          <p:cNvSpPr/>
          <p:nvPr/>
        </p:nvSpPr>
        <p:spPr>
          <a:xfrm>
            <a:off x="389106" y="132493"/>
            <a:ext cx="8382000" cy="1600200"/>
          </a:xfrm>
          <a:prstGeom prst="cloudCallout">
            <a:avLst/>
          </a:prstGeom>
        </p:spPr>
        <p:style>
          <a:lnRef idx="1">
            <a:schemeClr val="accent6"/>
          </a:lnRef>
          <a:fillRef idx="2">
            <a:schemeClr val="accent6"/>
          </a:fillRef>
          <a:effectRef idx="1">
            <a:schemeClr val="accent6"/>
          </a:effectRef>
          <a:fontRef idx="minor">
            <a:schemeClr val="dk1"/>
          </a:fontRef>
        </p:style>
        <p:txBody>
          <a:bodyPr rtlCol="0" anchor="ctr"/>
          <a:lstStyle/>
          <a:p>
            <a:pPr lvl="0"/>
            <a:r>
              <a:rPr lang="vi-VN" sz="2800" dirty="0">
                <a:solidFill>
                  <a:prstClr val="black"/>
                </a:solidFill>
                <a:latin typeface="Times New Roman" pitchFamily="18" charset="0"/>
                <a:cs typeface="Times New Roman" pitchFamily="18" charset="0"/>
              </a:rPr>
              <a:t>Đặt vật trong khoảng nào thì hứng được ảnh rõ nét trên màn chắn. Ảnh đó là ảnh thật hay ảnh ảo?</a:t>
            </a:r>
            <a:endParaRPr lang="en-US" sz="2800" dirty="0">
              <a:solidFill>
                <a:prstClr val="black"/>
              </a:solidFill>
              <a:latin typeface="Times New Roman" pitchFamily="18" charset="0"/>
              <a:cs typeface="Times New Roman" pitchFamily="18" charset="0"/>
            </a:endParaRPr>
          </a:p>
        </p:txBody>
      </p:sp>
      <p:sp>
        <p:nvSpPr>
          <p:cNvPr id="10" name="Cloud Callout 9"/>
          <p:cNvSpPr/>
          <p:nvPr/>
        </p:nvSpPr>
        <p:spPr>
          <a:xfrm>
            <a:off x="364787" y="1600200"/>
            <a:ext cx="8620328" cy="1905000"/>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2800" dirty="0">
                <a:latin typeface="Times New Roman" pitchFamily="18" charset="0"/>
                <a:cs typeface="Times New Roman" pitchFamily="18" charset="0"/>
              </a:rPr>
              <a:t>Khi đặt vật trong khoảng tiêu cự, quan sát ảnh ảo bằng cách nào? Ảnh ảo có hứng được trên màn chắn không?</a:t>
            </a:r>
            <a:endParaRPr lang="en-US" sz="2800" dirty="0">
              <a:latin typeface="Times New Roman" pitchFamily="18" charset="0"/>
              <a:cs typeface="Times New Roman" pitchFamily="18" charset="0"/>
            </a:endParaRPr>
          </a:p>
        </p:txBody>
      </p:sp>
      <p:sp>
        <p:nvSpPr>
          <p:cNvPr id="11" name="Rectangle 10"/>
          <p:cNvSpPr/>
          <p:nvPr/>
        </p:nvSpPr>
        <p:spPr>
          <a:xfrm>
            <a:off x="-1" y="1373978"/>
            <a:ext cx="8985115" cy="954107"/>
          </a:xfrm>
          <a:prstGeom prst="rect">
            <a:avLst/>
          </a:prstGeom>
        </p:spPr>
        <p:txBody>
          <a:bodyPr wrap="square">
            <a:spAutoFit/>
          </a:bodyPr>
          <a:lstStyle/>
          <a:p>
            <a:pPr lvl="0"/>
            <a:r>
              <a:rPr lang="en-US" sz="2800" dirty="0" err="1">
                <a:solidFill>
                  <a:prstClr val="black"/>
                </a:solidFill>
                <a:latin typeface="Times New Roman"/>
                <a:ea typeface="Times New Roman"/>
              </a:rPr>
              <a:t>Vật</a:t>
            </a:r>
            <a:r>
              <a:rPr lang="en-US" sz="2800" dirty="0">
                <a:solidFill>
                  <a:prstClr val="black"/>
                </a:solidFill>
                <a:latin typeface="Times New Roman"/>
                <a:ea typeface="Times New Roman"/>
              </a:rPr>
              <a:t> </a:t>
            </a:r>
            <a:r>
              <a:rPr lang="en-US" sz="2800" dirty="0" err="1">
                <a:solidFill>
                  <a:prstClr val="black"/>
                </a:solidFill>
                <a:latin typeface="Times New Roman"/>
                <a:ea typeface="Times New Roman"/>
              </a:rPr>
              <a:t>đặt</a:t>
            </a:r>
            <a:r>
              <a:rPr lang="en-US" sz="2800" dirty="0">
                <a:solidFill>
                  <a:prstClr val="black"/>
                </a:solidFill>
                <a:latin typeface="Times New Roman"/>
                <a:ea typeface="Times New Roman"/>
              </a:rPr>
              <a:t> </a:t>
            </a:r>
            <a:r>
              <a:rPr lang="en-US" sz="2800" dirty="0" err="1">
                <a:solidFill>
                  <a:prstClr val="black"/>
                </a:solidFill>
                <a:latin typeface="Times New Roman"/>
                <a:ea typeface="Times New Roman"/>
              </a:rPr>
              <a:t>trong</a:t>
            </a:r>
            <a:r>
              <a:rPr lang="en-US" sz="2800" dirty="0">
                <a:solidFill>
                  <a:prstClr val="black"/>
                </a:solidFill>
                <a:latin typeface="Times New Roman"/>
                <a:ea typeface="Times New Roman"/>
              </a:rPr>
              <a:t> </a:t>
            </a:r>
            <a:r>
              <a:rPr lang="en-US" sz="2800" dirty="0" err="1">
                <a:solidFill>
                  <a:prstClr val="black"/>
                </a:solidFill>
                <a:latin typeface="Times New Roman"/>
                <a:ea typeface="Times New Roman"/>
              </a:rPr>
              <a:t>khoảng</a:t>
            </a:r>
            <a:r>
              <a:rPr lang="en-US" sz="2800" dirty="0">
                <a:solidFill>
                  <a:prstClr val="black"/>
                </a:solidFill>
                <a:latin typeface="Times New Roman"/>
                <a:ea typeface="Times New Roman"/>
              </a:rPr>
              <a:t> </a:t>
            </a:r>
            <a:r>
              <a:rPr lang="en-US" sz="2800" dirty="0" err="1">
                <a:solidFill>
                  <a:prstClr val="black"/>
                </a:solidFill>
                <a:latin typeface="Times New Roman"/>
                <a:ea typeface="Times New Roman"/>
              </a:rPr>
              <a:t>tiêu</a:t>
            </a:r>
            <a:r>
              <a:rPr lang="en-US" sz="2800" dirty="0">
                <a:solidFill>
                  <a:prstClr val="black"/>
                </a:solidFill>
                <a:latin typeface="Times New Roman"/>
                <a:ea typeface="Times New Roman"/>
              </a:rPr>
              <a:t> </a:t>
            </a:r>
            <a:r>
              <a:rPr lang="en-US" sz="2800" dirty="0" err="1">
                <a:solidFill>
                  <a:prstClr val="black"/>
                </a:solidFill>
                <a:latin typeface="Times New Roman"/>
                <a:ea typeface="Times New Roman"/>
              </a:rPr>
              <a:t>cự</a:t>
            </a:r>
            <a:r>
              <a:rPr lang="en-US" sz="2800" dirty="0">
                <a:solidFill>
                  <a:prstClr val="black"/>
                </a:solidFill>
                <a:latin typeface="Times New Roman"/>
                <a:ea typeface="Times New Roman"/>
              </a:rPr>
              <a:t> </a:t>
            </a:r>
            <a:r>
              <a:rPr lang="en-US" sz="2800" dirty="0" err="1">
                <a:solidFill>
                  <a:prstClr val="black"/>
                </a:solidFill>
                <a:latin typeface="Times New Roman"/>
                <a:ea typeface="Times New Roman"/>
              </a:rPr>
              <a:t>của</a:t>
            </a:r>
            <a:r>
              <a:rPr lang="en-US" sz="2800" dirty="0">
                <a:solidFill>
                  <a:prstClr val="black"/>
                </a:solidFill>
                <a:latin typeface="Times New Roman"/>
                <a:ea typeface="Times New Roman"/>
              </a:rPr>
              <a:t> </a:t>
            </a:r>
            <a:r>
              <a:rPr lang="en-US" sz="2800" dirty="0" err="1">
                <a:solidFill>
                  <a:prstClr val="black"/>
                </a:solidFill>
                <a:latin typeface="Times New Roman"/>
                <a:ea typeface="Times New Roman"/>
              </a:rPr>
              <a:t>thấu</a:t>
            </a:r>
            <a:r>
              <a:rPr lang="en-US" sz="2800" dirty="0">
                <a:solidFill>
                  <a:prstClr val="black"/>
                </a:solidFill>
                <a:latin typeface="Times New Roman"/>
                <a:ea typeface="Times New Roman"/>
              </a:rPr>
              <a:t> </a:t>
            </a:r>
            <a:r>
              <a:rPr lang="en-US" sz="2800" dirty="0" err="1">
                <a:solidFill>
                  <a:prstClr val="black"/>
                </a:solidFill>
                <a:latin typeface="Times New Roman"/>
                <a:ea typeface="Times New Roman"/>
              </a:rPr>
              <a:t>kính</a:t>
            </a:r>
            <a:r>
              <a:rPr lang="en-US" sz="2800" dirty="0">
                <a:solidFill>
                  <a:prstClr val="black"/>
                </a:solidFill>
                <a:latin typeface="Times New Roman"/>
                <a:ea typeface="Times New Roman"/>
              </a:rPr>
              <a:t> </a:t>
            </a:r>
            <a:r>
              <a:rPr lang="en-US" sz="2800" dirty="0" err="1">
                <a:solidFill>
                  <a:prstClr val="black"/>
                </a:solidFill>
                <a:latin typeface="Times New Roman"/>
                <a:ea typeface="Times New Roman"/>
              </a:rPr>
              <a:t>hội</a:t>
            </a:r>
            <a:r>
              <a:rPr lang="en-US" sz="2800" dirty="0">
                <a:solidFill>
                  <a:prstClr val="black"/>
                </a:solidFill>
                <a:latin typeface="Times New Roman"/>
                <a:ea typeface="Times New Roman"/>
              </a:rPr>
              <a:t> </a:t>
            </a:r>
            <a:r>
              <a:rPr lang="en-US" sz="2800" dirty="0" err="1">
                <a:solidFill>
                  <a:prstClr val="black"/>
                </a:solidFill>
                <a:latin typeface="Times New Roman"/>
                <a:ea typeface="Times New Roman"/>
              </a:rPr>
              <a:t>tụ</a:t>
            </a:r>
            <a:r>
              <a:rPr lang="en-US" sz="2800" dirty="0">
                <a:solidFill>
                  <a:prstClr val="black"/>
                </a:solidFill>
                <a:latin typeface="Times New Roman"/>
                <a:ea typeface="Times New Roman"/>
              </a:rPr>
              <a:t> </a:t>
            </a:r>
            <a:r>
              <a:rPr lang="en-US" sz="2800" dirty="0" err="1">
                <a:solidFill>
                  <a:prstClr val="black"/>
                </a:solidFill>
                <a:latin typeface="Times New Roman"/>
                <a:ea typeface="Times New Roman"/>
              </a:rPr>
              <a:t>cho</a:t>
            </a:r>
            <a:r>
              <a:rPr lang="en-US" sz="2800" dirty="0">
                <a:solidFill>
                  <a:prstClr val="black"/>
                </a:solidFill>
                <a:latin typeface="Times New Roman"/>
                <a:ea typeface="Times New Roman"/>
              </a:rPr>
              <a:t> </a:t>
            </a:r>
            <a:r>
              <a:rPr lang="en-US" sz="2800" dirty="0" err="1">
                <a:solidFill>
                  <a:prstClr val="black"/>
                </a:solidFill>
                <a:latin typeface="Times New Roman"/>
                <a:ea typeface="Times New Roman"/>
              </a:rPr>
              <a:t>ảnh</a:t>
            </a:r>
            <a:r>
              <a:rPr lang="en-US" sz="2800" dirty="0">
                <a:solidFill>
                  <a:prstClr val="black"/>
                </a:solidFill>
                <a:latin typeface="Times New Roman"/>
                <a:ea typeface="Times New Roman"/>
              </a:rPr>
              <a:t> </a:t>
            </a:r>
            <a:r>
              <a:rPr lang="en-US" sz="2800" dirty="0" err="1">
                <a:solidFill>
                  <a:prstClr val="black"/>
                </a:solidFill>
                <a:latin typeface="Times New Roman"/>
                <a:ea typeface="Times New Roman"/>
              </a:rPr>
              <a:t>ảo</a:t>
            </a:r>
            <a:r>
              <a:rPr lang="en-US" sz="2800" dirty="0">
                <a:solidFill>
                  <a:prstClr val="black"/>
                </a:solidFill>
                <a:latin typeface="Times New Roman"/>
                <a:ea typeface="Times New Roman"/>
              </a:rPr>
              <a:t>, </a:t>
            </a:r>
            <a:r>
              <a:rPr lang="en-US" sz="2800" dirty="0" err="1">
                <a:solidFill>
                  <a:prstClr val="black"/>
                </a:solidFill>
                <a:latin typeface="Times New Roman"/>
                <a:ea typeface="Times New Roman"/>
              </a:rPr>
              <a:t>lớn</a:t>
            </a:r>
            <a:r>
              <a:rPr lang="en-US" sz="2800" dirty="0">
                <a:solidFill>
                  <a:prstClr val="black"/>
                </a:solidFill>
                <a:latin typeface="Times New Roman"/>
                <a:ea typeface="Times New Roman"/>
              </a:rPr>
              <a:t> </a:t>
            </a:r>
            <a:r>
              <a:rPr lang="en-US" sz="2800" dirty="0" err="1">
                <a:solidFill>
                  <a:prstClr val="black"/>
                </a:solidFill>
                <a:latin typeface="Times New Roman"/>
                <a:ea typeface="Times New Roman"/>
              </a:rPr>
              <a:t>hơn</a:t>
            </a:r>
            <a:r>
              <a:rPr lang="en-US" sz="2800" dirty="0">
                <a:solidFill>
                  <a:prstClr val="black"/>
                </a:solidFill>
                <a:latin typeface="Times New Roman"/>
                <a:ea typeface="Times New Roman"/>
              </a:rPr>
              <a:t> </a:t>
            </a:r>
            <a:r>
              <a:rPr lang="en-US" sz="2800" dirty="0" err="1">
                <a:solidFill>
                  <a:prstClr val="black"/>
                </a:solidFill>
                <a:latin typeface="Times New Roman"/>
                <a:ea typeface="Times New Roman"/>
              </a:rPr>
              <a:t>vật</a:t>
            </a:r>
            <a:r>
              <a:rPr lang="en-US" sz="2800" dirty="0">
                <a:solidFill>
                  <a:prstClr val="black"/>
                </a:solidFill>
                <a:latin typeface="Times New Roman"/>
                <a:ea typeface="Times New Roman"/>
              </a:rPr>
              <a:t> </a:t>
            </a:r>
            <a:r>
              <a:rPr lang="en-US" sz="2800" dirty="0" err="1">
                <a:solidFill>
                  <a:prstClr val="black"/>
                </a:solidFill>
                <a:latin typeface="Times New Roman"/>
                <a:ea typeface="Times New Roman"/>
              </a:rPr>
              <a:t>và</a:t>
            </a:r>
            <a:r>
              <a:rPr lang="en-US" sz="2800" dirty="0">
                <a:solidFill>
                  <a:prstClr val="black"/>
                </a:solidFill>
                <a:latin typeface="Times New Roman"/>
                <a:ea typeface="Times New Roman"/>
              </a:rPr>
              <a:t> </a:t>
            </a:r>
            <a:r>
              <a:rPr lang="en-US" sz="2800" dirty="0" err="1">
                <a:solidFill>
                  <a:prstClr val="black"/>
                </a:solidFill>
                <a:latin typeface="Times New Roman"/>
                <a:ea typeface="Times New Roman"/>
              </a:rPr>
              <a:t>cùng</a:t>
            </a:r>
            <a:r>
              <a:rPr lang="en-US" sz="2800" dirty="0">
                <a:solidFill>
                  <a:prstClr val="black"/>
                </a:solidFill>
                <a:latin typeface="Times New Roman"/>
                <a:ea typeface="Times New Roman"/>
              </a:rPr>
              <a:t> </a:t>
            </a:r>
            <a:r>
              <a:rPr lang="en-US" sz="2800" dirty="0" err="1">
                <a:solidFill>
                  <a:prstClr val="black"/>
                </a:solidFill>
                <a:latin typeface="Times New Roman"/>
                <a:ea typeface="Times New Roman"/>
              </a:rPr>
              <a:t>chiều</a:t>
            </a:r>
            <a:r>
              <a:rPr lang="en-US" sz="2800" dirty="0">
                <a:solidFill>
                  <a:prstClr val="black"/>
                </a:solidFill>
                <a:latin typeface="Times New Roman"/>
                <a:ea typeface="Times New Roman"/>
              </a:rPr>
              <a:t> </a:t>
            </a:r>
            <a:r>
              <a:rPr lang="en-US" sz="2800" dirty="0" err="1">
                <a:solidFill>
                  <a:prstClr val="black"/>
                </a:solidFill>
                <a:latin typeface="Times New Roman"/>
                <a:ea typeface="Times New Roman"/>
              </a:rPr>
              <a:t>với</a:t>
            </a:r>
            <a:r>
              <a:rPr lang="en-US" sz="2800" dirty="0">
                <a:solidFill>
                  <a:prstClr val="black"/>
                </a:solidFill>
                <a:latin typeface="Times New Roman"/>
                <a:ea typeface="Times New Roman"/>
              </a:rPr>
              <a:t> </a:t>
            </a:r>
            <a:r>
              <a:rPr lang="en-US" sz="2800" dirty="0" err="1">
                <a:solidFill>
                  <a:prstClr val="black"/>
                </a:solidFill>
                <a:latin typeface="Times New Roman"/>
                <a:ea typeface="Times New Roman"/>
              </a:rPr>
              <a:t>vật</a:t>
            </a:r>
            <a:r>
              <a:rPr lang="en-US" dirty="0">
                <a:solidFill>
                  <a:prstClr val="black"/>
                </a:solidFill>
                <a:latin typeface="Times New Roman"/>
                <a:ea typeface="Times New Roman"/>
              </a:rPr>
              <a:t>.</a:t>
            </a:r>
            <a:r>
              <a:rPr lang="en-US" dirty="0">
                <a:solidFill>
                  <a:srgbClr val="000000"/>
                </a:solidFill>
                <a:latin typeface="Times New Roman"/>
                <a:ea typeface="Times New Roman"/>
              </a:rPr>
              <a:t>                                         </a:t>
            </a:r>
            <a:r>
              <a:rPr lang="en-US" sz="1600" dirty="0">
                <a:solidFill>
                  <a:prstClr val="black"/>
                </a:solidFill>
                <a:latin typeface="Times New Roman"/>
                <a:ea typeface="Times New Roman"/>
              </a:rPr>
              <a:t> </a:t>
            </a:r>
          </a:p>
        </p:txBody>
      </p:sp>
      <p:sp>
        <p:nvSpPr>
          <p:cNvPr id="12" name="Rectangle 11"/>
          <p:cNvSpPr/>
          <p:nvPr/>
        </p:nvSpPr>
        <p:spPr>
          <a:xfrm>
            <a:off x="87548" y="2318357"/>
            <a:ext cx="8985115" cy="954107"/>
          </a:xfrm>
          <a:prstGeom prst="rect">
            <a:avLst/>
          </a:prstGeom>
        </p:spPr>
        <p:txBody>
          <a:bodyPr wrap="square">
            <a:spAutoFit/>
          </a:bodyPr>
          <a:lstStyle/>
          <a:p>
            <a:pPr lvl="0"/>
            <a:r>
              <a:rPr lang="en-US" sz="2800" dirty="0">
                <a:solidFill>
                  <a:prstClr val="black"/>
                </a:solidFill>
                <a:latin typeface="Times New Roman"/>
                <a:ea typeface="Times New Roman"/>
              </a:rPr>
              <a:t>- </a:t>
            </a:r>
            <a:r>
              <a:rPr lang="en-US" sz="2800" dirty="0" err="1">
                <a:solidFill>
                  <a:prstClr val="black"/>
                </a:solidFill>
                <a:latin typeface="Times New Roman"/>
                <a:ea typeface="Times New Roman"/>
              </a:rPr>
              <a:t>Vật</a:t>
            </a:r>
            <a:r>
              <a:rPr lang="en-US" sz="2800" dirty="0">
                <a:solidFill>
                  <a:prstClr val="black"/>
                </a:solidFill>
                <a:latin typeface="Times New Roman"/>
                <a:ea typeface="Times New Roman"/>
              </a:rPr>
              <a:t> </a:t>
            </a:r>
            <a:r>
              <a:rPr lang="en-US" sz="2800" dirty="0" err="1">
                <a:solidFill>
                  <a:prstClr val="black"/>
                </a:solidFill>
                <a:latin typeface="Times New Roman"/>
                <a:ea typeface="Times New Roman"/>
              </a:rPr>
              <a:t>đặt</a:t>
            </a:r>
            <a:r>
              <a:rPr lang="en-US" sz="2800" dirty="0">
                <a:solidFill>
                  <a:prstClr val="black"/>
                </a:solidFill>
                <a:latin typeface="Times New Roman"/>
                <a:ea typeface="Times New Roman"/>
              </a:rPr>
              <a:t> ở </a:t>
            </a:r>
            <a:r>
              <a:rPr lang="en-US" sz="2800" dirty="0" err="1">
                <a:solidFill>
                  <a:prstClr val="black"/>
                </a:solidFill>
                <a:latin typeface="Times New Roman"/>
                <a:ea typeface="Times New Roman"/>
              </a:rPr>
              <a:t>mọi</a:t>
            </a:r>
            <a:r>
              <a:rPr lang="en-US" sz="2800" dirty="0">
                <a:solidFill>
                  <a:prstClr val="black"/>
                </a:solidFill>
                <a:latin typeface="Times New Roman"/>
                <a:ea typeface="Times New Roman"/>
              </a:rPr>
              <a:t> </a:t>
            </a:r>
            <a:r>
              <a:rPr lang="en-US" sz="2800" dirty="0" err="1">
                <a:solidFill>
                  <a:prstClr val="black"/>
                </a:solidFill>
                <a:latin typeface="Times New Roman"/>
                <a:ea typeface="Times New Roman"/>
              </a:rPr>
              <a:t>vị</a:t>
            </a:r>
            <a:r>
              <a:rPr lang="en-US" sz="2800" dirty="0">
                <a:solidFill>
                  <a:prstClr val="black"/>
                </a:solidFill>
                <a:latin typeface="Times New Roman"/>
                <a:ea typeface="Times New Roman"/>
              </a:rPr>
              <a:t> </a:t>
            </a:r>
            <a:r>
              <a:rPr lang="en-US" sz="2800" dirty="0" err="1">
                <a:solidFill>
                  <a:prstClr val="black"/>
                </a:solidFill>
                <a:latin typeface="Times New Roman"/>
                <a:ea typeface="Times New Roman"/>
              </a:rPr>
              <a:t>trí</a:t>
            </a:r>
            <a:r>
              <a:rPr lang="en-US" sz="2800" dirty="0">
                <a:solidFill>
                  <a:prstClr val="black"/>
                </a:solidFill>
                <a:latin typeface="Times New Roman"/>
                <a:ea typeface="Times New Roman"/>
              </a:rPr>
              <a:t> </a:t>
            </a:r>
            <a:r>
              <a:rPr lang="en-US" sz="2800" dirty="0" err="1">
                <a:solidFill>
                  <a:prstClr val="black"/>
                </a:solidFill>
                <a:latin typeface="Times New Roman"/>
                <a:ea typeface="Times New Roman"/>
              </a:rPr>
              <a:t>trước</a:t>
            </a:r>
            <a:r>
              <a:rPr lang="en-US" sz="2800" dirty="0">
                <a:solidFill>
                  <a:prstClr val="black"/>
                </a:solidFill>
                <a:latin typeface="Times New Roman"/>
                <a:ea typeface="Times New Roman"/>
              </a:rPr>
              <a:t> </a:t>
            </a:r>
            <a:r>
              <a:rPr lang="en-US" sz="2800" dirty="0" err="1">
                <a:solidFill>
                  <a:prstClr val="black"/>
                </a:solidFill>
                <a:latin typeface="Times New Roman"/>
                <a:ea typeface="Times New Roman"/>
              </a:rPr>
              <a:t>thấu</a:t>
            </a:r>
            <a:r>
              <a:rPr lang="en-US" sz="2800" dirty="0">
                <a:solidFill>
                  <a:prstClr val="black"/>
                </a:solidFill>
                <a:latin typeface="Times New Roman"/>
                <a:ea typeface="Times New Roman"/>
              </a:rPr>
              <a:t> </a:t>
            </a:r>
            <a:r>
              <a:rPr lang="en-US" sz="2800" dirty="0" err="1">
                <a:solidFill>
                  <a:prstClr val="black"/>
                </a:solidFill>
                <a:latin typeface="Times New Roman"/>
                <a:ea typeface="Times New Roman"/>
              </a:rPr>
              <a:t>kính</a:t>
            </a:r>
            <a:r>
              <a:rPr lang="en-US" sz="2800" dirty="0">
                <a:solidFill>
                  <a:prstClr val="black"/>
                </a:solidFill>
                <a:latin typeface="Times New Roman"/>
                <a:ea typeface="Times New Roman"/>
              </a:rPr>
              <a:t> </a:t>
            </a:r>
            <a:r>
              <a:rPr lang="en-US" sz="2800" dirty="0" err="1">
                <a:solidFill>
                  <a:prstClr val="black"/>
                </a:solidFill>
                <a:latin typeface="Times New Roman"/>
                <a:ea typeface="Times New Roman"/>
              </a:rPr>
              <a:t>phân</a:t>
            </a:r>
            <a:r>
              <a:rPr lang="en-US" sz="2800" dirty="0">
                <a:solidFill>
                  <a:prstClr val="black"/>
                </a:solidFill>
                <a:latin typeface="Times New Roman"/>
                <a:ea typeface="Times New Roman"/>
              </a:rPr>
              <a:t> </a:t>
            </a:r>
            <a:r>
              <a:rPr lang="en-US" sz="2800" dirty="0" err="1">
                <a:solidFill>
                  <a:prstClr val="black"/>
                </a:solidFill>
                <a:latin typeface="Times New Roman"/>
                <a:ea typeface="Times New Roman"/>
              </a:rPr>
              <a:t>kì</a:t>
            </a:r>
            <a:r>
              <a:rPr lang="en-US" sz="2800" dirty="0">
                <a:solidFill>
                  <a:prstClr val="black"/>
                </a:solidFill>
                <a:latin typeface="Times New Roman"/>
                <a:ea typeface="Times New Roman"/>
              </a:rPr>
              <a:t> </a:t>
            </a:r>
            <a:r>
              <a:rPr lang="en-US" sz="2800" dirty="0" err="1">
                <a:solidFill>
                  <a:prstClr val="black"/>
                </a:solidFill>
                <a:latin typeface="Times New Roman"/>
                <a:ea typeface="Times New Roman"/>
              </a:rPr>
              <a:t>luôn</a:t>
            </a:r>
            <a:r>
              <a:rPr lang="en-US" sz="2800" dirty="0">
                <a:solidFill>
                  <a:prstClr val="black"/>
                </a:solidFill>
                <a:latin typeface="Times New Roman"/>
                <a:ea typeface="Times New Roman"/>
              </a:rPr>
              <a:t> </a:t>
            </a:r>
            <a:r>
              <a:rPr lang="en-US" sz="2800" dirty="0" err="1">
                <a:solidFill>
                  <a:prstClr val="black"/>
                </a:solidFill>
                <a:latin typeface="Times New Roman"/>
                <a:ea typeface="Times New Roman"/>
              </a:rPr>
              <a:t>cho</a:t>
            </a:r>
            <a:r>
              <a:rPr lang="en-US" sz="2800" dirty="0">
                <a:solidFill>
                  <a:prstClr val="black"/>
                </a:solidFill>
                <a:latin typeface="Times New Roman"/>
                <a:ea typeface="Times New Roman"/>
              </a:rPr>
              <a:t> </a:t>
            </a:r>
            <a:r>
              <a:rPr lang="en-US" sz="2800" dirty="0" err="1">
                <a:solidFill>
                  <a:prstClr val="black"/>
                </a:solidFill>
                <a:latin typeface="Times New Roman"/>
                <a:ea typeface="Times New Roman"/>
              </a:rPr>
              <a:t>ảnh</a:t>
            </a:r>
            <a:r>
              <a:rPr lang="en-US" sz="2800" dirty="0">
                <a:solidFill>
                  <a:prstClr val="black"/>
                </a:solidFill>
                <a:latin typeface="Times New Roman"/>
                <a:ea typeface="Times New Roman"/>
              </a:rPr>
              <a:t> </a:t>
            </a:r>
            <a:r>
              <a:rPr lang="en-US" sz="2800" dirty="0" err="1">
                <a:solidFill>
                  <a:prstClr val="black"/>
                </a:solidFill>
                <a:latin typeface="Times New Roman"/>
                <a:ea typeface="Times New Roman"/>
              </a:rPr>
              <a:t>ảo</a:t>
            </a:r>
            <a:r>
              <a:rPr lang="en-US" sz="2800" dirty="0">
                <a:solidFill>
                  <a:prstClr val="black"/>
                </a:solidFill>
                <a:latin typeface="Times New Roman"/>
                <a:ea typeface="Times New Roman"/>
              </a:rPr>
              <a:t>, </a:t>
            </a:r>
            <a:r>
              <a:rPr lang="en-US" sz="2800" dirty="0" err="1">
                <a:solidFill>
                  <a:prstClr val="black"/>
                </a:solidFill>
                <a:latin typeface="Times New Roman"/>
                <a:ea typeface="Times New Roman"/>
              </a:rPr>
              <a:t>cùng</a:t>
            </a:r>
            <a:r>
              <a:rPr lang="en-US" sz="2800" dirty="0">
                <a:solidFill>
                  <a:prstClr val="black"/>
                </a:solidFill>
                <a:latin typeface="Times New Roman"/>
                <a:ea typeface="Times New Roman"/>
              </a:rPr>
              <a:t> </a:t>
            </a:r>
            <a:r>
              <a:rPr lang="en-US" sz="2800" dirty="0" err="1">
                <a:solidFill>
                  <a:prstClr val="black"/>
                </a:solidFill>
                <a:latin typeface="Times New Roman"/>
                <a:ea typeface="Times New Roman"/>
              </a:rPr>
              <a:t>chiều</a:t>
            </a:r>
            <a:r>
              <a:rPr lang="en-US" sz="2800" dirty="0">
                <a:solidFill>
                  <a:prstClr val="black"/>
                </a:solidFill>
                <a:latin typeface="Times New Roman"/>
                <a:ea typeface="Times New Roman"/>
              </a:rPr>
              <a:t>, </a:t>
            </a:r>
            <a:r>
              <a:rPr lang="en-US" sz="2800" dirty="0" err="1">
                <a:solidFill>
                  <a:prstClr val="black"/>
                </a:solidFill>
                <a:latin typeface="Times New Roman"/>
                <a:ea typeface="Times New Roman"/>
              </a:rPr>
              <a:t>nhỏ</a:t>
            </a:r>
            <a:r>
              <a:rPr lang="en-US" sz="2800" dirty="0">
                <a:solidFill>
                  <a:prstClr val="black"/>
                </a:solidFill>
                <a:latin typeface="Times New Roman"/>
                <a:ea typeface="Times New Roman"/>
              </a:rPr>
              <a:t> </a:t>
            </a:r>
            <a:r>
              <a:rPr lang="en-US" sz="2800" dirty="0" err="1">
                <a:solidFill>
                  <a:prstClr val="black"/>
                </a:solidFill>
                <a:latin typeface="Times New Roman"/>
                <a:ea typeface="Times New Roman"/>
              </a:rPr>
              <a:t>hơn</a:t>
            </a:r>
            <a:r>
              <a:rPr lang="en-US" sz="2800" dirty="0">
                <a:solidFill>
                  <a:prstClr val="black"/>
                </a:solidFill>
                <a:latin typeface="Times New Roman"/>
                <a:ea typeface="Times New Roman"/>
              </a:rPr>
              <a:t> </a:t>
            </a:r>
            <a:r>
              <a:rPr lang="en-US" sz="2800" dirty="0" err="1">
                <a:solidFill>
                  <a:prstClr val="black"/>
                </a:solidFill>
                <a:latin typeface="Times New Roman"/>
                <a:ea typeface="Times New Roman"/>
              </a:rPr>
              <a:t>vật</a:t>
            </a:r>
            <a:r>
              <a:rPr lang="en-US" sz="2800" dirty="0">
                <a:solidFill>
                  <a:prstClr val="black"/>
                </a:solidFill>
                <a:latin typeface="Times New Roman"/>
                <a:ea typeface="Times New Roman"/>
              </a:rPr>
              <a:t>.</a:t>
            </a:r>
          </a:p>
        </p:txBody>
      </p:sp>
      <p:sp>
        <p:nvSpPr>
          <p:cNvPr id="13" name="Cloud Callout 12"/>
          <p:cNvSpPr/>
          <p:nvPr/>
        </p:nvSpPr>
        <p:spPr>
          <a:xfrm>
            <a:off x="132133" y="3124200"/>
            <a:ext cx="8382000" cy="1600200"/>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i="1" dirty="0" err="1">
                <a:solidFill>
                  <a:srgbClr val="000000"/>
                </a:solidFill>
                <a:latin typeface="Times New Roman" pitchFamily="18" charset="0"/>
                <a:ea typeface="Calibri"/>
                <a:cs typeface="Times New Roman" pitchFamily="18" charset="0"/>
              </a:rPr>
              <a:t>Hãy</a:t>
            </a:r>
            <a:r>
              <a:rPr lang="en-US" sz="2800" i="1" dirty="0">
                <a:solidFill>
                  <a:srgbClr val="000000"/>
                </a:solidFill>
                <a:latin typeface="Times New Roman" pitchFamily="18" charset="0"/>
                <a:ea typeface="Calibri"/>
                <a:cs typeface="Times New Roman" pitchFamily="18" charset="0"/>
              </a:rPr>
              <a:t> </a:t>
            </a:r>
            <a:r>
              <a:rPr lang="en-US" sz="2800" i="1" dirty="0" err="1">
                <a:solidFill>
                  <a:srgbClr val="000000"/>
                </a:solidFill>
                <a:latin typeface="Times New Roman" pitchFamily="18" charset="0"/>
                <a:ea typeface="Calibri"/>
                <a:cs typeface="Times New Roman" pitchFamily="18" charset="0"/>
              </a:rPr>
              <a:t>cho</a:t>
            </a:r>
            <a:r>
              <a:rPr lang="en-US" sz="2800" i="1" dirty="0">
                <a:solidFill>
                  <a:srgbClr val="000000"/>
                </a:solidFill>
                <a:latin typeface="Times New Roman" pitchFamily="18" charset="0"/>
                <a:ea typeface="Calibri"/>
                <a:cs typeface="Times New Roman" pitchFamily="18" charset="0"/>
              </a:rPr>
              <a:t> </a:t>
            </a:r>
            <a:r>
              <a:rPr lang="en-US" sz="2800" i="1" dirty="0" err="1">
                <a:solidFill>
                  <a:srgbClr val="000000"/>
                </a:solidFill>
                <a:latin typeface="Times New Roman" pitchFamily="18" charset="0"/>
                <a:ea typeface="Calibri"/>
                <a:cs typeface="Times New Roman" pitchFamily="18" charset="0"/>
              </a:rPr>
              <a:t>biết</a:t>
            </a:r>
            <a:r>
              <a:rPr lang="en-US" sz="2800" i="1" dirty="0">
                <a:solidFill>
                  <a:srgbClr val="000000"/>
                </a:solidFill>
                <a:latin typeface="Times New Roman" pitchFamily="18" charset="0"/>
                <a:ea typeface="Calibri"/>
                <a:cs typeface="Times New Roman" pitchFamily="18" charset="0"/>
              </a:rPr>
              <a:t> </a:t>
            </a:r>
            <a:r>
              <a:rPr lang="en-US" sz="2800" i="1" dirty="0" err="1">
                <a:solidFill>
                  <a:srgbClr val="000000"/>
                </a:solidFill>
                <a:latin typeface="Times New Roman" pitchFamily="18" charset="0"/>
                <a:ea typeface="Calibri"/>
                <a:cs typeface="Times New Roman" pitchFamily="18" charset="0"/>
              </a:rPr>
              <a:t>ảnh</a:t>
            </a:r>
            <a:r>
              <a:rPr lang="en-US" sz="2800" i="1" dirty="0">
                <a:solidFill>
                  <a:srgbClr val="000000"/>
                </a:solidFill>
                <a:latin typeface="Times New Roman" pitchFamily="18" charset="0"/>
                <a:ea typeface="Calibri"/>
                <a:cs typeface="Times New Roman" pitchFamily="18" charset="0"/>
              </a:rPr>
              <a:t> </a:t>
            </a:r>
            <a:r>
              <a:rPr lang="en-US" sz="2800" i="1" dirty="0" err="1">
                <a:solidFill>
                  <a:srgbClr val="000000"/>
                </a:solidFill>
                <a:latin typeface="Times New Roman" pitchFamily="18" charset="0"/>
                <a:ea typeface="Calibri"/>
                <a:cs typeface="Times New Roman" pitchFamily="18" charset="0"/>
              </a:rPr>
              <a:t>ảo</a:t>
            </a:r>
            <a:r>
              <a:rPr lang="en-US" sz="2800" i="1" dirty="0">
                <a:solidFill>
                  <a:srgbClr val="000000"/>
                </a:solidFill>
                <a:latin typeface="Times New Roman" pitchFamily="18" charset="0"/>
                <a:ea typeface="Calibri"/>
                <a:cs typeface="Times New Roman" pitchFamily="18" charset="0"/>
              </a:rPr>
              <a:t> </a:t>
            </a:r>
            <a:r>
              <a:rPr lang="en-US" sz="2800" i="1" dirty="0" err="1">
                <a:solidFill>
                  <a:srgbClr val="000000"/>
                </a:solidFill>
                <a:latin typeface="Times New Roman" pitchFamily="18" charset="0"/>
                <a:ea typeface="Calibri"/>
                <a:cs typeface="Times New Roman" pitchFamily="18" charset="0"/>
              </a:rPr>
              <a:t>tạo</a:t>
            </a:r>
            <a:r>
              <a:rPr lang="en-US" sz="2800" i="1" dirty="0">
                <a:solidFill>
                  <a:srgbClr val="000000"/>
                </a:solidFill>
                <a:latin typeface="Times New Roman" pitchFamily="18" charset="0"/>
                <a:ea typeface="Calibri"/>
                <a:cs typeface="Times New Roman" pitchFamily="18" charset="0"/>
              </a:rPr>
              <a:t> </a:t>
            </a:r>
            <a:r>
              <a:rPr lang="en-US" sz="2800" i="1" dirty="0" err="1">
                <a:solidFill>
                  <a:srgbClr val="000000"/>
                </a:solidFill>
                <a:latin typeface="Times New Roman" pitchFamily="18" charset="0"/>
                <a:ea typeface="Calibri"/>
                <a:cs typeface="Times New Roman" pitchFamily="18" charset="0"/>
              </a:rPr>
              <a:t>bởi</a:t>
            </a:r>
            <a:r>
              <a:rPr lang="en-US" sz="2800" i="1" dirty="0">
                <a:solidFill>
                  <a:srgbClr val="000000"/>
                </a:solidFill>
                <a:latin typeface="Times New Roman" pitchFamily="18" charset="0"/>
                <a:ea typeface="Calibri"/>
                <a:cs typeface="Times New Roman" pitchFamily="18" charset="0"/>
              </a:rPr>
              <a:t> </a:t>
            </a:r>
            <a:r>
              <a:rPr lang="en-US" sz="2800" i="1" dirty="0" err="1">
                <a:solidFill>
                  <a:srgbClr val="000000"/>
                </a:solidFill>
                <a:latin typeface="Times New Roman" pitchFamily="18" charset="0"/>
                <a:ea typeface="Calibri"/>
                <a:cs typeface="Times New Roman" pitchFamily="18" charset="0"/>
              </a:rPr>
              <a:t>thấu</a:t>
            </a:r>
            <a:r>
              <a:rPr lang="en-US" sz="2800" i="1" dirty="0">
                <a:solidFill>
                  <a:srgbClr val="000000"/>
                </a:solidFill>
                <a:latin typeface="Times New Roman" pitchFamily="18" charset="0"/>
                <a:ea typeface="Calibri"/>
                <a:cs typeface="Times New Roman" pitchFamily="18" charset="0"/>
              </a:rPr>
              <a:t> </a:t>
            </a:r>
            <a:r>
              <a:rPr lang="en-US" sz="2800" i="1" dirty="0" err="1">
                <a:solidFill>
                  <a:srgbClr val="000000"/>
                </a:solidFill>
                <a:latin typeface="Times New Roman" pitchFamily="18" charset="0"/>
                <a:ea typeface="Calibri"/>
                <a:cs typeface="Times New Roman" pitchFamily="18" charset="0"/>
              </a:rPr>
              <a:t>kính</a:t>
            </a:r>
            <a:r>
              <a:rPr lang="en-US" sz="2800" i="1" dirty="0">
                <a:solidFill>
                  <a:srgbClr val="000000"/>
                </a:solidFill>
                <a:latin typeface="Times New Roman" pitchFamily="18" charset="0"/>
                <a:ea typeface="Calibri"/>
                <a:cs typeface="Times New Roman" pitchFamily="18" charset="0"/>
              </a:rPr>
              <a:t> </a:t>
            </a:r>
            <a:r>
              <a:rPr lang="en-US" sz="2800" i="1" dirty="0" err="1">
                <a:solidFill>
                  <a:srgbClr val="000000"/>
                </a:solidFill>
                <a:latin typeface="Times New Roman" pitchFamily="18" charset="0"/>
                <a:ea typeface="Calibri"/>
                <a:cs typeface="Times New Roman" pitchFamily="18" charset="0"/>
              </a:rPr>
              <a:t>hội</a:t>
            </a:r>
            <a:r>
              <a:rPr lang="en-US" sz="2800" i="1" dirty="0">
                <a:solidFill>
                  <a:srgbClr val="000000"/>
                </a:solidFill>
                <a:latin typeface="Times New Roman" pitchFamily="18" charset="0"/>
                <a:ea typeface="Calibri"/>
                <a:cs typeface="Times New Roman" pitchFamily="18" charset="0"/>
              </a:rPr>
              <a:t> </a:t>
            </a:r>
            <a:r>
              <a:rPr lang="en-US" sz="2800" i="1" dirty="0" err="1">
                <a:solidFill>
                  <a:srgbClr val="000000"/>
                </a:solidFill>
                <a:latin typeface="Times New Roman" pitchFamily="18" charset="0"/>
                <a:ea typeface="Calibri"/>
                <a:cs typeface="Times New Roman" pitchFamily="18" charset="0"/>
              </a:rPr>
              <a:t>tụ</a:t>
            </a:r>
            <a:r>
              <a:rPr lang="en-US" sz="2800" i="1" dirty="0">
                <a:solidFill>
                  <a:srgbClr val="000000"/>
                </a:solidFill>
                <a:latin typeface="Times New Roman" pitchFamily="18" charset="0"/>
                <a:ea typeface="Calibri"/>
                <a:cs typeface="Times New Roman" pitchFamily="18" charset="0"/>
              </a:rPr>
              <a:t> </a:t>
            </a:r>
            <a:r>
              <a:rPr lang="en-US" sz="2800" i="1" dirty="0" err="1">
                <a:solidFill>
                  <a:srgbClr val="000000"/>
                </a:solidFill>
                <a:latin typeface="Times New Roman" pitchFamily="18" charset="0"/>
                <a:ea typeface="Calibri"/>
                <a:cs typeface="Times New Roman" pitchFamily="18" charset="0"/>
              </a:rPr>
              <a:t>và</a:t>
            </a:r>
            <a:r>
              <a:rPr lang="en-US" sz="2800" i="1" dirty="0">
                <a:solidFill>
                  <a:srgbClr val="000000"/>
                </a:solidFill>
                <a:latin typeface="Times New Roman" pitchFamily="18" charset="0"/>
                <a:ea typeface="Calibri"/>
                <a:cs typeface="Times New Roman" pitchFamily="18" charset="0"/>
              </a:rPr>
              <a:t> </a:t>
            </a:r>
            <a:r>
              <a:rPr lang="en-US" sz="2800" i="1" dirty="0" err="1">
                <a:solidFill>
                  <a:srgbClr val="000000"/>
                </a:solidFill>
                <a:latin typeface="Times New Roman" pitchFamily="18" charset="0"/>
                <a:ea typeface="Calibri"/>
                <a:cs typeface="Times New Roman" pitchFamily="18" charset="0"/>
              </a:rPr>
              <a:t>thấu</a:t>
            </a:r>
            <a:r>
              <a:rPr lang="en-US" sz="2800" i="1" dirty="0">
                <a:solidFill>
                  <a:srgbClr val="000000"/>
                </a:solidFill>
                <a:latin typeface="Times New Roman" pitchFamily="18" charset="0"/>
                <a:ea typeface="Calibri"/>
                <a:cs typeface="Times New Roman" pitchFamily="18" charset="0"/>
              </a:rPr>
              <a:t> </a:t>
            </a:r>
            <a:r>
              <a:rPr lang="en-US" sz="2800" i="1" dirty="0" err="1">
                <a:solidFill>
                  <a:srgbClr val="000000"/>
                </a:solidFill>
                <a:latin typeface="Times New Roman" pitchFamily="18" charset="0"/>
                <a:ea typeface="Calibri"/>
                <a:cs typeface="Times New Roman" pitchFamily="18" charset="0"/>
              </a:rPr>
              <a:t>kính</a:t>
            </a:r>
            <a:r>
              <a:rPr lang="en-US" sz="2800" i="1" dirty="0">
                <a:solidFill>
                  <a:srgbClr val="000000"/>
                </a:solidFill>
                <a:latin typeface="Times New Roman" pitchFamily="18" charset="0"/>
                <a:ea typeface="Calibri"/>
                <a:cs typeface="Times New Roman" pitchFamily="18" charset="0"/>
              </a:rPr>
              <a:t> </a:t>
            </a:r>
            <a:r>
              <a:rPr lang="en-US" sz="2800" i="1" dirty="0" err="1">
                <a:solidFill>
                  <a:srgbClr val="000000"/>
                </a:solidFill>
                <a:latin typeface="Times New Roman" pitchFamily="18" charset="0"/>
                <a:ea typeface="Calibri"/>
                <a:cs typeface="Times New Roman" pitchFamily="18" charset="0"/>
              </a:rPr>
              <a:t>phân</a:t>
            </a:r>
            <a:r>
              <a:rPr lang="en-US" sz="2800" i="1" dirty="0">
                <a:solidFill>
                  <a:srgbClr val="000000"/>
                </a:solidFill>
                <a:latin typeface="Times New Roman" pitchFamily="18" charset="0"/>
                <a:ea typeface="Calibri"/>
                <a:cs typeface="Times New Roman" pitchFamily="18" charset="0"/>
              </a:rPr>
              <a:t> </a:t>
            </a:r>
            <a:r>
              <a:rPr lang="en-US" sz="2800" i="1" dirty="0" err="1">
                <a:solidFill>
                  <a:srgbClr val="000000"/>
                </a:solidFill>
                <a:latin typeface="Times New Roman" pitchFamily="18" charset="0"/>
                <a:ea typeface="Calibri"/>
                <a:cs typeface="Times New Roman" pitchFamily="18" charset="0"/>
              </a:rPr>
              <a:t>kì</a:t>
            </a:r>
            <a:r>
              <a:rPr lang="en-US" sz="2800" i="1" dirty="0">
                <a:solidFill>
                  <a:srgbClr val="000000"/>
                </a:solidFill>
                <a:latin typeface="Times New Roman" pitchFamily="18" charset="0"/>
                <a:ea typeface="Calibri"/>
                <a:cs typeface="Times New Roman" pitchFamily="18" charset="0"/>
              </a:rPr>
              <a:t> </a:t>
            </a:r>
            <a:r>
              <a:rPr lang="en-US" sz="2800" i="1" dirty="0" err="1">
                <a:solidFill>
                  <a:srgbClr val="000000"/>
                </a:solidFill>
                <a:latin typeface="Times New Roman" pitchFamily="18" charset="0"/>
                <a:ea typeface="Calibri"/>
                <a:cs typeface="Times New Roman" pitchFamily="18" charset="0"/>
              </a:rPr>
              <a:t>có</a:t>
            </a:r>
            <a:r>
              <a:rPr lang="en-US" sz="2800" i="1" dirty="0">
                <a:solidFill>
                  <a:srgbClr val="000000"/>
                </a:solidFill>
                <a:latin typeface="Times New Roman" pitchFamily="18" charset="0"/>
                <a:ea typeface="Calibri"/>
                <a:cs typeface="Times New Roman" pitchFamily="18" charset="0"/>
              </a:rPr>
              <a:t> </a:t>
            </a:r>
            <a:r>
              <a:rPr lang="en-US" sz="2800" i="1" dirty="0" err="1">
                <a:solidFill>
                  <a:srgbClr val="000000"/>
                </a:solidFill>
                <a:latin typeface="Times New Roman" pitchFamily="18" charset="0"/>
                <a:ea typeface="Calibri"/>
                <a:cs typeface="Times New Roman" pitchFamily="18" charset="0"/>
              </a:rPr>
              <a:t>gì</a:t>
            </a:r>
            <a:r>
              <a:rPr lang="en-US" sz="2800" i="1" dirty="0">
                <a:solidFill>
                  <a:srgbClr val="000000"/>
                </a:solidFill>
                <a:latin typeface="Times New Roman" pitchFamily="18" charset="0"/>
                <a:ea typeface="Calibri"/>
                <a:cs typeface="Times New Roman" pitchFamily="18" charset="0"/>
              </a:rPr>
              <a:t> </a:t>
            </a:r>
            <a:r>
              <a:rPr lang="en-US" sz="2800" i="1" dirty="0" err="1">
                <a:solidFill>
                  <a:srgbClr val="000000"/>
                </a:solidFill>
                <a:latin typeface="Times New Roman" pitchFamily="18" charset="0"/>
                <a:ea typeface="Calibri"/>
                <a:cs typeface="Times New Roman" pitchFamily="18" charset="0"/>
              </a:rPr>
              <a:t>giống</a:t>
            </a:r>
            <a:r>
              <a:rPr lang="en-US" sz="2800" i="1" dirty="0">
                <a:solidFill>
                  <a:srgbClr val="000000"/>
                </a:solidFill>
                <a:latin typeface="Times New Roman" pitchFamily="18" charset="0"/>
                <a:ea typeface="Calibri"/>
                <a:cs typeface="Times New Roman" pitchFamily="18" charset="0"/>
              </a:rPr>
              <a:t> </a:t>
            </a:r>
            <a:r>
              <a:rPr lang="en-US" sz="2800" i="1" dirty="0" err="1">
                <a:solidFill>
                  <a:srgbClr val="000000"/>
                </a:solidFill>
                <a:latin typeface="Times New Roman" pitchFamily="18" charset="0"/>
                <a:ea typeface="Calibri"/>
                <a:cs typeface="Times New Roman" pitchFamily="18" charset="0"/>
              </a:rPr>
              <a:t>và</a:t>
            </a:r>
            <a:r>
              <a:rPr lang="en-US" sz="2800" i="1" dirty="0">
                <a:solidFill>
                  <a:srgbClr val="000000"/>
                </a:solidFill>
                <a:latin typeface="Times New Roman" pitchFamily="18" charset="0"/>
                <a:ea typeface="Calibri"/>
                <a:cs typeface="Times New Roman" pitchFamily="18" charset="0"/>
              </a:rPr>
              <a:t> </a:t>
            </a:r>
            <a:r>
              <a:rPr lang="en-US" sz="2800" i="1" dirty="0" err="1">
                <a:solidFill>
                  <a:srgbClr val="000000"/>
                </a:solidFill>
                <a:latin typeface="Times New Roman" pitchFamily="18" charset="0"/>
                <a:ea typeface="Calibri"/>
                <a:cs typeface="Times New Roman" pitchFamily="18" charset="0"/>
              </a:rPr>
              <a:t>khác</a:t>
            </a:r>
            <a:r>
              <a:rPr lang="en-US" sz="2800" i="1" dirty="0">
                <a:solidFill>
                  <a:srgbClr val="000000"/>
                </a:solidFill>
                <a:latin typeface="Times New Roman" pitchFamily="18" charset="0"/>
                <a:ea typeface="Calibri"/>
                <a:cs typeface="Times New Roman" pitchFamily="18" charset="0"/>
              </a:rPr>
              <a:t> </a:t>
            </a:r>
            <a:r>
              <a:rPr lang="en-US" sz="2800" i="1" dirty="0" err="1">
                <a:solidFill>
                  <a:srgbClr val="000000"/>
                </a:solidFill>
                <a:latin typeface="Times New Roman" pitchFamily="18" charset="0"/>
                <a:ea typeface="Calibri"/>
                <a:cs typeface="Times New Roman" pitchFamily="18" charset="0"/>
              </a:rPr>
              <a:t>nhau</a:t>
            </a:r>
            <a:r>
              <a:rPr lang="en-US" sz="2800" i="1" dirty="0">
                <a:solidFill>
                  <a:srgbClr val="000000"/>
                </a:solidFill>
                <a:latin typeface="Times New Roman" pitchFamily="18" charset="0"/>
                <a:ea typeface="Calibri"/>
                <a:cs typeface="Times New Roman" pitchFamily="18" charset="0"/>
              </a:rPr>
              <a:t>. </a:t>
            </a:r>
            <a:endParaRPr lang="en-US" sz="2800" dirty="0">
              <a:latin typeface="Times New Roman" pitchFamily="18" charset="0"/>
              <a:cs typeface="Times New Roman" pitchFamily="18" charset="0"/>
            </a:endParaRPr>
          </a:p>
        </p:txBody>
      </p:sp>
      <p:sp>
        <p:nvSpPr>
          <p:cNvPr id="14" name="Rectangle 13"/>
          <p:cNvSpPr/>
          <p:nvPr/>
        </p:nvSpPr>
        <p:spPr>
          <a:xfrm>
            <a:off x="-1" y="4692027"/>
            <a:ext cx="8985115" cy="1384995"/>
          </a:xfrm>
          <a:prstGeom prst="rect">
            <a:avLst/>
          </a:prstGeom>
        </p:spPr>
        <p:txBody>
          <a:bodyPr wrap="square">
            <a:spAutoFit/>
          </a:bodyPr>
          <a:lstStyle/>
          <a:p>
            <a:r>
              <a:rPr lang="vi-VN" dirty="0"/>
              <a:t> </a:t>
            </a:r>
            <a:r>
              <a:rPr lang="vi-VN" sz="2800" dirty="0">
                <a:latin typeface="Times New Roman" pitchFamily="18" charset="0"/>
                <a:cs typeface="Times New Roman" pitchFamily="18" charset="0"/>
              </a:rPr>
              <a:t>Giống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nhau</a:t>
            </a:r>
            <a:r>
              <a:rPr lang="vi-VN" sz="2800"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a:p>
            <a:r>
              <a:rPr lang="vi-VN" sz="2800" dirty="0">
                <a:latin typeface="Times New Roman" pitchFamily="18" charset="0"/>
                <a:cs typeface="Times New Roman" pitchFamily="18" charset="0"/>
              </a:rPr>
              <a:t>+ Cùng là ảnh ảo, không hứng được trên màn chắn</a:t>
            </a:r>
            <a:endParaRPr lang="en-US" sz="2800" dirty="0">
              <a:latin typeface="Times New Roman" pitchFamily="18" charset="0"/>
              <a:cs typeface="Times New Roman" pitchFamily="18" charset="0"/>
            </a:endParaRPr>
          </a:p>
          <a:p>
            <a:r>
              <a:rPr lang="vi-VN" sz="2800" dirty="0">
                <a:latin typeface="Times New Roman" pitchFamily="18" charset="0"/>
                <a:cs typeface="Times New Roman" pitchFamily="18" charset="0"/>
              </a:rPr>
              <a:t>+ Cùng chiều với vật</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4152660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9"/>
                                        </p:tgtEl>
                                        <p:attrNameLst>
                                          <p:attrName>ppt_w</p:attrName>
                                        </p:attrNameLst>
                                      </p:cBhvr>
                                      <p:tavLst>
                                        <p:tav tm="0">
                                          <p:val>
                                            <p:strVal val="ppt_w"/>
                                          </p:val>
                                        </p:tav>
                                        <p:tav tm="100000">
                                          <p:val>
                                            <p:fltVal val="0"/>
                                          </p:val>
                                        </p:tav>
                                      </p:tavLst>
                                    </p:anim>
                                    <p:anim calcmode="lin" valueType="num">
                                      <p:cBhvr>
                                        <p:cTn id="7" dur="1000"/>
                                        <p:tgtEl>
                                          <p:spTgt spid="9"/>
                                        </p:tgtEl>
                                        <p:attrNameLst>
                                          <p:attrName>ppt_h</p:attrName>
                                        </p:attrNameLst>
                                      </p:cBhvr>
                                      <p:tavLst>
                                        <p:tav tm="0">
                                          <p:val>
                                            <p:strVal val="ppt_h"/>
                                          </p:val>
                                        </p:tav>
                                        <p:tav tm="100000">
                                          <p:val>
                                            <p:fltVal val="0"/>
                                          </p:val>
                                        </p:tav>
                                      </p:tavLst>
                                    </p:anim>
                                    <p:anim calcmode="lin" valueType="num">
                                      <p:cBhvr>
                                        <p:cTn id="8" dur="1000"/>
                                        <p:tgtEl>
                                          <p:spTgt spid="9"/>
                                        </p:tgtEl>
                                        <p:attrNameLst>
                                          <p:attrName>style.rotation</p:attrName>
                                        </p:attrNameLst>
                                      </p:cBhvr>
                                      <p:tavLst>
                                        <p:tav tm="0">
                                          <p:val>
                                            <p:fltVal val="0"/>
                                          </p:val>
                                        </p:tav>
                                        <p:tav tm="100000">
                                          <p:val>
                                            <p:fltVal val="90"/>
                                          </p:val>
                                        </p:tav>
                                      </p:tavLst>
                                    </p:anim>
                                    <p:animEffect transition="out" filter="fade">
                                      <p:cBhvr>
                                        <p:cTn id="9" dur="1000"/>
                                        <p:tgtEl>
                                          <p:spTgt spid="9"/>
                                        </p:tgtEl>
                                      </p:cBhvr>
                                    </p:animEffect>
                                    <p:set>
                                      <p:cBhvr>
                                        <p:cTn id="10" dur="1" fill="hold">
                                          <p:stCondLst>
                                            <p:cond delay="999"/>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additive="base">
                                        <p:cTn id="1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 calcmode="lin" valueType="num">
                                      <p:cBhvr additive="base">
                                        <p:cTn id="2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1" presetClass="exit" presetSubtype="1" fill="hold" grpId="0" nodeType="clickEffect">
                                  <p:stCondLst>
                                    <p:cond delay="0"/>
                                  </p:stCondLst>
                                  <p:childTnLst>
                                    <p:animEffect transition="out" filter="wheel(1)">
                                      <p:cBhvr>
                                        <p:cTn id="26" dur="2000"/>
                                        <p:tgtEl>
                                          <p:spTgt spid="10"/>
                                        </p:tgtEl>
                                      </p:cBhvr>
                                    </p:animEffect>
                                    <p:set>
                                      <p:cBhvr>
                                        <p:cTn id="27" dur="1" fill="hold">
                                          <p:stCondLst>
                                            <p:cond delay="1999"/>
                                          </p:stCondLst>
                                        </p:cTn>
                                        <p:tgtEl>
                                          <p:spTgt spid="1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barn(inVertical)">
                                      <p:cBhvr>
                                        <p:cTn id="37" dur="500"/>
                                        <p:tgtEl>
                                          <p:spTgt spid="1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1000" fill="hold"/>
                                        <p:tgtEl>
                                          <p:spTgt spid="13"/>
                                        </p:tgtEl>
                                        <p:attrNameLst>
                                          <p:attrName>ppt_w</p:attrName>
                                        </p:attrNameLst>
                                      </p:cBhvr>
                                      <p:tavLst>
                                        <p:tav tm="0">
                                          <p:val>
                                            <p:fltVal val="0"/>
                                          </p:val>
                                        </p:tav>
                                        <p:tav tm="100000">
                                          <p:val>
                                            <p:strVal val="#ppt_w"/>
                                          </p:val>
                                        </p:tav>
                                      </p:tavLst>
                                    </p:anim>
                                    <p:anim calcmode="lin" valueType="num">
                                      <p:cBhvr>
                                        <p:cTn id="43" dur="1000" fill="hold"/>
                                        <p:tgtEl>
                                          <p:spTgt spid="13"/>
                                        </p:tgtEl>
                                        <p:attrNameLst>
                                          <p:attrName>ppt_h</p:attrName>
                                        </p:attrNameLst>
                                      </p:cBhvr>
                                      <p:tavLst>
                                        <p:tav tm="0">
                                          <p:val>
                                            <p:fltVal val="0"/>
                                          </p:val>
                                        </p:tav>
                                        <p:tav tm="100000">
                                          <p:val>
                                            <p:strVal val="#ppt_h"/>
                                          </p:val>
                                        </p:tav>
                                      </p:tavLst>
                                    </p:anim>
                                    <p:anim calcmode="lin" valueType="num">
                                      <p:cBhvr>
                                        <p:cTn id="44" dur="1000" fill="hold"/>
                                        <p:tgtEl>
                                          <p:spTgt spid="13"/>
                                        </p:tgtEl>
                                        <p:attrNameLst>
                                          <p:attrName>style.rotation</p:attrName>
                                        </p:attrNameLst>
                                      </p:cBhvr>
                                      <p:tavLst>
                                        <p:tav tm="0">
                                          <p:val>
                                            <p:fltVal val="90"/>
                                          </p:val>
                                        </p:tav>
                                        <p:tav tm="100000">
                                          <p:val>
                                            <p:fltVal val="0"/>
                                          </p:val>
                                        </p:tav>
                                      </p:tavLst>
                                    </p:anim>
                                    <p:animEffect transition="in" filter="fade">
                                      <p:cBhvr>
                                        <p:cTn id="45" dur="10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14">
                                            <p:txEl>
                                              <p:pRg st="0" end="0"/>
                                            </p:txEl>
                                          </p:spTgt>
                                        </p:tgtEl>
                                        <p:attrNameLst>
                                          <p:attrName>style.visibility</p:attrName>
                                        </p:attrNameLst>
                                      </p:cBhvr>
                                      <p:to>
                                        <p:strVal val="visible"/>
                                      </p:to>
                                    </p:set>
                                    <p:animEffect transition="in" filter="barn(inVertical)">
                                      <p:cBhvr>
                                        <p:cTn id="50" dur="500"/>
                                        <p:tgtEl>
                                          <p:spTgt spid="14">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nodeType="clickEffect">
                                  <p:stCondLst>
                                    <p:cond delay="0"/>
                                  </p:stCondLst>
                                  <p:childTnLst>
                                    <p:set>
                                      <p:cBhvr>
                                        <p:cTn id="54" dur="1" fill="hold">
                                          <p:stCondLst>
                                            <p:cond delay="0"/>
                                          </p:stCondLst>
                                        </p:cTn>
                                        <p:tgtEl>
                                          <p:spTgt spid="14">
                                            <p:txEl>
                                              <p:pRg st="1" end="1"/>
                                            </p:txEl>
                                          </p:spTgt>
                                        </p:tgtEl>
                                        <p:attrNameLst>
                                          <p:attrName>style.visibility</p:attrName>
                                        </p:attrNameLst>
                                      </p:cBhvr>
                                      <p:to>
                                        <p:strVal val="visible"/>
                                      </p:to>
                                    </p:set>
                                    <p:animEffect transition="in" filter="circle(in)">
                                      <p:cBhvr>
                                        <p:cTn id="55" dur="2000"/>
                                        <p:tgtEl>
                                          <p:spTgt spid="14">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ntr" presetSubtype="1" fill="hold" nodeType="click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wheel(1)">
                                      <p:cBhvr>
                                        <p:cTn id="60" dur="20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485" y="457200"/>
            <a:ext cx="9067800" cy="523220"/>
          </a:xfrm>
          <a:prstGeom prst="rect">
            <a:avLst/>
          </a:prstGeom>
        </p:spPr>
        <p:txBody>
          <a:bodyPr wrap="square">
            <a:spAutoFit/>
          </a:bodyPr>
          <a:lstStyle/>
          <a:p>
            <a:r>
              <a:rPr lang="vi-VN" sz="2800" dirty="0">
                <a:latin typeface="Times New Roman" pitchFamily="18" charset="0"/>
                <a:cs typeface="Times New Roman" pitchFamily="18" charset="0"/>
              </a:rPr>
              <a:t>+ Ảnh ảo qua thấu kính hội tụ lớn hơn vật</a:t>
            </a:r>
            <a:endParaRPr lang="en-US" sz="2800" dirty="0">
              <a:latin typeface="Times New Roman" pitchFamily="18" charset="0"/>
              <a:cs typeface="Times New Roman" pitchFamily="18" charset="0"/>
            </a:endParaRPr>
          </a:p>
        </p:txBody>
      </p:sp>
      <p:sp>
        <p:nvSpPr>
          <p:cNvPr id="7" name="Rectangle 6"/>
          <p:cNvSpPr/>
          <p:nvPr/>
        </p:nvSpPr>
        <p:spPr>
          <a:xfrm>
            <a:off x="76200" y="5901"/>
            <a:ext cx="2007281" cy="523220"/>
          </a:xfrm>
          <a:prstGeom prst="rect">
            <a:avLst/>
          </a:prstGeom>
        </p:spPr>
        <p:txBody>
          <a:bodyPr wrap="none">
            <a:spAutoFit/>
          </a:bodyPr>
          <a:lstStyle/>
          <a:p>
            <a:r>
              <a:rPr lang="vi-VN" sz="2800" dirty="0">
                <a:solidFill>
                  <a:prstClr val="black"/>
                </a:solidFill>
                <a:latin typeface="Times New Roman" pitchFamily="18" charset="0"/>
                <a:cs typeface="Times New Roman" pitchFamily="18" charset="0"/>
              </a:rPr>
              <a:t>Khác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nhau</a:t>
            </a:r>
            <a:r>
              <a:rPr lang="en-US" sz="2800" dirty="0">
                <a:solidFill>
                  <a:prstClr val="black"/>
                </a:solidFill>
                <a:latin typeface="Times New Roman" pitchFamily="18" charset="0"/>
                <a:cs typeface="Times New Roman" pitchFamily="18" charset="0"/>
              </a:rPr>
              <a:t> </a:t>
            </a:r>
            <a:r>
              <a:rPr lang="vi-VN" sz="2800" dirty="0">
                <a:solidFill>
                  <a:prstClr val="black"/>
                </a:solidFill>
                <a:latin typeface="Times New Roman" pitchFamily="18" charset="0"/>
                <a:cs typeface="Times New Roman" pitchFamily="18" charset="0"/>
              </a:rPr>
              <a:t>:</a:t>
            </a:r>
            <a:r>
              <a:rPr lang="en-US" sz="2800" dirty="0">
                <a:solidFill>
                  <a:prstClr val="black"/>
                </a:solidFill>
                <a:latin typeface="Times New Roman" pitchFamily="18" charset="0"/>
                <a:cs typeface="Times New Roman" pitchFamily="18" charset="0"/>
              </a:rPr>
              <a:t> </a:t>
            </a:r>
            <a:endParaRPr lang="en-US" dirty="0"/>
          </a:p>
        </p:txBody>
      </p:sp>
      <p:sp>
        <p:nvSpPr>
          <p:cNvPr id="8" name="Rectangle 7"/>
          <p:cNvSpPr/>
          <p:nvPr/>
        </p:nvSpPr>
        <p:spPr>
          <a:xfrm>
            <a:off x="79443" y="914400"/>
            <a:ext cx="8994842" cy="523220"/>
          </a:xfrm>
          <a:prstGeom prst="rect">
            <a:avLst/>
          </a:prstGeom>
        </p:spPr>
        <p:txBody>
          <a:bodyPr wrap="square">
            <a:spAutoFit/>
          </a:bodyPr>
          <a:lstStyle/>
          <a:p>
            <a:pPr lvl="0"/>
            <a:r>
              <a:rPr lang="vi-VN" sz="2800" dirty="0">
                <a:solidFill>
                  <a:prstClr val="black"/>
                </a:solidFill>
                <a:latin typeface="Times New Roman" pitchFamily="18" charset="0"/>
                <a:cs typeface="Times New Roman" pitchFamily="18" charset="0"/>
              </a:rPr>
              <a:t>+ Ảnh ảo qua thấu kính phân kì nhỏ hơn vật</a:t>
            </a:r>
            <a:endParaRPr lang="en-US" sz="2800" dirty="0">
              <a:solidFill>
                <a:prstClr val="black"/>
              </a:solidFill>
              <a:latin typeface="Times New Roman" pitchFamily="18" charset="0"/>
              <a:cs typeface="Times New Roman" pitchFamily="18" charset="0"/>
            </a:endParaRPr>
          </a:p>
        </p:txBody>
      </p:sp>
      <p:sp>
        <p:nvSpPr>
          <p:cNvPr id="9" name="Cloud Callout 8"/>
          <p:cNvSpPr/>
          <p:nvPr/>
        </p:nvSpPr>
        <p:spPr>
          <a:xfrm>
            <a:off x="304800" y="1371600"/>
            <a:ext cx="8382000" cy="990600"/>
          </a:xfrm>
          <a:prstGeom prst="cloud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dirty="0" err="1">
                <a:latin typeface="Times New Roman" pitchFamily="18" charset="0"/>
                <a:cs typeface="Times New Roman" pitchFamily="18" charset="0"/>
              </a:rPr>
              <a:t>Nêu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biệt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thấu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hội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tụ</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thấu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kì</a:t>
            </a:r>
            <a:endParaRPr lang="en-US" sz="2800" dirty="0">
              <a:latin typeface="Times New Roman" pitchFamily="18" charset="0"/>
              <a:cs typeface="Times New Roman" pitchFamily="18" charset="0"/>
            </a:endParaRPr>
          </a:p>
        </p:txBody>
      </p:sp>
      <p:sp>
        <p:nvSpPr>
          <p:cNvPr id="10" name="Rectangle 9"/>
          <p:cNvSpPr/>
          <p:nvPr/>
        </p:nvSpPr>
        <p:spPr>
          <a:xfrm>
            <a:off x="76200" y="5010169"/>
            <a:ext cx="9150485" cy="1384995"/>
          </a:xfrm>
          <a:prstGeom prst="rect">
            <a:avLst/>
          </a:prstGeom>
        </p:spPr>
        <p:txBody>
          <a:bodyPr wrap="square">
            <a:spAutoFit/>
          </a:bodyPr>
          <a:lstStyle/>
          <a:p>
            <a:r>
              <a:rPr lang="vi-VN" sz="2800" dirty="0">
                <a:latin typeface="Times New Roman" pitchFamily="18" charset="0"/>
                <a:cs typeface="Times New Roman" pitchFamily="18" charset="0"/>
              </a:rPr>
              <a:t>+ Ta cho một vật bất kì đặt trước thấu kính, nếu không tạo bất kì ảnh nào trên màn chắn thì đó là thấu kính phân kì ( vì thấu kính phân kì luôn tạo ảnh ảo ).</a:t>
            </a:r>
            <a:endParaRPr lang="en-US" sz="2800" dirty="0">
              <a:latin typeface="Times New Roman" pitchFamily="18" charset="0"/>
              <a:cs typeface="Times New Roman" pitchFamily="18" charset="0"/>
            </a:endParaRPr>
          </a:p>
        </p:txBody>
      </p:sp>
      <p:sp>
        <p:nvSpPr>
          <p:cNvPr id="11" name="Rectangle 10"/>
          <p:cNvSpPr/>
          <p:nvPr/>
        </p:nvSpPr>
        <p:spPr>
          <a:xfrm>
            <a:off x="0" y="2362200"/>
            <a:ext cx="9067800" cy="1384995"/>
          </a:xfrm>
          <a:prstGeom prst="rect">
            <a:avLst/>
          </a:prstGeom>
        </p:spPr>
        <p:txBody>
          <a:bodyPr wrap="square">
            <a:spAutoFit/>
          </a:bodyPr>
          <a:lstStyle/>
          <a:p>
            <a:r>
              <a:rPr lang="vi-VN" sz="2800" dirty="0">
                <a:solidFill>
                  <a:prstClr val="black"/>
                </a:solidFill>
                <a:latin typeface="Times New Roman" pitchFamily="18" charset="0"/>
                <a:cs typeface="Times New Roman" pitchFamily="18" charset="0"/>
              </a:rPr>
              <a:t>+ Ta có thể nhìn trực quan nếu phần rìa ngoài mỏng hơn phần chính giữa thì dó là thấu kính hội tụ, nếu phần rìa ngoài dày hơn phần chính giữa thì đó là thấu kính phân kì</a:t>
            </a:r>
            <a:endParaRPr lang="en-US" dirty="0"/>
          </a:p>
        </p:txBody>
      </p:sp>
      <p:sp>
        <p:nvSpPr>
          <p:cNvPr id="12" name="Rectangle 11"/>
          <p:cNvSpPr/>
          <p:nvPr/>
        </p:nvSpPr>
        <p:spPr>
          <a:xfrm>
            <a:off x="6485" y="3657600"/>
            <a:ext cx="8912157" cy="1384995"/>
          </a:xfrm>
          <a:prstGeom prst="rect">
            <a:avLst/>
          </a:prstGeom>
        </p:spPr>
        <p:txBody>
          <a:bodyPr wrap="square">
            <a:spAutoFit/>
          </a:bodyPr>
          <a:lstStyle/>
          <a:p>
            <a:r>
              <a:rPr lang="vi-VN" sz="2800" dirty="0">
                <a:solidFill>
                  <a:prstClr val="black"/>
                </a:solidFill>
                <a:latin typeface="Times New Roman" pitchFamily="18" charset="0"/>
                <a:cs typeface="Times New Roman" pitchFamily="18" charset="0"/>
              </a:rPr>
              <a:t>+Ta chiều một chùm sáng song song vào thấu kính nếu các tia ló hội tụ lại tại 1 điểm trên trục chính thì đây là thấu kính hội tụ</a:t>
            </a:r>
            <a:endParaRPr lang="en-US" dirty="0"/>
          </a:p>
        </p:txBody>
      </p:sp>
    </p:spTree>
    <p:extLst>
      <p:ext uri="{BB962C8B-B14F-4D97-AF65-F5344CB8AC3E}">
        <p14:creationId xmlns:p14="http://schemas.microsoft.com/office/powerpoint/2010/main" val="182849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heel(1)">
                                      <p:cBhvr>
                                        <p:cTn id="19" dur="2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1000" fill="hold"/>
                                        <p:tgtEl>
                                          <p:spTgt spid="9"/>
                                        </p:tgtEl>
                                        <p:attrNameLst>
                                          <p:attrName>ppt_w</p:attrName>
                                        </p:attrNameLst>
                                      </p:cBhvr>
                                      <p:tavLst>
                                        <p:tav tm="0">
                                          <p:val>
                                            <p:fltVal val="0"/>
                                          </p:val>
                                        </p:tav>
                                        <p:tav tm="100000">
                                          <p:val>
                                            <p:strVal val="#ppt_w"/>
                                          </p:val>
                                        </p:tav>
                                      </p:tavLst>
                                    </p:anim>
                                    <p:anim calcmode="lin" valueType="num">
                                      <p:cBhvr>
                                        <p:cTn id="25" dur="1000" fill="hold"/>
                                        <p:tgtEl>
                                          <p:spTgt spid="9"/>
                                        </p:tgtEl>
                                        <p:attrNameLst>
                                          <p:attrName>ppt_h</p:attrName>
                                        </p:attrNameLst>
                                      </p:cBhvr>
                                      <p:tavLst>
                                        <p:tav tm="0">
                                          <p:val>
                                            <p:fltVal val="0"/>
                                          </p:val>
                                        </p:tav>
                                        <p:tav tm="100000">
                                          <p:val>
                                            <p:strVal val="#ppt_h"/>
                                          </p:val>
                                        </p:tav>
                                      </p:tavLst>
                                    </p:anim>
                                    <p:anim calcmode="lin" valueType="num">
                                      <p:cBhvr>
                                        <p:cTn id="26" dur="1000" fill="hold"/>
                                        <p:tgtEl>
                                          <p:spTgt spid="9"/>
                                        </p:tgtEl>
                                        <p:attrNameLst>
                                          <p:attrName>style.rotation</p:attrName>
                                        </p:attrNameLst>
                                      </p:cBhvr>
                                      <p:tavLst>
                                        <p:tav tm="0">
                                          <p:val>
                                            <p:fltVal val="90"/>
                                          </p:val>
                                        </p:tav>
                                        <p:tav tm="100000">
                                          <p:val>
                                            <p:fltVal val="0"/>
                                          </p:val>
                                        </p:tav>
                                      </p:tavLst>
                                    </p:anim>
                                    <p:animEffect transition="in" filter="fade">
                                      <p:cBhvr>
                                        <p:cTn id="27" dur="1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randombar(horizontal)">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1000" fill="hold"/>
                                        <p:tgtEl>
                                          <p:spTgt spid="10"/>
                                        </p:tgtEl>
                                        <p:attrNameLst>
                                          <p:attrName>ppt_w</p:attrName>
                                        </p:attrNameLst>
                                      </p:cBhvr>
                                      <p:tavLst>
                                        <p:tav tm="0">
                                          <p:val>
                                            <p:fltVal val="0"/>
                                          </p:val>
                                        </p:tav>
                                        <p:tav tm="100000">
                                          <p:val>
                                            <p:strVal val="#ppt_w"/>
                                          </p:val>
                                        </p:tav>
                                      </p:tavLst>
                                    </p:anim>
                                    <p:anim calcmode="lin" valueType="num">
                                      <p:cBhvr>
                                        <p:cTn id="44" dur="1000" fill="hold"/>
                                        <p:tgtEl>
                                          <p:spTgt spid="10"/>
                                        </p:tgtEl>
                                        <p:attrNameLst>
                                          <p:attrName>ppt_h</p:attrName>
                                        </p:attrNameLst>
                                      </p:cBhvr>
                                      <p:tavLst>
                                        <p:tav tm="0">
                                          <p:val>
                                            <p:fltVal val="0"/>
                                          </p:val>
                                        </p:tav>
                                        <p:tav tm="100000">
                                          <p:val>
                                            <p:strVal val="#ppt_h"/>
                                          </p:val>
                                        </p:tav>
                                      </p:tavLst>
                                    </p:anim>
                                    <p:anim calcmode="lin" valueType="num">
                                      <p:cBhvr>
                                        <p:cTn id="45" dur="1000" fill="hold"/>
                                        <p:tgtEl>
                                          <p:spTgt spid="10"/>
                                        </p:tgtEl>
                                        <p:attrNameLst>
                                          <p:attrName>style.rotation</p:attrName>
                                        </p:attrNameLst>
                                      </p:cBhvr>
                                      <p:tavLst>
                                        <p:tav tm="0">
                                          <p:val>
                                            <p:fltVal val="90"/>
                                          </p:val>
                                        </p:tav>
                                        <p:tav tm="100000">
                                          <p:val>
                                            <p:fltVal val="0"/>
                                          </p:val>
                                        </p:tav>
                                      </p:tavLst>
                                    </p:anim>
                                    <p:animEffect transition="in" filter="fade">
                                      <p:cBhvr>
                                        <p:cTn id="4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0"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Bộ sưu tập Background Tết màu vàng Cho không khí Tết tràn ngậ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0" y="0"/>
            <a:ext cx="915315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38200" y="815876"/>
            <a:ext cx="7848600" cy="2308324"/>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spc="50" dirty="0">
                <a:ln w="11430"/>
                <a:solidFill>
                  <a:srgbClr val="002060"/>
                </a:solidFill>
                <a:effectLst>
                  <a:outerShdw blurRad="76200" dist="50800" dir="5400000" algn="tl" rotWithShape="0">
                    <a:srgbClr val="000000">
                      <a:alpha val="65000"/>
                    </a:srgbClr>
                  </a:outerShdw>
                </a:effectLst>
                <a:latin typeface="Times New Roman" pitchFamily="18" charset="0"/>
                <a:cs typeface="Times New Roman" pitchFamily="18" charset="0"/>
              </a:rPr>
              <a:t>BÀI 8</a:t>
            </a:r>
          </a:p>
          <a:p>
            <a:pPr algn="ctr"/>
            <a:r>
              <a:rPr lang="en-US" sz="7200" b="1" spc="50" dirty="0" err="1">
                <a:ln w="11430"/>
                <a:solidFill>
                  <a:srgbClr val="002060"/>
                </a:solidFill>
                <a:effectLst>
                  <a:outerShdw blurRad="76200" dist="50800" dir="5400000" algn="tl" rotWithShape="0">
                    <a:srgbClr val="000000">
                      <a:alpha val="65000"/>
                    </a:srgbClr>
                  </a:outerShdw>
                </a:effectLst>
                <a:latin typeface="Times New Roman" pitchFamily="18" charset="0"/>
                <a:cs typeface="Times New Roman" pitchFamily="18" charset="0"/>
              </a:rPr>
              <a:t>Thời</a:t>
            </a:r>
            <a:r>
              <a:rPr lang="en-US" sz="7200" b="1" spc="50" dirty="0">
                <a:ln w="11430"/>
                <a:solidFill>
                  <a:srgbClr val="002060"/>
                </a:solidFill>
                <a:effectLst>
                  <a:outerShdw blurRad="76200" dist="50800" dir="5400000" algn="tl" rotWithShape="0">
                    <a:srgbClr val="000000">
                      <a:alpha val="65000"/>
                    </a:srgbClr>
                  </a:outerShdw>
                </a:effectLst>
                <a:latin typeface="Times New Roman" pitchFamily="18" charset="0"/>
                <a:cs typeface="Times New Roman" pitchFamily="18" charset="0"/>
              </a:rPr>
              <a:t> lượng:2 </a:t>
            </a:r>
            <a:r>
              <a:rPr lang="en-US" sz="7200" b="1" spc="50" dirty="0" err="1">
                <a:ln w="11430"/>
                <a:solidFill>
                  <a:srgbClr val="002060"/>
                </a:solidFill>
                <a:effectLst>
                  <a:outerShdw blurRad="76200" dist="50800" dir="5400000" algn="tl" rotWithShape="0">
                    <a:srgbClr val="000000">
                      <a:alpha val="65000"/>
                    </a:srgbClr>
                  </a:outerShdw>
                </a:effectLst>
                <a:latin typeface="Times New Roman" pitchFamily="18" charset="0"/>
                <a:cs typeface="Times New Roman" pitchFamily="18" charset="0"/>
              </a:rPr>
              <a:t>tiết</a:t>
            </a:r>
            <a:endParaRPr lang="en-US" sz="7200" b="1" spc="50" dirty="0">
              <a:ln w="11430"/>
              <a:solidFill>
                <a:srgbClr val="00206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6" name="Rectangle 5"/>
          <p:cNvSpPr/>
          <p:nvPr/>
        </p:nvSpPr>
        <p:spPr>
          <a:xfrm>
            <a:off x="1133615" y="3581400"/>
            <a:ext cx="7315200" cy="144655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8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THẤU KÍNH </a:t>
            </a:r>
          </a:p>
        </p:txBody>
      </p:sp>
    </p:spTree>
    <p:extLst>
      <p:ext uri="{BB962C8B-B14F-4D97-AF65-F5344CB8AC3E}">
        <p14:creationId xmlns:p14="http://schemas.microsoft.com/office/powerpoint/2010/main" val="239808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Top 200+ hình nền Powerpoint thuyết trình cực đẹp cho mọi chủ đề"/>
          <p:cNvSpPr>
            <a:spLocks noChangeAspect="1" noChangeArrowheads="1"/>
          </p:cNvSpPr>
          <p:nvPr/>
        </p:nvSpPr>
        <p:spPr bwMode="auto">
          <a:xfrm>
            <a:off x="155575"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200+ hình nền Powerpoint thuyết trình cực đẹp cho mọi chủ đề"/>
          <p:cNvSpPr>
            <a:spLocks noChangeAspect="1" noChangeArrowheads="1"/>
          </p:cNvSpPr>
          <p:nvPr/>
        </p:nvSpPr>
        <p:spPr bwMode="auto">
          <a:xfrm>
            <a:off x="307975" y="794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Top 200+ hình nền Powerpoint thuyết trình cực đẹp cho mọi chủ đề"/>
          <p:cNvSpPr>
            <a:spLocks noChangeAspect="1" noChangeArrowheads="1"/>
          </p:cNvSpPr>
          <p:nvPr/>
        </p:nvSpPr>
        <p:spPr bwMode="auto">
          <a:xfrm>
            <a:off x="460375" y="16034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368" name="Picture 8" descr="Tải 84 Background Powerpoint Đẹp Chuyên Nghiệp Miễn Phí - Slidemall.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 y="-25938"/>
            <a:ext cx="9143999" cy="6883940"/>
          </a:xfrm>
          <a:prstGeom prst="rect">
            <a:avLst/>
          </a:prstGeom>
          <a:noFill/>
          <a:extLst>
            <a:ext uri="{909E8E84-426E-40DD-AFC4-6F175D3DCCD1}">
              <a14:hiddenFill xmlns:a14="http://schemas.microsoft.com/office/drawing/2010/main">
                <a:solidFill>
                  <a:srgbClr val="FFFFFF"/>
                </a:solidFill>
              </a14:hiddenFill>
            </a:ext>
          </a:extLst>
        </p:spPr>
      </p:pic>
      <p:sp>
        <p:nvSpPr>
          <p:cNvPr id="6" name="Hình chữ nhật: Góc Tròn 1">
            <a:extLst>
              <a:ext uri="{FF2B5EF4-FFF2-40B4-BE49-F238E27FC236}">
                <a16:creationId xmlns:a16="http://schemas.microsoft.com/office/drawing/2014/main" id="{95581C83-F15D-4788-B537-FCFFE66A219A}"/>
              </a:ext>
            </a:extLst>
          </p:cNvPr>
          <p:cNvSpPr>
            <a:spLocks/>
          </p:cNvSpPr>
          <p:nvPr/>
        </p:nvSpPr>
        <p:spPr>
          <a:xfrm>
            <a:off x="1055451" y="1908639"/>
            <a:ext cx="7010400" cy="2445676"/>
          </a:xfrm>
          <a:prstGeom prst="roundRect">
            <a:avLst/>
          </a:prstGeom>
          <a:solidFill>
            <a:srgbClr val="C0504D">
              <a:lumMod val="75000"/>
            </a:srgbClr>
          </a:solidFill>
          <a:ln w="25400" cap="flat" cmpd="sng" algn="ctr">
            <a:noFill/>
            <a:prstDash val="solid"/>
          </a:ln>
          <a:effectLst>
            <a:outerShdw blurRad="50800" dist="38100" dir="5400000" algn="t" rotWithShape="0">
              <a:srgbClr val="000000">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200" b="1" kern="0" dirty="0">
                <a:solidFill>
                  <a:prstClr val="white"/>
                </a:solidFill>
                <a:latin typeface="Times New Roman"/>
              </a:rPr>
              <a:t>I</a:t>
            </a:r>
            <a:r>
              <a:rPr kumimoji="0" lang="vi-VN" sz="3200" b="1" i="0" u="none" strike="noStrike" kern="0" cap="none" spc="0" normalizeH="0" baseline="0" noProof="0" dirty="0">
                <a:ln>
                  <a:noFill/>
                </a:ln>
                <a:solidFill>
                  <a:prstClr val="white"/>
                </a:solidFill>
                <a:effectLst/>
                <a:uLnTx/>
                <a:uFillTx/>
                <a:latin typeface="Times New Roman"/>
                <a:ea typeface="+mn-ea"/>
                <a:cs typeface="+mn-cs"/>
              </a:rPr>
              <a:t>. </a:t>
            </a:r>
            <a:r>
              <a:rPr kumimoji="0" lang="en-US" sz="3200" b="1" i="0" u="none" strike="noStrike" kern="0" cap="none" spc="0" normalizeH="0" baseline="0" noProof="0" dirty="0">
                <a:ln>
                  <a:noFill/>
                </a:ln>
                <a:solidFill>
                  <a:prstClr val="white"/>
                </a:solidFill>
                <a:effectLst/>
                <a:uLnTx/>
                <a:uFillTx/>
                <a:latin typeface="Times New Roman"/>
                <a:ea typeface="+mn-ea"/>
                <a:cs typeface="+mn-cs"/>
              </a:rPr>
              <a:t>CẤU TẠO THẤU KÍNH VÀ PHÂN LOẠI</a:t>
            </a:r>
            <a:endParaRPr kumimoji="0" lang="en-BZ" sz="3200" b="1"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49439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plus(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3431" y="24227"/>
            <a:ext cx="9144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3600" dirty="0" err="1">
                <a:solidFill>
                  <a:srgbClr val="FF0000"/>
                </a:solidFill>
                <a:latin typeface="Times New Roman" pitchFamily="18" charset="0"/>
                <a:ea typeface="Times New Roman" pitchFamily="18" charset="0"/>
                <a:cs typeface="Times New Roman" pitchFamily="18" charset="0"/>
              </a:rPr>
              <a:t>Phiếu</a:t>
            </a:r>
            <a:r>
              <a:rPr lang="en-US" sz="3600" dirty="0">
                <a:solidFill>
                  <a:srgbClr val="FF0000"/>
                </a:solidFill>
                <a:latin typeface="Times New Roman" pitchFamily="18" charset="0"/>
                <a:ea typeface="Times New Roman" pitchFamily="18" charset="0"/>
                <a:cs typeface="Times New Roman" pitchFamily="18" charset="0"/>
              </a:rPr>
              <a:t> </a:t>
            </a:r>
            <a:r>
              <a:rPr lang="en-US" sz="3600" dirty="0" err="1">
                <a:solidFill>
                  <a:srgbClr val="FF0000"/>
                </a:solidFill>
                <a:latin typeface="Times New Roman" pitchFamily="18" charset="0"/>
                <a:ea typeface="Times New Roman" pitchFamily="18" charset="0"/>
                <a:cs typeface="Times New Roman" pitchFamily="18" charset="0"/>
              </a:rPr>
              <a:t>học</a:t>
            </a:r>
            <a:r>
              <a:rPr lang="en-US" sz="3600" dirty="0">
                <a:solidFill>
                  <a:srgbClr val="FF0000"/>
                </a:solidFill>
                <a:latin typeface="Times New Roman" pitchFamily="18" charset="0"/>
                <a:ea typeface="Times New Roman" pitchFamily="18" charset="0"/>
                <a:cs typeface="Times New Roman" pitchFamily="18" charset="0"/>
              </a:rPr>
              <a:t> </a:t>
            </a:r>
            <a:r>
              <a:rPr lang="en-US" sz="3600" dirty="0" err="1">
                <a:solidFill>
                  <a:srgbClr val="FF0000"/>
                </a:solidFill>
                <a:latin typeface="Times New Roman" pitchFamily="18" charset="0"/>
                <a:ea typeface="Times New Roman" pitchFamily="18" charset="0"/>
                <a:cs typeface="Times New Roman" pitchFamily="18" charset="0"/>
              </a:rPr>
              <a:t>tập</a:t>
            </a:r>
            <a:r>
              <a:rPr lang="en-US" sz="3600" dirty="0" err="1">
                <a:solidFill>
                  <a:prstClr val="black"/>
                </a:solidFill>
                <a:latin typeface="Times New Roman" pitchFamily="18" charset="0"/>
                <a:ea typeface="Times New Roman" pitchFamily="18" charset="0"/>
                <a:cs typeface="Times New Roman" pitchFamily="18" charset="0"/>
              </a:rPr>
              <a:t>:Quan</a:t>
            </a:r>
            <a:r>
              <a:rPr lang="en-US" sz="3600" dirty="0">
                <a:solidFill>
                  <a:prstClr val="black"/>
                </a:solidFill>
                <a:latin typeface="Times New Roman" pitchFamily="18" charset="0"/>
                <a:ea typeface="Times New Roman" pitchFamily="18" charset="0"/>
                <a:cs typeface="Times New Roman" pitchFamily="18" charset="0"/>
              </a:rPr>
              <a:t> </a:t>
            </a:r>
            <a:r>
              <a:rPr lang="en-US" sz="3600" dirty="0" err="1">
                <a:solidFill>
                  <a:prstClr val="black"/>
                </a:solidFill>
                <a:latin typeface="Times New Roman" pitchFamily="18" charset="0"/>
                <a:ea typeface="Times New Roman" pitchFamily="18" charset="0"/>
                <a:cs typeface="Times New Roman" pitchFamily="18" charset="0"/>
              </a:rPr>
              <a:t>sát</a:t>
            </a:r>
            <a:r>
              <a:rPr lang="en-US" sz="3600" dirty="0">
                <a:solidFill>
                  <a:prstClr val="black"/>
                </a:solidFill>
                <a:latin typeface="Times New Roman" pitchFamily="18" charset="0"/>
                <a:ea typeface="Times New Roman" pitchFamily="18" charset="0"/>
                <a:cs typeface="Times New Roman" pitchFamily="18" charset="0"/>
              </a:rPr>
              <a:t> </a:t>
            </a:r>
            <a:r>
              <a:rPr lang="en-US" sz="3600" dirty="0" err="1">
                <a:solidFill>
                  <a:prstClr val="black"/>
                </a:solidFill>
                <a:latin typeface="Times New Roman" pitchFamily="18" charset="0"/>
                <a:ea typeface="Times New Roman" pitchFamily="18" charset="0"/>
                <a:cs typeface="Times New Roman" pitchFamily="18" charset="0"/>
              </a:rPr>
              <a:t>hình</a:t>
            </a:r>
            <a:r>
              <a:rPr lang="en-US" sz="3600" dirty="0">
                <a:solidFill>
                  <a:prstClr val="black"/>
                </a:solidFill>
                <a:latin typeface="Times New Roman" pitchFamily="18" charset="0"/>
                <a:ea typeface="Times New Roman" pitchFamily="18" charset="0"/>
                <a:cs typeface="Times New Roman" pitchFamily="18" charset="0"/>
              </a:rPr>
              <a:t> </a:t>
            </a:r>
            <a:r>
              <a:rPr lang="en-US" sz="3600" dirty="0" err="1">
                <a:solidFill>
                  <a:prstClr val="black"/>
                </a:solidFill>
                <a:latin typeface="Times New Roman" pitchFamily="18" charset="0"/>
                <a:ea typeface="Times New Roman" pitchFamily="18" charset="0"/>
                <a:cs typeface="Times New Roman" pitchFamily="18" charset="0"/>
              </a:rPr>
              <a:t>ảnh</a:t>
            </a:r>
            <a:r>
              <a:rPr lang="en-US" sz="3600" dirty="0">
                <a:solidFill>
                  <a:prstClr val="black"/>
                </a:solidFill>
                <a:latin typeface="Times New Roman" pitchFamily="18" charset="0"/>
                <a:ea typeface="Times New Roman" pitchFamily="18" charset="0"/>
                <a:cs typeface="Times New Roman" pitchFamily="18" charset="0"/>
              </a:rPr>
              <a:t> </a:t>
            </a:r>
            <a:r>
              <a:rPr lang="en-US" sz="3600" dirty="0" err="1">
                <a:solidFill>
                  <a:prstClr val="black"/>
                </a:solidFill>
                <a:latin typeface="Times New Roman" pitchFamily="18" charset="0"/>
                <a:ea typeface="Times New Roman" pitchFamily="18" charset="0"/>
                <a:cs typeface="Times New Roman" pitchFamily="18" charset="0"/>
              </a:rPr>
              <a:t>một</a:t>
            </a:r>
            <a:r>
              <a:rPr lang="en-US" sz="3600" dirty="0">
                <a:solidFill>
                  <a:prstClr val="black"/>
                </a:solidFill>
                <a:latin typeface="Times New Roman" pitchFamily="18" charset="0"/>
                <a:ea typeface="Times New Roman" pitchFamily="18" charset="0"/>
                <a:cs typeface="Times New Roman" pitchFamily="18" charset="0"/>
              </a:rPr>
              <a:t> </a:t>
            </a:r>
            <a:r>
              <a:rPr lang="en-US" sz="3600" dirty="0" err="1">
                <a:solidFill>
                  <a:prstClr val="black"/>
                </a:solidFill>
                <a:latin typeface="Times New Roman" pitchFamily="18" charset="0"/>
                <a:ea typeface="Times New Roman" pitchFamily="18" charset="0"/>
                <a:cs typeface="Times New Roman" pitchFamily="18" charset="0"/>
              </a:rPr>
              <a:t>số</a:t>
            </a:r>
            <a:r>
              <a:rPr lang="en-US" sz="3600" dirty="0">
                <a:solidFill>
                  <a:prstClr val="black"/>
                </a:solidFill>
                <a:latin typeface="Times New Roman" pitchFamily="18" charset="0"/>
                <a:ea typeface="Times New Roman" pitchFamily="18" charset="0"/>
                <a:cs typeface="Times New Roman" pitchFamily="18" charset="0"/>
              </a:rPr>
              <a:t> </a:t>
            </a:r>
            <a:r>
              <a:rPr lang="en-US" sz="3600" dirty="0" err="1">
                <a:solidFill>
                  <a:prstClr val="black"/>
                </a:solidFill>
                <a:latin typeface="Times New Roman" pitchFamily="18" charset="0"/>
                <a:ea typeface="Times New Roman" pitchFamily="18" charset="0"/>
                <a:cs typeface="Times New Roman" pitchFamily="18" charset="0"/>
              </a:rPr>
              <a:t>loại</a:t>
            </a:r>
            <a:r>
              <a:rPr lang="en-US" sz="3600" dirty="0">
                <a:solidFill>
                  <a:prstClr val="black"/>
                </a:solidFill>
                <a:latin typeface="Times New Roman" pitchFamily="18" charset="0"/>
                <a:ea typeface="Times New Roman" pitchFamily="18" charset="0"/>
                <a:cs typeface="Times New Roman" pitchFamily="18" charset="0"/>
              </a:rPr>
              <a:t> </a:t>
            </a:r>
            <a:r>
              <a:rPr lang="en-US" sz="3600" dirty="0" err="1">
                <a:solidFill>
                  <a:prstClr val="black"/>
                </a:solidFill>
                <a:latin typeface="Times New Roman" pitchFamily="18" charset="0"/>
                <a:ea typeface="Times New Roman" pitchFamily="18" charset="0"/>
                <a:cs typeface="Times New Roman" pitchFamily="18" charset="0"/>
              </a:rPr>
              <a:t>thấu</a:t>
            </a:r>
            <a:r>
              <a:rPr lang="en-US" sz="3600" dirty="0">
                <a:solidFill>
                  <a:prstClr val="black"/>
                </a:solidFill>
                <a:latin typeface="Times New Roman" pitchFamily="18" charset="0"/>
                <a:ea typeface="Times New Roman" pitchFamily="18" charset="0"/>
                <a:cs typeface="Times New Roman" pitchFamily="18" charset="0"/>
              </a:rPr>
              <a:t> </a:t>
            </a:r>
            <a:r>
              <a:rPr lang="en-US" sz="3600" dirty="0" err="1">
                <a:solidFill>
                  <a:prstClr val="black"/>
                </a:solidFill>
                <a:latin typeface="Times New Roman" pitchFamily="18" charset="0"/>
                <a:ea typeface="Times New Roman" pitchFamily="18" charset="0"/>
                <a:cs typeface="Times New Roman" pitchFamily="18" charset="0"/>
              </a:rPr>
              <a:t>kính</a:t>
            </a:r>
            <a:r>
              <a:rPr lang="en-US" sz="3600" dirty="0">
                <a:solidFill>
                  <a:prstClr val="black"/>
                </a:solidFill>
                <a:latin typeface="Times New Roman" pitchFamily="18" charset="0"/>
                <a:ea typeface="Times New Roman" pitchFamily="18" charset="0"/>
                <a:cs typeface="Times New Roman" pitchFamily="18" charset="0"/>
              </a:rPr>
              <a:t> </a:t>
            </a:r>
            <a:endParaRPr lang="en-US" sz="3600" dirty="0">
              <a:solidFill>
                <a:prstClr val="black"/>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371600"/>
            <a:ext cx="4191000" cy="3699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1" y="1371600"/>
            <a:ext cx="4114800" cy="3699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1"/>
          <p:cNvSpPr>
            <a:spLocks noChangeArrowheads="1"/>
          </p:cNvSpPr>
          <p:nvPr/>
        </p:nvSpPr>
        <p:spPr bwMode="auto">
          <a:xfrm>
            <a:off x="304800" y="5687217"/>
            <a:ext cx="86868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3600" dirty="0" err="1">
                <a:solidFill>
                  <a:prstClr val="black"/>
                </a:solidFill>
                <a:latin typeface="Times New Roman" pitchFamily="18" charset="0"/>
                <a:ea typeface="Times New Roman" pitchFamily="18" charset="0"/>
                <a:cs typeface="Times New Roman" pitchFamily="18" charset="0"/>
              </a:rPr>
              <a:t>Em</a:t>
            </a:r>
            <a:r>
              <a:rPr lang="en-US" sz="3600" dirty="0">
                <a:solidFill>
                  <a:prstClr val="black"/>
                </a:solidFill>
                <a:latin typeface="Times New Roman" pitchFamily="18" charset="0"/>
                <a:ea typeface="Times New Roman" pitchFamily="18" charset="0"/>
                <a:cs typeface="Times New Roman" pitchFamily="18" charset="0"/>
              </a:rPr>
              <a:t> </a:t>
            </a:r>
            <a:r>
              <a:rPr lang="en-US" sz="3600" dirty="0" err="1">
                <a:solidFill>
                  <a:prstClr val="black"/>
                </a:solidFill>
                <a:latin typeface="Times New Roman" pitchFamily="18" charset="0"/>
                <a:ea typeface="Times New Roman" pitchFamily="18" charset="0"/>
                <a:cs typeface="Times New Roman" pitchFamily="18" charset="0"/>
              </a:rPr>
              <a:t>hãy</a:t>
            </a:r>
            <a:r>
              <a:rPr lang="en-US" sz="3600" dirty="0">
                <a:solidFill>
                  <a:prstClr val="black"/>
                </a:solidFill>
                <a:latin typeface="Times New Roman" pitchFamily="18" charset="0"/>
                <a:ea typeface="Times New Roman" pitchFamily="18" charset="0"/>
                <a:cs typeface="Times New Roman" pitchFamily="18" charset="0"/>
              </a:rPr>
              <a:t> </a:t>
            </a:r>
            <a:r>
              <a:rPr lang="en-US" sz="3600" dirty="0" err="1">
                <a:solidFill>
                  <a:prstClr val="black"/>
                </a:solidFill>
                <a:latin typeface="Times New Roman" pitchFamily="18" charset="0"/>
                <a:ea typeface="Times New Roman" pitchFamily="18" charset="0"/>
                <a:cs typeface="Times New Roman" pitchFamily="18" charset="0"/>
              </a:rPr>
              <a:t>hoàn</a:t>
            </a:r>
            <a:r>
              <a:rPr lang="en-US" sz="3600" dirty="0">
                <a:solidFill>
                  <a:prstClr val="black"/>
                </a:solidFill>
                <a:latin typeface="Times New Roman" pitchFamily="18" charset="0"/>
                <a:ea typeface="Times New Roman" pitchFamily="18" charset="0"/>
                <a:cs typeface="Times New Roman" pitchFamily="18" charset="0"/>
              </a:rPr>
              <a:t> </a:t>
            </a:r>
            <a:r>
              <a:rPr lang="en-US" sz="3600" dirty="0" err="1">
                <a:solidFill>
                  <a:prstClr val="black"/>
                </a:solidFill>
                <a:latin typeface="Times New Roman" pitchFamily="18" charset="0"/>
                <a:ea typeface="Times New Roman" pitchFamily="18" charset="0"/>
                <a:cs typeface="Times New Roman" pitchFamily="18" charset="0"/>
              </a:rPr>
              <a:t>thành</a:t>
            </a:r>
            <a:r>
              <a:rPr lang="en-US" sz="3600" dirty="0">
                <a:solidFill>
                  <a:prstClr val="black"/>
                </a:solidFill>
                <a:latin typeface="Times New Roman" pitchFamily="18" charset="0"/>
                <a:ea typeface="Times New Roman" pitchFamily="18" charset="0"/>
                <a:cs typeface="Times New Roman" pitchFamily="18" charset="0"/>
              </a:rPr>
              <a:t> </a:t>
            </a:r>
            <a:r>
              <a:rPr lang="en-US" sz="3600" dirty="0" err="1">
                <a:solidFill>
                  <a:prstClr val="black"/>
                </a:solidFill>
                <a:latin typeface="Times New Roman" pitchFamily="18" charset="0"/>
                <a:ea typeface="Times New Roman" pitchFamily="18" charset="0"/>
                <a:cs typeface="Times New Roman" pitchFamily="18" charset="0"/>
              </a:rPr>
              <a:t>nội</a:t>
            </a:r>
            <a:r>
              <a:rPr lang="en-US" sz="3600" dirty="0">
                <a:solidFill>
                  <a:prstClr val="black"/>
                </a:solidFill>
                <a:latin typeface="Times New Roman" pitchFamily="18" charset="0"/>
                <a:ea typeface="Times New Roman" pitchFamily="18" charset="0"/>
                <a:cs typeface="Times New Roman" pitchFamily="18" charset="0"/>
              </a:rPr>
              <a:t> dung </a:t>
            </a:r>
            <a:r>
              <a:rPr lang="en-US" sz="3600" dirty="0" err="1">
                <a:solidFill>
                  <a:prstClr val="black"/>
                </a:solidFill>
                <a:latin typeface="Times New Roman" pitchFamily="18" charset="0"/>
                <a:ea typeface="Times New Roman" pitchFamily="18" charset="0"/>
                <a:cs typeface="Times New Roman" pitchFamily="18" charset="0"/>
              </a:rPr>
              <a:t>phiếu</a:t>
            </a:r>
            <a:r>
              <a:rPr lang="en-US" sz="3600" dirty="0">
                <a:solidFill>
                  <a:prstClr val="black"/>
                </a:solidFill>
                <a:latin typeface="Times New Roman" pitchFamily="18" charset="0"/>
                <a:ea typeface="Times New Roman" pitchFamily="18" charset="0"/>
                <a:cs typeface="Times New Roman" pitchFamily="18" charset="0"/>
              </a:rPr>
              <a:t> </a:t>
            </a:r>
            <a:r>
              <a:rPr lang="en-US" sz="3600" dirty="0" err="1">
                <a:solidFill>
                  <a:prstClr val="black"/>
                </a:solidFill>
                <a:latin typeface="Times New Roman" pitchFamily="18" charset="0"/>
                <a:ea typeface="Times New Roman" pitchFamily="18" charset="0"/>
                <a:cs typeface="Times New Roman" pitchFamily="18" charset="0"/>
              </a:rPr>
              <a:t>học</a:t>
            </a:r>
            <a:r>
              <a:rPr lang="en-US" sz="3600" dirty="0">
                <a:solidFill>
                  <a:prstClr val="black"/>
                </a:solidFill>
                <a:latin typeface="Times New Roman" pitchFamily="18" charset="0"/>
                <a:ea typeface="Times New Roman" pitchFamily="18" charset="0"/>
                <a:cs typeface="Times New Roman" pitchFamily="18" charset="0"/>
              </a:rPr>
              <a:t> </a:t>
            </a:r>
            <a:r>
              <a:rPr lang="en-US" sz="3600" dirty="0" err="1">
                <a:solidFill>
                  <a:prstClr val="black"/>
                </a:solidFill>
                <a:latin typeface="Times New Roman" pitchFamily="18" charset="0"/>
                <a:ea typeface="Times New Roman" pitchFamily="18" charset="0"/>
                <a:cs typeface="Times New Roman" pitchFamily="18" charset="0"/>
              </a:rPr>
              <a:t>tập</a:t>
            </a:r>
            <a:r>
              <a:rPr lang="en-US" sz="3600" dirty="0">
                <a:solidFill>
                  <a:prstClr val="black"/>
                </a:solidFill>
                <a:latin typeface="Times New Roman" pitchFamily="18" charset="0"/>
                <a:ea typeface="Times New Roman" pitchFamily="18" charset="0"/>
                <a:cs typeface="Times New Roman" pitchFamily="18" charset="0"/>
              </a:rPr>
              <a:t> 1 </a:t>
            </a:r>
            <a:endParaRPr lang="en-US" sz="36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474584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ppt_x"/>
                                          </p:val>
                                        </p:tav>
                                        <p:tav tm="100000">
                                          <p:val>
                                            <p:strVal val="#ppt_x"/>
                                          </p:val>
                                        </p:tav>
                                      </p:tavLst>
                                    </p:anim>
                                    <p:anim calcmode="lin" valueType="num">
                                      <p:cBhvr additive="base">
                                        <p:cTn id="1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027"/>
                                        </p:tgtEl>
                                        <p:attrNameLst>
                                          <p:attrName>style.visibility</p:attrName>
                                        </p:attrNameLst>
                                      </p:cBhvr>
                                      <p:to>
                                        <p:strVal val="visible"/>
                                      </p:to>
                                    </p:set>
                                    <p:animEffect transition="in" filter="barn(inVertical)">
                                      <p:cBhvr>
                                        <p:cTn id="18" dur="500"/>
                                        <p:tgtEl>
                                          <p:spTgt spid="102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rcRect/>
          <a:stretch>
            <a:fillRect/>
          </a:stretch>
        </p:blipFill>
        <p:spPr bwMode="auto">
          <a:xfrm>
            <a:off x="3429000" y="2150189"/>
            <a:ext cx="2366962" cy="2514579"/>
          </a:xfrm>
          <a:prstGeom prst="rect">
            <a:avLst/>
          </a:prstGeom>
          <a:noFill/>
          <a:ln w="9525">
            <a:noFill/>
            <a:miter lim="800000"/>
            <a:headEnd/>
            <a:tailEnd/>
          </a:ln>
        </p:spPr>
      </p:pic>
      <p:grpSp>
        <p:nvGrpSpPr>
          <p:cNvPr id="3" name="Group 21"/>
          <p:cNvGrpSpPr>
            <a:grpSpLocks/>
          </p:cNvGrpSpPr>
          <p:nvPr/>
        </p:nvGrpSpPr>
        <p:grpSpPr bwMode="auto">
          <a:xfrm>
            <a:off x="5181617" y="24238"/>
            <a:ext cx="3810001" cy="2707999"/>
            <a:chOff x="5412243" y="814004"/>
            <a:chExt cx="5050050" cy="2224642"/>
          </a:xfrm>
        </p:grpSpPr>
        <p:sp>
          <p:nvSpPr>
            <p:cNvPr id="23" name="Cloud Callout 22"/>
            <p:cNvSpPr/>
            <p:nvPr/>
          </p:nvSpPr>
          <p:spPr>
            <a:xfrm>
              <a:off x="5412243" y="814004"/>
              <a:ext cx="5050050" cy="2224642"/>
            </a:xfrm>
            <a:prstGeom prst="cloudCallout">
              <a:avLst>
                <a:gd name="adj1" fmla="val -47461"/>
                <a:gd name="adj2" fmla="val 73380"/>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vi-VN" b="1">
                <a:solidFill>
                  <a:srgbClr val="008000"/>
                </a:solidFill>
                <a:latin typeface="Times New Roman" pitchFamily="18" charset="0"/>
                <a:cs typeface="Times New Roman" pitchFamily="18" charset="0"/>
              </a:endParaRPr>
            </a:p>
          </p:txBody>
        </p:sp>
        <p:sp>
          <p:nvSpPr>
            <p:cNvPr id="18444" name="Rectangle 23"/>
            <p:cNvSpPr>
              <a:spLocks noChangeArrowheads="1"/>
            </p:cNvSpPr>
            <p:nvPr/>
          </p:nvSpPr>
          <p:spPr bwMode="auto">
            <a:xfrm>
              <a:off x="5738069" y="1534421"/>
              <a:ext cx="4689042" cy="783806"/>
            </a:xfrm>
            <a:prstGeom prst="rect">
              <a:avLst/>
            </a:prstGeom>
            <a:noFill/>
            <a:ln w="9525">
              <a:noFill/>
              <a:miter lim="800000"/>
              <a:headEnd/>
              <a:tailEnd/>
            </a:ln>
          </p:spPr>
          <p:txBody>
            <a:bodyPr wrap="square">
              <a:spAutoFit/>
            </a:bodyPr>
            <a:lstStyle/>
            <a:p>
              <a:r>
                <a:rPr lang="en-US" sz="2800" dirty="0" err="1">
                  <a:solidFill>
                    <a:prstClr val="black"/>
                  </a:solidFill>
                  <a:latin typeface="Times New Roman" pitchFamily="18" charset="0"/>
                  <a:ea typeface="Times New Roman" pitchFamily="18" charset="0"/>
                  <a:cs typeface="Times New Roman" pitchFamily="18" charset="0"/>
                </a:rPr>
                <a:t>Câu</a:t>
              </a:r>
              <a:r>
                <a:rPr lang="en-US" sz="2800" dirty="0">
                  <a:solidFill>
                    <a:prstClr val="black"/>
                  </a:solidFill>
                  <a:latin typeface="Times New Roman" pitchFamily="18" charset="0"/>
                  <a:ea typeface="Times New Roman" pitchFamily="18" charset="0"/>
                  <a:cs typeface="Times New Roman" pitchFamily="18" charset="0"/>
                </a:rPr>
                <a:t> 2: </a:t>
              </a:r>
              <a:r>
                <a:rPr lang="en-US" sz="2800" dirty="0" err="1">
                  <a:solidFill>
                    <a:prstClr val="black"/>
                  </a:solidFill>
                  <a:latin typeface="Times New Roman" pitchFamily="18" charset="0"/>
                  <a:ea typeface="Times New Roman" pitchFamily="18" charset="0"/>
                  <a:cs typeface="Times New Roman" pitchFamily="18" charset="0"/>
                </a:rPr>
                <a:t>Thấu</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kính</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được</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làm</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bằng</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vật</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liệu</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gì</a:t>
              </a:r>
              <a:r>
                <a:rPr lang="en-US" sz="2800" dirty="0">
                  <a:solidFill>
                    <a:prstClr val="black"/>
                  </a:solidFill>
                  <a:latin typeface="Times New Roman" pitchFamily="18" charset="0"/>
                  <a:ea typeface="Times New Roman" pitchFamily="18" charset="0"/>
                  <a:cs typeface="Times New Roman" pitchFamily="18" charset="0"/>
                </a:rPr>
                <a:t>?</a:t>
              </a:r>
              <a:endParaRPr lang="vi-VN" altLang="en-US" sz="2800" b="1" i="1" dirty="0">
                <a:solidFill>
                  <a:srgbClr val="008000"/>
                </a:solidFill>
                <a:latin typeface="Times New Roman" pitchFamily="18" charset="0"/>
                <a:cs typeface="Times New Roman" pitchFamily="18" charset="0"/>
              </a:endParaRPr>
            </a:p>
          </p:txBody>
        </p:sp>
      </p:grpSp>
      <p:grpSp>
        <p:nvGrpSpPr>
          <p:cNvPr id="5" name="Group 27"/>
          <p:cNvGrpSpPr>
            <a:grpSpLocks/>
          </p:cNvGrpSpPr>
          <p:nvPr/>
        </p:nvGrpSpPr>
        <p:grpSpPr bwMode="auto">
          <a:xfrm rot="1016160">
            <a:off x="4696925" y="4466029"/>
            <a:ext cx="4263177" cy="2234123"/>
            <a:chOff x="7758953" y="3760695"/>
            <a:chExt cx="4195483" cy="1990164"/>
          </a:xfrm>
        </p:grpSpPr>
        <p:sp>
          <p:nvSpPr>
            <p:cNvPr id="29" name="Cloud Callout 28"/>
            <p:cNvSpPr/>
            <p:nvPr/>
          </p:nvSpPr>
          <p:spPr>
            <a:xfrm>
              <a:off x="7758953" y="3760695"/>
              <a:ext cx="4195483" cy="1990164"/>
            </a:xfrm>
            <a:prstGeom prst="cloudCallout">
              <a:avLst>
                <a:gd name="adj1" fmla="val -78525"/>
                <a:gd name="adj2" fmla="val -3277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8442" name="Rectangle 29"/>
            <p:cNvSpPr>
              <a:spLocks noChangeArrowheads="1"/>
            </p:cNvSpPr>
            <p:nvPr/>
          </p:nvSpPr>
          <p:spPr bwMode="auto">
            <a:xfrm>
              <a:off x="8031908" y="4019442"/>
              <a:ext cx="3837367" cy="1233758"/>
            </a:xfrm>
            <a:prstGeom prst="rect">
              <a:avLst/>
            </a:prstGeom>
            <a:noFill/>
            <a:ln w="9525">
              <a:noFill/>
              <a:miter lim="800000"/>
              <a:headEnd/>
              <a:tailEnd/>
            </a:ln>
          </p:spPr>
          <p:txBody>
            <a:bodyPr wrap="square">
              <a:spAutoFit/>
            </a:bodyPr>
            <a:lstStyle/>
            <a:p>
              <a:pPr eaLnBrk="0" fontAlgn="base" hangingPunct="0">
                <a:spcBef>
                  <a:spcPct val="0"/>
                </a:spcBef>
                <a:spcAft>
                  <a:spcPct val="0"/>
                </a:spcAft>
              </a:pPr>
              <a:r>
                <a:rPr lang="en-US" sz="2800" dirty="0" err="1">
                  <a:solidFill>
                    <a:prstClr val="black"/>
                  </a:solidFill>
                  <a:latin typeface="Times New Roman" pitchFamily="18" charset="0"/>
                  <a:ea typeface="Times New Roman" pitchFamily="18" charset="0"/>
                  <a:cs typeface="Times New Roman" pitchFamily="18" charset="0"/>
                </a:rPr>
                <a:t>Câu</a:t>
              </a:r>
              <a:r>
                <a:rPr lang="en-US" sz="2800" dirty="0">
                  <a:solidFill>
                    <a:prstClr val="black"/>
                  </a:solidFill>
                  <a:latin typeface="Times New Roman" pitchFamily="18" charset="0"/>
                  <a:ea typeface="Times New Roman" pitchFamily="18" charset="0"/>
                  <a:cs typeface="Times New Roman" pitchFamily="18" charset="0"/>
                </a:rPr>
                <a:t> 3:Thấu </a:t>
              </a:r>
              <a:r>
                <a:rPr lang="en-US" sz="2800" dirty="0" err="1">
                  <a:solidFill>
                    <a:prstClr val="black"/>
                  </a:solidFill>
                  <a:latin typeface="Times New Roman" pitchFamily="18" charset="0"/>
                  <a:ea typeface="Times New Roman" pitchFamily="18" charset="0"/>
                  <a:cs typeface="Times New Roman" pitchFamily="18" charset="0"/>
                </a:rPr>
                <a:t>kính</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được</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giới</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hạn</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bởi</a:t>
              </a:r>
              <a:r>
                <a:rPr lang="en-US" sz="2800" dirty="0">
                  <a:solidFill>
                    <a:prstClr val="black"/>
                  </a:solidFill>
                  <a:latin typeface="Times New Roman" pitchFamily="18" charset="0"/>
                  <a:ea typeface="Times New Roman" pitchFamily="18" charset="0"/>
                  <a:cs typeface="Times New Roman" pitchFamily="18" charset="0"/>
                </a:rPr>
                <a:t> 2 </a:t>
              </a:r>
              <a:r>
                <a:rPr lang="en-US" sz="2800" dirty="0" err="1">
                  <a:solidFill>
                    <a:prstClr val="black"/>
                  </a:solidFill>
                  <a:latin typeface="Times New Roman" pitchFamily="18" charset="0"/>
                  <a:ea typeface="Times New Roman" pitchFamily="18" charset="0"/>
                  <a:cs typeface="Times New Roman" pitchFamily="18" charset="0"/>
                </a:rPr>
                <a:t>mặt</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có</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đặc</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điểm</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gì</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về</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hình</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dạng</a:t>
              </a:r>
              <a:r>
                <a:rPr lang="en-US" sz="2800" dirty="0">
                  <a:solidFill>
                    <a:prstClr val="black"/>
                  </a:solidFill>
                  <a:latin typeface="Times New Roman" pitchFamily="18" charset="0"/>
                  <a:ea typeface="Times New Roman" pitchFamily="18" charset="0"/>
                  <a:cs typeface="Times New Roman" pitchFamily="18" charset="0"/>
                </a:rPr>
                <a:t> ? </a:t>
              </a:r>
              <a:endParaRPr lang="en-US" sz="2800" dirty="0">
                <a:solidFill>
                  <a:prstClr val="black"/>
                </a:solidFill>
                <a:latin typeface="Times New Roman" pitchFamily="18" charset="0"/>
                <a:cs typeface="Times New Roman" pitchFamily="18" charset="0"/>
              </a:endParaRPr>
            </a:p>
          </p:txBody>
        </p:sp>
      </p:grpSp>
      <p:grpSp>
        <p:nvGrpSpPr>
          <p:cNvPr id="6" name="Group 33"/>
          <p:cNvGrpSpPr>
            <a:grpSpLocks/>
          </p:cNvGrpSpPr>
          <p:nvPr/>
        </p:nvGrpSpPr>
        <p:grpSpPr bwMode="auto">
          <a:xfrm rot="952799">
            <a:off x="93184" y="104317"/>
            <a:ext cx="3819736" cy="2936739"/>
            <a:chOff x="391525" y="1620140"/>
            <a:chExt cx="4789145" cy="1783977"/>
          </a:xfrm>
        </p:grpSpPr>
        <p:sp>
          <p:nvSpPr>
            <p:cNvPr id="35" name="Cloud Callout 34"/>
            <p:cNvSpPr/>
            <p:nvPr/>
          </p:nvSpPr>
          <p:spPr>
            <a:xfrm>
              <a:off x="391525" y="1620140"/>
              <a:ext cx="4775484" cy="1783977"/>
            </a:xfrm>
            <a:prstGeom prst="cloudCallout">
              <a:avLst>
                <a:gd name="adj1" fmla="val 71796"/>
                <a:gd name="adj2" fmla="val 29898"/>
              </a:avLst>
            </a:prstGeom>
            <a:solidFill>
              <a:srgbClr val="1BC323"/>
            </a:solidFill>
            <a:ln>
              <a:solidFill>
                <a:srgbClr val="CA3F1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a:solidFill>
                  <a:prstClr val="white"/>
                </a:solidFill>
                <a:latin typeface="Comic Sans MS" panose="030F0702030302020204" pitchFamily="66" charset="0"/>
              </a:endParaRPr>
            </a:p>
          </p:txBody>
        </p:sp>
        <p:sp>
          <p:nvSpPr>
            <p:cNvPr id="18440" name="Rectangle 35"/>
            <p:cNvSpPr>
              <a:spLocks noChangeArrowheads="1"/>
            </p:cNvSpPr>
            <p:nvPr/>
          </p:nvSpPr>
          <p:spPr bwMode="auto">
            <a:xfrm>
              <a:off x="823690" y="1892331"/>
              <a:ext cx="4356980" cy="1364842"/>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2800" dirty="0">
                  <a:solidFill>
                    <a:prstClr val="black"/>
                  </a:solidFill>
                  <a:latin typeface="Times New Roman" pitchFamily="18" charset="0"/>
                  <a:ea typeface="Times New Roman" pitchFamily="18" charset="0"/>
                  <a:cs typeface="Times New Roman" pitchFamily="18" charset="0"/>
                </a:rPr>
                <a:t>Câu1:So </a:t>
              </a:r>
              <a:r>
                <a:rPr lang="en-US" sz="2800" dirty="0" err="1">
                  <a:solidFill>
                    <a:prstClr val="black"/>
                  </a:solidFill>
                  <a:latin typeface="Times New Roman" pitchFamily="18" charset="0"/>
                  <a:ea typeface="Times New Roman" pitchFamily="18" charset="0"/>
                  <a:cs typeface="Times New Roman" pitchFamily="18" charset="0"/>
                </a:rPr>
                <a:t>sánh</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độ</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dày</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mỏng</a:t>
              </a:r>
              <a:r>
                <a:rPr lang="en-US" sz="2800" dirty="0">
                  <a:solidFill>
                    <a:prstClr val="black"/>
                  </a:solidFill>
                  <a:latin typeface="Times New Roman" pitchFamily="18" charset="0"/>
                  <a:ea typeface="Times New Roman" pitchFamily="18" charset="0"/>
                  <a:cs typeface="Times New Roman" pitchFamily="18" charset="0"/>
                </a:rPr>
                <a:t> ở </a:t>
              </a:r>
              <a:r>
                <a:rPr lang="en-US" sz="2800" dirty="0" err="1">
                  <a:solidFill>
                    <a:prstClr val="black"/>
                  </a:solidFill>
                  <a:latin typeface="Times New Roman" pitchFamily="18" charset="0"/>
                  <a:ea typeface="Times New Roman" pitchFamily="18" charset="0"/>
                  <a:cs typeface="Times New Roman" pitchFamily="18" charset="0"/>
                </a:rPr>
                <a:t>rìa</a:t>
              </a:r>
              <a:r>
                <a:rPr lang="en-US" sz="2800" dirty="0">
                  <a:solidFill>
                    <a:prstClr val="black"/>
                  </a:solidFill>
                  <a:latin typeface="Times New Roman" pitchFamily="18" charset="0"/>
                  <a:ea typeface="Times New Roman" pitchFamily="18" charset="0"/>
                  <a:cs typeface="Times New Roman" pitchFamily="18" charset="0"/>
                </a:rPr>
                <a:t> so </a:t>
              </a:r>
              <a:r>
                <a:rPr lang="en-US" sz="2800" dirty="0" err="1">
                  <a:solidFill>
                    <a:prstClr val="black"/>
                  </a:solidFill>
                  <a:latin typeface="Times New Roman" pitchFamily="18" charset="0"/>
                  <a:ea typeface="Times New Roman" pitchFamily="18" charset="0"/>
                  <a:cs typeface="Times New Roman" pitchFamily="18" charset="0"/>
                </a:rPr>
                <a:t>với</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phần</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giữa</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của</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thấu</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kính</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rìa</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dày</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với</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thấu</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kính</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rìa</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mỏng</a:t>
              </a:r>
              <a:r>
                <a:rPr lang="en-US" sz="2800" dirty="0">
                  <a:solidFill>
                    <a:prstClr val="black"/>
                  </a:solidFill>
                  <a:latin typeface="Times New Roman" pitchFamily="18" charset="0"/>
                  <a:ea typeface="Times New Roman" pitchFamily="18" charset="0"/>
                  <a:cs typeface="Times New Roman" pitchFamily="18" charset="0"/>
                </a:rPr>
                <a:t> ?</a:t>
              </a:r>
              <a:endParaRPr lang="en-US" sz="2800" dirty="0">
                <a:solidFill>
                  <a:prstClr val="black"/>
                </a:solidFill>
                <a:latin typeface="Times New Roman" pitchFamily="18" charset="0"/>
                <a:cs typeface="Times New Roman" pitchFamily="18" charset="0"/>
              </a:endParaRPr>
            </a:p>
          </p:txBody>
        </p:sp>
      </p:grpSp>
      <p:sp>
        <p:nvSpPr>
          <p:cNvPr id="2" name="Rounded Rectangle 1"/>
          <p:cNvSpPr/>
          <p:nvPr/>
        </p:nvSpPr>
        <p:spPr>
          <a:xfrm>
            <a:off x="2819400" y="3339845"/>
            <a:ext cx="3886200" cy="685799"/>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vi-VN" sz="2800" b="1" dirty="0">
                <a:solidFill>
                  <a:prstClr val="black"/>
                </a:solidFill>
                <a:latin typeface="Times New Roman" panose="02020603050405020304" pitchFamily="18" charset="0"/>
                <a:cs typeface="Times New Roman" panose="02020603050405020304" pitchFamily="18" charset="0"/>
              </a:rPr>
              <a:t>HOẠT ĐỘNG NHÓM</a:t>
            </a:r>
            <a:endParaRPr lang="en-US" sz="2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878596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nodeType="afterGroup">
                            <p:stCondLst>
                              <p:cond delay="2000"/>
                            </p:stCondLst>
                            <p:childTnLst>
                              <p:par>
                                <p:cTn id="9" presetID="6" presetClass="emph" presetSubtype="0" fill="hold" grpId="1" nodeType="afterEffect">
                                  <p:stCondLst>
                                    <p:cond delay="0"/>
                                  </p:stCondLst>
                                  <p:childTnLst>
                                    <p:animScale>
                                      <p:cBhvr>
                                        <p:cTn id="10" dur="2000" fill="hold"/>
                                        <p:tgtEl>
                                          <p:spTgt spid="2"/>
                                        </p:tgtEl>
                                      </p:cBhvr>
                                      <p:by x="150000" y="150000"/>
                                    </p:animScale>
                                  </p:childTnLst>
                                </p:cTn>
                              </p:par>
                              <p:par>
                                <p:cTn id="11" presetID="45"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ppt_w</p:attrName>
                                        </p:attrNameLst>
                                      </p:cBhvr>
                                      <p:tavLst>
                                        <p:tav tm="0" fmla="#ppt_w*sin(2.5*pi*$)">
                                          <p:val>
                                            <p:fltVal val="0"/>
                                          </p:val>
                                        </p:tav>
                                        <p:tav tm="100000">
                                          <p:val>
                                            <p:fltVal val="1"/>
                                          </p:val>
                                        </p:tav>
                                      </p:tavLst>
                                    </p:anim>
                                    <p:anim calcmode="lin" valueType="num">
                                      <p:cBhvr>
                                        <p:cTn id="15"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682" y="0"/>
            <a:ext cx="1183337" cy="523220"/>
          </a:xfrm>
          <a:prstGeom prst="rect">
            <a:avLst/>
          </a:prstGeom>
        </p:spPr>
        <p:txBody>
          <a:bodyPr wrap="none">
            <a:spAutoFit/>
          </a:bodyPr>
          <a:lstStyle/>
          <a:p>
            <a:r>
              <a:rPr lang="en-US" sz="2800" b="1" dirty="0" err="1">
                <a:solidFill>
                  <a:prstClr val="black"/>
                </a:solidFill>
                <a:latin typeface="Times New Roman"/>
                <a:ea typeface="Times New Roman"/>
              </a:rPr>
              <a:t>Câu</a:t>
            </a:r>
            <a:r>
              <a:rPr lang="en-US" sz="2800" b="1" dirty="0">
                <a:solidFill>
                  <a:prstClr val="black"/>
                </a:solidFill>
                <a:latin typeface="Times New Roman"/>
                <a:ea typeface="Times New Roman"/>
              </a:rPr>
              <a:t> 1.</a:t>
            </a:r>
            <a:endParaRPr lang="en-US" dirty="0">
              <a:solidFill>
                <a:prstClr val="black"/>
              </a:solidFill>
            </a:endParaRPr>
          </a:p>
        </p:txBody>
      </p:sp>
      <p:sp>
        <p:nvSpPr>
          <p:cNvPr id="3" name="Flowchart: Terminator 2"/>
          <p:cNvSpPr/>
          <p:nvPr/>
        </p:nvSpPr>
        <p:spPr>
          <a:xfrm>
            <a:off x="627336" y="523223"/>
            <a:ext cx="3411264" cy="772180"/>
          </a:xfrm>
          <a:prstGeom prst="flowChartTerminator">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dirty="0" err="1">
                <a:solidFill>
                  <a:prstClr val="black"/>
                </a:solidFill>
                <a:latin typeface="Times New Roman" pitchFamily="18" charset="0"/>
                <a:cs typeface="Times New Roman" pitchFamily="18" charset="0"/>
              </a:rPr>
              <a:t>Thấu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kính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rìa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mỏng</a:t>
            </a:r>
            <a:endParaRPr lang="en-US" sz="2800" dirty="0">
              <a:solidFill>
                <a:prstClr val="black"/>
              </a:solidFill>
              <a:latin typeface="Times New Roman" pitchFamily="18" charset="0"/>
              <a:cs typeface="Times New Roman" pitchFamily="18" charset="0"/>
            </a:endParaRPr>
          </a:p>
        </p:txBody>
      </p:sp>
      <p:sp>
        <p:nvSpPr>
          <p:cNvPr id="4" name="Flowchart: Terminator 3"/>
          <p:cNvSpPr/>
          <p:nvPr/>
        </p:nvSpPr>
        <p:spPr>
          <a:xfrm>
            <a:off x="5105400" y="523223"/>
            <a:ext cx="3124200" cy="772180"/>
          </a:xfrm>
          <a:prstGeom prst="flowChartTermina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dirty="0" err="1">
                <a:solidFill>
                  <a:prstClr val="black"/>
                </a:solidFill>
                <a:latin typeface="Times New Roman" pitchFamily="18" charset="0"/>
                <a:cs typeface="Times New Roman" pitchFamily="18" charset="0"/>
              </a:rPr>
              <a:t>Thấu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kính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rìa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dày</a:t>
            </a:r>
            <a:endParaRPr lang="en-US" sz="2800" dirty="0">
              <a:solidFill>
                <a:prstClr val="black"/>
              </a:solidFill>
              <a:latin typeface="Times New Roman" pitchFamily="18" charset="0"/>
              <a:cs typeface="Times New Roman" pitchFamily="18" charset="0"/>
            </a:endParaRPr>
          </a:p>
        </p:txBody>
      </p:sp>
      <p:pic>
        <p:nvPicPr>
          <p:cNvPr id="1026" name="Picture 2" descr="Vật lý 11 Bài 29: Thấu kính mỏ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168" y="1695868"/>
            <a:ext cx="3657600" cy="22098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ật lý 11 Bài 29: Thấu kính mỏ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2975" y="1654873"/>
            <a:ext cx="3829050" cy="212407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52400" y="4114813"/>
            <a:ext cx="3733800" cy="954107"/>
          </a:xfrm>
          <a:prstGeom prst="rect">
            <a:avLst/>
          </a:prstGeom>
        </p:spPr>
        <p:txBody>
          <a:bodyPr wrap="square">
            <a:spAutoFit/>
          </a:bodyPr>
          <a:lstStyle/>
          <a:p>
            <a:r>
              <a:rPr lang="en-US" sz="2800" dirty="0" err="1">
                <a:solidFill>
                  <a:srgbClr val="FF0000"/>
                </a:solidFill>
                <a:latin typeface="Times New Roman"/>
              </a:rPr>
              <a:t>Phần</a:t>
            </a:r>
            <a:r>
              <a:rPr lang="en-US" sz="2800" dirty="0">
                <a:solidFill>
                  <a:srgbClr val="FF0000"/>
                </a:solidFill>
                <a:latin typeface="Times New Roman"/>
              </a:rPr>
              <a:t> </a:t>
            </a:r>
            <a:r>
              <a:rPr lang="en-US" sz="2800" dirty="0" err="1">
                <a:solidFill>
                  <a:srgbClr val="FF0000"/>
                </a:solidFill>
                <a:latin typeface="Times New Roman"/>
              </a:rPr>
              <a:t>rìa</a:t>
            </a:r>
            <a:r>
              <a:rPr lang="en-US" sz="2800" dirty="0">
                <a:solidFill>
                  <a:srgbClr val="FF0000"/>
                </a:solidFill>
                <a:latin typeface="Times New Roman"/>
              </a:rPr>
              <a:t> </a:t>
            </a:r>
            <a:r>
              <a:rPr lang="en-US" sz="2800" dirty="0" err="1">
                <a:solidFill>
                  <a:srgbClr val="FF0000"/>
                </a:solidFill>
                <a:latin typeface="Times New Roman"/>
              </a:rPr>
              <a:t>thấu</a:t>
            </a:r>
            <a:r>
              <a:rPr lang="en-US" sz="2800" dirty="0">
                <a:solidFill>
                  <a:srgbClr val="FF0000"/>
                </a:solidFill>
                <a:latin typeface="Times New Roman"/>
              </a:rPr>
              <a:t> </a:t>
            </a:r>
            <a:r>
              <a:rPr lang="en-US" sz="2800" dirty="0" err="1">
                <a:solidFill>
                  <a:srgbClr val="FF0000"/>
                </a:solidFill>
                <a:latin typeface="Times New Roman"/>
              </a:rPr>
              <a:t>kính</a:t>
            </a:r>
            <a:r>
              <a:rPr lang="en-US" sz="2800" dirty="0">
                <a:solidFill>
                  <a:srgbClr val="FF0000"/>
                </a:solidFill>
                <a:latin typeface="Times New Roman"/>
              </a:rPr>
              <a:t> </a:t>
            </a:r>
            <a:r>
              <a:rPr lang="en-US" sz="2800" dirty="0" err="1">
                <a:solidFill>
                  <a:srgbClr val="FF0000"/>
                </a:solidFill>
                <a:latin typeface="Times New Roman"/>
              </a:rPr>
              <a:t>mỏng</a:t>
            </a:r>
            <a:r>
              <a:rPr lang="en-US" sz="2800" dirty="0">
                <a:solidFill>
                  <a:srgbClr val="FF0000"/>
                </a:solidFill>
                <a:latin typeface="Times New Roman"/>
              </a:rPr>
              <a:t> </a:t>
            </a:r>
            <a:r>
              <a:rPr lang="en-US" sz="2800" dirty="0" err="1">
                <a:solidFill>
                  <a:srgbClr val="FF0000"/>
                </a:solidFill>
                <a:latin typeface="Times New Roman"/>
              </a:rPr>
              <a:t>hơn</a:t>
            </a:r>
            <a:r>
              <a:rPr lang="en-US" sz="2800" dirty="0">
                <a:solidFill>
                  <a:srgbClr val="FF0000"/>
                </a:solidFill>
                <a:latin typeface="Times New Roman"/>
              </a:rPr>
              <a:t> </a:t>
            </a:r>
            <a:r>
              <a:rPr lang="en-US" sz="2800" dirty="0" err="1">
                <a:solidFill>
                  <a:srgbClr val="FF0000"/>
                </a:solidFill>
                <a:latin typeface="Times New Roman"/>
              </a:rPr>
              <a:t>phần</a:t>
            </a:r>
            <a:r>
              <a:rPr lang="en-US" sz="2800" dirty="0">
                <a:solidFill>
                  <a:srgbClr val="FF0000"/>
                </a:solidFill>
                <a:latin typeface="Times New Roman"/>
              </a:rPr>
              <a:t> </a:t>
            </a:r>
            <a:r>
              <a:rPr lang="en-US" sz="2800" dirty="0" err="1">
                <a:solidFill>
                  <a:srgbClr val="FF0000"/>
                </a:solidFill>
                <a:latin typeface="Times New Roman"/>
              </a:rPr>
              <a:t>giữa</a:t>
            </a:r>
            <a:endParaRPr lang="en-US" sz="2800" dirty="0">
              <a:solidFill>
                <a:srgbClr val="FF0000"/>
              </a:solidFill>
            </a:endParaRPr>
          </a:p>
        </p:txBody>
      </p:sp>
      <p:sp>
        <p:nvSpPr>
          <p:cNvPr id="8" name="Rectangle 7"/>
          <p:cNvSpPr/>
          <p:nvPr/>
        </p:nvSpPr>
        <p:spPr>
          <a:xfrm>
            <a:off x="4953000" y="4111569"/>
            <a:ext cx="3733800" cy="954107"/>
          </a:xfrm>
          <a:prstGeom prst="rect">
            <a:avLst/>
          </a:prstGeom>
        </p:spPr>
        <p:txBody>
          <a:bodyPr wrap="square">
            <a:spAutoFit/>
          </a:bodyPr>
          <a:lstStyle/>
          <a:p>
            <a:r>
              <a:rPr lang="en-US" sz="2800" dirty="0" err="1">
                <a:solidFill>
                  <a:srgbClr val="FF0000"/>
                </a:solidFill>
                <a:latin typeface="Times New Roman"/>
              </a:rPr>
              <a:t>Phần</a:t>
            </a:r>
            <a:r>
              <a:rPr lang="en-US" sz="2800" dirty="0">
                <a:solidFill>
                  <a:srgbClr val="FF0000"/>
                </a:solidFill>
                <a:latin typeface="Times New Roman"/>
              </a:rPr>
              <a:t> </a:t>
            </a:r>
            <a:r>
              <a:rPr lang="en-US" sz="2800" dirty="0" err="1">
                <a:solidFill>
                  <a:srgbClr val="FF0000"/>
                </a:solidFill>
                <a:latin typeface="Times New Roman"/>
              </a:rPr>
              <a:t>rìa</a:t>
            </a:r>
            <a:r>
              <a:rPr lang="en-US" sz="2800" dirty="0">
                <a:solidFill>
                  <a:srgbClr val="FF0000"/>
                </a:solidFill>
                <a:latin typeface="Times New Roman"/>
              </a:rPr>
              <a:t> </a:t>
            </a:r>
            <a:r>
              <a:rPr lang="en-US" sz="2800" dirty="0" err="1">
                <a:solidFill>
                  <a:srgbClr val="FF0000"/>
                </a:solidFill>
                <a:latin typeface="Times New Roman"/>
              </a:rPr>
              <a:t>thấu</a:t>
            </a:r>
            <a:r>
              <a:rPr lang="en-US" sz="2800" dirty="0">
                <a:solidFill>
                  <a:srgbClr val="FF0000"/>
                </a:solidFill>
                <a:latin typeface="Times New Roman"/>
              </a:rPr>
              <a:t> </a:t>
            </a:r>
            <a:r>
              <a:rPr lang="en-US" sz="2800" dirty="0" err="1">
                <a:solidFill>
                  <a:srgbClr val="FF0000"/>
                </a:solidFill>
                <a:latin typeface="Times New Roman"/>
              </a:rPr>
              <a:t>kính</a:t>
            </a:r>
            <a:r>
              <a:rPr lang="en-US" sz="2800" dirty="0">
                <a:solidFill>
                  <a:srgbClr val="FF0000"/>
                </a:solidFill>
                <a:latin typeface="Times New Roman"/>
              </a:rPr>
              <a:t> </a:t>
            </a:r>
            <a:r>
              <a:rPr lang="en-US" sz="2800" dirty="0" err="1">
                <a:solidFill>
                  <a:srgbClr val="FF0000"/>
                </a:solidFill>
                <a:latin typeface="Times New Roman"/>
              </a:rPr>
              <a:t>dày</a:t>
            </a:r>
            <a:r>
              <a:rPr lang="en-US" sz="2800" dirty="0">
                <a:solidFill>
                  <a:srgbClr val="FF0000"/>
                </a:solidFill>
                <a:latin typeface="Times New Roman"/>
              </a:rPr>
              <a:t> </a:t>
            </a:r>
            <a:r>
              <a:rPr lang="en-US" sz="2800" dirty="0" err="1">
                <a:solidFill>
                  <a:srgbClr val="FF0000"/>
                </a:solidFill>
                <a:latin typeface="Times New Roman"/>
              </a:rPr>
              <a:t>hơn</a:t>
            </a:r>
            <a:r>
              <a:rPr lang="en-US" sz="2800" dirty="0">
                <a:solidFill>
                  <a:srgbClr val="FF0000"/>
                </a:solidFill>
                <a:latin typeface="Times New Roman"/>
              </a:rPr>
              <a:t> </a:t>
            </a:r>
            <a:r>
              <a:rPr lang="en-US" sz="2800" dirty="0" err="1">
                <a:solidFill>
                  <a:srgbClr val="FF0000"/>
                </a:solidFill>
                <a:latin typeface="Times New Roman"/>
              </a:rPr>
              <a:t>phần</a:t>
            </a:r>
            <a:r>
              <a:rPr lang="en-US" sz="2800" dirty="0">
                <a:solidFill>
                  <a:srgbClr val="FF0000"/>
                </a:solidFill>
                <a:latin typeface="Times New Roman"/>
              </a:rPr>
              <a:t> </a:t>
            </a:r>
            <a:r>
              <a:rPr lang="en-US" sz="2800" dirty="0" err="1">
                <a:solidFill>
                  <a:srgbClr val="FF0000"/>
                </a:solidFill>
                <a:latin typeface="Times New Roman"/>
              </a:rPr>
              <a:t>giữa</a:t>
            </a:r>
            <a:endParaRPr lang="en-US" sz="2800" dirty="0">
              <a:solidFill>
                <a:srgbClr val="FF0000"/>
              </a:solidFill>
            </a:endParaRPr>
          </a:p>
        </p:txBody>
      </p:sp>
      <p:sp>
        <p:nvSpPr>
          <p:cNvPr id="9" name="Rectangle 8"/>
          <p:cNvSpPr/>
          <p:nvPr/>
        </p:nvSpPr>
        <p:spPr>
          <a:xfrm>
            <a:off x="77627" y="5062433"/>
            <a:ext cx="8990174" cy="1384995"/>
          </a:xfrm>
          <a:prstGeom prst="rect">
            <a:avLst/>
          </a:prstGeom>
        </p:spPr>
        <p:txBody>
          <a:bodyPr wrap="square">
            <a:spAutoFit/>
          </a:bodyPr>
          <a:lstStyle/>
          <a:p>
            <a:r>
              <a:rPr lang="en-US" sz="2800" b="1" dirty="0" err="1">
                <a:solidFill>
                  <a:prstClr val="black"/>
                </a:solidFill>
                <a:latin typeface="Times New Roman"/>
                <a:ea typeface="Times New Roman"/>
              </a:rPr>
              <a:t>Câu</a:t>
            </a:r>
            <a:r>
              <a:rPr lang="en-US" sz="2800" b="1" dirty="0">
                <a:solidFill>
                  <a:prstClr val="black"/>
                </a:solidFill>
                <a:latin typeface="Times New Roman"/>
                <a:ea typeface="Times New Roman"/>
              </a:rPr>
              <a:t> 2.</a:t>
            </a:r>
            <a:r>
              <a:rPr lang="en-US" dirty="0">
                <a:solidFill>
                  <a:prstClr val="black"/>
                </a:solidFill>
                <a:latin typeface="Times New Roman"/>
                <a:ea typeface="Calibri"/>
              </a:rPr>
              <a:t> </a:t>
            </a:r>
            <a:r>
              <a:rPr lang="en-US" sz="2800" dirty="0" err="1">
                <a:solidFill>
                  <a:prstClr val="black"/>
                </a:solidFill>
                <a:latin typeface="Times New Roman"/>
                <a:ea typeface="Calibri"/>
              </a:rPr>
              <a:t>Thấu</a:t>
            </a:r>
            <a:r>
              <a:rPr lang="en-US" sz="2800" dirty="0">
                <a:solidFill>
                  <a:prstClr val="black"/>
                </a:solidFill>
                <a:latin typeface="Times New Roman"/>
                <a:ea typeface="Calibri"/>
              </a:rPr>
              <a:t> </a:t>
            </a:r>
            <a:r>
              <a:rPr lang="en-US" sz="2800" dirty="0" err="1">
                <a:solidFill>
                  <a:prstClr val="black"/>
                </a:solidFill>
                <a:latin typeface="Times New Roman"/>
                <a:ea typeface="Calibri"/>
              </a:rPr>
              <a:t>kính</a:t>
            </a:r>
            <a:r>
              <a:rPr lang="en-US" sz="2800" dirty="0">
                <a:solidFill>
                  <a:prstClr val="black"/>
                </a:solidFill>
                <a:latin typeface="Times New Roman"/>
                <a:ea typeface="Calibri"/>
              </a:rPr>
              <a:t> </a:t>
            </a:r>
            <a:r>
              <a:rPr lang="en-US" sz="2800" dirty="0" err="1">
                <a:solidFill>
                  <a:prstClr val="black"/>
                </a:solidFill>
                <a:latin typeface="Times New Roman"/>
                <a:ea typeface="Calibri"/>
              </a:rPr>
              <a:t>là</a:t>
            </a:r>
            <a:r>
              <a:rPr lang="en-US" sz="2800" dirty="0">
                <a:solidFill>
                  <a:prstClr val="black"/>
                </a:solidFill>
                <a:latin typeface="Times New Roman"/>
                <a:ea typeface="Calibri"/>
              </a:rPr>
              <a:t> </a:t>
            </a:r>
            <a:r>
              <a:rPr lang="en-US" sz="2800" dirty="0" err="1">
                <a:solidFill>
                  <a:prstClr val="black"/>
                </a:solidFill>
                <a:latin typeface="Times New Roman"/>
                <a:ea typeface="Calibri"/>
              </a:rPr>
              <a:t>một</a:t>
            </a:r>
            <a:r>
              <a:rPr lang="en-US" sz="2800" dirty="0">
                <a:solidFill>
                  <a:prstClr val="black"/>
                </a:solidFill>
                <a:latin typeface="Times New Roman"/>
                <a:ea typeface="Calibri"/>
              </a:rPr>
              <a:t> </a:t>
            </a:r>
            <a:r>
              <a:rPr lang="en-US" sz="2800" dirty="0" err="1">
                <a:solidFill>
                  <a:prstClr val="black"/>
                </a:solidFill>
                <a:latin typeface="Times New Roman"/>
                <a:ea typeface="Calibri"/>
              </a:rPr>
              <a:t>khối</a:t>
            </a:r>
            <a:r>
              <a:rPr lang="en-US" sz="2800" dirty="0">
                <a:solidFill>
                  <a:prstClr val="black"/>
                </a:solidFill>
                <a:latin typeface="Times New Roman"/>
                <a:ea typeface="Calibri"/>
              </a:rPr>
              <a:t> </a:t>
            </a:r>
            <a:r>
              <a:rPr lang="en-US" sz="2800" dirty="0" err="1">
                <a:solidFill>
                  <a:prstClr val="black"/>
                </a:solidFill>
                <a:latin typeface="Times New Roman"/>
                <a:ea typeface="Calibri"/>
              </a:rPr>
              <a:t>đồng</a:t>
            </a:r>
            <a:r>
              <a:rPr lang="en-US" sz="2800" dirty="0">
                <a:solidFill>
                  <a:prstClr val="black"/>
                </a:solidFill>
                <a:latin typeface="Times New Roman"/>
                <a:ea typeface="Calibri"/>
              </a:rPr>
              <a:t> </a:t>
            </a:r>
            <a:r>
              <a:rPr lang="en-US" sz="2800" dirty="0" err="1">
                <a:solidFill>
                  <a:prstClr val="black"/>
                </a:solidFill>
                <a:latin typeface="Times New Roman"/>
                <a:ea typeface="Calibri"/>
              </a:rPr>
              <a:t>chất</a:t>
            </a:r>
            <a:r>
              <a:rPr lang="en-US" sz="2800" dirty="0">
                <a:solidFill>
                  <a:prstClr val="black"/>
                </a:solidFill>
                <a:latin typeface="Times New Roman"/>
                <a:ea typeface="Calibri"/>
              </a:rPr>
              <a:t> </a:t>
            </a:r>
            <a:r>
              <a:rPr lang="en-US" sz="2800" dirty="0" err="1">
                <a:solidFill>
                  <a:prstClr val="black"/>
                </a:solidFill>
                <a:latin typeface="Times New Roman"/>
                <a:ea typeface="Calibri"/>
              </a:rPr>
              <a:t>trong</a:t>
            </a:r>
            <a:r>
              <a:rPr lang="en-US" sz="2800" dirty="0">
                <a:solidFill>
                  <a:prstClr val="black"/>
                </a:solidFill>
                <a:latin typeface="Times New Roman"/>
                <a:ea typeface="Calibri"/>
              </a:rPr>
              <a:t> </a:t>
            </a:r>
            <a:r>
              <a:rPr lang="en-US" sz="2800" dirty="0" err="1">
                <a:solidFill>
                  <a:prstClr val="black"/>
                </a:solidFill>
                <a:latin typeface="Times New Roman"/>
                <a:ea typeface="Calibri"/>
              </a:rPr>
              <a:t>suốt</a:t>
            </a:r>
            <a:r>
              <a:rPr lang="en-US" sz="2800" dirty="0">
                <a:solidFill>
                  <a:prstClr val="black"/>
                </a:solidFill>
                <a:latin typeface="Times New Roman"/>
                <a:ea typeface="Calibri"/>
              </a:rPr>
              <a:t> (</a:t>
            </a:r>
            <a:r>
              <a:rPr lang="en-US" sz="2800" dirty="0" err="1">
                <a:solidFill>
                  <a:prstClr val="black"/>
                </a:solidFill>
                <a:latin typeface="Times New Roman"/>
                <a:ea typeface="Calibri"/>
              </a:rPr>
              <a:t>thủy</a:t>
            </a:r>
            <a:r>
              <a:rPr lang="en-US" sz="2800" dirty="0">
                <a:solidFill>
                  <a:prstClr val="black"/>
                </a:solidFill>
                <a:latin typeface="Times New Roman"/>
                <a:ea typeface="Calibri"/>
              </a:rPr>
              <a:t> </a:t>
            </a:r>
            <a:r>
              <a:rPr lang="en-US" sz="2800" dirty="0" err="1">
                <a:solidFill>
                  <a:prstClr val="black"/>
                </a:solidFill>
                <a:latin typeface="Times New Roman"/>
                <a:ea typeface="Calibri"/>
              </a:rPr>
              <a:t>tinh</a:t>
            </a:r>
            <a:r>
              <a:rPr lang="en-US" sz="2800" dirty="0">
                <a:solidFill>
                  <a:prstClr val="black"/>
                </a:solidFill>
                <a:latin typeface="Times New Roman"/>
                <a:ea typeface="Calibri"/>
              </a:rPr>
              <a:t>, </a:t>
            </a:r>
            <a:r>
              <a:rPr lang="en-US" sz="2800" dirty="0" err="1">
                <a:solidFill>
                  <a:prstClr val="black"/>
                </a:solidFill>
                <a:latin typeface="Times New Roman"/>
                <a:ea typeface="Calibri"/>
              </a:rPr>
              <a:t>nhựa</a:t>
            </a:r>
            <a:r>
              <a:rPr lang="en-US" sz="2800" dirty="0">
                <a:solidFill>
                  <a:prstClr val="black"/>
                </a:solidFill>
                <a:latin typeface="Times New Roman"/>
                <a:ea typeface="Calibri"/>
              </a:rPr>
              <a:t>,…) </a:t>
            </a:r>
            <a:r>
              <a:rPr lang="en-US" sz="2800" dirty="0" err="1">
                <a:solidFill>
                  <a:prstClr val="black"/>
                </a:solidFill>
                <a:latin typeface="Times New Roman"/>
                <a:ea typeface="Calibri"/>
              </a:rPr>
              <a:t>giới</a:t>
            </a:r>
            <a:r>
              <a:rPr lang="en-US" sz="2800" dirty="0">
                <a:solidFill>
                  <a:prstClr val="black"/>
                </a:solidFill>
                <a:latin typeface="Times New Roman"/>
                <a:ea typeface="Calibri"/>
              </a:rPr>
              <a:t> </a:t>
            </a:r>
            <a:r>
              <a:rPr lang="en-US" sz="2800" dirty="0" err="1">
                <a:solidFill>
                  <a:prstClr val="black"/>
                </a:solidFill>
                <a:latin typeface="Times New Roman"/>
                <a:ea typeface="Calibri"/>
              </a:rPr>
              <a:t>hạn</a:t>
            </a:r>
            <a:r>
              <a:rPr lang="en-US" sz="2800" dirty="0">
                <a:solidFill>
                  <a:prstClr val="black"/>
                </a:solidFill>
                <a:latin typeface="Times New Roman"/>
                <a:ea typeface="Calibri"/>
              </a:rPr>
              <a:t> </a:t>
            </a:r>
            <a:r>
              <a:rPr lang="en-US" sz="2800" dirty="0" err="1">
                <a:solidFill>
                  <a:prstClr val="black"/>
                </a:solidFill>
                <a:latin typeface="Times New Roman"/>
                <a:ea typeface="Calibri"/>
              </a:rPr>
              <a:t>bởi</a:t>
            </a:r>
            <a:r>
              <a:rPr lang="en-US" sz="2800" dirty="0">
                <a:solidFill>
                  <a:prstClr val="black"/>
                </a:solidFill>
                <a:latin typeface="Times New Roman"/>
                <a:ea typeface="Calibri"/>
              </a:rPr>
              <a:t> </a:t>
            </a:r>
            <a:r>
              <a:rPr lang="en-US" sz="2800" dirty="0" err="1">
                <a:solidFill>
                  <a:prstClr val="black"/>
                </a:solidFill>
                <a:latin typeface="Times New Roman"/>
                <a:ea typeface="Calibri"/>
              </a:rPr>
              <a:t>hai</a:t>
            </a:r>
            <a:r>
              <a:rPr lang="en-US" sz="2800" dirty="0">
                <a:solidFill>
                  <a:prstClr val="black"/>
                </a:solidFill>
                <a:latin typeface="Times New Roman"/>
                <a:ea typeface="Calibri"/>
              </a:rPr>
              <a:t> </a:t>
            </a:r>
            <a:r>
              <a:rPr lang="en-US" sz="2800" dirty="0" err="1">
                <a:solidFill>
                  <a:prstClr val="black"/>
                </a:solidFill>
                <a:latin typeface="Times New Roman"/>
                <a:ea typeface="Calibri"/>
              </a:rPr>
              <a:t>mặt</a:t>
            </a:r>
            <a:r>
              <a:rPr lang="en-US" sz="2800" dirty="0">
                <a:solidFill>
                  <a:prstClr val="black"/>
                </a:solidFill>
                <a:latin typeface="Times New Roman"/>
                <a:ea typeface="Calibri"/>
              </a:rPr>
              <a:t> </a:t>
            </a:r>
            <a:r>
              <a:rPr lang="en-US" sz="2800" dirty="0" err="1">
                <a:solidFill>
                  <a:prstClr val="black"/>
                </a:solidFill>
                <a:latin typeface="Times New Roman"/>
                <a:ea typeface="Calibri"/>
              </a:rPr>
              <a:t>cong</a:t>
            </a:r>
            <a:r>
              <a:rPr lang="en-US" sz="2800" dirty="0">
                <a:solidFill>
                  <a:prstClr val="black"/>
                </a:solidFill>
                <a:latin typeface="Times New Roman"/>
                <a:ea typeface="Calibri"/>
              </a:rPr>
              <a:t> </a:t>
            </a:r>
            <a:r>
              <a:rPr lang="en-US" sz="2800" dirty="0" err="1">
                <a:solidFill>
                  <a:prstClr val="black"/>
                </a:solidFill>
                <a:latin typeface="Times New Roman"/>
                <a:ea typeface="Calibri"/>
              </a:rPr>
              <a:t>hoặc</a:t>
            </a:r>
            <a:r>
              <a:rPr lang="en-US" sz="2800" dirty="0">
                <a:solidFill>
                  <a:prstClr val="black"/>
                </a:solidFill>
                <a:latin typeface="Times New Roman"/>
                <a:ea typeface="Calibri"/>
              </a:rPr>
              <a:t> </a:t>
            </a:r>
            <a:r>
              <a:rPr lang="en-US" sz="2800" dirty="0" err="1">
                <a:solidFill>
                  <a:prstClr val="black"/>
                </a:solidFill>
                <a:latin typeface="Times New Roman"/>
                <a:ea typeface="Calibri"/>
              </a:rPr>
              <a:t>một</a:t>
            </a:r>
            <a:r>
              <a:rPr lang="en-US" sz="2800" dirty="0">
                <a:solidFill>
                  <a:prstClr val="black"/>
                </a:solidFill>
                <a:latin typeface="Times New Roman"/>
                <a:ea typeface="Calibri"/>
              </a:rPr>
              <a:t> </a:t>
            </a:r>
            <a:r>
              <a:rPr lang="en-US" sz="2800" dirty="0" err="1">
                <a:solidFill>
                  <a:prstClr val="black"/>
                </a:solidFill>
                <a:latin typeface="Times New Roman"/>
                <a:ea typeface="Calibri"/>
              </a:rPr>
              <a:t>mặt</a:t>
            </a:r>
            <a:r>
              <a:rPr lang="en-US" sz="2800" dirty="0">
                <a:solidFill>
                  <a:prstClr val="black"/>
                </a:solidFill>
                <a:latin typeface="Times New Roman"/>
                <a:ea typeface="Calibri"/>
              </a:rPr>
              <a:t> </a:t>
            </a:r>
            <a:r>
              <a:rPr lang="en-US" sz="2800" dirty="0" err="1">
                <a:solidFill>
                  <a:prstClr val="black"/>
                </a:solidFill>
                <a:latin typeface="Times New Roman"/>
                <a:ea typeface="Calibri"/>
              </a:rPr>
              <a:t>cong</a:t>
            </a:r>
            <a:r>
              <a:rPr lang="en-US" sz="2800" dirty="0">
                <a:solidFill>
                  <a:prstClr val="black"/>
                </a:solidFill>
                <a:latin typeface="Times New Roman"/>
                <a:ea typeface="Calibri"/>
              </a:rPr>
              <a:t> </a:t>
            </a:r>
            <a:r>
              <a:rPr lang="en-US" sz="2800" dirty="0" err="1">
                <a:solidFill>
                  <a:prstClr val="black"/>
                </a:solidFill>
                <a:latin typeface="Times New Roman"/>
                <a:ea typeface="Calibri"/>
              </a:rPr>
              <a:t>và</a:t>
            </a:r>
            <a:r>
              <a:rPr lang="en-US" sz="2800" dirty="0">
                <a:solidFill>
                  <a:prstClr val="black"/>
                </a:solidFill>
                <a:latin typeface="Times New Roman"/>
                <a:ea typeface="Calibri"/>
              </a:rPr>
              <a:t> </a:t>
            </a:r>
            <a:r>
              <a:rPr lang="en-US" sz="2800" dirty="0" err="1">
                <a:solidFill>
                  <a:prstClr val="black"/>
                </a:solidFill>
                <a:latin typeface="Times New Roman"/>
                <a:ea typeface="Calibri"/>
              </a:rPr>
              <a:t>một</a:t>
            </a:r>
            <a:r>
              <a:rPr lang="en-US" sz="2800" dirty="0">
                <a:solidFill>
                  <a:prstClr val="black"/>
                </a:solidFill>
                <a:latin typeface="Times New Roman"/>
                <a:ea typeface="Calibri"/>
              </a:rPr>
              <a:t> </a:t>
            </a:r>
            <a:r>
              <a:rPr lang="en-US" sz="2800" dirty="0" err="1">
                <a:solidFill>
                  <a:prstClr val="black"/>
                </a:solidFill>
                <a:latin typeface="Times New Roman"/>
                <a:ea typeface="Calibri"/>
              </a:rPr>
              <a:t>mặt</a:t>
            </a:r>
            <a:r>
              <a:rPr lang="en-US" sz="2800" dirty="0">
                <a:solidFill>
                  <a:prstClr val="black"/>
                </a:solidFill>
                <a:latin typeface="Times New Roman"/>
                <a:ea typeface="Calibri"/>
              </a:rPr>
              <a:t> </a:t>
            </a:r>
            <a:r>
              <a:rPr lang="en-US" sz="2800" dirty="0" err="1">
                <a:solidFill>
                  <a:prstClr val="black"/>
                </a:solidFill>
                <a:latin typeface="Times New Roman"/>
                <a:ea typeface="Calibri"/>
              </a:rPr>
              <a:t>phẳng</a:t>
            </a:r>
            <a:r>
              <a:rPr lang="en-US" sz="2800" dirty="0">
                <a:solidFill>
                  <a:prstClr val="black"/>
                </a:solidFill>
                <a:latin typeface="Times New Roman"/>
                <a:ea typeface="Calibri"/>
              </a:rPr>
              <a:t>. </a:t>
            </a:r>
            <a:endParaRPr lang="en-US" sz="2800" dirty="0">
              <a:solidFill>
                <a:prstClr val="black"/>
              </a:solidFill>
            </a:endParaRPr>
          </a:p>
        </p:txBody>
      </p:sp>
    </p:spTree>
    <p:extLst>
      <p:ext uri="{BB962C8B-B14F-4D97-AF65-F5344CB8AC3E}">
        <p14:creationId xmlns:p14="http://schemas.microsoft.com/office/powerpoint/2010/main" val="372993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circle(in)">
                                      <p:cBhvr>
                                        <p:cTn id="24" dur="2000"/>
                                        <p:tgtEl>
                                          <p:spTgt spid="1026"/>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nodeType="clickEffect">
                                  <p:stCondLst>
                                    <p:cond delay="0"/>
                                  </p:stCondLst>
                                  <p:childTnLst>
                                    <p:set>
                                      <p:cBhvr>
                                        <p:cTn id="35" dur="1" fill="hold">
                                          <p:stCondLst>
                                            <p:cond delay="0"/>
                                          </p:stCondLst>
                                        </p:cTn>
                                        <p:tgtEl>
                                          <p:spTgt spid="1028"/>
                                        </p:tgtEl>
                                        <p:attrNameLst>
                                          <p:attrName>style.visibility</p:attrName>
                                        </p:attrNameLst>
                                      </p:cBhvr>
                                      <p:to>
                                        <p:strVal val="visible"/>
                                      </p:to>
                                    </p:set>
                                    <p:animEffect transition="in" filter="wheel(1)">
                                      <p:cBhvr>
                                        <p:cTn id="36" dur="2000"/>
                                        <p:tgtEl>
                                          <p:spTgt spid="1028"/>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1000"/>
                                        <p:tgtEl>
                                          <p:spTgt spid="9"/>
                                        </p:tgtEl>
                                      </p:cBhvr>
                                    </p:animEffect>
                                    <p:anim calcmode="lin" valueType="num">
                                      <p:cBhvr>
                                        <p:cTn id="49" dur="1000" fill="hold"/>
                                        <p:tgtEl>
                                          <p:spTgt spid="9"/>
                                        </p:tgtEl>
                                        <p:attrNameLst>
                                          <p:attrName>ppt_x</p:attrName>
                                        </p:attrNameLst>
                                      </p:cBhvr>
                                      <p:tavLst>
                                        <p:tav tm="0">
                                          <p:val>
                                            <p:strVal val="#ppt_x"/>
                                          </p:val>
                                        </p:tav>
                                        <p:tav tm="100000">
                                          <p:val>
                                            <p:strVal val="#ppt_x"/>
                                          </p:val>
                                        </p:tav>
                                      </p:tavLst>
                                    </p:anim>
                                    <p:anim calcmode="lin" valueType="num">
                                      <p:cBhvr>
                                        <p:cTn id="5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25940" y="914400"/>
            <a:ext cx="8991600" cy="4267200"/>
          </a:xfrm>
          <a:prstGeom prst="cloud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i="1" dirty="0" err="1">
                <a:solidFill>
                  <a:srgbClr val="000000"/>
                </a:solidFill>
                <a:latin typeface="Times New Roman" pitchFamily="18" charset="0"/>
                <a:ea typeface="Calibri"/>
                <a:cs typeface="Times New Roman" pitchFamily="18" charset="0"/>
              </a:rPr>
              <a:t>Khi</a:t>
            </a:r>
            <a:r>
              <a:rPr lang="en-US" sz="3200" i="1" dirty="0">
                <a:solidFill>
                  <a:srgbClr val="000000"/>
                </a:solidFill>
                <a:latin typeface="Times New Roman" pitchFamily="18" charset="0"/>
                <a:ea typeface="Calibri"/>
                <a:cs typeface="Times New Roman" pitchFamily="18" charset="0"/>
              </a:rPr>
              <a:t> </a:t>
            </a:r>
            <a:r>
              <a:rPr lang="en-US" sz="3200" i="1" dirty="0" err="1">
                <a:solidFill>
                  <a:srgbClr val="000000"/>
                </a:solidFill>
                <a:latin typeface="Times New Roman" pitchFamily="18" charset="0"/>
                <a:ea typeface="Calibri"/>
                <a:cs typeface="Times New Roman" pitchFamily="18" charset="0"/>
              </a:rPr>
              <a:t>đặt</a:t>
            </a:r>
            <a:r>
              <a:rPr lang="en-US" sz="3200" i="1" dirty="0">
                <a:solidFill>
                  <a:srgbClr val="000000"/>
                </a:solidFill>
                <a:latin typeface="Times New Roman" pitchFamily="18" charset="0"/>
                <a:ea typeface="Calibri"/>
                <a:cs typeface="Times New Roman" pitchFamily="18" charset="0"/>
              </a:rPr>
              <a:t> </a:t>
            </a:r>
            <a:r>
              <a:rPr lang="en-US" sz="3200" i="1" dirty="0" err="1">
                <a:solidFill>
                  <a:srgbClr val="000000"/>
                </a:solidFill>
                <a:latin typeface="Times New Roman" pitchFamily="18" charset="0"/>
                <a:ea typeface="Calibri"/>
                <a:cs typeface="Times New Roman" pitchFamily="18" charset="0"/>
              </a:rPr>
              <a:t>thấu</a:t>
            </a:r>
            <a:r>
              <a:rPr lang="en-US" sz="3200" i="1" dirty="0">
                <a:solidFill>
                  <a:srgbClr val="000000"/>
                </a:solidFill>
                <a:latin typeface="Times New Roman" pitchFamily="18" charset="0"/>
                <a:ea typeface="Calibri"/>
                <a:cs typeface="Times New Roman" pitchFamily="18" charset="0"/>
              </a:rPr>
              <a:t> </a:t>
            </a:r>
            <a:r>
              <a:rPr lang="en-US" sz="3200" i="1" dirty="0" err="1">
                <a:solidFill>
                  <a:srgbClr val="000000"/>
                </a:solidFill>
                <a:latin typeface="Times New Roman" pitchFamily="18" charset="0"/>
                <a:ea typeface="Calibri"/>
                <a:cs typeface="Times New Roman" pitchFamily="18" charset="0"/>
              </a:rPr>
              <a:t>kính</a:t>
            </a:r>
            <a:r>
              <a:rPr lang="en-US" sz="3200" i="1" dirty="0">
                <a:solidFill>
                  <a:srgbClr val="000000"/>
                </a:solidFill>
                <a:latin typeface="Times New Roman" pitchFamily="18" charset="0"/>
                <a:ea typeface="Calibri"/>
                <a:cs typeface="Times New Roman" pitchFamily="18" charset="0"/>
              </a:rPr>
              <a:t> </a:t>
            </a:r>
            <a:r>
              <a:rPr lang="en-US" sz="3200" i="1" dirty="0" err="1">
                <a:solidFill>
                  <a:srgbClr val="000000"/>
                </a:solidFill>
                <a:latin typeface="Times New Roman" pitchFamily="18" charset="0"/>
                <a:ea typeface="Calibri"/>
                <a:cs typeface="Times New Roman" pitchFamily="18" charset="0"/>
              </a:rPr>
              <a:t>trong</a:t>
            </a:r>
            <a:r>
              <a:rPr lang="en-US" sz="3200" i="1" dirty="0">
                <a:solidFill>
                  <a:srgbClr val="000000"/>
                </a:solidFill>
                <a:latin typeface="Times New Roman" pitchFamily="18" charset="0"/>
                <a:ea typeface="Calibri"/>
                <a:cs typeface="Times New Roman" pitchFamily="18" charset="0"/>
              </a:rPr>
              <a:t> </a:t>
            </a:r>
            <a:r>
              <a:rPr lang="en-US" sz="3200" i="1" dirty="0" err="1">
                <a:solidFill>
                  <a:srgbClr val="000000"/>
                </a:solidFill>
                <a:latin typeface="Times New Roman" pitchFamily="18" charset="0"/>
                <a:ea typeface="Calibri"/>
                <a:cs typeface="Times New Roman" pitchFamily="18" charset="0"/>
              </a:rPr>
              <a:t>không</a:t>
            </a:r>
            <a:r>
              <a:rPr lang="en-US" sz="3200" i="1" dirty="0">
                <a:solidFill>
                  <a:srgbClr val="000000"/>
                </a:solidFill>
                <a:latin typeface="Times New Roman" pitchFamily="18" charset="0"/>
                <a:ea typeface="Calibri"/>
                <a:cs typeface="Times New Roman" pitchFamily="18" charset="0"/>
              </a:rPr>
              <a:t> </a:t>
            </a:r>
            <a:r>
              <a:rPr lang="en-US" sz="3200" i="1" dirty="0" err="1">
                <a:solidFill>
                  <a:srgbClr val="000000"/>
                </a:solidFill>
                <a:latin typeface="Times New Roman" pitchFamily="18" charset="0"/>
                <a:ea typeface="Calibri"/>
                <a:cs typeface="Times New Roman" pitchFamily="18" charset="0"/>
              </a:rPr>
              <a:t>khí</a:t>
            </a:r>
            <a:r>
              <a:rPr lang="en-US" sz="3200" i="1" dirty="0">
                <a:solidFill>
                  <a:srgbClr val="000000"/>
                </a:solidFill>
                <a:latin typeface="Times New Roman" pitchFamily="18" charset="0"/>
                <a:ea typeface="Calibri"/>
                <a:cs typeface="Times New Roman" pitchFamily="18" charset="0"/>
              </a:rPr>
              <a:t>, </a:t>
            </a:r>
            <a:r>
              <a:rPr lang="en-US" sz="3200" i="1" dirty="0" err="1">
                <a:solidFill>
                  <a:srgbClr val="000000"/>
                </a:solidFill>
                <a:latin typeface="Times New Roman" pitchFamily="18" charset="0"/>
                <a:ea typeface="Calibri"/>
                <a:cs typeface="Times New Roman" pitchFamily="18" charset="0"/>
              </a:rPr>
              <a:t>chiếu</a:t>
            </a:r>
            <a:r>
              <a:rPr lang="en-US" sz="3200" i="1" dirty="0">
                <a:solidFill>
                  <a:srgbClr val="000000"/>
                </a:solidFill>
                <a:latin typeface="Times New Roman" pitchFamily="18" charset="0"/>
                <a:ea typeface="Calibri"/>
                <a:cs typeface="Times New Roman" pitchFamily="18" charset="0"/>
              </a:rPr>
              <a:t> </a:t>
            </a:r>
            <a:r>
              <a:rPr lang="en-US" sz="3200" i="1" dirty="0" err="1">
                <a:solidFill>
                  <a:srgbClr val="000000"/>
                </a:solidFill>
                <a:latin typeface="Times New Roman" pitchFamily="18" charset="0"/>
                <a:ea typeface="Calibri"/>
                <a:cs typeface="Times New Roman" pitchFamily="18" charset="0"/>
              </a:rPr>
              <a:t>một</a:t>
            </a:r>
            <a:r>
              <a:rPr lang="en-US" sz="3200" i="1" dirty="0">
                <a:solidFill>
                  <a:srgbClr val="000000"/>
                </a:solidFill>
                <a:latin typeface="Times New Roman" pitchFamily="18" charset="0"/>
                <a:ea typeface="Calibri"/>
                <a:cs typeface="Times New Roman" pitchFamily="18" charset="0"/>
              </a:rPr>
              <a:t> </a:t>
            </a:r>
            <a:r>
              <a:rPr lang="en-US" sz="3200" i="1" dirty="0" err="1">
                <a:solidFill>
                  <a:srgbClr val="000000"/>
                </a:solidFill>
                <a:latin typeface="Times New Roman" pitchFamily="18" charset="0"/>
                <a:ea typeface="Calibri"/>
                <a:cs typeface="Times New Roman" pitchFamily="18" charset="0"/>
              </a:rPr>
              <a:t>chùm</a:t>
            </a:r>
            <a:r>
              <a:rPr lang="en-US" sz="3200" i="1" dirty="0">
                <a:solidFill>
                  <a:srgbClr val="000000"/>
                </a:solidFill>
                <a:latin typeface="Times New Roman" pitchFamily="18" charset="0"/>
                <a:ea typeface="Calibri"/>
                <a:cs typeface="Times New Roman" pitchFamily="18" charset="0"/>
              </a:rPr>
              <a:t> </a:t>
            </a:r>
            <a:r>
              <a:rPr lang="en-US" sz="3200" i="1" dirty="0" err="1">
                <a:solidFill>
                  <a:srgbClr val="000000"/>
                </a:solidFill>
                <a:latin typeface="Times New Roman" pitchFamily="18" charset="0"/>
                <a:ea typeface="Calibri"/>
                <a:cs typeface="Times New Roman" pitchFamily="18" charset="0"/>
              </a:rPr>
              <a:t>sáng</a:t>
            </a:r>
            <a:r>
              <a:rPr lang="en-US" sz="3200" i="1" dirty="0">
                <a:solidFill>
                  <a:srgbClr val="000000"/>
                </a:solidFill>
                <a:latin typeface="Times New Roman" pitchFamily="18" charset="0"/>
                <a:ea typeface="Calibri"/>
                <a:cs typeface="Times New Roman" pitchFamily="18" charset="0"/>
              </a:rPr>
              <a:t> song </a:t>
            </a:r>
            <a:r>
              <a:rPr lang="en-US" sz="3200" i="1" dirty="0" err="1">
                <a:solidFill>
                  <a:srgbClr val="000000"/>
                </a:solidFill>
                <a:latin typeface="Times New Roman" pitchFamily="18" charset="0"/>
                <a:ea typeface="Calibri"/>
                <a:cs typeface="Times New Roman" pitchFamily="18" charset="0"/>
              </a:rPr>
              <a:t>song</a:t>
            </a:r>
            <a:r>
              <a:rPr lang="en-US" sz="3200" i="1" dirty="0">
                <a:solidFill>
                  <a:srgbClr val="000000"/>
                </a:solidFill>
                <a:latin typeface="Times New Roman" pitchFamily="18" charset="0"/>
                <a:ea typeface="Calibri"/>
                <a:cs typeface="Times New Roman" pitchFamily="18" charset="0"/>
              </a:rPr>
              <a:t> </a:t>
            </a:r>
            <a:r>
              <a:rPr lang="en-US" sz="3200" i="1" dirty="0" err="1">
                <a:solidFill>
                  <a:srgbClr val="000000"/>
                </a:solidFill>
                <a:latin typeface="Times New Roman" pitchFamily="18" charset="0"/>
                <a:ea typeface="Calibri"/>
                <a:cs typeface="Times New Roman" pitchFamily="18" charset="0"/>
              </a:rPr>
              <a:t>hẹp</a:t>
            </a:r>
            <a:r>
              <a:rPr lang="en-US" sz="3200" i="1" dirty="0">
                <a:solidFill>
                  <a:srgbClr val="000000"/>
                </a:solidFill>
                <a:latin typeface="Times New Roman" pitchFamily="18" charset="0"/>
                <a:ea typeface="Calibri"/>
                <a:cs typeface="Times New Roman" pitchFamily="18" charset="0"/>
              </a:rPr>
              <a:t> </a:t>
            </a:r>
            <a:r>
              <a:rPr lang="en-US" sz="3200" i="1" dirty="0" err="1">
                <a:solidFill>
                  <a:srgbClr val="000000"/>
                </a:solidFill>
                <a:latin typeface="Times New Roman" pitchFamily="18" charset="0"/>
                <a:ea typeface="Calibri"/>
                <a:cs typeface="Times New Roman" pitchFamily="18" charset="0"/>
              </a:rPr>
              <a:t>tới</a:t>
            </a:r>
            <a:r>
              <a:rPr lang="en-US" sz="3200" i="1" dirty="0">
                <a:solidFill>
                  <a:srgbClr val="000000"/>
                </a:solidFill>
                <a:latin typeface="Times New Roman" pitchFamily="18" charset="0"/>
                <a:ea typeface="Calibri"/>
                <a:cs typeface="Times New Roman" pitchFamily="18" charset="0"/>
              </a:rPr>
              <a:t> </a:t>
            </a:r>
            <a:r>
              <a:rPr lang="en-US" sz="3200" i="1" dirty="0" err="1">
                <a:solidFill>
                  <a:srgbClr val="000000"/>
                </a:solidFill>
                <a:latin typeface="Times New Roman" pitchFamily="18" charset="0"/>
                <a:ea typeface="Calibri"/>
                <a:cs typeface="Times New Roman" pitchFamily="18" charset="0"/>
              </a:rPr>
              <a:t>nó</a:t>
            </a:r>
            <a:r>
              <a:rPr lang="en-US" sz="3200" i="1" dirty="0">
                <a:solidFill>
                  <a:srgbClr val="000000"/>
                </a:solidFill>
                <a:latin typeface="Times New Roman" pitchFamily="18" charset="0"/>
                <a:ea typeface="Calibri"/>
                <a:cs typeface="Times New Roman" pitchFamily="18" charset="0"/>
              </a:rPr>
              <a:t> </a:t>
            </a:r>
            <a:r>
              <a:rPr lang="en-US" sz="3200" i="1" dirty="0" err="1">
                <a:solidFill>
                  <a:srgbClr val="000000"/>
                </a:solidFill>
                <a:latin typeface="Times New Roman" pitchFamily="18" charset="0"/>
                <a:ea typeface="Calibri"/>
                <a:cs typeface="Times New Roman" pitchFamily="18" charset="0"/>
              </a:rPr>
              <a:t>thì</a:t>
            </a:r>
            <a:r>
              <a:rPr lang="en-US" sz="3200" i="1" dirty="0">
                <a:solidFill>
                  <a:srgbClr val="000000"/>
                </a:solidFill>
                <a:latin typeface="Times New Roman" pitchFamily="18" charset="0"/>
                <a:ea typeface="Calibri"/>
                <a:cs typeface="Times New Roman" pitchFamily="18" charset="0"/>
              </a:rPr>
              <a:t> </a:t>
            </a:r>
            <a:r>
              <a:rPr lang="en-US" sz="3200" i="1" dirty="0" err="1">
                <a:solidFill>
                  <a:srgbClr val="000000"/>
                </a:solidFill>
                <a:latin typeface="Times New Roman" pitchFamily="18" charset="0"/>
                <a:ea typeface="Calibri"/>
                <a:cs typeface="Times New Roman" pitchFamily="18" charset="0"/>
              </a:rPr>
              <a:t>khi</a:t>
            </a:r>
            <a:r>
              <a:rPr lang="en-US" sz="3200" i="1" dirty="0">
                <a:solidFill>
                  <a:srgbClr val="000000"/>
                </a:solidFill>
                <a:latin typeface="Times New Roman" pitchFamily="18" charset="0"/>
                <a:ea typeface="Calibri"/>
                <a:cs typeface="Times New Roman" pitchFamily="18" charset="0"/>
              </a:rPr>
              <a:t> </a:t>
            </a:r>
            <a:r>
              <a:rPr lang="en-US" sz="3200" i="1" dirty="0" err="1">
                <a:solidFill>
                  <a:srgbClr val="000000"/>
                </a:solidFill>
                <a:latin typeface="Times New Roman" pitchFamily="18" charset="0"/>
                <a:ea typeface="Calibri"/>
                <a:cs typeface="Times New Roman" pitchFamily="18" charset="0"/>
              </a:rPr>
              <a:t>gặp</a:t>
            </a:r>
            <a:r>
              <a:rPr lang="en-US" sz="3200" i="1" dirty="0">
                <a:solidFill>
                  <a:srgbClr val="000000"/>
                </a:solidFill>
                <a:latin typeface="Times New Roman" pitchFamily="18" charset="0"/>
                <a:ea typeface="Calibri"/>
                <a:cs typeface="Times New Roman" pitchFamily="18" charset="0"/>
              </a:rPr>
              <a:t> </a:t>
            </a:r>
            <a:r>
              <a:rPr lang="en-US" sz="3200" i="1" dirty="0" err="1">
                <a:solidFill>
                  <a:srgbClr val="000000"/>
                </a:solidFill>
                <a:latin typeface="Times New Roman" pitchFamily="18" charset="0"/>
                <a:ea typeface="Calibri"/>
                <a:cs typeface="Times New Roman" pitchFamily="18" charset="0"/>
              </a:rPr>
              <a:t>thấu</a:t>
            </a:r>
            <a:r>
              <a:rPr lang="en-US" sz="3200" i="1" dirty="0">
                <a:solidFill>
                  <a:srgbClr val="000000"/>
                </a:solidFill>
                <a:latin typeface="Times New Roman" pitchFamily="18" charset="0"/>
                <a:ea typeface="Calibri"/>
                <a:cs typeface="Times New Roman" pitchFamily="18" charset="0"/>
              </a:rPr>
              <a:t> </a:t>
            </a:r>
            <a:r>
              <a:rPr lang="en-US" sz="3200" i="1" dirty="0" err="1">
                <a:solidFill>
                  <a:srgbClr val="000000"/>
                </a:solidFill>
                <a:latin typeface="Times New Roman" pitchFamily="18" charset="0"/>
                <a:ea typeface="Calibri"/>
                <a:cs typeface="Times New Roman" pitchFamily="18" charset="0"/>
              </a:rPr>
              <a:t>kính</a:t>
            </a:r>
            <a:r>
              <a:rPr lang="en-US" sz="3200" i="1" dirty="0">
                <a:solidFill>
                  <a:srgbClr val="000000"/>
                </a:solidFill>
                <a:latin typeface="Times New Roman" pitchFamily="18" charset="0"/>
                <a:ea typeface="Calibri"/>
                <a:cs typeface="Times New Roman" pitchFamily="18" charset="0"/>
              </a:rPr>
              <a:t>, </a:t>
            </a:r>
            <a:r>
              <a:rPr lang="en-US" sz="3200" i="1" dirty="0" err="1">
                <a:solidFill>
                  <a:srgbClr val="000000"/>
                </a:solidFill>
                <a:latin typeface="Times New Roman" pitchFamily="18" charset="0"/>
                <a:ea typeface="Calibri"/>
                <a:cs typeface="Times New Roman" pitchFamily="18" charset="0"/>
              </a:rPr>
              <a:t>ánh</a:t>
            </a:r>
            <a:r>
              <a:rPr lang="en-US" sz="3200" i="1" dirty="0">
                <a:solidFill>
                  <a:srgbClr val="000000"/>
                </a:solidFill>
                <a:latin typeface="Times New Roman" pitchFamily="18" charset="0"/>
                <a:ea typeface="Calibri"/>
                <a:cs typeface="Times New Roman" pitchFamily="18" charset="0"/>
              </a:rPr>
              <a:t> </a:t>
            </a:r>
            <a:r>
              <a:rPr lang="en-US" sz="3200" i="1" dirty="0" err="1">
                <a:solidFill>
                  <a:srgbClr val="000000"/>
                </a:solidFill>
                <a:latin typeface="Times New Roman" pitchFamily="18" charset="0"/>
                <a:ea typeface="Calibri"/>
                <a:cs typeface="Times New Roman" pitchFamily="18" charset="0"/>
              </a:rPr>
              <a:t>sáng</a:t>
            </a:r>
            <a:r>
              <a:rPr lang="en-US" sz="3200" i="1" dirty="0">
                <a:solidFill>
                  <a:srgbClr val="000000"/>
                </a:solidFill>
                <a:latin typeface="Times New Roman" pitchFamily="18" charset="0"/>
                <a:ea typeface="Calibri"/>
                <a:cs typeface="Times New Roman" pitchFamily="18" charset="0"/>
              </a:rPr>
              <a:t> </a:t>
            </a:r>
            <a:r>
              <a:rPr lang="en-US" sz="3200" i="1" dirty="0" err="1">
                <a:solidFill>
                  <a:srgbClr val="000000"/>
                </a:solidFill>
                <a:latin typeface="Times New Roman" pitchFamily="18" charset="0"/>
                <a:ea typeface="Calibri"/>
                <a:cs typeface="Times New Roman" pitchFamily="18" charset="0"/>
              </a:rPr>
              <a:t>sẽ</a:t>
            </a:r>
            <a:r>
              <a:rPr lang="en-US" sz="3200" i="1" dirty="0">
                <a:solidFill>
                  <a:srgbClr val="000000"/>
                </a:solidFill>
                <a:latin typeface="Times New Roman" pitchFamily="18" charset="0"/>
                <a:ea typeface="Calibri"/>
                <a:cs typeface="Times New Roman" pitchFamily="18" charset="0"/>
              </a:rPr>
              <a:t> </a:t>
            </a:r>
            <a:r>
              <a:rPr lang="en-US" sz="3200" i="1" dirty="0" err="1">
                <a:solidFill>
                  <a:srgbClr val="000000"/>
                </a:solidFill>
                <a:latin typeface="Times New Roman" pitchFamily="18" charset="0"/>
                <a:ea typeface="Calibri"/>
                <a:cs typeface="Times New Roman" pitchFamily="18" charset="0"/>
              </a:rPr>
              <a:t>truyền</a:t>
            </a:r>
            <a:r>
              <a:rPr lang="en-US" sz="3200" i="1" dirty="0">
                <a:solidFill>
                  <a:srgbClr val="000000"/>
                </a:solidFill>
                <a:latin typeface="Times New Roman" pitchFamily="18" charset="0"/>
                <a:ea typeface="Calibri"/>
                <a:cs typeface="Times New Roman" pitchFamily="18" charset="0"/>
              </a:rPr>
              <a:t> </a:t>
            </a:r>
            <a:r>
              <a:rPr lang="en-US" sz="3200" i="1" dirty="0" err="1">
                <a:solidFill>
                  <a:srgbClr val="000000"/>
                </a:solidFill>
                <a:latin typeface="Times New Roman" pitchFamily="18" charset="0"/>
                <a:ea typeface="Calibri"/>
                <a:cs typeface="Times New Roman" pitchFamily="18" charset="0"/>
              </a:rPr>
              <a:t>thẳng</a:t>
            </a:r>
            <a:r>
              <a:rPr lang="en-US" sz="3200" i="1" dirty="0">
                <a:solidFill>
                  <a:srgbClr val="000000"/>
                </a:solidFill>
                <a:latin typeface="Times New Roman" pitchFamily="18" charset="0"/>
                <a:ea typeface="Calibri"/>
                <a:cs typeface="Times New Roman" pitchFamily="18" charset="0"/>
              </a:rPr>
              <a:t>, </a:t>
            </a:r>
            <a:r>
              <a:rPr lang="en-US" sz="3200" i="1" dirty="0" err="1">
                <a:solidFill>
                  <a:srgbClr val="000000"/>
                </a:solidFill>
                <a:latin typeface="Times New Roman" pitchFamily="18" charset="0"/>
                <a:ea typeface="Calibri"/>
                <a:cs typeface="Times New Roman" pitchFamily="18" charset="0"/>
              </a:rPr>
              <a:t>phản</a:t>
            </a:r>
            <a:r>
              <a:rPr lang="en-US" sz="3200" i="1" dirty="0">
                <a:solidFill>
                  <a:srgbClr val="000000"/>
                </a:solidFill>
                <a:latin typeface="Times New Roman" pitchFamily="18" charset="0"/>
                <a:ea typeface="Calibri"/>
                <a:cs typeface="Times New Roman" pitchFamily="18" charset="0"/>
              </a:rPr>
              <a:t> </a:t>
            </a:r>
            <a:r>
              <a:rPr lang="en-US" sz="3200" i="1" dirty="0" err="1">
                <a:solidFill>
                  <a:srgbClr val="000000"/>
                </a:solidFill>
                <a:latin typeface="Times New Roman" pitchFamily="18" charset="0"/>
                <a:ea typeface="Calibri"/>
                <a:cs typeface="Times New Roman" pitchFamily="18" charset="0"/>
              </a:rPr>
              <a:t>xạ</a:t>
            </a:r>
            <a:r>
              <a:rPr lang="en-US" sz="3200" i="1" dirty="0">
                <a:solidFill>
                  <a:srgbClr val="000000"/>
                </a:solidFill>
                <a:latin typeface="Times New Roman" pitchFamily="18" charset="0"/>
                <a:ea typeface="Calibri"/>
                <a:cs typeface="Times New Roman" pitchFamily="18" charset="0"/>
              </a:rPr>
              <a:t> hay </a:t>
            </a:r>
            <a:r>
              <a:rPr lang="en-US" sz="3200" i="1" dirty="0" err="1">
                <a:solidFill>
                  <a:srgbClr val="000000"/>
                </a:solidFill>
                <a:latin typeface="Times New Roman" pitchFamily="18" charset="0"/>
                <a:ea typeface="Calibri"/>
                <a:cs typeface="Times New Roman" pitchFamily="18" charset="0"/>
              </a:rPr>
              <a:t>khúc</a:t>
            </a:r>
            <a:r>
              <a:rPr lang="en-US" sz="3200" i="1" dirty="0">
                <a:solidFill>
                  <a:srgbClr val="000000"/>
                </a:solidFill>
                <a:latin typeface="Times New Roman" pitchFamily="18" charset="0"/>
                <a:ea typeface="Calibri"/>
                <a:cs typeface="Times New Roman" pitchFamily="18" charset="0"/>
              </a:rPr>
              <a:t> </a:t>
            </a:r>
            <a:r>
              <a:rPr lang="en-US" sz="3200" i="1" dirty="0" err="1">
                <a:solidFill>
                  <a:srgbClr val="000000"/>
                </a:solidFill>
                <a:latin typeface="Times New Roman" pitchFamily="18" charset="0"/>
                <a:ea typeface="Calibri"/>
                <a:cs typeface="Times New Roman" pitchFamily="18" charset="0"/>
              </a:rPr>
              <a:t>xạ</a:t>
            </a:r>
            <a:r>
              <a:rPr lang="en-US" sz="3200" i="1" dirty="0">
                <a:solidFill>
                  <a:srgbClr val="000000"/>
                </a:solidFill>
                <a:latin typeface="Times New Roman" pitchFamily="18" charset="0"/>
                <a:ea typeface="Calibri"/>
                <a:cs typeface="Times New Roman" pitchFamily="18" charset="0"/>
              </a:rPr>
              <a:t>?</a:t>
            </a:r>
            <a:r>
              <a:rPr lang="en-US" sz="3200" dirty="0">
                <a:solidFill>
                  <a:srgbClr val="000000"/>
                </a:solidFill>
                <a:latin typeface="Times New Roman" pitchFamily="18" charset="0"/>
                <a:ea typeface="Calibri"/>
                <a:cs typeface="Times New Roman" pitchFamily="18" charset="0"/>
              </a:rPr>
              <a:t> </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474584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668" y="0"/>
            <a:ext cx="3642536" cy="523220"/>
          </a:xfrm>
          <a:prstGeom prst="rect">
            <a:avLst/>
          </a:prstGeom>
        </p:spPr>
        <p:txBody>
          <a:bodyPr wrap="none">
            <a:spAutoFit/>
          </a:bodyPr>
          <a:lstStyle/>
          <a:p>
            <a:r>
              <a:rPr lang="en-US" sz="2800" b="1" dirty="0" err="1">
                <a:solidFill>
                  <a:prstClr val="black"/>
                </a:solidFill>
                <a:latin typeface="Times New Roman"/>
                <a:ea typeface="Times New Roman"/>
              </a:rPr>
              <a:t>Câu</a:t>
            </a:r>
            <a:r>
              <a:rPr lang="en-US" sz="2800" b="1" dirty="0">
                <a:solidFill>
                  <a:prstClr val="black"/>
                </a:solidFill>
                <a:latin typeface="Times New Roman"/>
                <a:ea typeface="Times New Roman"/>
              </a:rPr>
              <a:t> 3.</a:t>
            </a:r>
            <a:r>
              <a:rPr lang="en-US" dirty="0">
                <a:solidFill>
                  <a:prstClr val="black"/>
                </a:solidFill>
                <a:latin typeface="Times New Roman"/>
                <a:ea typeface="Calibri"/>
              </a:rPr>
              <a:t> </a:t>
            </a:r>
            <a:r>
              <a:rPr lang="en-US" sz="2800" dirty="0" err="1">
                <a:solidFill>
                  <a:prstClr val="black"/>
                </a:solidFill>
                <a:latin typeface="Times New Roman"/>
                <a:ea typeface="Calibri"/>
              </a:rPr>
              <a:t>Trong</a:t>
            </a:r>
            <a:r>
              <a:rPr lang="en-US" sz="2800" dirty="0">
                <a:solidFill>
                  <a:prstClr val="black"/>
                </a:solidFill>
                <a:latin typeface="Times New Roman"/>
                <a:ea typeface="Calibri"/>
              </a:rPr>
              <a:t> </a:t>
            </a:r>
            <a:r>
              <a:rPr lang="en-US" sz="2800" dirty="0" err="1">
                <a:solidFill>
                  <a:prstClr val="black"/>
                </a:solidFill>
                <a:latin typeface="Times New Roman"/>
                <a:ea typeface="Calibri"/>
              </a:rPr>
              <a:t>không</a:t>
            </a:r>
            <a:r>
              <a:rPr lang="en-US" sz="2800" dirty="0">
                <a:solidFill>
                  <a:prstClr val="black"/>
                </a:solidFill>
                <a:latin typeface="Times New Roman"/>
                <a:ea typeface="Calibri"/>
              </a:rPr>
              <a:t> </a:t>
            </a:r>
            <a:r>
              <a:rPr lang="en-US" sz="2800" dirty="0" err="1">
                <a:solidFill>
                  <a:prstClr val="black"/>
                </a:solidFill>
                <a:latin typeface="Times New Roman"/>
                <a:ea typeface="Calibri"/>
              </a:rPr>
              <a:t>khí</a:t>
            </a:r>
            <a:endParaRPr lang="en-US" sz="2800" dirty="0"/>
          </a:p>
        </p:txBody>
      </p:sp>
      <p:sp>
        <p:nvSpPr>
          <p:cNvPr id="2" name="Rectangle 1"/>
          <p:cNvSpPr/>
          <p:nvPr/>
        </p:nvSpPr>
        <p:spPr>
          <a:xfrm>
            <a:off x="35668" y="3680735"/>
            <a:ext cx="8955932" cy="1384995"/>
          </a:xfrm>
          <a:prstGeom prst="rect">
            <a:avLst/>
          </a:prstGeom>
        </p:spPr>
        <p:txBody>
          <a:bodyPr wrap="square">
            <a:spAutoFit/>
          </a:bodyPr>
          <a:lstStyle/>
          <a:p>
            <a:r>
              <a:rPr lang="en-US" sz="2800" dirty="0">
                <a:latin typeface="Times New Roman"/>
                <a:ea typeface="Calibri"/>
              </a:rPr>
              <a:t>+ </a:t>
            </a:r>
            <a:r>
              <a:rPr lang="en-US" sz="2800" dirty="0" err="1">
                <a:latin typeface="Times New Roman"/>
                <a:ea typeface="Calibri"/>
              </a:rPr>
              <a:t>Khi</a:t>
            </a:r>
            <a:r>
              <a:rPr lang="en-US" sz="2800" dirty="0">
                <a:latin typeface="Times New Roman"/>
                <a:ea typeface="Calibri"/>
              </a:rPr>
              <a:t> </a:t>
            </a:r>
            <a:r>
              <a:rPr lang="en-US" sz="2800" dirty="0" err="1">
                <a:latin typeface="Times New Roman"/>
                <a:ea typeface="Calibri"/>
              </a:rPr>
              <a:t>chiếu</a:t>
            </a:r>
            <a:r>
              <a:rPr lang="en-US" sz="2800" dirty="0">
                <a:latin typeface="Times New Roman"/>
                <a:ea typeface="Calibri"/>
              </a:rPr>
              <a:t> </a:t>
            </a:r>
            <a:r>
              <a:rPr lang="en-US" sz="2800" dirty="0" err="1">
                <a:latin typeface="Times New Roman"/>
                <a:ea typeface="Calibri"/>
              </a:rPr>
              <a:t>chùm</a:t>
            </a:r>
            <a:r>
              <a:rPr lang="en-US" sz="2800" dirty="0">
                <a:latin typeface="Times New Roman"/>
                <a:ea typeface="Calibri"/>
              </a:rPr>
              <a:t> </a:t>
            </a:r>
            <a:r>
              <a:rPr lang="en-US" sz="2800" dirty="0" err="1">
                <a:latin typeface="Times New Roman"/>
                <a:ea typeface="Calibri"/>
              </a:rPr>
              <a:t>sáng</a:t>
            </a:r>
            <a:r>
              <a:rPr lang="en-US" sz="2800" dirty="0">
                <a:latin typeface="Times New Roman"/>
                <a:ea typeface="Calibri"/>
              </a:rPr>
              <a:t> song </a:t>
            </a:r>
            <a:r>
              <a:rPr lang="en-US" sz="2800" dirty="0" err="1">
                <a:latin typeface="Times New Roman"/>
                <a:ea typeface="Calibri"/>
              </a:rPr>
              <a:t>song</a:t>
            </a:r>
            <a:r>
              <a:rPr lang="en-US" sz="2800" dirty="0">
                <a:latin typeface="Times New Roman"/>
                <a:ea typeface="Calibri"/>
              </a:rPr>
              <a:t> qua </a:t>
            </a:r>
            <a:r>
              <a:rPr lang="en-US" sz="2800" dirty="0" err="1">
                <a:latin typeface="Times New Roman"/>
                <a:ea typeface="Calibri"/>
              </a:rPr>
              <a:t>thấu</a:t>
            </a:r>
            <a:r>
              <a:rPr lang="en-US" sz="2800" dirty="0">
                <a:latin typeface="Times New Roman"/>
                <a:ea typeface="Calibri"/>
              </a:rPr>
              <a:t> </a:t>
            </a:r>
            <a:r>
              <a:rPr lang="en-US" sz="2800" dirty="0" err="1">
                <a:latin typeface="Times New Roman"/>
                <a:ea typeface="Calibri"/>
              </a:rPr>
              <a:t>kính</a:t>
            </a:r>
            <a:r>
              <a:rPr lang="en-US" sz="2800" dirty="0">
                <a:latin typeface="Times New Roman"/>
                <a:ea typeface="Calibri"/>
              </a:rPr>
              <a:t> </a:t>
            </a:r>
            <a:r>
              <a:rPr lang="en-US" sz="2800" dirty="0" err="1">
                <a:latin typeface="Times New Roman"/>
                <a:ea typeface="Calibri"/>
              </a:rPr>
              <a:t>rìa</a:t>
            </a:r>
            <a:r>
              <a:rPr lang="en-US" sz="2800" dirty="0">
                <a:latin typeface="Times New Roman"/>
                <a:ea typeface="Calibri"/>
              </a:rPr>
              <a:t> </a:t>
            </a:r>
            <a:r>
              <a:rPr lang="en-US" sz="2800" dirty="0" err="1">
                <a:latin typeface="Times New Roman"/>
                <a:ea typeface="Calibri"/>
              </a:rPr>
              <a:t>dày</a:t>
            </a:r>
            <a:r>
              <a:rPr lang="en-US" sz="2800" dirty="0">
                <a:latin typeface="Times New Roman"/>
                <a:ea typeface="Calibri"/>
              </a:rPr>
              <a:t> ta </a:t>
            </a:r>
            <a:r>
              <a:rPr lang="en-US" sz="2800" dirty="0" err="1">
                <a:latin typeface="Times New Roman"/>
                <a:ea typeface="Calibri"/>
              </a:rPr>
              <a:t>thu</a:t>
            </a:r>
            <a:r>
              <a:rPr lang="en-US" sz="2800" dirty="0">
                <a:latin typeface="Times New Roman"/>
                <a:ea typeface="Calibri"/>
              </a:rPr>
              <a:t> </a:t>
            </a:r>
            <a:r>
              <a:rPr lang="en-US" sz="2800" dirty="0" err="1">
                <a:latin typeface="Times New Roman"/>
                <a:ea typeface="Calibri"/>
              </a:rPr>
              <a:t>được</a:t>
            </a:r>
            <a:r>
              <a:rPr lang="en-US" sz="2800" dirty="0">
                <a:latin typeface="Times New Roman"/>
                <a:ea typeface="Calibri"/>
              </a:rPr>
              <a:t> </a:t>
            </a:r>
            <a:r>
              <a:rPr lang="en-US" sz="2800" dirty="0" err="1">
                <a:latin typeface="Times New Roman"/>
                <a:ea typeface="Calibri"/>
              </a:rPr>
              <a:t>chùm</a:t>
            </a:r>
            <a:r>
              <a:rPr lang="en-US" sz="2800" dirty="0">
                <a:latin typeface="Times New Roman"/>
                <a:ea typeface="Calibri"/>
              </a:rPr>
              <a:t> </a:t>
            </a:r>
            <a:r>
              <a:rPr lang="en-US" sz="2800" dirty="0" err="1">
                <a:latin typeface="Times New Roman"/>
                <a:ea typeface="Calibri"/>
              </a:rPr>
              <a:t>tia</a:t>
            </a:r>
            <a:r>
              <a:rPr lang="en-US" sz="2800" dirty="0">
                <a:latin typeface="Times New Roman"/>
                <a:ea typeface="Calibri"/>
              </a:rPr>
              <a:t> </a:t>
            </a:r>
            <a:r>
              <a:rPr lang="en-US" sz="2800" dirty="0" err="1">
                <a:latin typeface="Times New Roman"/>
                <a:ea typeface="Calibri"/>
              </a:rPr>
              <a:t>ló</a:t>
            </a:r>
            <a:r>
              <a:rPr lang="en-US" sz="2800" dirty="0">
                <a:latin typeface="Times New Roman"/>
                <a:ea typeface="Calibri"/>
              </a:rPr>
              <a:t> </a:t>
            </a:r>
            <a:r>
              <a:rPr lang="en-US" sz="2800" dirty="0" err="1">
                <a:latin typeface="Times New Roman"/>
                <a:ea typeface="Calibri"/>
              </a:rPr>
              <a:t>phân</a:t>
            </a:r>
            <a:r>
              <a:rPr lang="en-US" sz="2800" dirty="0">
                <a:latin typeface="Times New Roman"/>
                <a:ea typeface="Calibri"/>
              </a:rPr>
              <a:t> </a:t>
            </a:r>
            <a:r>
              <a:rPr lang="en-US" sz="2800" dirty="0" err="1">
                <a:latin typeface="Times New Roman"/>
                <a:ea typeface="Calibri"/>
              </a:rPr>
              <a:t>kì</a:t>
            </a:r>
            <a:r>
              <a:rPr lang="en-US" sz="2800" dirty="0">
                <a:latin typeface="Times New Roman"/>
                <a:ea typeface="Calibri"/>
              </a:rPr>
              <a:t>. Do </a:t>
            </a:r>
            <a:r>
              <a:rPr lang="en-US" sz="2800" dirty="0" err="1">
                <a:latin typeface="Times New Roman"/>
                <a:ea typeface="Calibri"/>
              </a:rPr>
              <a:t>đó</a:t>
            </a:r>
            <a:r>
              <a:rPr lang="en-US" sz="2800" dirty="0">
                <a:latin typeface="Times New Roman"/>
                <a:ea typeface="Calibri"/>
              </a:rPr>
              <a:t>, </a:t>
            </a:r>
            <a:r>
              <a:rPr lang="en-US" sz="2800" dirty="0" err="1">
                <a:latin typeface="Times New Roman"/>
                <a:ea typeface="Calibri"/>
              </a:rPr>
              <a:t>thấu</a:t>
            </a:r>
            <a:r>
              <a:rPr lang="en-US" sz="2800" dirty="0">
                <a:latin typeface="Times New Roman"/>
                <a:ea typeface="Calibri"/>
              </a:rPr>
              <a:t> </a:t>
            </a:r>
            <a:r>
              <a:rPr lang="en-US" sz="2800" dirty="0" err="1">
                <a:latin typeface="Times New Roman"/>
                <a:ea typeface="Calibri"/>
              </a:rPr>
              <a:t>kính</a:t>
            </a:r>
            <a:r>
              <a:rPr lang="en-US" sz="2800" dirty="0">
                <a:latin typeface="Times New Roman"/>
                <a:ea typeface="Calibri"/>
              </a:rPr>
              <a:t> </a:t>
            </a:r>
            <a:r>
              <a:rPr lang="en-US" sz="2800" dirty="0" err="1">
                <a:latin typeface="Times New Roman"/>
                <a:ea typeface="Calibri"/>
              </a:rPr>
              <a:t>rìa</a:t>
            </a:r>
            <a:r>
              <a:rPr lang="en-US" sz="2800" dirty="0">
                <a:latin typeface="Times New Roman"/>
                <a:ea typeface="Calibri"/>
              </a:rPr>
              <a:t> </a:t>
            </a:r>
            <a:r>
              <a:rPr lang="en-US" sz="2800" dirty="0" err="1">
                <a:latin typeface="Times New Roman"/>
                <a:ea typeface="Calibri"/>
              </a:rPr>
              <a:t>dày</a:t>
            </a:r>
            <a:r>
              <a:rPr lang="en-US" sz="2800" dirty="0">
                <a:latin typeface="Times New Roman"/>
                <a:ea typeface="Calibri"/>
              </a:rPr>
              <a:t> </a:t>
            </a:r>
            <a:r>
              <a:rPr lang="en-US" sz="2800" dirty="0" err="1">
                <a:latin typeface="Times New Roman"/>
                <a:ea typeface="Calibri"/>
              </a:rPr>
              <a:t>là</a:t>
            </a:r>
            <a:r>
              <a:rPr lang="en-US" sz="2800" dirty="0">
                <a:latin typeface="Times New Roman"/>
                <a:ea typeface="Calibri"/>
              </a:rPr>
              <a:t> </a:t>
            </a:r>
            <a:r>
              <a:rPr lang="en-US" sz="2800" dirty="0" err="1">
                <a:latin typeface="Times New Roman"/>
                <a:ea typeface="Calibri"/>
              </a:rPr>
              <a:t>thấu</a:t>
            </a:r>
            <a:r>
              <a:rPr lang="en-US" sz="2800" dirty="0">
                <a:latin typeface="Times New Roman"/>
                <a:ea typeface="Calibri"/>
              </a:rPr>
              <a:t> </a:t>
            </a:r>
            <a:r>
              <a:rPr lang="en-US" sz="2800" dirty="0" err="1">
                <a:latin typeface="Times New Roman"/>
                <a:ea typeface="Calibri"/>
              </a:rPr>
              <a:t>kính</a:t>
            </a:r>
            <a:r>
              <a:rPr lang="en-US" sz="2800" dirty="0">
                <a:latin typeface="Times New Roman"/>
                <a:ea typeface="Calibri"/>
              </a:rPr>
              <a:t> </a:t>
            </a:r>
            <a:r>
              <a:rPr lang="en-US" sz="2800" dirty="0" err="1">
                <a:latin typeface="Times New Roman"/>
                <a:ea typeface="Calibri"/>
              </a:rPr>
              <a:t>phân</a:t>
            </a:r>
            <a:r>
              <a:rPr lang="en-US" sz="2800" dirty="0">
                <a:latin typeface="Times New Roman"/>
                <a:ea typeface="Calibri"/>
              </a:rPr>
              <a:t> </a:t>
            </a:r>
            <a:r>
              <a:rPr lang="en-US" sz="2800" dirty="0" err="1">
                <a:latin typeface="Times New Roman"/>
                <a:ea typeface="Calibri"/>
              </a:rPr>
              <a:t>kì</a:t>
            </a:r>
            <a:r>
              <a:rPr lang="en-US" sz="2800" dirty="0">
                <a:latin typeface="Times New Roman"/>
                <a:ea typeface="Calibri"/>
              </a:rPr>
              <a:t>.</a:t>
            </a:r>
            <a:endParaRPr lang="en-US" sz="2800" dirty="0"/>
          </a:p>
        </p:txBody>
      </p:sp>
      <p:sp>
        <p:nvSpPr>
          <p:cNvPr id="4" name="Rectangle 3"/>
          <p:cNvSpPr/>
          <p:nvPr/>
        </p:nvSpPr>
        <p:spPr>
          <a:xfrm>
            <a:off x="43774" y="457213"/>
            <a:ext cx="9024026" cy="1384995"/>
          </a:xfrm>
          <a:prstGeom prst="rect">
            <a:avLst/>
          </a:prstGeom>
        </p:spPr>
        <p:txBody>
          <a:bodyPr wrap="square">
            <a:spAutoFit/>
          </a:bodyPr>
          <a:lstStyle/>
          <a:p>
            <a:r>
              <a:rPr lang="en-US" sz="2800" dirty="0">
                <a:solidFill>
                  <a:prstClr val="black"/>
                </a:solidFill>
                <a:latin typeface="Times New Roman"/>
                <a:ea typeface="Calibri"/>
              </a:rPr>
              <a:t>+ </a:t>
            </a:r>
            <a:r>
              <a:rPr lang="en-US" sz="2800" dirty="0" err="1">
                <a:solidFill>
                  <a:prstClr val="black"/>
                </a:solidFill>
                <a:latin typeface="Times New Roman"/>
                <a:ea typeface="Calibri"/>
              </a:rPr>
              <a:t>Khi</a:t>
            </a:r>
            <a:r>
              <a:rPr lang="en-US" sz="2800" dirty="0">
                <a:solidFill>
                  <a:prstClr val="black"/>
                </a:solidFill>
                <a:latin typeface="Times New Roman"/>
                <a:ea typeface="Calibri"/>
              </a:rPr>
              <a:t> </a:t>
            </a:r>
            <a:r>
              <a:rPr lang="en-US" sz="2800" dirty="0" err="1">
                <a:solidFill>
                  <a:prstClr val="black"/>
                </a:solidFill>
                <a:latin typeface="Times New Roman"/>
                <a:ea typeface="Calibri"/>
              </a:rPr>
              <a:t>chiếu</a:t>
            </a:r>
            <a:r>
              <a:rPr lang="en-US" sz="2800" dirty="0">
                <a:solidFill>
                  <a:prstClr val="black"/>
                </a:solidFill>
                <a:latin typeface="Times New Roman"/>
                <a:ea typeface="Calibri"/>
              </a:rPr>
              <a:t> </a:t>
            </a:r>
            <a:r>
              <a:rPr lang="en-US" sz="2800" dirty="0" err="1">
                <a:solidFill>
                  <a:prstClr val="black"/>
                </a:solidFill>
                <a:latin typeface="Times New Roman"/>
                <a:ea typeface="Calibri"/>
              </a:rPr>
              <a:t>chùm</a:t>
            </a:r>
            <a:r>
              <a:rPr lang="en-US" sz="2800" dirty="0">
                <a:solidFill>
                  <a:prstClr val="black"/>
                </a:solidFill>
                <a:latin typeface="Times New Roman"/>
                <a:ea typeface="Calibri"/>
              </a:rPr>
              <a:t> </a:t>
            </a:r>
            <a:r>
              <a:rPr lang="en-US" sz="2800" dirty="0" err="1">
                <a:solidFill>
                  <a:prstClr val="black"/>
                </a:solidFill>
                <a:latin typeface="Times New Roman"/>
                <a:ea typeface="Calibri"/>
              </a:rPr>
              <a:t>sáng</a:t>
            </a:r>
            <a:r>
              <a:rPr lang="en-US" sz="2800" dirty="0">
                <a:solidFill>
                  <a:prstClr val="black"/>
                </a:solidFill>
                <a:latin typeface="Times New Roman"/>
                <a:ea typeface="Calibri"/>
              </a:rPr>
              <a:t> song </a:t>
            </a:r>
            <a:r>
              <a:rPr lang="en-US" sz="2800" dirty="0" err="1">
                <a:solidFill>
                  <a:prstClr val="black"/>
                </a:solidFill>
                <a:latin typeface="Times New Roman"/>
                <a:ea typeface="Calibri"/>
              </a:rPr>
              <a:t>song</a:t>
            </a:r>
            <a:r>
              <a:rPr lang="en-US" sz="2800" dirty="0">
                <a:solidFill>
                  <a:prstClr val="black"/>
                </a:solidFill>
                <a:latin typeface="Times New Roman"/>
                <a:ea typeface="Calibri"/>
              </a:rPr>
              <a:t> qua </a:t>
            </a:r>
            <a:r>
              <a:rPr lang="en-US" sz="2800" dirty="0" err="1">
                <a:solidFill>
                  <a:prstClr val="black"/>
                </a:solidFill>
                <a:latin typeface="Times New Roman"/>
                <a:ea typeface="Calibri"/>
              </a:rPr>
              <a:t>thấu</a:t>
            </a:r>
            <a:r>
              <a:rPr lang="en-US" sz="2800" dirty="0">
                <a:solidFill>
                  <a:prstClr val="black"/>
                </a:solidFill>
                <a:latin typeface="Times New Roman"/>
                <a:ea typeface="Calibri"/>
              </a:rPr>
              <a:t> </a:t>
            </a:r>
            <a:r>
              <a:rPr lang="en-US" sz="2800" dirty="0" err="1">
                <a:solidFill>
                  <a:prstClr val="black"/>
                </a:solidFill>
                <a:latin typeface="Times New Roman"/>
                <a:ea typeface="Calibri"/>
              </a:rPr>
              <a:t>kính</a:t>
            </a:r>
            <a:r>
              <a:rPr lang="en-US" sz="2800" dirty="0">
                <a:solidFill>
                  <a:prstClr val="black"/>
                </a:solidFill>
                <a:latin typeface="Times New Roman"/>
                <a:ea typeface="Calibri"/>
              </a:rPr>
              <a:t> </a:t>
            </a:r>
            <a:r>
              <a:rPr lang="en-US" sz="2800" dirty="0" err="1">
                <a:solidFill>
                  <a:prstClr val="black"/>
                </a:solidFill>
                <a:latin typeface="Times New Roman"/>
                <a:ea typeface="Calibri"/>
              </a:rPr>
              <a:t>rìa</a:t>
            </a:r>
            <a:r>
              <a:rPr lang="en-US" sz="2800" dirty="0">
                <a:solidFill>
                  <a:prstClr val="black"/>
                </a:solidFill>
                <a:latin typeface="Times New Roman"/>
                <a:ea typeface="Calibri"/>
              </a:rPr>
              <a:t> </a:t>
            </a:r>
            <a:r>
              <a:rPr lang="en-US" sz="2800" dirty="0" err="1">
                <a:solidFill>
                  <a:prstClr val="black"/>
                </a:solidFill>
                <a:latin typeface="Times New Roman"/>
                <a:ea typeface="Calibri"/>
              </a:rPr>
              <a:t>mỏng</a:t>
            </a:r>
            <a:r>
              <a:rPr lang="en-US" sz="2800" dirty="0">
                <a:solidFill>
                  <a:prstClr val="black"/>
                </a:solidFill>
                <a:latin typeface="Times New Roman"/>
                <a:ea typeface="Calibri"/>
              </a:rPr>
              <a:t> ta </a:t>
            </a:r>
            <a:r>
              <a:rPr lang="en-US" sz="2800" dirty="0" err="1">
                <a:solidFill>
                  <a:prstClr val="black"/>
                </a:solidFill>
                <a:latin typeface="Times New Roman"/>
                <a:ea typeface="Calibri"/>
              </a:rPr>
              <a:t>thu</a:t>
            </a:r>
            <a:r>
              <a:rPr lang="en-US" sz="2800" dirty="0">
                <a:solidFill>
                  <a:prstClr val="black"/>
                </a:solidFill>
                <a:latin typeface="Times New Roman"/>
                <a:ea typeface="Calibri"/>
              </a:rPr>
              <a:t> </a:t>
            </a:r>
            <a:r>
              <a:rPr lang="en-US" sz="2800" dirty="0" err="1">
                <a:solidFill>
                  <a:prstClr val="black"/>
                </a:solidFill>
                <a:latin typeface="Times New Roman"/>
                <a:ea typeface="Calibri"/>
              </a:rPr>
              <a:t>được</a:t>
            </a:r>
            <a:r>
              <a:rPr lang="en-US" sz="2800" dirty="0">
                <a:solidFill>
                  <a:prstClr val="black"/>
                </a:solidFill>
                <a:latin typeface="Times New Roman"/>
                <a:ea typeface="Calibri"/>
              </a:rPr>
              <a:t> </a:t>
            </a:r>
            <a:r>
              <a:rPr lang="en-US" sz="2800" dirty="0" err="1">
                <a:solidFill>
                  <a:prstClr val="black"/>
                </a:solidFill>
                <a:latin typeface="Times New Roman"/>
                <a:ea typeface="Calibri"/>
              </a:rPr>
              <a:t>chùm</a:t>
            </a:r>
            <a:r>
              <a:rPr lang="en-US" sz="2800" dirty="0">
                <a:solidFill>
                  <a:prstClr val="black"/>
                </a:solidFill>
                <a:latin typeface="Times New Roman"/>
                <a:ea typeface="Calibri"/>
              </a:rPr>
              <a:t> </a:t>
            </a:r>
            <a:r>
              <a:rPr lang="en-US" sz="2800" dirty="0" err="1">
                <a:solidFill>
                  <a:prstClr val="black"/>
                </a:solidFill>
                <a:latin typeface="Times New Roman"/>
                <a:ea typeface="Calibri"/>
              </a:rPr>
              <a:t>tia</a:t>
            </a:r>
            <a:r>
              <a:rPr lang="en-US" sz="2800" dirty="0">
                <a:solidFill>
                  <a:prstClr val="black"/>
                </a:solidFill>
                <a:latin typeface="Times New Roman"/>
                <a:ea typeface="Calibri"/>
              </a:rPr>
              <a:t> </a:t>
            </a:r>
            <a:r>
              <a:rPr lang="en-US" sz="2800" dirty="0" err="1">
                <a:solidFill>
                  <a:prstClr val="black"/>
                </a:solidFill>
                <a:latin typeface="Times New Roman"/>
                <a:ea typeface="Calibri"/>
              </a:rPr>
              <a:t>ló</a:t>
            </a:r>
            <a:r>
              <a:rPr lang="en-US" sz="2800" dirty="0">
                <a:solidFill>
                  <a:prstClr val="black"/>
                </a:solidFill>
                <a:latin typeface="Times New Roman"/>
                <a:ea typeface="Calibri"/>
              </a:rPr>
              <a:t> </a:t>
            </a:r>
            <a:r>
              <a:rPr lang="en-US" sz="2800" dirty="0" err="1">
                <a:solidFill>
                  <a:prstClr val="black"/>
                </a:solidFill>
                <a:latin typeface="Times New Roman"/>
                <a:ea typeface="Calibri"/>
              </a:rPr>
              <a:t>hội</a:t>
            </a:r>
            <a:r>
              <a:rPr lang="en-US" sz="2800" dirty="0">
                <a:solidFill>
                  <a:prstClr val="black"/>
                </a:solidFill>
                <a:latin typeface="Times New Roman"/>
                <a:ea typeface="Calibri"/>
              </a:rPr>
              <a:t> </a:t>
            </a:r>
            <a:r>
              <a:rPr lang="en-US" sz="2800" dirty="0" err="1">
                <a:solidFill>
                  <a:prstClr val="black"/>
                </a:solidFill>
                <a:latin typeface="Times New Roman"/>
                <a:ea typeface="Calibri"/>
              </a:rPr>
              <a:t>tụ</a:t>
            </a:r>
            <a:r>
              <a:rPr lang="en-US" sz="2800" dirty="0">
                <a:solidFill>
                  <a:prstClr val="black"/>
                </a:solidFill>
                <a:latin typeface="Times New Roman"/>
                <a:ea typeface="Calibri"/>
              </a:rPr>
              <a:t>. Do </a:t>
            </a:r>
            <a:r>
              <a:rPr lang="en-US" sz="2800" dirty="0" err="1">
                <a:solidFill>
                  <a:prstClr val="black"/>
                </a:solidFill>
                <a:latin typeface="Times New Roman"/>
                <a:ea typeface="Calibri"/>
              </a:rPr>
              <a:t>đó</a:t>
            </a:r>
            <a:r>
              <a:rPr lang="en-US" sz="2800" dirty="0">
                <a:solidFill>
                  <a:prstClr val="black"/>
                </a:solidFill>
                <a:latin typeface="Times New Roman"/>
                <a:ea typeface="Calibri"/>
              </a:rPr>
              <a:t>, </a:t>
            </a:r>
            <a:r>
              <a:rPr lang="en-US" sz="2800" dirty="0" err="1">
                <a:solidFill>
                  <a:prstClr val="black"/>
                </a:solidFill>
                <a:latin typeface="Times New Roman"/>
                <a:ea typeface="Calibri"/>
              </a:rPr>
              <a:t>thấu</a:t>
            </a:r>
            <a:r>
              <a:rPr lang="en-US" sz="2800" dirty="0">
                <a:solidFill>
                  <a:prstClr val="black"/>
                </a:solidFill>
                <a:latin typeface="Times New Roman"/>
                <a:ea typeface="Calibri"/>
              </a:rPr>
              <a:t> </a:t>
            </a:r>
            <a:r>
              <a:rPr lang="en-US" sz="2800" dirty="0" err="1">
                <a:solidFill>
                  <a:prstClr val="black"/>
                </a:solidFill>
                <a:latin typeface="Times New Roman"/>
                <a:ea typeface="Calibri"/>
              </a:rPr>
              <a:t>kính</a:t>
            </a:r>
            <a:r>
              <a:rPr lang="en-US" sz="2800" dirty="0">
                <a:solidFill>
                  <a:prstClr val="black"/>
                </a:solidFill>
                <a:latin typeface="Times New Roman"/>
                <a:ea typeface="Calibri"/>
              </a:rPr>
              <a:t> </a:t>
            </a:r>
            <a:r>
              <a:rPr lang="en-US" sz="2800" dirty="0" err="1">
                <a:solidFill>
                  <a:prstClr val="black"/>
                </a:solidFill>
                <a:latin typeface="Times New Roman"/>
                <a:ea typeface="Calibri"/>
              </a:rPr>
              <a:t>rìa</a:t>
            </a:r>
            <a:r>
              <a:rPr lang="en-US" sz="2800" dirty="0">
                <a:solidFill>
                  <a:prstClr val="black"/>
                </a:solidFill>
                <a:latin typeface="Times New Roman"/>
                <a:ea typeface="Calibri"/>
              </a:rPr>
              <a:t> </a:t>
            </a:r>
            <a:r>
              <a:rPr lang="en-US" sz="2800" dirty="0" err="1">
                <a:solidFill>
                  <a:prstClr val="black"/>
                </a:solidFill>
                <a:latin typeface="Times New Roman"/>
                <a:ea typeface="Calibri"/>
              </a:rPr>
              <a:t>mỏng</a:t>
            </a:r>
            <a:r>
              <a:rPr lang="en-US" sz="2800" dirty="0">
                <a:solidFill>
                  <a:prstClr val="black"/>
                </a:solidFill>
                <a:latin typeface="Times New Roman"/>
                <a:ea typeface="Calibri"/>
              </a:rPr>
              <a:t> </a:t>
            </a:r>
            <a:r>
              <a:rPr lang="en-US" sz="2800" dirty="0" err="1">
                <a:solidFill>
                  <a:prstClr val="black"/>
                </a:solidFill>
                <a:latin typeface="Times New Roman"/>
                <a:ea typeface="Calibri"/>
              </a:rPr>
              <a:t>là</a:t>
            </a:r>
            <a:r>
              <a:rPr lang="en-US" sz="2800" dirty="0">
                <a:solidFill>
                  <a:prstClr val="black"/>
                </a:solidFill>
                <a:latin typeface="Times New Roman"/>
                <a:ea typeface="Calibri"/>
              </a:rPr>
              <a:t> </a:t>
            </a:r>
            <a:r>
              <a:rPr lang="en-US" sz="2800" dirty="0" err="1">
                <a:solidFill>
                  <a:prstClr val="black"/>
                </a:solidFill>
                <a:latin typeface="Times New Roman"/>
                <a:ea typeface="Calibri"/>
              </a:rPr>
              <a:t>thấu</a:t>
            </a:r>
            <a:r>
              <a:rPr lang="en-US" sz="2800" dirty="0">
                <a:solidFill>
                  <a:prstClr val="black"/>
                </a:solidFill>
                <a:latin typeface="Times New Roman"/>
                <a:ea typeface="Calibri"/>
              </a:rPr>
              <a:t> </a:t>
            </a:r>
            <a:r>
              <a:rPr lang="en-US" sz="2800" dirty="0" err="1">
                <a:solidFill>
                  <a:prstClr val="black"/>
                </a:solidFill>
                <a:latin typeface="Times New Roman"/>
                <a:ea typeface="Calibri"/>
              </a:rPr>
              <a:t>kính</a:t>
            </a:r>
            <a:r>
              <a:rPr lang="en-US" sz="2800" dirty="0">
                <a:solidFill>
                  <a:prstClr val="black"/>
                </a:solidFill>
                <a:latin typeface="Times New Roman"/>
                <a:ea typeface="Calibri"/>
              </a:rPr>
              <a:t> </a:t>
            </a:r>
            <a:r>
              <a:rPr lang="en-US" sz="2800" dirty="0" err="1">
                <a:solidFill>
                  <a:prstClr val="black"/>
                </a:solidFill>
                <a:latin typeface="Times New Roman"/>
                <a:ea typeface="Calibri"/>
              </a:rPr>
              <a:t>hội</a:t>
            </a:r>
            <a:r>
              <a:rPr lang="en-US" sz="2800" dirty="0">
                <a:solidFill>
                  <a:prstClr val="black"/>
                </a:solidFill>
                <a:latin typeface="Times New Roman"/>
                <a:ea typeface="Calibri"/>
              </a:rPr>
              <a:t> </a:t>
            </a:r>
            <a:r>
              <a:rPr lang="en-US" sz="2800" dirty="0" err="1">
                <a:solidFill>
                  <a:prstClr val="black"/>
                </a:solidFill>
                <a:latin typeface="Times New Roman"/>
                <a:ea typeface="Calibri"/>
              </a:rPr>
              <a:t>tụ</a:t>
            </a:r>
            <a:r>
              <a:rPr lang="en-US" sz="2800" dirty="0">
                <a:solidFill>
                  <a:prstClr val="black"/>
                </a:solidFill>
                <a:latin typeface="Times New Roman"/>
                <a:ea typeface="Calibri"/>
              </a:rPr>
              <a:t>. </a:t>
            </a:r>
            <a:endParaRPr lang="en-US" sz="28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42208"/>
            <a:ext cx="9067800" cy="1838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74" y="5021956"/>
            <a:ext cx="9024026" cy="1531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1630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266"/>
                                        </p:tgtEl>
                                        <p:attrNameLst>
                                          <p:attrName>style.visibility</p:attrName>
                                        </p:attrNameLst>
                                      </p:cBhvr>
                                      <p:to>
                                        <p:strVal val="visible"/>
                                      </p:to>
                                    </p:set>
                                    <p:animEffect transition="in" filter="fade">
                                      <p:cBhvr>
                                        <p:cTn id="21" dur="1000"/>
                                        <p:tgtEl>
                                          <p:spTgt spid="11266"/>
                                        </p:tgtEl>
                                      </p:cBhvr>
                                    </p:animEffect>
                                    <p:anim calcmode="lin" valueType="num">
                                      <p:cBhvr>
                                        <p:cTn id="22" dur="1000" fill="hold"/>
                                        <p:tgtEl>
                                          <p:spTgt spid="11266"/>
                                        </p:tgtEl>
                                        <p:attrNameLst>
                                          <p:attrName>ppt_x</p:attrName>
                                        </p:attrNameLst>
                                      </p:cBhvr>
                                      <p:tavLst>
                                        <p:tav tm="0">
                                          <p:val>
                                            <p:strVal val="#ppt_x"/>
                                          </p:val>
                                        </p:tav>
                                        <p:tav tm="100000">
                                          <p:val>
                                            <p:strVal val="#ppt_x"/>
                                          </p:val>
                                        </p:tav>
                                      </p:tavLst>
                                    </p:anim>
                                    <p:anim calcmode="lin" valueType="num">
                                      <p:cBhvr>
                                        <p:cTn id="23" dur="1000" fill="hold"/>
                                        <p:tgtEl>
                                          <p:spTgt spid="1126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circle(in)">
                                      <p:cBhvr>
                                        <p:cTn id="28" dur="20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1267"/>
                                        </p:tgtEl>
                                        <p:attrNameLst>
                                          <p:attrName>style.visibility</p:attrName>
                                        </p:attrNameLst>
                                      </p:cBhvr>
                                      <p:to>
                                        <p:strVal val="visible"/>
                                      </p:to>
                                    </p:set>
                                    <p:animEffect transition="in" filter="wipe(down)">
                                      <p:cBhvr>
                                        <p:cTn id="33"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1252</TotalTime>
  <Words>2085</Words>
  <Application>Microsoft Office PowerPoint</Application>
  <PresentationFormat>On-screen Show (4:3)</PresentationFormat>
  <Paragraphs>126</Paragraphs>
  <Slides>27</Slides>
  <Notes>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27</vt:i4>
      </vt:variant>
    </vt:vector>
  </HeadingPairs>
  <TitlesOfParts>
    <vt:vector size="35" baseType="lpstr">
      <vt:lpstr>Arial</vt:lpstr>
      <vt:lpstr>Calibri</vt:lpstr>
      <vt:lpstr>Comic Sans MS</vt:lpstr>
      <vt:lpstr>Times New Roman</vt:lpstr>
      <vt:lpstr>Office Theme</vt:lpstr>
      <vt:lpstr>2_Office Theme</vt:lpstr>
      <vt:lpstr>3_Office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Ha Nguyen</cp:lastModifiedBy>
  <cp:revision>66</cp:revision>
  <dcterms:created xsi:type="dcterms:W3CDTF">2024-05-31T16:26:56Z</dcterms:created>
  <dcterms:modified xsi:type="dcterms:W3CDTF">2024-12-08T10:42:12Z</dcterms:modified>
</cp:coreProperties>
</file>