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7" d="100"/>
          <a:sy n="97" d="100"/>
        </p:scale>
        <p:origin x="1042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3.png"/><Relationship Id="rId18" Type="http://schemas.openxmlformats.org/officeDocument/2006/relationships/image" Target="../media/image145.png"/><Relationship Id="rId3" Type="http://schemas.openxmlformats.org/officeDocument/2006/relationships/image" Target="../media/image124.png"/><Relationship Id="rId21" Type="http://schemas.openxmlformats.org/officeDocument/2006/relationships/slide" Target="slide37.xml"/><Relationship Id="rId7" Type="http://schemas.openxmlformats.org/officeDocument/2006/relationships/image" Target="../media/image133.png"/><Relationship Id="rId12" Type="http://schemas.openxmlformats.org/officeDocument/2006/relationships/image" Target="../media/image140.png"/><Relationship Id="rId17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11" Type="http://schemas.openxmlformats.org/officeDocument/2006/relationships/image" Target="../media/image139.png"/><Relationship Id="rId24" Type="http://schemas.openxmlformats.org/officeDocument/2006/relationships/slide" Target="slide40.xml"/><Relationship Id="rId5" Type="http://schemas.openxmlformats.org/officeDocument/2006/relationships/image" Target="../media/image130.png"/><Relationship Id="rId15" Type="http://schemas.openxmlformats.org/officeDocument/2006/relationships/image" Target="../media/image142.png"/><Relationship Id="rId23" Type="http://schemas.openxmlformats.org/officeDocument/2006/relationships/slide" Target="slide39.xml"/><Relationship Id="rId10" Type="http://schemas.openxmlformats.org/officeDocument/2006/relationships/image" Target="../media/image135.png"/><Relationship Id="rId19" Type="http://schemas.openxmlformats.org/officeDocument/2006/relationships/image" Target="../media/image147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4904" y="3762211"/>
                <a:ext cx="4716291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;   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04" y="3762211"/>
                <a:ext cx="4716291" cy="938719"/>
              </a:xfrm>
              <a:prstGeom prst="rect">
                <a:avLst/>
              </a:prstGeom>
              <a:blipFill>
                <a:blip r:embed="rId4"/>
                <a:stretch>
                  <a:fillRect l="-2070" r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927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Cambria Math</vt:lpstr>
      <vt:lpstr>Arial</vt:lpstr>
      <vt:lpstr>Times New Roman</vt:lpstr>
      <vt:lpstr>Calibri Light</vt:lpstr>
      <vt:lpstr>Calibri</vt:lpstr>
      <vt:lpstr>Gungsuh</vt:lpstr>
      <vt:lpstr>Wingdings</vt:lpstr>
      <vt:lpstr>Open Sans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Xuan Nu</cp:lastModifiedBy>
  <cp:revision>10</cp:revision>
  <dcterms:modified xsi:type="dcterms:W3CDTF">2024-09-25T02:09:00Z</dcterms:modified>
</cp:coreProperties>
</file>