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2"/>
  </p:notesMasterIdLst>
  <p:sldIdLst>
    <p:sldId id="256" r:id="rId2"/>
    <p:sldId id="263" r:id="rId3"/>
    <p:sldId id="260" r:id="rId4"/>
    <p:sldId id="311" r:id="rId5"/>
    <p:sldId id="258" r:id="rId6"/>
    <p:sldId id="312" r:id="rId7"/>
    <p:sldId id="313" r:id="rId8"/>
    <p:sldId id="314" r:id="rId9"/>
    <p:sldId id="315" r:id="rId10"/>
    <p:sldId id="316" r:id="rId11"/>
    <p:sldId id="317" r:id="rId12"/>
    <p:sldId id="259" r:id="rId13"/>
    <p:sldId id="319" r:id="rId14"/>
    <p:sldId id="318" r:id="rId15"/>
    <p:sldId id="320" r:id="rId16"/>
    <p:sldId id="321" r:id="rId17"/>
    <p:sldId id="322" r:id="rId18"/>
    <p:sldId id="323" r:id="rId19"/>
    <p:sldId id="324" r:id="rId20"/>
    <p:sldId id="328" r:id="rId21"/>
    <p:sldId id="329" r:id="rId22"/>
    <p:sldId id="326" r:id="rId23"/>
    <p:sldId id="332" r:id="rId24"/>
    <p:sldId id="331" r:id="rId25"/>
    <p:sldId id="330" r:id="rId26"/>
    <p:sldId id="265" r:id="rId27"/>
    <p:sldId id="333" r:id="rId28"/>
    <p:sldId id="334" r:id="rId29"/>
    <p:sldId id="267" r:id="rId30"/>
    <p:sldId id="268" r:id="rId31"/>
  </p:sldIdLst>
  <p:sldSz cx="9144000" cy="5143500" type="screen16x9"/>
  <p:notesSz cx="6858000" cy="9144000"/>
  <p:embeddedFontLst>
    <p:embeddedFont>
      <p:font typeface="Montserrat Medium" panose="020B0604020202020204" charset="0"/>
      <p:regular r:id="rId33"/>
      <p:bold r:id="rId34"/>
      <p:italic r:id="rId35"/>
      <p:boldItalic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Anaheim" panose="020B0604020202020204" charset="0"/>
      <p:regular r:id="rId41"/>
    </p:embeddedFont>
    <p:embeddedFont>
      <p:font typeface="Bebas Neue" panose="020B0604020202020204" charset="0"/>
      <p:regular r:id="rId42"/>
    </p:embeddedFont>
    <p:embeddedFont>
      <p:font typeface="Mongolian Baiti" panose="03000500000000000000" pitchFamily="66" charset="0"/>
      <p:regular r:id="rId43"/>
    </p:embeddedFont>
    <p:embeddedFont>
      <p:font typeface="Roboto Medium" panose="020B0604020202020204" charset="0"/>
      <p:regular r:id="rId44"/>
      <p:bold r:id="rId45"/>
      <p:italic r:id="rId46"/>
      <p:boldItalic r:id="rId47"/>
    </p:embeddedFont>
    <p:embeddedFont>
      <p:font typeface="PT Sans" panose="020B0604020202020204" charset="0"/>
      <p:regular r:id="rId48"/>
      <p:bold r:id="rId49"/>
      <p:italic r:id="rId50"/>
      <p:boldItalic r:id="rId51"/>
    </p:embeddedFont>
    <p:embeddedFont>
      <p:font typeface="Montserrat SemiBold" panose="020B060402020202020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819B93-0C4D-4961-A298-FFCD868AC83C}">
  <a:tblStyle styleId="{CA819B93-0C4D-4961-A298-FFCD868AC8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0491CE6-4439-4794-B26E-1607DC24D5B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1" autoAdjust="0"/>
    <p:restoredTop sz="92768" autoAdjust="0"/>
  </p:normalViewPr>
  <p:slideViewPr>
    <p:cSldViewPr snapToGrid="0">
      <p:cViewPr>
        <p:scale>
          <a:sx n="50" d="100"/>
          <a:sy n="50" d="100"/>
        </p:scale>
        <p:origin x="173" y="9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10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78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64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3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35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14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44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33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Call</a:t>
            </a:r>
            <a:r>
              <a:rPr lang="en-US" baseline="0" dirty="0" smtClean="0"/>
              <a:t> 1 student in each pair randomly to ask and answer the 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82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49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20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22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285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207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389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17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67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9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7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38803" y="132127"/>
            <a:ext cx="8666404" cy="4955740"/>
          </a:xfrm>
          <a:custGeom>
            <a:avLst/>
            <a:gdLst/>
            <a:ahLst/>
            <a:cxnLst/>
            <a:rect l="l" t="t" r="r" b="b"/>
            <a:pathLst>
              <a:path w="59972" h="34294" extrusionOk="0">
                <a:moveTo>
                  <a:pt x="36811" y="0"/>
                </a:moveTo>
                <a:cubicBezTo>
                  <a:pt x="35206" y="0"/>
                  <a:pt x="33380" y="471"/>
                  <a:pt x="31247" y="1537"/>
                </a:cubicBezTo>
                <a:cubicBezTo>
                  <a:pt x="29139" y="2586"/>
                  <a:pt x="27555" y="2942"/>
                  <a:pt x="26154" y="2942"/>
                </a:cubicBezTo>
                <a:cubicBezTo>
                  <a:pt x="23251" y="2942"/>
                  <a:pt x="21125" y="1416"/>
                  <a:pt x="16718" y="1355"/>
                </a:cubicBezTo>
                <a:cubicBezTo>
                  <a:pt x="16678" y="1354"/>
                  <a:pt x="16637" y="1353"/>
                  <a:pt x="16596" y="1353"/>
                </a:cubicBezTo>
                <a:cubicBezTo>
                  <a:pt x="14144" y="1353"/>
                  <a:pt x="11695" y="3142"/>
                  <a:pt x="11247" y="4607"/>
                </a:cubicBezTo>
                <a:cubicBezTo>
                  <a:pt x="10305" y="7798"/>
                  <a:pt x="8329" y="11111"/>
                  <a:pt x="5502" y="12662"/>
                </a:cubicBezTo>
                <a:cubicBezTo>
                  <a:pt x="1" y="15701"/>
                  <a:pt x="1460" y="22327"/>
                  <a:pt x="6475" y="24090"/>
                </a:cubicBezTo>
                <a:cubicBezTo>
                  <a:pt x="14773" y="27130"/>
                  <a:pt x="11642" y="29805"/>
                  <a:pt x="16110" y="32905"/>
                </a:cubicBezTo>
                <a:cubicBezTo>
                  <a:pt x="17141" y="33622"/>
                  <a:pt x="18123" y="33883"/>
                  <a:pt x="19124" y="33883"/>
                </a:cubicBezTo>
                <a:cubicBezTo>
                  <a:pt x="21804" y="33883"/>
                  <a:pt x="24617" y="32013"/>
                  <a:pt x="28839" y="32013"/>
                </a:cubicBezTo>
                <a:cubicBezTo>
                  <a:pt x="29926" y="32013"/>
                  <a:pt x="31107" y="32137"/>
                  <a:pt x="32402" y="32449"/>
                </a:cubicBezTo>
                <a:cubicBezTo>
                  <a:pt x="36246" y="33375"/>
                  <a:pt x="39510" y="34293"/>
                  <a:pt x="42188" y="34293"/>
                </a:cubicBezTo>
                <a:cubicBezTo>
                  <a:pt x="45226" y="34293"/>
                  <a:pt x="47510" y="33110"/>
                  <a:pt x="49029" y="29410"/>
                </a:cubicBezTo>
                <a:cubicBezTo>
                  <a:pt x="51856" y="22510"/>
                  <a:pt x="53619" y="25245"/>
                  <a:pt x="56780" y="21780"/>
                </a:cubicBezTo>
                <a:cubicBezTo>
                  <a:pt x="59971" y="18285"/>
                  <a:pt x="58391" y="11902"/>
                  <a:pt x="51856" y="10382"/>
                </a:cubicBezTo>
                <a:cubicBezTo>
                  <a:pt x="45290" y="8893"/>
                  <a:pt x="46020" y="6674"/>
                  <a:pt x="44530" y="4728"/>
                </a:cubicBezTo>
                <a:cubicBezTo>
                  <a:pt x="42395" y="1922"/>
                  <a:pt x="40056" y="0"/>
                  <a:pt x="368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51975" y="1189788"/>
            <a:ext cx="6932100" cy="19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07625" y="309618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1054336">
            <a:off x="-163985" y="3792364"/>
            <a:ext cx="1542024" cy="1800045"/>
            <a:chOff x="-5610461" y="3271967"/>
            <a:chExt cx="1133000" cy="1322581"/>
          </a:xfrm>
        </p:grpSpPr>
        <p:sp>
          <p:nvSpPr>
            <p:cNvPr id="13" name="Google Shape;13;p2"/>
            <p:cNvSpPr/>
            <p:nvPr/>
          </p:nvSpPr>
          <p:spPr>
            <a:xfrm>
              <a:off x="-5438040" y="3271967"/>
              <a:ext cx="795009" cy="984443"/>
            </a:xfrm>
            <a:custGeom>
              <a:avLst/>
              <a:gdLst/>
              <a:ahLst/>
              <a:cxnLst/>
              <a:rect l="l" t="t" r="r" b="b"/>
              <a:pathLst>
                <a:path w="17660" h="21868" extrusionOk="0">
                  <a:moveTo>
                    <a:pt x="14864" y="1"/>
                  </a:moveTo>
                  <a:cubicBezTo>
                    <a:pt x="13639" y="1"/>
                    <a:pt x="12057" y="779"/>
                    <a:pt x="10882" y="2506"/>
                  </a:cubicBezTo>
                  <a:cubicBezTo>
                    <a:pt x="9787" y="4147"/>
                    <a:pt x="6839" y="3813"/>
                    <a:pt x="6353" y="6670"/>
                  </a:cubicBezTo>
                  <a:cubicBezTo>
                    <a:pt x="5623" y="10804"/>
                    <a:pt x="3739" y="9861"/>
                    <a:pt x="1885" y="12171"/>
                  </a:cubicBezTo>
                  <a:cubicBezTo>
                    <a:pt x="0" y="14481"/>
                    <a:pt x="1885" y="21868"/>
                    <a:pt x="1885" y="21868"/>
                  </a:cubicBezTo>
                  <a:cubicBezTo>
                    <a:pt x="8176" y="20682"/>
                    <a:pt x="8146" y="18099"/>
                    <a:pt x="7781" y="16336"/>
                  </a:cubicBezTo>
                  <a:cubicBezTo>
                    <a:pt x="7143" y="13357"/>
                    <a:pt x="7082" y="14178"/>
                    <a:pt x="9575" y="12171"/>
                  </a:cubicBezTo>
                  <a:cubicBezTo>
                    <a:pt x="12097" y="10165"/>
                    <a:pt x="11490" y="8950"/>
                    <a:pt x="11490" y="7035"/>
                  </a:cubicBezTo>
                  <a:cubicBezTo>
                    <a:pt x="11429" y="5150"/>
                    <a:pt x="17660" y="4269"/>
                    <a:pt x="16657" y="1107"/>
                  </a:cubicBezTo>
                  <a:cubicBezTo>
                    <a:pt x="16418" y="390"/>
                    <a:pt x="15730" y="1"/>
                    <a:pt x="14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5386044" y="3376546"/>
              <a:ext cx="597967" cy="838811"/>
            </a:xfrm>
            <a:custGeom>
              <a:avLst/>
              <a:gdLst/>
              <a:ahLst/>
              <a:cxnLst/>
              <a:rect l="l" t="t" r="r" b="b"/>
              <a:pathLst>
                <a:path w="13283" h="18633" fill="none" extrusionOk="0">
                  <a:moveTo>
                    <a:pt x="13283" y="0"/>
                  </a:moveTo>
                  <a:cubicBezTo>
                    <a:pt x="13283" y="0"/>
                    <a:pt x="11307" y="912"/>
                    <a:pt x="9909" y="2067"/>
                  </a:cubicBezTo>
                  <a:cubicBezTo>
                    <a:pt x="8663" y="3040"/>
                    <a:pt x="8146" y="4833"/>
                    <a:pt x="7903" y="6019"/>
                  </a:cubicBezTo>
                  <a:cubicBezTo>
                    <a:pt x="7325" y="8633"/>
                    <a:pt x="4468" y="10791"/>
                    <a:pt x="2249" y="12614"/>
                  </a:cubicBezTo>
                  <a:cubicBezTo>
                    <a:pt x="0" y="14438"/>
                    <a:pt x="2432" y="17478"/>
                    <a:pt x="1550" y="18633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610461" y="3741422"/>
              <a:ext cx="1133000" cy="853127"/>
            </a:xfrm>
            <a:custGeom>
              <a:avLst/>
              <a:gdLst/>
              <a:ahLst/>
              <a:cxnLst/>
              <a:rect l="l" t="t" r="r" b="b"/>
              <a:pathLst>
                <a:path w="25168" h="18951" extrusionOk="0">
                  <a:moveTo>
                    <a:pt x="10836" y="4841"/>
                  </a:moveTo>
                  <a:cubicBezTo>
                    <a:pt x="11354" y="4841"/>
                    <a:pt x="11828" y="5594"/>
                    <a:pt x="11854" y="6637"/>
                  </a:cubicBezTo>
                  <a:cubicBezTo>
                    <a:pt x="11874" y="7454"/>
                    <a:pt x="11594" y="7892"/>
                    <a:pt x="11245" y="7892"/>
                  </a:cubicBezTo>
                  <a:cubicBezTo>
                    <a:pt x="11061" y="7892"/>
                    <a:pt x="10858" y="7770"/>
                    <a:pt x="10669" y="7519"/>
                  </a:cubicBezTo>
                  <a:cubicBezTo>
                    <a:pt x="10669" y="7519"/>
                    <a:pt x="9970" y="5209"/>
                    <a:pt x="10578" y="4905"/>
                  </a:cubicBezTo>
                  <a:cubicBezTo>
                    <a:pt x="10664" y="4862"/>
                    <a:pt x="10751" y="4841"/>
                    <a:pt x="10836" y="4841"/>
                  </a:cubicBezTo>
                  <a:close/>
                  <a:moveTo>
                    <a:pt x="15955" y="9457"/>
                  </a:moveTo>
                  <a:cubicBezTo>
                    <a:pt x="16334" y="9457"/>
                    <a:pt x="16844" y="9606"/>
                    <a:pt x="17599" y="10011"/>
                  </a:cubicBezTo>
                  <a:cubicBezTo>
                    <a:pt x="18845" y="10710"/>
                    <a:pt x="18116" y="10741"/>
                    <a:pt x="17143" y="10771"/>
                  </a:cubicBezTo>
                  <a:cubicBezTo>
                    <a:pt x="16140" y="10771"/>
                    <a:pt x="15350" y="9616"/>
                    <a:pt x="15350" y="9616"/>
                  </a:cubicBezTo>
                  <a:cubicBezTo>
                    <a:pt x="15518" y="9520"/>
                    <a:pt x="15709" y="9457"/>
                    <a:pt x="15955" y="9457"/>
                  </a:cubicBezTo>
                  <a:close/>
                  <a:moveTo>
                    <a:pt x="11235" y="13584"/>
                  </a:moveTo>
                  <a:cubicBezTo>
                    <a:pt x="11535" y="13584"/>
                    <a:pt x="11811" y="14176"/>
                    <a:pt x="12158" y="14662"/>
                  </a:cubicBezTo>
                  <a:cubicBezTo>
                    <a:pt x="12537" y="15158"/>
                    <a:pt x="12437" y="15599"/>
                    <a:pt x="12002" y="15599"/>
                  </a:cubicBezTo>
                  <a:cubicBezTo>
                    <a:pt x="11878" y="15599"/>
                    <a:pt x="11726" y="15563"/>
                    <a:pt x="11551" y="15482"/>
                  </a:cubicBezTo>
                  <a:cubicBezTo>
                    <a:pt x="10791" y="15148"/>
                    <a:pt x="10943" y="13780"/>
                    <a:pt x="10943" y="13780"/>
                  </a:cubicBezTo>
                  <a:cubicBezTo>
                    <a:pt x="11044" y="13642"/>
                    <a:pt x="11141" y="13584"/>
                    <a:pt x="11235" y="13584"/>
                  </a:cubicBezTo>
                  <a:close/>
                  <a:moveTo>
                    <a:pt x="18578" y="1"/>
                  </a:moveTo>
                  <a:cubicBezTo>
                    <a:pt x="18049" y="1"/>
                    <a:pt x="17289" y="36"/>
                    <a:pt x="16262" y="72"/>
                  </a:cubicBezTo>
                  <a:cubicBezTo>
                    <a:pt x="11854" y="224"/>
                    <a:pt x="14134" y="4692"/>
                    <a:pt x="12918" y="5057"/>
                  </a:cubicBezTo>
                  <a:cubicBezTo>
                    <a:pt x="12874" y="5069"/>
                    <a:pt x="12834" y="5075"/>
                    <a:pt x="12798" y="5075"/>
                  </a:cubicBezTo>
                  <a:cubicBezTo>
                    <a:pt x="11845" y="5075"/>
                    <a:pt x="13666" y="982"/>
                    <a:pt x="12554" y="953"/>
                  </a:cubicBezTo>
                  <a:cubicBezTo>
                    <a:pt x="12533" y="952"/>
                    <a:pt x="12512" y="951"/>
                    <a:pt x="12491" y="951"/>
                  </a:cubicBezTo>
                  <a:cubicBezTo>
                    <a:pt x="11245" y="951"/>
                    <a:pt x="7723" y="3502"/>
                    <a:pt x="7842" y="4996"/>
                  </a:cubicBezTo>
                  <a:cubicBezTo>
                    <a:pt x="7933" y="6576"/>
                    <a:pt x="9757" y="8613"/>
                    <a:pt x="9392" y="9038"/>
                  </a:cubicBezTo>
                  <a:cubicBezTo>
                    <a:pt x="9372" y="9062"/>
                    <a:pt x="9350" y="9073"/>
                    <a:pt x="9326" y="9073"/>
                  </a:cubicBezTo>
                  <a:cubicBezTo>
                    <a:pt x="8883" y="9073"/>
                    <a:pt x="7769" y="5444"/>
                    <a:pt x="6991" y="5444"/>
                  </a:cubicBezTo>
                  <a:cubicBezTo>
                    <a:pt x="6971" y="5444"/>
                    <a:pt x="6950" y="5446"/>
                    <a:pt x="6930" y="5452"/>
                  </a:cubicBezTo>
                  <a:cubicBezTo>
                    <a:pt x="6079" y="5695"/>
                    <a:pt x="0" y="10254"/>
                    <a:pt x="9210" y="13294"/>
                  </a:cubicBezTo>
                  <a:cubicBezTo>
                    <a:pt x="9210" y="13294"/>
                    <a:pt x="9299" y="18950"/>
                    <a:pt x="12371" y="18950"/>
                  </a:cubicBezTo>
                  <a:cubicBezTo>
                    <a:pt x="12411" y="18950"/>
                    <a:pt x="12452" y="18949"/>
                    <a:pt x="12493" y="18947"/>
                  </a:cubicBezTo>
                  <a:cubicBezTo>
                    <a:pt x="15684" y="18795"/>
                    <a:pt x="16079" y="17762"/>
                    <a:pt x="16079" y="17762"/>
                  </a:cubicBezTo>
                  <a:cubicBezTo>
                    <a:pt x="16079" y="17762"/>
                    <a:pt x="13374" y="15938"/>
                    <a:pt x="13526" y="14327"/>
                  </a:cubicBezTo>
                  <a:cubicBezTo>
                    <a:pt x="13545" y="14078"/>
                    <a:pt x="13591" y="13973"/>
                    <a:pt x="13664" y="13973"/>
                  </a:cubicBezTo>
                  <a:cubicBezTo>
                    <a:pt x="14058" y="13973"/>
                    <a:pt x="15229" y="17016"/>
                    <a:pt x="16994" y="17016"/>
                  </a:cubicBezTo>
                  <a:cubicBezTo>
                    <a:pt x="17063" y="17016"/>
                    <a:pt x="17133" y="17012"/>
                    <a:pt x="17204" y="17002"/>
                  </a:cubicBezTo>
                  <a:cubicBezTo>
                    <a:pt x="19453" y="16698"/>
                    <a:pt x="20791" y="13294"/>
                    <a:pt x="20791" y="13294"/>
                  </a:cubicBezTo>
                  <a:lnTo>
                    <a:pt x="20791" y="13294"/>
                  </a:lnTo>
                  <a:cubicBezTo>
                    <a:pt x="20791" y="13294"/>
                    <a:pt x="19438" y="13530"/>
                    <a:pt x="18154" y="13530"/>
                  </a:cubicBezTo>
                  <a:cubicBezTo>
                    <a:pt x="16959" y="13530"/>
                    <a:pt x="15824" y="13325"/>
                    <a:pt x="15897" y="12534"/>
                  </a:cubicBezTo>
                  <a:cubicBezTo>
                    <a:pt x="15943" y="12112"/>
                    <a:pt x="16272" y="11972"/>
                    <a:pt x="16770" y="11972"/>
                  </a:cubicBezTo>
                  <a:cubicBezTo>
                    <a:pt x="17732" y="11972"/>
                    <a:pt x="19322" y="12492"/>
                    <a:pt x="20715" y="12492"/>
                  </a:cubicBezTo>
                  <a:cubicBezTo>
                    <a:pt x="21456" y="12492"/>
                    <a:pt x="22140" y="12345"/>
                    <a:pt x="22645" y="11896"/>
                  </a:cubicBezTo>
                  <a:cubicBezTo>
                    <a:pt x="24621" y="10102"/>
                    <a:pt x="22919" y="8704"/>
                    <a:pt x="23678" y="7275"/>
                  </a:cubicBezTo>
                  <a:cubicBezTo>
                    <a:pt x="23812" y="7020"/>
                    <a:pt x="23739" y="6919"/>
                    <a:pt x="23529" y="6919"/>
                  </a:cubicBezTo>
                  <a:cubicBezTo>
                    <a:pt x="22729" y="6919"/>
                    <a:pt x="19931" y="8394"/>
                    <a:pt x="18974" y="8394"/>
                  </a:cubicBezTo>
                  <a:cubicBezTo>
                    <a:pt x="18810" y="8394"/>
                    <a:pt x="18700" y="8350"/>
                    <a:pt x="18663" y="8248"/>
                  </a:cubicBezTo>
                  <a:cubicBezTo>
                    <a:pt x="18329" y="7367"/>
                    <a:pt x="24469" y="8917"/>
                    <a:pt x="25168" y="1318"/>
                  </a:cubicBezTo>
                  <a:cubicBezTo>
                    <a:pt x="25168" y="1318"/>
                    <a:pt x="23970" y="797"/>
                    <a:pt x="22492" y="797"/>
                  </a:cubicBezTo>
                  <a:cubicBezTo>
                    <a:pt x="20639" y="797"/>
                    <a:pt x="18347" y="1615"/>
                    <a:pt x="17417" y="5300"/>
                  </a:cubicBezTo>
                  <a:cubicBezTo>
                    <a:pt x="17296" y="5781"/>
                    <a:pt x="17074" y="5992"/>
                    <a:pt x="16860" y="5992"/>
                  </a:cubicBezTo>
                  <a:cubicBezTo>
                    <a:pt x="16261" y="5992"/>
                    <a:pt x="15720" y="4358"/>
                    <a:pt x="17599" y="2412"/>
                  </a:cubicBezTo>
                  <a:cubicBezTo>
                    <a:pt x="19557" y="384"/>
                    <a:pt x="20318" y="1"/>
                    <a:pt x="18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 rot="-3108391">
            <a:off x="1238787" y="-232486"/>
            <a:ext cx="729354" cy="718327"/>
          </a:xfrm>
          <a:custGeom>
            <a:avLst/>
            <a:gdLst/>
            <a:ahLst/>
            <a:cxnLst/>
            <a:rect l="l" t="t" r="r" b="b"/>
            <a:pathLst>
              <a:path w="12038" h="11856" extrusionOk="0">
                <a:moveTo>
                  <a:pt x="10943" y="1"/>
                </a:moveTo>
                <a:cubicBezTo>
                  <a:pt x="10943" y="31"/>
                  <a:pt x="10579" y="791"/>
                  <a:pt x="9849" y="1764"/>
                </a:cubicBezTo>
                <a:cubicBezTo>
                  <a:pt x="9667" y="1825"/>
                  <a:pt x="9241" y="1916"/>
                  <a:pt x="8785" y="1916"/>
                </a:cubicBezTo>
                <a:cubicBezTo>
                  <a:pt x="8514" y="1520"/>
                  <a:pt x="7571" y="208"/>
                  <a:pt x="6064" y="208"/>
                </a:cubicBezTo>
                <a:cubicBezTo>
                  <a:pt x="5374" y="208"/>
                  <a:pt x="4565" y="483"/>
                  <a:pt x="3648" y="1247"/>
                </a:cubicBezTo>
                <a:cubicBezTo>
                  <a:pt x="3648" y="1247"/>
                  <a:pt x="5009" y="2920"/>
                  <a:pt x="6772" y="2920"/>
                </a:cubicBezTo>
                <a:cubicBezTo>
                  <a:pt x="7276" y="2920"/>
                  <a:pt x="7813" y="2784"/>
                  <a:pt x="8360" y="2433"/>
                </a:cubicBezTo>
                <a:cubicBezTo>
                  <a:pt x="8458" y="2442"/>
                  <a:pt x="8556" y="2445"/>
                  <a:pt x="8654" y="2445"/>
                </a:cubicBezTo>
                <a:cubicBezTo>
                  <a:pt x="8890" y="2445"/>
                  <a:pt x="9126" y="2424"/>
                  <a:pt x="9363" y="2402"/>
                </a:cubicBezTo>
                <a:lnTo>
                  <a:pt x="9363" y="2402"/>
                </a:lnTo>
                <a:cubicBezTo>
                  <a:pt x="8664" y="3193"/>
                  <a:pt x="7782" y="4013"/>
                  <a:pt x="6658" y="4682"/>
                </a:cubicBezTo>
                <a:cubicBezTo>
                  <a:pt x="6536" y="4682"/>
                  <a:pt x="6239" y="4695"/>
                  <a:pt x="5928" y="4695"/>
                </a:cubicBezTo>
                <a:cubicBezTo>
                  <a:pt x="5773" y="4695"/>
                  <a:pt x="5614" y="4692"/>
                  <a:pt x="5472" y="4682"/>
                </a:cubicBezTo>
                <a:cubicBezTo>
                  <a:pt x="5209" y="4287"/>
                  <a:pt x="4550" y="3485"/>
                  <a:pt x="3373" y="3485"/>
                </a:cubicBezTo>
                <a:cubicBezTo>
                  <a:pt x="2648" y="3485"/>
                  <a:pt x="1726" y="3789"/>
                  <a:pt x="578" y="4682"/>
                </a:cubicBezTo>
                <a:cubicBezTo>
                  <a:pt x="578" y="4682"/>
                  <a:pt x="1446" y="5992"/>
                  <a:pt x="2978" y="5992"/>
                </a:cubicBezTo>
                <a:cubicBezTo>
                  <a:pt x="3610" y="5992"/>
                  <a:pt x="4355" y="5768"/>
                  <a:pt x="5199" y="5138"/>
                </a:cubicBezTo>
                <a:cubicBezTo>
                  <a:pt x="5351" y="5168"/>
                  <a:pt x="5503" y="5168"/>
                  <a:pt x="5715" y="5168"/>
                </a:cubicBezTo>
                <a:cubicBezTo>
                  <a:pt x="4834" y="5655"/>
                  <a:pt x="4226" y="6080"/>
                  <a:pt x="3800" y="6445"/>
                </a:cubicBezTo>
                <a:cubicBezTo>
                  <a:pt x="3162" y="6506"/>
                  <a:pt x="1916" y="6718"/>
                  <a:pt x="1095" y="7934"/>
                </a:cubicBezTo>
                <a:cubicBezTo>
                  <a:pt x="1" y="9606"/>
                  <a:pt x="791" y="10639"/>
                  <a:pt x="791" y="11156"/>
                </a:cubicBezTo>
                <a:cubicBezTo>
                  <a:pt x="791" y="11156"/>
                  <a:pt x="5047" y="9302"/>
                  <a:pt x="4287" y="6688"/>
                </a:cubicBezTo>
                <a:cubicBezTo>
                  <a:pt x="4743" y="6262"/>
                  <a:pt x="5472" y="5807"/>
                  <a:pt x="6506" y="5290"/>
                </a:cubicBezTo>
                <a:cubicBezTo>
                  <a:pt x="6658" y="5199"/>
                  <a:pt x="6810" y="5077"/>
                  <a:pt x="6962" y="5016"/>
                </a:cubicBezTo>
                <a:lnTo>
                  <a:pt x="6962" y="5016"/>
                </a:lnTo>
                <a:cubicBezTo>
                  <a:pt x="6718" y="5594"/>
                  <a:pt x="6445" y="6293"/>
                  <a:pt x="6414" y="6962"/>
                </a:cubicBezTo>
                <a:cubicBezTo>
                  <a:pt x="6141" y="7205"/>
                  <a:pt x="5655" y="7721"/>
                  <a:pt x="5381" y="8269"/>
                </a:cubicBezTo>
                <a:cubicBezTo>
                  <a:pt x="4955" y="9180"/>
                  <a:pt x="5016" y="10548"/>
                  <a:pt x="5746" y="11855"/>
                </a:cubicBezTo>
                <a:cubicBezTo>
                  <a:pt x="5746" y="11855"/>
                  <a:pt x="8603" y="10335"/>
                  <a:pt x="6901" y="7144"/>
                </a:cubicBezTo>
                <a:cubicBezTo>
                  <a:pt x="6840" y="6141"/>
                  <a:pt x="7630" y="4682"/>
                  <a:pt x="7782" y="4439"/>
                </a:cubicBezTo>
                <a:cubicBezTo>
                  <a:pt x="8299" y="4044"/>
                  <a:pt x="8755" y="3648"/>
                  <a:pt x="9180" y="3223"/>
                </a:cubicBezTo>
                <a:lnTo>
                  <a:pt x="9180" y="3223"/>
                </a:lnTo>
                <a:cubicBezTo>
                  <a:pt x="9120" y="3648"/>
                  <a:pt x="9089" y="4135"/>
                  <a:pt x="9150" y="4560"/>
                </a:cubicBezTo>
                <a:cubicBezTo>
                  <a:pt x="8816" y="5138"/>
                  <a:pt x="8360" y="6354"/>
                  <a:pt x="8846" y="7873"/>
                </a:cubicBezTo>
                <a:lnTo>
                  <a:pt x="9576" y="10001"/>
                </a:lnTo>
                <a:cubicBezTo>
                  <a:pt x="9576" y="10001"/>
                  <a:pt x="12038" y="5928"/>
                  <a:pt x="9636" y="4408"/>
                </a:cubicBezTo>
                <a:cubicBezTo>
                  <a:pt x="9576" y="3648"/>
                  <a:pt x="9880" y="2645"/>
                  <a:pt x="9940" y="2433"/>
                </a:cubicBezTo>
                <a:cubicBezTo>
                  <a:pt x="10913" y="1247"/>
                  <a:pt x="11369" y="244"/>
                  <a:pt x="11399" y="183"/>
                </a:cubicBezTo>
                <a:lnTo>
                  <a:pt x="109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7945525" y="-338950"/>
            <a:ext cx="1477890" cy="1499143"/>
            <a:chOff x="7796600" y="-95400"/>
            <a:chExt cx="1477890" cy="1499143"/>
          </a:xfrm>
        </p:grpSpPr>
        <p:sp>
          <p:nvSpPr>
            <p:cNvPr id="18" name="Google Shape;18;p2"/>
            <p:cNvSpPr/>
            <p:nvPr/>
          </p:nvSpPr>
          <p:spPr>
            <a:xfrm>
              <a:off x="7796600" y="-95400"/>
              <a:ext cx="624483" cy="1272780"/>
            </a:xfrm>
            <a:custGeom>
              <a:avLst/>
              <a:gdLst/>
              <a:ahLst/>
              <a:cxnLst/>
              <a:rect l="l" t="t" r="r" b="b"/>
              <a:pathLst>
                <a:path w="13872" h="28273" extrusionOk="0">
                  <a:moveTo>
                    <a:pt x="11468" y="1"/>
                  </a:moveTo>
                  <a:cubicBezTo>
                    <a:pt x="10347" y="1"/>
                    <a:pt x="9119" y="1469"/>
                    <a:pt x="9119" y="1469"/>
                  </a:cubicBezTo>
                  <a:cubicBezTo>
                    <a:pt x="9119" y="1469"/>
                    <a:pt x="11217" y="13597"/>
                    <a:pt x="4986" y="18947"/>
                  </a:cubicBezTo>
                  <a:cubicBezTo>
                    <a:pt x="1" y="23263"/>
                    <a:pt x="31" y="26242"/>
                    <a:pt x="1308" y="27731"/>
                  </a:cubicBezTo>
                  <a:cubicBezTo>
                    <a:pt x="1613" y="28088"/>
                    <a:pt x="2059" y="28273"/>
                    <a:pt x="2602" y="28273"/>
                  </a:cubicBezTo>
                  <a:cubicBezTo>
                    <a:pt x="5565" y="28273"/>
                    <a:pt x="11403" y="22771"/>
                    <a:pt x="12919" y="9950"/>
                  </a:cubicBezTo>
                  <a:cubicBezTo>
                    <a:pt x="13872" y="1889"/>
                    <a:pt x="12739" y="1"/>
                    <a:pt x="1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33457" y="44608"/>
              <a:ext cx="402321" cy="1003035"/>
            </a:xfrm>
            <a:custGeom>
              <a:avLst/>
              <a:gdLst/>
              <a:ahLst/>
              <a:cxnLst/>
              <a:rect l="l" t="t" r="r" b="b"/>
              <a:pathLst>
                <a:path w="8937" h="22281" fill="none" extrusionOk="0">
                  <a:moveTo>
                    <a:pt x="0" y="22281"/>
                  </a:moveTo>
                  <a:cubicBezTo>
                    <a:pt x="0" y="22281"/>
                    <a:pt x="8937" y="15806"/>
                    <a:pt x="8177" y="1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201633" y="485926"/>
              <a:ext cx="1072857" cy="917817"/>
            </a:xfrm>
            <a:custGeom>
              <a:avLst/>
              <a:gdLst/>
              <a:ahLst/>
              <a:cxnLst/>
              <a:rect l="l" t="t" r="r" b="b"/>
              <a:pathLst>
                <a:path w="23832" h="20388" extrusionOk="0">
                  <a:moveTo>
                    <a:pt x="11115" y="3251"/>
                  </a:moveTo>
                  <a:cubicBezTo>
                    <a:pt x="11184" y="3251"/>
                    <a:pt x="11258" y="3257"/>
                    <a:pt x="11338" y="3268"/>
                  </a:cubicBezTo>
                  <a:cubicBezTo>
                    <a:pt x="12159" y="3420"/>
                    <a:pt x="12342" y="4787"/>
                    <a:pt x="12342" y="4787"/>
                  </a:cubicBezTo>
                  <a:cubicBezTo>
                    <a:pt x="12252" y="4994"/>
                    <a:pt x="12146" y="5076"/>
                    <a:pt x="12025" y="5076"/>
                  </a:cubicBezTo>
                  <a:cubicBezTo>
                    <a:pt x="11739" y="5076"/>
                    <a:pt x="11371" y="4613"/>
                    <a:pt x="10943" y="4271"/>
                  </a:cubicBezTo>
                  <a:cubicBezTo>
                    <a:pt x="10363" y="3774"/>
                    <a:pt x="10436" y="3251"/>
                    <a:pt x="11115" y="3251"/>
                  </a:cubicBezTo>
                  <a:close/>
                  <a:moveTo>
                    <a:pt x="7425" y="9236"/>
                  </a:moveTo>
                  <a:cubicBezTo>
                    <a:pt x="8278" y="9236"/>
                    <a:pt x="9089" y="9955"/>
                    <a:pt x="9089" y="9955"/>
                  </a:cubicBezTo>
                  <a:cubicBezTo>
                    <a:pt x="8870" y="10138"/>
                    <a:pt x="8595" y="10265"/>
                    <a:pt x="8107" y="10265"/>
                  </a:cubicBezTo>
                  <a:cubicBezTo>
                    <a:pt x="7783" y="10265"/>
                    <a:pt x="7366" y="10209"/>
                    <a:pt x="6810" y="10076"/>
                  </a:cubicBezTo>
                  <a:cubicBezTo>
                    <a:pt x="5411" y="9681"/>
                    <a:pt x="6141" y="9499"/>
                    <a:pt x="7053" y="9286"/>
                  </a:cubicBezTo>
                  <a:cubicBezTo>
                    <a:pt x="7176" y="9251"/>
                    <a:pt x="7301" y="9236"/>
                    <a:pt x="7425" y="9236"/>
                  </a:cubicBezTo>
                  <a:close/>
                  <a:moveTo>
                    <a:pt x="13571" y="10569"/>
                  </a:moveTo>
                  <a:cubicBezTo>
                    <a:pt x="13726" y="10569"/>
                    <a:pt x="13909" y="10645"/>
                    <a:pt x="14105" y="10806"/>
                  </a:cubicBezTo>
                  <a:cubicBezTo>
                    <a:pt x="14105" y="10806"/>
                    <a:pt x="15351" y="12873"/>
                    <a:pt x="14864" y="13329"/>
                  </a:cubicBezTo>
                  <a:cubicBezTo>
                    <a:pt x="14762" y="13418"/>
                    <a:pt x="14643" y="13461"/>
                    <a:pt x="14516" y="13461"/>
                  </a:cubicBezTo>
                  <a:cubicBezTo>
                    <a:pt x="14042" y="13461"/>
                    <a:pt x="13457" y="12866"/>
                    <a:pt x="13193" y="11930"/>
                  </a:cubicBezTo>
                  <a:cubicBezTo>
                    <a:pt x="12952" y="11076"/>
                    <a:pt x="13169" y="10569"/>
                    <a:pt x="13571" y="10569"/>
                  </a:cubicBezTo>
                  <a:close/>
                  <a:moveTo>
                    <a:pt x="10296" y="0"/>
                  </a:moveTo>
                  <a:cubicBezTo>
                    <a:pt x="10075" y="0"/>
                    <a:pt x="9846" y="34"/>
                    <a:pt x="9606" y="107"/>
                  </a:cubicBezTo>
                  <a:cubicBezTo>
                    <a:pt x="6536" y="1079"/>
                    <a:pt x="6445" y="2143"/>
                    <a:pt x="6445" y="2143"/>
                  </a:cubicBezTo>
                  <a:cubicBezTo>
                    <a:pt x="6445" y="2143"/>
                    <a:pt x="9484" y="3268"/>
                    <a:pt x="9728" y="4879"/>
                  </a:cubicBezTo>
                  <a:cubicBezTo>
                    <a:pt x="9772" y="5136"/>
                    <a:pt x="9745" y="5242"/>
                    <a:pt x="9659" y="5242"/>
                  </a:cubicBezTo>
                  <a:cubicBezTo>
                    <a:pt x="9265" y="5242"/>
                    <a:pt x="7646" y="3037"/>
                    <a:pt x="6057" y="3037"/>
                  </a:cubicBezTo>
                  <a:cubicBezTo>
                    <a:pt x="5861" y="3037"/>
                    <a:pt x="5665" y="3071"/>
                    <a:pt x="5472" y="3146"/>
                  </a:cubicBezTo>
                  <a:cubicBezTo>
                    <a:pt x="3405" y="3997"/>
                    <a:pt x="2949" y="7645"/>
                    <a:pt x="2949" y="7645"/>
                  </a:cubicBezTo>
                  <a:cubicBezTo>
                    <a:pt x="2949" y="7645"/>
                    <a:pt x="5357" y="6574"/>
                    <a:pt x="6798" y="6574"/>
                  </a:cubicBezTo>
                  <a:cubicBezTo>
                    <a:pt x="7360" y="6574"/>
                    <a:pt x="7775" y="6737"/>
                    <a:pt x="7843" y="7189"/>
                  </a:cubicBezTo>
                  <a:cubicBezTo>
                    <a:pt x="8056" y="8860"/>
                    <a:pt x="2949" y="7249"/>
                    <a:pt x="1460" y="9468"/>
                  </a:cubicBezTo>
                  <a:cubicBezTo>
                    <a:pt x="1" y="11626"/>
                    <a:pt x="1977" y="12569"/>
                    <a:pt x="1612" y="14149"/>
                  </a:cubicBezTo>
                  <a:cubicBezTo>
                    <a:pt x="1553" y="14380"/>
                    <a:pt x="1603" y="14477"/>
                    <a:pt x="1732" y="14477"/>
                  </a:cubicBezTo>
                  <a:cubicBezTo>
                    <a:pt x="2395" y="14477"/>
                    <a:pt x="5155" y="11921"/>
                    <a:pt x="6020" y="11921"/>
                  </a:cubicBezTo>
                  <a:cubicBezTo>
                    <a:pt x="6116" y="11921"/>
                    <a:pt x="6188" y="11952"/>
                    <a:pt x="6232" y="12022"/>
                  </a:cubicBezTo>
                  <a:cubicBezTo>
                    <a:pt x="6779" y="12812"/>
                    <a:pt x="426" y="12812"/>
                    <a:pt x="1612" y="20320"/>
                  </a:cubicBezTo>
                  <a:cubicBezTo>
                    <a:pt x="1612" y="20320"/>
                    <a:pt x="2009" y="20388"/>
                    <a:pt x="2607" y="20388"/>
                  </a:cubicBezTo>
                  <a:cubicBezTo>
                    <a:pt x="4443" y="20388"/>
                    <a:pt x="8177" y="19748"/>
                    <a:pt x="8177" y="14544"/>
                  </a:cubicBezTo>
                  <a:cubicBezTo>
                    <a:pt x="8177" y="13997"/>
                    <a:pt x="8384" y="13746"/>
                    <a:pt x="8628" y="13746"/>
                  </a:cubicBezTo>
                  <a:cubicBezTo>
                    <a:pt x="9212" y="13746"/>
                    <a:pt x="10010" y="15174"/>
                    <a:pt x="8724" y="17402"/>
                  </a:cubicBezTo>
                  <a:cubicBezTo>
                    <a:pt x="7598" y="19355"/>
                    <a:pt x="6946" y="20113"/>
                    <a:pt x="7617" y="20113"/>
                  </a:cubicBezTo>
                  <a:cubicBezTo>
                    <a:pt x="8032" y="20113"/>
                    <a:pt x="8953" y="19823"/>
                    <a:pt x="10579" y="19347"/>
                  </a:cubicBezTo>
                  <a:cubicBezTo>
                    <a:pt x="14804" y="18101"/>
                    <a:pt x="11490" y="14332"/>
                    <a:pt x="12585" y="13693"/>
                  </a:cubicBezTo>
                  <a:cubicBezTo>
                    <a:pt x="12654" y="13649"/>
                    <a:pt x="12716" y="13629"/>
                    <a:pt x="12770" y="13629"/>
                  </a:cubicBezTo>
                  <a:cubicBezTo>
                    <a:pt x="13521" y="13629"/>
                    <a:pt x="12881" y="17563"/>
                    <a:pt x="13868" y="17563"/>
                  </a:cubicBezTo>
                  <a:cubicBezTo>
                    <a:pt x="13895" y="17563"/>
                    <a:pt x="13923" y="17560"/>
                    <a:pt x="13953" y="17554"/>
                  </a:cubicBezTo>
                  <a:cubicBezTo>
                    <a:pt x="15138" y="17341"/>
                    <a:pt x="18026" y="13906"/>
                    <a:pt x="17539" y="12478"/>
                  </a:cubicBezTo>
                  <a:cubicBezTo>
                    <a:pt x="17022" y="10988"/>
                    <a:pt x="14743" y="9408"/>
                    <a:pt x="15016" y="8921"/>
                  </a:cubicBezTo>
                  <a:cubicBezTo>
                    <a:pt x="15033" y="8892"/>
                    <a:pt x="15057" y="8878"/>
                    <a:pt x="15087" y="8878"/>
                  </a:cubicBezTo>
                  <a:cubicBezTo>
                    <a:pt x="15529" y="8878"/>
                    <a:pt x="17360" y="11842"/>
                    <a:pt x="18166" y="11842"/>
                  </a:cubicBezTo>
                  <a:cubicBezTo>
                    <a:pt x="18214" y="11842"/>
                    <a:pt x="18259" y="11831"/>
                    <a:pt x="18299" y="11809"/>
                  </a:cubicBezTo>
                  <a:cubicBezTo>
                    <a:pt x="19059" y="11414"/>
                    <a:pt x="23831" y="5517"/>
                    <a:pt x="14165" y="4787"/>
                  </a:cubicBezTo>
                  <a:cubicBezTo>
                    <a:pt x="14165" y="4787"/>
                    <a:pt x="12923" y="0"/>
                    <a:pt x="10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23454" y="299144"/>
              <a:ext cx="730724" cy="1042695"/>
            </a:xfrm>
            <a:custGeom>
              <a:avLst/>
              <a:gdLst/>
              <a:ahLst/>
              <a:cxnLst/>
              <a:rect l="l" t="t" r="r" b="b"/>
              <a:pathLst>
                <a:path w="16232" h="23162" fill="none" extrusionOk="0">
                  <a:moveTo>
                    <a:pt x="16231" y="0"/>
                  </a:moveTo>
                  <a:cubicBezTo>
                    <a:pt x="16231" y="0"/>
                    <a:pt x="13131" y="10031"/>
                    <a:pt x="0" y="23162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2853592" y="4548948"/>
            <a:ext cx="844990" cy="813151"/>
            <a:chOff x="-4222942" y="3132950"/>
            <a:chExt cx="507715" cy="488584"/>
          </a:xfrm>
        </p:grpSpPr>
        <p:sp>
          <p:nvSpPr>
            <p:cNvPr id="23" name="Google Shape;23;p2"/>
            <p:cNvSpPr/>
            <p:nvPr/>
          </p:nvSpPr>
          <p:spPr>
            <a:xfrm>
              <a:off x="-4113096" y="3132950"/>
              <a:ext cx="244580" cy="179305"/>
            </a:xfrm>
            <a:custGeom>
              <a:avLst/>
              <a:gdLst/>
              <a:ahLst/>
              <a:cxnLst/>
              <a:rect l="l" t="t" r="r" b="b"/>
              <a:pathLst>
                <a:path w="5433" h="3983" extrusionOk="0">
                  <a:moveTo>
                    <a:pt x="3027" y="1"/>
                  </a:moveTo>
                  <a:cubicBezTo>
                    <a:pt x="2741" y="1"/>
                    <a:pt x="2464" y="82"/>
                    <a:pt x="2241" y="244"/>
                  </a:cubicBezTo>
                  <a:lnTo>
                    <a:pt x="1025" y="1156"/>
                  </a:lnTo>
                  <a:cubicBezTo>
                    <a:pt x="975" y="1206"/>
                    <a:pt x="944" y="1229"/>
                    <a:pt x="920" y="1229"/>
                  </a:cubicBezTo>
                  <a:cubicBezTo>
                    <a:pt x="901" y="1229"/>
                    <a:pt x="887" y="1214"/>
                    <a:pt x="874" y="1186"/>
                  </a:cubicBezTo>
                  <a:lnTo>
                    <a:pt x="144" y="426"/>
                  </a:lnTo>
                  <a:cubicBezTo>
                    <a:pt x="136" y="418"/>
                    <a:pt x="121" y="414"/>
                    <a:pt x="105" y="414"/>
                  </a:cubicBezTo>
                  <a:cubicBezTo>
                    <a:pt x="59" y="414"/>
                    <a:pt x="0" y="443"/>
                    <a:pt x="22" y="487"/>
                  </a:cubicBezTo>
                  <a:lnTo>
                    <a:pt x="174" y="3314"/>
                  </a:lnTo>
                  <a:cubicBezTo>
                    <a:pt x="174" y="3375"/>
                    <a:pt x="205" y="3405"/>
                    <a:pt x="266" y="3405"/>
                  </a:cubicBezTo>
                  <a:lnTo>
                    <a:pt x="3153" y="3983"/>
                  </a:lnTo>
                  <a:cubicBezTo>
                    <a:pt x="3214" y="3983"/>
                    <a:pt x="3244" y="3891"/>
                    <a:pt x="3214" y="3861"/>
                  </a:cubicBezTo>
                  <a:lnTo>
                    <a:pt x="2606" y="3101"/>
                  </a:lnTo>
                  <a:cubicBezTo>
                    <a:pt x="2576" y="3071"/>
                    <a:pt x="2576" y="3010"/>
                    <a:pt x="2606" y="3010"/>
                  </a:cubicBezTo>
                  <a:cubicBezTo>
                    <a:pt x="2849" y="2706"/>
                    <a:pt x="4247" y="1034"/>
                    <a:pt x="5342" y="822"/>
                  </a:cubicBezTo>
                  <a:cubicBezTo>
                    <a:pt x="5433" y="822"/>
                    <a:pt x="5433" y="700"/>
                    <a:pt x="5342" y="670"/>
                  </a:cubicBezTo>
                  <a:lnTo>
                    <a:pt x="3457" y="62"/>
                  </a:lnTo>
                  <a:cubicBezTo>
                    <a:pt x="3315" y="21"/>
                    <a:pt x="3170" y="1"/>
                    <a:pt x="3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3916410" y="3179589"/>
              <a:ext cx="124563" cy="123978"/>
            </a:xfrm>
            <a:custGeom>
              <a:avLst/>
              <a:gdLst/>
              <a:ahLst/>
              <a:cxnLst/>
              <a:rect l="l" t="t" r="r" b="b"/>
              <a:pathLst>
                <a:path w="2767" h="2754" extrusionOk="0">
                  <a:moveTo>
                    <a:pt x="1553" y="1"/>
                  </a:moveTo>
                  <a:cubicBezTo>
                    <a:pt x="928" y="1"/>
                    <a:pt x="283" y="500"/>
                    <a:pt x="61" y="697"/>
                  </a:cubicBezTo>
                  <a:cubicBezTo>
                    <a:pt x="0" y="728"/>
                    <a:pt x="0" y="819"/>
                    <a:pt x="0" y="880"/>
                  </a:cubicBezTo>
                  <a:lnTo>
                    <a:pt x="365" y="2582"/>
                  </a:lnTo>
                  <a:cubicBezTo>
                    <a:pt x="389" y="2677"/>
                    <a:pt x="449" y="2753"/>
                    <a:pt x="533" y="2753"/>
                  </a:cubicBezTo>
                  <a:cubicBezTo>
                    <a:pt x="556" y="2753"/>
                    <a:pt x="581" y="2747"/>
                    <a:pt x="608" y="2734"/>
                  </a:cubicBezTo>
                  <a:lnTo>
                    <a:pt x="2614" y="2339"/>
                  </a:lnTo>
                  <a:cubicBezTo>
                    <a:pt x="2675" y="2339"/>
                    <a:pt x="2766" y="2217"/>
                    <a:pt x="2766" y="2126"/>
                  </a:cubicBezTo>
                  <a:cubicBezTo>
                    <a:pt x="2766" y="1670"/>
                    <a:pt x="2675" y="424"/>
                    <a:pt x="1976" y="89"/>
                  </a:cubicBezTo>
                  <a:cubicBezTo>
                    <a:pt x="1839" y="27"/>
                    <a:pt x="1697" y="1"/>
                    <a:pt x="1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3925729" y="3325900"/>
              <a:ext cx="210502" cy="258445"/>
            </a:xfrm>
            <a:custGeom>
              <a:avLst/>
              <a:gdLst/>
              <a:ahLst/>
              <a:cxnLst/>
              <a:rect l="l" t="t" r="r" b="b"/>
              <a:pathLst>
                <a:path w="4676" h="5741" extrusionOk="0">
                  <a:moveTo>
                    <a:pt x="2061" y="1"/>
                  </a:moveTo>
                  <a:lnTo>
                    <a:pt x="55" y="2159"/>
                  </a:lnTo>
                  <a:cubicBezTo>
                    <a:pt x="1" y="2186"/>
                    <a:pt x="43" y="2285"/>
                    <a:pt x="96" y="2285"/>
                  </a:cubicBezTo>
                  <a:cubicBezTo>
                    <a:pt x="103" y="2285"/>
                    <a:pt x="109" y="2284"/>
                    <a:pt x="116" y="2280"/>
                  </a:cubicBezTo>
                  <a:lnTo>
                    <a:pt x="1119" y="2159"/>
                  </a:lnTo>
                  <a:cubicBezTo>
                    <a:pt x="1149" y="2159"/>
                    <a:pt x="1180" y="2159"/>
                    <a:pt x="1180" y="2189"/>
                  </a:cubicBezTo>
                  <a:cubicBezTo>
                    <a:pt x="1301" y="2584"/>
                    <a:pt x="1970" y="4621"/>
                    <a:pt x="1636" y="5654"/>
                  </a:cubicBezTo>
                  <a:cubicBezTo>
                    <a:pt x="1614" y="5697"/>
                    <a:pt x="1669" y="5740"/>
                    <a:pt x="1713" y="5740"/>
                  </a:cubicBezTo>
                  <a:cubicBezTo>
                    <a:pt x="1732" y="5740"/>
                    <a:pt x="1748" y="5733"/>
                    <a:pt x="1757" y="5715"/>
                  </a:cubicBezTo>
                  <a:lnTo>
                    <a:pt x="3277" y="4438"/>
                  </a:lnTo>
                  <a:cubicBezTo>
                    <a:pt x="3611" y="4165"/>
                    <a:pt x="3763" y="3709"/>
                    <a:pt x="3733" y="3283"/>
                  </a:cubicBezTo>
                  <a:lnTo>
                    <a:pt x="3581" y="1764"/>
                  </a:lnTo>
                  <a:cubicBezTo>
                    <a:pt x="3490" y="1764"/>
                    <a:pt x="3551" y="1733"/>
                    <a:pt x="3581" y="1733"/>
                  </a:cubicBezTo>
                  <a:lnTo>
                    <a:pt x="4614" y="1520"/>
                  </a:lnTo>
                  <a:cubicBezTo>
                    <a:pt x="4675" y="1520"/>
                    <a:pt x="4675" y="1399"/>
                    <a:pt x="4645" y="1368"/>
                  </a:cubicBezTo>
                  <a:lnTo>
                    <a:pt x="21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3994427" y="3493729"/>
              <a:ext cx="134152" cy="127805"/>
            </a:xfrm>
            <a:custGeom>
              <a:avLst/>
              <a:gdLst/>
              <a:ahLst/>
              <a:cxnLst/>
              <a:rect l="l" t="t" r="r" b="b"/>
              <a:pathLst>
                <a:path w="2980" h="2839" extrusionOk="0">
                  <a:moveTo>
                    <a:pt x="892" y="0"/>
                  </a:moveTo>
                  <a:cubicBezTo>
                    <a:pt x="830" y="0"/>
                    <a:pt x="753" y="40"/>
                    <a:pt x="730" y="133"/>
                  </a:cubicBezTo>
                  <a:lnTo>
                    <a:pt x="61" y="2078"/>
                  </a:lnTo>
                  <a:cubicBezTo>
                    <a:pt x="0" y="2139"/>
                    <a:pt x="61" y="2261"/>
                    <a:pt x="122" y="2291"/>
                  </a:cubicBezTo>
                  <a:cubicBezTo>
                    <a:pt x="416" y="2472"/>
                    <a:pt x="1098" y="2838"/>
                    <a:pt x="1702" y="2838"/>
                  </a:cubicBezTo>
                  <a:cubicBezTo>
                    <a:pt x="1910" y="2838"/>
                    <a:pt x="2109" y="2795"/>
                    <a:pt x="2280" y="2686"/>
                  </a:cubicBezTo>
                  <a:cubicBezTo>
                    <a:pt x="2979" y="2230"/>
                    <a:pt x="2858" y="1136"/>
                    <a:pt x="2797" y="741"/>
                  </a:cubicBezTo>
                  <a:cubicBezTo>
                    <a:pt x="2797" y="680"/>
                    <a:pt x="2736" y="619"/>
                    <a:pt x="2675" y="589"/>
                  </a:cubicBezTo>
                  <a:lnTo>
                    <a:pt x="943" y="11"/>
                  </a:lnTo>
                  <a:cubicBezTo>
                    <a:pt x="928" y="4"/>
                    <a:pt x="911" y="0"/>
                    <a:pt x="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219430" y="3389106"/>
              <a:ext cx="222296" cy="215769"/>
            </a:xfrm>
            <a:custGeom>
              <a:avLst/>
              <a:gdLst/>
              <a:ahLst/>
              <a:cxnLst/>
              <a:rect l="l" t="t" r="r" b="b"/>
              <a:pathLst>
                <a:path w="4938" h="4793" extrusionOk="0">
                  <a:moveTo>
                    <a:pt x="92" y="0"/>
                  </a:moveTo>
                  <a:cubicBezTo>
                    <a:pt x="49" y="0"/>
                    <a:pt x="1" y="43"/>
                    <a:pt x="44" y="86"/>
                  </a:cubicBezTo>
                  <a:lnTo>
                    <a:pt x="439" y="2031"/>
                  </a:lnTo>
                  <a:cubicBezTo>
                    <a:pt x="530" y="2457"/>
                    <a:pt x="834" y="2822"/>
                    <a:pt x="1199" y="2974"/>
                  </a:cubicBezTo>
                  <a:lnTo>
                    <a:pt x="2597" y="3582"/>
                  </a:lnTo>
                  <a:cubicBezTo>
                    <a:pt x="2658" y="3642"/>
                    <a:pt x="2658" y="3673"/>
                    <a:pt x="2658" y="3703"/>
                  </a:cubicBezTo>
                  <a:lnTo>
                    <a:pt x="2354" y="4706"/>
                  </a:lnTo>
                  <a:cubicBezTo>
                    <a:pt x="2333" y="4749"/>
                    <a:pt x="2357" y="4792"/>
                    <a:pt x="2405" y="4792"/>
                  </a:cubicBezTo>
                  <a:cubicBezTo>
                    <a:pt x="2425" y="4792"/>
                    <a:pt x="2449" y="4785"/>
                    <a:pt x="2476" y="4767"/>
                  </a:cubicBezTo>
                  <a:lnTo>
                    <a:pt x="4907" y="3247"/>
                  </a:lnTo>
                  <a:cubicBezTo>
                    <a:pt x="4938" y="3247"/>
                    <a:pt x="4938" y="3217"/>
                    <a:pt x="4938" y="3186"/>
                  </a:cubicBezTo>
                  <a:lnTo>
                    <a:pt x="4026" y="360"/>
                  </a:lnTo>
                  <a:cubicBezTo>
                    <a:pt x="4011" y="329"/>
                    <a:pt x="3980" y="314"/>
                    <a:pt x="3950" y="314"/>
                  </a:cubicBezTo>
                  <a:cubicBezTo>
                    <a:pt x="3919" y="314"/>
                    <a:pt x="3889" y="329"/>
                    <a:pt x="3874" y="360"/>
                  </a:cubicBezTo>
                  <a:lnTo>
                    <a:pt x="3479" y="1271"/>
                  </a:lnTo>
                  <a:cubicBezTo>
                    <a:pt x="3479" y="1332"/>
                    <a:pt x="3448" y="1332"/>
                    <a:pt x="3418" y="1332"/>
                  </a:cubicBezTo>
                  <a:cubicBezTo>
                    <a:pt x="3023" y="1241"/>
                    <a:pt x="895" y="876"/>
                    <a:pt x="135" y="25"/>
                  </a:cubicBezTo>
                  <a:cubicBezTo>
                    <a:pt x="126" y="7"/>
                    <a:pt x="110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222942" y="3266160"/>
              <a:ext cx="138249" cy="140320"/>
            </a:xfrm>
            <a:custGeom>
              <a:avLst/>
              <a:gdLst/>
              <a:ahLst/>
              <a:cxnLst/>
              <a:rect l="l" t="t" r="r" b="b"/>
              <a:pathLst>
                <a:path w="3071" h="3117" extrusionOk="0">
                  <a:moveTo>
                    <a:pt x="1510" y="1"/>
                  </a:moveTo>
                  <a:cubicBezTo>
                    <a:pt x="1474" y="1"/>
                    <a:pt x="1436" y="8"/>
                    <a:pt x="1399" y="21"/>
                  </a:cubicBezTo>
                  <a:cubicBezTo>
                    <a:pt x="1034" y="264"/>
                    <a:pt x="0" y="932"/>
                    <a:pt x="31" y="1723"/>
                  </a:cubicBezTo>
                  <a:cubicBezTo>
                    <a:pt x="61" y="2543"/>
                    <a:pt x="1125" y="2969"/>
                    <a:pt x="1490" y="3091"/>
                  </a:cubicBezTo>
                  <a:cubicBezTo>
                    <a:pt x="1509" y="3109"/>
                    <a:pt x="1530" y="3117"/>
                    <a:pt x="1552" y="3117"/>
                  </a:cubicBezTo>
                  <a:cubicBezTo>
                    <a:pt x="1601" y="3117"/>
                    <a:pt x="1651" y="3081"/>
                    <a:pt x="1672" y="3060"/>
                  </a:cubicBezTo>
                  <a:lnTo>
                    <a:pt x="2979" y="1844"/>
                  </a:lnTo>
                  <a:cubicBezTo>
                    <a:pt x="3070" y="1784"/>
                    <a:pt x="3070" y="1662"/>
                    <a:pt x="2979" y="1571"/>
                  </a:cubicBezTo>
                  <a:lnTo>
                    <a:pt x="1642" y="51"/>
                  </a:lnTo>
                  <a:cubicBezTo>
                    <a:pt x="1606" y="15"/>
                    <a:pt x="1560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215737">
            <a:off x="5775198" y="3837169"/>
            <a:ext cx="1335633" cy="1956944"/>
            <a:chOff x="-2401758" y="3284348"/>
            <a:chExt cx="900678" cy="1319657"/>
          </a:xfrm>
        </p:grpSpPr>
        <p:sp>
          <p:nvSpPr>
            <p:cNvPr id="30" name="Google Shape;30;p2"/>
            <p:cNvSpPr/>
            <p:nvPr/>
          </p:nvSpPr>
          <p:spPr>
            <a:xfrm>
              <a:off x="-1917222" y="3284348"/>
              <a:ext cx="198437" cy="476735"/>
            </a:xfrm>
            <a:custGeom>
              <a:avLst/>
              <a:gdLst/>
              <a:ahLst/>
              <a:cxnLst/>
              <a:rect l="l" t="t" r="r" b="b"/>
              <a:pathLst>
                <a:path w="4408" h="10590" extrusionOk="0">
                  <a:moveTo>
                    <a:pt x="2460" y="0"/>
                  </a:moveTo>
                  <a:cubicBezTo>
                    <a:pt x="2331" y="0"/>
                    <a:pt x="2205" y="84"/>
                    <a:pt x="2158" y="255"/>
                  </a:cubicBezTo>
                  <a:lnTo>
                    <a:pt x="0" y="9951"/>
                  </a:lnTo>
                  <a:lnTo>
                    <a:pt x="942" y="10589"/>
                  </a:lnTo>
                  <a:cubicBezTo>
                    <a:pt x="4408" y="7671"/>
                    <a:pt x="3404" y="2474"/>
                    <a:pt x="2766" y="225"/>
                  </a:cubicBezTo>
                  <a:cubicBezTo>
                    <a:pt x="2707" y="76"/>
                    <a:pt x="2582" y="0"/>
                    <a:pt x="2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2401758" y="3765822"/>
              <a:ext cx="451706" cy="207035"/>
            </a:xfrm>
            <a:custGeom>
              <a:avLst/>
              <a:gdLst/>
              <a:ahLst/>
              <a:cxnLst/>
              <a:rect l="l" t="t" r="r" b="b"/>
              <a:pathLst>
                <a:path w="10034" h="4599" extrusionOk="0">
                  <a:moveTo>
                    <a:pt x="7934" y="0"/>
                  </a:moveTo>
                  <a:cubicBezTo>
                    <a:pt x="4514" y="0"/>
                    <a:pt x="1527" y="2646"/>
                    <a:pt x="185" y="4089"/>
                  </a:cubicBezTo>
                  <a:cubicBezTo>
                    <a:pt x="0" y="4274"/>
                    <a:pt x="184" y="4598"/>
                    <a:pt x="435" y="4598"/>
                  </a:cubicBezTo>
                  <a:cubicBezTo>
                    <a:pt x="472" y="4598"/>
                    <a:pt x="511" y="4591"/>
                    <a:pt x="550" y="4575"/>
                  </a:cubicBezTo>
                  <a:lnTo>
                    <a:pt x="9973" y="1505"/>
                  </a:lnTo>
                  <a:lnTo>
                    <a:pt x="10034" y="350"/>
                  </a:lnTo>
                  <a:cubicBezTo>
                    <a:pt x="9323" y="107"/>
                    <a:pt x="8620" y="0"/>
                    <a:pt x="7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1884403" y="3808950"/>
              <a:ext cx="383324" cy="329033"/>
            </a:xfrm>
            <a:custGeom>
              <a:avLst/>
              <a:gdLst/>
              <a:ahLst/>
              <a:cxnLst/>
              <a:rect l="l" t="t" r="r" b="b"/>
              <a:pathLst>
                <a:path w="8515" h="7309" extrusionOk="0">
                  <a:moveTo>
                    <a:pt x="973" y="0"/>
                  </a:moveTo>
                  <a:lnTo>
                    <a:pt x="1" y="517"/>
                  </a:lnTo>
                  <a:cubicBezTo>
                    <a:pt x="761" y="4955"/>
                    <a:pt x="5776" y="6748"/>
                    <a:pt x="7995" y="7295"/>
                  </a:cubicBezTo>
                  <a:cubicBezTo>
                    <a:pt x="8025" y="7304"/>
                    <a:pt x="8055" y="7309"/>
                    <a:pt x="8084" y="7309"/>
                  </a:cubicBezTo>
                  <a:cubicBezTo>
                    <a:pt x="8342" y="7309"/>
                    <a:pt x="8514" y="6970"/>
                    <a:pt x="8268" y="6778"/>
                  </a:cubicBezTo>
                  <a:lnTo>
                    <a:pt x="9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1948690" y="3804853"/>
              <a:ext cx="93051" cy="799151"/>
            </a:xfrm>
            <a:custGeom>
              <a:avLst/>
              <a:gdLst/>
              <a:ahLst/>
              <a:cxnLst/>
              <a:rect l="l" t="t" r="r" b="b"/>
              <a:pathLst>
                <a:path w="2067" h="17752" extrusionOk="0">
                  <a:moveTo>
                    <a:pt x="1581" y="0"/>
                  </a:moveTo>
                  <a:lnTo>
                    <a:pt x="0" y="61"/>
                  </a:lnTo>
                  <a:lnTo>
                    <a:pt x="486" y="17751"/>
                  </a:lnTo>
                  <a:lnTo>
                    <a:pt x="2067" y="17690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1995239" y="3725486"/>
              <a:ext cx="154680" cy="153285"/>
            </a:xfrm>
            <a:custGeom>
              <a:avLst/>
              <a:gdLst/>
              <a:ahLst/>
              <a:cxnLst/>
              <a:rect l="l" t="t" r="r" b="b"/>
              <a:pathLst>
                <a:path w="3436" h="3405" extrusionOk="0">
                  <a:moveTo>
                    <a:pt x="1733" y="0"/>
                  </a:moveTo>
                  <a:cubicBezTo>
                    <a:pt x="791" y="0"/>
                    <a:pt x="1" y="760"/>
                    <a:pt x="1" y="1702"/>
                  </a:cubicBezTo>
                  <a:cubicBezTo>
                    <a:pt x="1" y="2645"/>
                    <a:pt x="791" y="3404"/>
                    <a:pt x="1733" y="3404"/>
                  </a:cubicBezTo>
                  <a:cubicBezTo>
                    <a:pt x="2675" y="3404"/>
                    <a:pt x="3435" y="2645"/>
                    <a:pt x="3435" y="1702"/>
                  </a:cubicBezTo>
                  <a:cubicBezTo>
                    <a:pt x="3435" y="760"/>
                    <a:pt x="2675" y="0"/>
                    <a:pt x="1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980203" y="3746104"/>
              <a:ext cx="127309" cy="113624"/>
            </a:xfrm>
            <a:custGeom>
              <a:avLst/>
              <a:gdLst/>
              <a:ahLst/>
              <a:cxnLst/>
              <a:rect l="l" t="t" r="r" b="b"/>
              <a:pathLst>
                <a:path w="2828" h="2524" extrusionOk="0">
                  <a:moveTo>
                    <a:pt x="1467" y="0"/>
                  </a:moveTo>
                  <a:cubicBezTo>
                    <a:pt x="994" y="0"/>
                    <a:pt x="527" y="283"/>
                    <a:pt x="305" y="728"/>
                  </a:cubicBezTo>
                  <a:cubicBezTo>
                    <a:pt x="1" y="1335"/>
                    <a:pt x="244" y="2095"/>
                    <a:pt x="913" y="2399"/>
                  </a:cubicBezTo>
                  <a:cubicBezTo>
                    <a:pt x="1081" y="2484"/>
                    <a:pt x="1262" y="2523"/>
                    <a:pt x="1441" y="2523"/>
                  </a:cubicBezTo>
                  <a:cubicBezTo>
                    <a:pt x="1907" y="2523"/>
                    <a:pt x="2365" y="2253"/>
                    <a:pt x="2585" y="1791"/>
                  </a:cubicBezTo>
                  <a:cubicBezTo>
                    <a:pt x="2828" y="1153"/>
                    <a:pt x="2585" y="393"/>
                    <a:pt x="1977" y="120"/>
                  </a:cubicBezTo>
                  <a:cubicBezTo>
                    <a:pt x="1814" y="38"/>
                    <a:pt x="1640" y="0"/>
                    <a:pt x="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2089643" y="3829479"/>
              <a:ext cx="76665" cy="26020"/>
            </a:xfrm>
            <a:custGeom>
              <a:avLst/>
              <a:gdLst/>
              <a:ahLst/>
              <a:cxnLst/>
              <a:rect l="l" t="t" r="r" b="b"/>
              <a:pathLst>
                <a:path w="1703" h="578" fill="none" extrusionOk="0">
                  <a:moveTo>
                    <a:pt x="1702" y="0"/>
                  </a:moveTo>
                  <a:lnTo>
                    <a:pt x="0" y="578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1887150" y="3558511"/>
              <a:ext cx="27416" cy="119116"/>
            </a:xfrm>
            <a:custGeom>
              <a:avLst/>
              <a:gdLst/>
              <a:ahLst/>
              <a:cxnLst/>
              <a:rect l="l" t="t" r="r" b="b"/>
              <a:pathLst>
                <a:path w="609" h="2646" fill="none" extrusionOk="0">
                  <a:moveTo>
                    <a:pt x="609" y="1"/>
                  </a:moveTo>
                  <a:lnTo>
                    <a:pt x="1" y="2645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848839" y="3432639"/>
              <a:ext cx="16476" cy="80761"/>
            </a:xfrm>
            <a:custGeom>
              <a:avLst/>
              <a:gdLst/>
              <a:ahLst/>
              <a:cxnLst/>
              <a:rect l="l" t="t" r="r" b="b"/>
              <a:pathLst>
                <a:path w="366" h="1794" fill="none" extrusionOk="0">
                  <a:moveTo>
                    <a:pt x="366" y="0"/>
                  </a:moveTo>
                  <a:lnTo>
                    <a:pt x="1" y="1794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956929" y="3751461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" y="730"/>
                  </a:moveTo>
                  <a:cubicBezTo>
                    <a:pt x="244" y="213"/>
                    <a:pt x="852" y="1"/>
                    <a:pt x="1338" y="213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936400" y="3821240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338" y="1"/>
                  </a:moveTo>
                  <a:cubicBezTo>
                    <a:pt x="1095" y="487"/>
                    <a:pt x="487" y="730"/>
                    <a:pt x="1" y="487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2"/>
          <p:cNvSpPr/>
          <p:nvPr/>
        </p:nvSpPr>
        <p:spPr>
          <a:xfrm>
            <a:off x="8082784" y="1707732"/>
            <a:ext cx="396763" cy="362799"/>
          </a:xfrm>
          <a:custGeom>
            <a:avLst/>
            <a:gdLst/>
            <a:ahLst/>
            <a:cxnLst/>
            <a:rect l="l" t="t" r="r" b="b"/>
            <a:pathLst>
              <a:path w="6495" h="5939" extrusionOk="0">
                <a:moveTo>
                  <a:pt x="845" y="1"/>
                </a:moveTo>
                <a:cubicBezTo>
                  <a:pt x="772" y="1"/>
                  <a:pt x="719" y="38"/>
                  <a:pt x="700" y="125"/>
                </a:cubicBezTo>
                <a:cubicBezTo>
                  <a:pt x="700" y="155"/>
                  <a:pt x="639" y="216"/>
                  <a:pt x="639" y="216"/>
                </a:cubicBezTo>
                <a:lnTo>
                  <a:pt x="639" y="246"/>
                </a:lnTo>
                <a:lnTo>
                  <a:pt x="639" y="277"/>
                </a:lnTo>
                <a:lnTo>
                  <a:pt x="639" y="307"/>
                </a:lnTo>
                <a:lnTo>
                  <a:pt x="639" y="368"/>
                </a:lnTo>
                <a:lnTo>
                  <a:pt x="639" y="398"/>
                </a:lnTo>
                <a:lnTo>
                  <a:pt x="639" y="429"/>
                </a:lnTo>
                <a:lnTo>
                  <a:pt x="639" y="459"/>
                </a:lnTo>
                <a:lnTo>
                  <a:pt x="639" y="520"/>
                </a:lnTo>
                <a:lnTo>
                  <a:pt x="639" y="733"/>
                </a:lnTo>
                <a:cubicBezTo>
                  <a:pt x="639" y="854"/>
                  <a:pt x="609" y="1037"/>
                  <a:pt x="487" y="1310"/>
                </a:cubicBezTo>
                <a:cubicBezTo>
                  <a:pt x="457" y="1341"/>
                  <a:pt x="457" y="1371"/>
                  <a:pt x="426" y="1462"/>
                </a:cubicBezTo>
                <a:cubicBezTo>
                  <a:pt x="153" y="1979"/>
                  <a:pt x="1" y="2222"/>
                  <a:pt x="730" y="2830"/>
                </a:cubicBezTo>
                <a:lnTo>
                  <a:pt x="700" y="2830"/>
                </a:lnTo>
                <a:cubicBezTo>
                  <a:pt x="609" y="2860"/>
                  <a:pt x="335" y="2982"/>
                  <a:pt x="183" y="3255"/>
                </a:cubicBezTo>
                <a:cubicBezTo>
                  <a:pt x="92" y="3438"/>
                  <a:pt x="1" y="3742"/>
                  <a:pt x="153" y="4167"/>
                </a:cubicBezTo>
                <a:cubicBezTo>
                  <a:pt x="153" y="4198"/>
                  <a:pt x="183" y="4228"/>
                  <a:pt x="183" y="4259"/>
                </a:cubicBezTo>
                <a:cubicBezTo>
                  <a:pt x="183" y="4319"/>
                  <a:pt x="244" y="4350"/>
                  <a:pt x="244" y="4380"/>
                </a:cubicBezTo>
                <a:cubicBezTo>
                  <a:pt x="244" y="4411"/>
                  <a:pt x="274" y="4411"/>
                  <a:pt x="274" y="4471"/>
                </a:cubicBezTo>
                <a:cubicBezTo>
                  <a:pt x="407" y="4643"/>
                  <a:pt x="586" y="4708"/>
                  <a:pt x="782" y="4708"/>
                </a:cubicBezTo>
                <a:cubicBezTo>
                  <a:pt x="1349" y="4708"/>
                  <a:pt x="2062" y="4159"/>
                  <a:pt x="2220" y="4046"/>
                </a:cubicBezTo>
                <a:lnTo>
                  <a:pt x="2220" y="4046"/>
                </a:lnTo>
                <a:lnTo>
                  <a:pt x="1825" y="4958"/>
                </a:lnTo>
                <a:cubicBezTo>
                  <a:pt x="1825" y="4988"/>
                  <a:pt x="1825" y="5018"/>
                  <a:pt x="1855" y="5079"/>
                </a:cubicBezTo>
                <a:cubicBezTo>
                  <a:pt x="1871" y="5087"/>
                  <a:pt x="1885" y="5091"/>
                  <a:pt x="1898" y="5091"/>
                </a:cubicBezTo>
                <a:cubicBezTo>
                  <a:pt x="1932" y="5091"/>
                  <a:pt x="1954" y="5063"/>
                  <a:pt x="1977" y="5018"/>
                </a:cubicBezTo>
                <a:lnTo>
                  <a:pt x="2432" y="4107"/>
                </a:lnTo>
                <a:lnTo>
                  <a:pt x="2432" y="4107"/>
                </a:lnTo>
                <a:cubicBezTo>
                  <a:pt x="2432" y="4107"/>
                  <a:pt x="2376" y="5939"/>
                  <a:pt x="3322" y="5939"/>
                </a:cubicBezTo>
                <a:cubicBezTo>
                  <a:pt x="3358" y="5939"/>
                  <a:pt x="3396" y="5936"/>
                  <a:pt x="3436" y="5930"/>
                </a:cubicBezTo>
                <a:cubicBezTo>
                  <a:pt x="3314" y="5900"/>
                  <a:pt x="3344" y="5900"/>
                  <a:pt x="3405" y="5900"/>
                </a:cubicBezTo>
                <a:cubicBezTo>
                  <a:pt x="3557" y="5869"/>
                  <a:pt x="3709" y="5778"/>
                  <a:pt x="3800" y="5718"/>
                </a:cubicBezTo>
                <a:lnTo>
                  <a:pt x="3861" y="5687"/>
                </a:lnTo>
                <a:cubicBezTo>
                  <a:pt x="3891" y="5687"/>
                  <a:pt x="3891" y="5626"/>
                  <a:pt x="3922" y="5626"/>
                </a:cubicBezTo>
                <a:lnTo>
                  <a:pt x="3952" y="5596"/>
                </a:lnTo>
                <a:lnTo>
                  <a:pt x="4074" y="5474"/>
                </a:lnTo>
                <a:lnTo>
                  <a:pt x="4104" y="5444"/>
                </a:lnTo>
                <a:cubicBezTo>
                  <a:pt x="4104" y="5414"/>
                  <a:pt x="4165" y="5414"/>
                  <a:pt x="4165" y="5383"/>
                </a:cubicBezTo>
                <a:cubicBezTo>
                  <a:pt x="4165" y="5383"/>
                  <a:pt x="4165" y="5322"/>
                  <a:pt x="4195" y="5322"/>
                </a:cubicBezTo>
                <a:cubicBezTo>
                  <a:pt x="4195" y="5292"/>
                  <a:pt x="4195" y="5292"/>
                  <a:pt x="4226" y="5262"/>
                </a:cubicBezTo>
                <a:lnTo>
                  <a:pt x="4226" y="5231"/>
                </a:lnTo>
                <a:lnTo>
                  <a:pt x="4226" y="5140"/>
                </a:lnTo>
                <a:lnTo>
                  <a:pt x="4226" y="5110"/>
                </a:lnTo>
                <a:lnTo>
                  <a:pt x="4226" y="5018"/>
                </a:lnTo>
                <a:lnTo>
                  <a:pt x="4226" y="4988"/>
                </a:lnTo>
                <a:lnTo>
                  <a:pt x="4226" y="4958"/>
                </a:lnTo>
                <a:lnTo>
                  <a:pt x="4226" y="4927"/>
                </a:lnTo>
                <a:lnTo>
                  <a:pt x="4226" y="4806"/>
                </a:lnTo>
                <a:lnTo>
                  <a:pt x="4226" y="4775"/>
                </a:lnTo>
                <a:lnTo>
                  <a:pt x="4226" y="4714"/>
                </a:lnTo>
                <a:lnTo>
                  <a:pt x="4226" y="4684"/>
                </a:lnTo>
                <a:lnTo>
                  <a:pt x="4226" y="4654"/>
                </a:lnTo>
                <a:lnTo>
                  <a:pt x="4226" y="4623"/>
                </a:lnTo>
                <a:lnTo>
                  <a:pt x="4226" y="4562"/>
                </a:lnTo>
                <a:lnTo>
                  <a:pt x="4226" y="4532"/>
                </a:lnTo>
                <a:lnTo>
                  <a:pt x="4226" y="4502"/>
                </a:lnTo>
                <a:cubicBezTo>
                  <a:pt x="4446" y="4553"/>
                  <a:pt x="4618" y="4578"/>
                  <a:pt x="4756" y="4578"/>
                </a:cubicBezTo>
                <a:cubicBezTo>
                  <a:pt x="5190" y="4578"/>
                  <a:pt x="5287" y="4332"/>
                  <a:pt x="5472" y="3894"/>
                </a:cubicBezTo>
                <a:cubicBezTo>
                  <a:pt x="5533" y="3863"/>
                  <a:pt x="5533" y="3803"/>
                  <a:pt x="5563" y="3742"/>
                </a:cubicBezTo>
                <a:cubicBezTo>
                  <a:pt x="5715" y="3468"/>
                  <a:pt x="5776" y="3347"/>
                  <a:pt x="5898" y="3286"/>
                </a:cubicBezTo>
                <a:cubicBezTo>
                  <a:pt x="5989" y="3255"/>
                  <a:pt x="6019" y="3195"/>
                  <a:pt x="6050" y="3164"/>
                </a:cubicBezTo>
                <a:lnTo>
                  <a:pt x="6080" y="3164"/>
                </a:lnTo>
                <a:lnTo>
                  <a:pt x="6141" y="3134"/>
                </a:lnTo>
                <a:lnTo>
                  <a:pt x="6171" y="3103"/>
                </a:lnTo>
                <a:lnTo>
                  <a:pt x="6202" y="3043"/>
                </a:lnTo>
                <a:cubicBezTo>
                  <a:pt x="6202" y="3043"/>
                  <a:pt x="6202" y="3012"/>
                  <a:pt x="6232" y="3012"/>
                </a:cubicBezTo>
                <a:lnTo>
                  <a:pt x="6293" y="2982"/>
                </a:lnTo>
                <a:lnTo>
                  <a:pt x="6323" y="2952"/>
                </a:lnTo>
                <a:lnTo>
                  <a:pt x="6323" y="2891"/>
                </a:lnTo>
                <a:cubicBezTo>
                  <a:pt x="6323" y="2860"/>
                  <a:pt x="6354" y="2860"/>
                  <a:pt x="6354" y="2830"/>
                </a:cubicBezTo>
                <a:cubicBezTo>
                  <a:pt x="6494" y="2576"/>
                  <a:pt x="6087" y="2401"/>
                  <a:pt x="5469" y="2401"/>
                </a:cubicBezTo>
                <a:cubicBezTo>
                  <a:pt x="5421" y="2401"/>
                  <a:pt x="5371" y="2402"/>
                  <a:pt x="5320" y="2404"/>
                </a:cubicBezTo>
                <a:cubicBezTo>
                  <a:pt x="5259" y="2404"/>
                  <a:pt x="5168" y="2404"/>
                  <a:pt x="5107" y="2435"/>
                </a:cubicBezTo>
                <a:cubicBezTo>
                  <a:pt x="4955" y="2435"/>
                  <a:pt x="4803" y="2496"/>
                  <a:pt x="4651" y="2526"/>
                </a:cubicBezTo>
                <a:cubicBezTo>
                  <a:pt x="4560" y="2556"/>
                  <a:pt x="4499" y="2556"/>
                  <a:pt x="4408" y="2587"/>
                </a:cubicBezTo>
                <a:cubicBezTo>
                  <a:pt x="4378" y="2587"/>
                  <a:pt x="4347" y="2648"/>
                  <a:pt x="4317" y="2648"/>
                </a:cubicBezTo>
                <a:cubicBezTo>
                  <a:pt x="4195" y="2678"/>
                  <a:pt x="4074" y="2739"/>
                  <a:pt x="3952" y="2800"/>
                </a:cubicBezTo>
                <a:cubicBezTo>
                  <a:pt x="3922" y="2830"/>
                  <a:pt x="3861" y="2830"/>
                  <a:pt x="3800" y="2860"/>
                </a:cubicBezTo>
                <a:lnTo>
                  <a:pt x="3770" y="2860"/>
                </a:lnTo>
                <a:cubicBezTo>
                  <a:pt x="3739" y="2891"/>
                  <a:pt x="3709" y="2891"/>
                  <a:pt x="3648" y="2952"/>
                </a:cubicBezTo>
                <a:lnTo>
                  <a:pt x="3618" y="2952"/>
                </a:lnTo>
                <a:cubicBezTo>
                  <a:pt x="3588" y="2952"/>
                  <a:pt x="3557" y="2982"/>
                  <a:pt x="3496" y="2982"/>
                </a:cubicBezTo>
                <a:lnTo>
                  <a:pt x="3466" y="2982"/>
                </a:lnTo>
                <a:cubicBezTo>
                  <a:pt x="3436" y="2982"/>
                  <a:pt x="3405" y="3012"/>
                  <a:pt x="3344" y="3012"/>
                </a:cubicBezTo>
                <a:lnTo>
                  <a:pt x="3314" y="3012"/>
                </a:lnTo>
                <a:cubicBezTo>
                  <a:pt x="3284" y="3012"/>
                  <a:pt x="3284" y="3043"/>
                  <a:pt x="3253" y="3043"/>
                </a:cubicBezTo>
                <a:cubicBezTo>
                  <a:pt x="3192" y="3043"/>
                  <a:pt x="3192" y="3103"/>
                  <a:pt x="3162" y="3103"/>
                </a:cubicBezTo>
                <a:cubicBezTo>
                  <a:pt x="3132" y="3103"/>
                  <a:pt x="3132" y="3134"/>
                  <a:pt x="3101" y="3134"/>
                </a:cubicBezTo>
                <a:cubicBezTo>
                  <a:pt x="3040" y="3134"/>
                  <a:pt x="3040" y="3134"/>
                  <a:pt x="3040" y="3164"/>
                </a:cubicBezTo>
                <a:lnTo>
                  <a:pt x="2858" y="3164"/>
                </a:lnTo>
                <a:cubicBezTo>
                  <a:pt x="2949" y="3134"/>
                  <a:pt x="3010" y="3103"/>
                  <a:pt x="3040" y="3012"/>
                </a:cubicBezTo>
                <a:cubicBezTo>
                  <a:pt x="3101" y="2952"/>
                  <a:pt x="3101" y="2860"/>
                  <a:pt x="3040" y="2830"/>
                </a:cubicBezTo>
                <a:cubicBezTo>
                  <a:pt x="3284" y="2800"/>
                  <a:pt x="3648" y="2648"/>
                  <a:pt x="3922" y="2404"/>
                </a:cubicBezTo>
                <a:lnTo>
                  <a:pt x="3922" y="2344"/>
                </a:lnTo>
                <a:lnTo>
                  <a:pt x="3861" y="2344"/>
                </a:lnTo>
                <a:cubicBezTo>
                  <a:pt x="3618" y="2556"/>
                  <a:pt x="3192" y="2708"/>
                  <a:pt x="3010" y="2739"/>
                </a:cubicBezTo>
                <a:cubicBezTo>
                  <a:pt x="2980" y="2708"/>
                  <a:pt x="2949" y="2678"/>
                  <a:pt x="2888" y="2678"/>
                </a:cubicBezTo>
                <a:cubicBezTo>
                  <a:pt x="2858" y="2648"/>
                  <a:pt x="2797" y="2648"/>
                  <a:pt x="2706" y="2648"/>
                </a:cubicBezTo>
                <a:cubicBezTo>
                  <a:pt x="2584" y="2435"/>
                  <a:pt x="2432" y="2040"/>
                  <a:pt x="2493" y="1675"/>
                </a:cubicBezTo>
                <a:cubicBezTo>
                  <a:pt x="2493" y="1645"/>
                  <a:pt x="2493" y="1645"/>
                  <a:pt x="2432" y="1645"/>
                </a:cubicBezTo>
                <a:cubicBezTo>
                  <a:pt x="2402" y="1645"/>
                  <a:pt x="2402" y="1645"/>
                  <a:pt x="2402" y="1675"/>
                </a:cubicBezTo>
                <a:cubicBezTo>
                  <a:pt x="2372" y="2070"/>
                  <a:pt x="2524" y="2435"/>
                  <a:pt x="2645" y="2678"/>
                </a:cubicBezTo>
                <a:cubicBezTo>
                  <a:pt x="2584" y="2708"/>
                  <a:pt x="2524" y="2739"/>
                  <a:pt x="2524" y="2800"/>
                </a:cubicBezTo>
                <a:cubicBezTo>
                  <a:pt x="2502" y="2843"/>
                  <a:pt x="2496" y="2901"/>
                  <a:pt x="2505" y="2953"/>
                </a:cubicBezTo>
                <a:lnTo>
                  <a:pt x="2505" y="2953"/>
                </a:lnTo>
                <a:cubicBezTo>
                  <a:pt x="2502" y="2952"/>
                  <a:pt x="2498" y="2952"/>
                  <a:pt x="2493" y="2952"/>
                </a:cubicBezTo>
                <a:cubicBezTo>
                  <a:pt x="2493" y="2952"/>
                  <a:pt x="2493" y="2891"/>
                  <a:pt x="2432" y="2891"/>
                </a:cubicBezTo>
                <a:lnTo>
                  <a:pt x="2432" y="2860"/>
                </a:lnTo>
                <a:cubicBezTo>
                  <a:pt x="2432" y="2830"/>
                  <a:pt x="2432" y="2830"/>
                  <a:pt x="2402" y="2800"/>
                </a:cubicBezTo>
                <a:lnTo>
                  <a:pt x="2402" y="2739"/>
                </a:lnTo>
                <a:cubicBezTo>
                  <a:pt x="2402" y="2708"/>
                  <a:pt x="2402" y="2678"/>
                  <a:pt x="2372" y="2648"/>
                </a:cubicBezTo>
                <a:cubicBezTo>
                  <a:pt x="2372" y="2587"/>
                  <a:pt x="2311" y="2556"/>
                  <a:pt x="2311" y="2526"/>
                </a:cubicBezTo>
                <a:lnTo>
                  <a:pt x="2311" y="2496"/>
                </a:lnTo>
                <a:cubicBezTo>
                  <a:pt x="2311" y="2435"/>
                  <a:pt x="2311" y="2404"/>
                  <a:pt x="2280" y="2374"/>
                </a:cubicBezTo>
                <a:lnTo>
                  <a:pt x="2280" y="2344"/>
                </a:lnTo>
                <a:cubicBezTo>
                  <a:pt x="2280" y="2283"/>
                  <a:pt x="2280" y="2252"/>
                  <a:pt x="2250" y="2222"/>
                </a:cubicBezTo>
                <a:lnTo>
                  <a:pt x="2250" y="2131"/>
                </a:lnTo>
                <a:cubicBezTo>
                  <a:pt x="2250" y="2070"/>
                  <a:pt x="2220" y="1979"/>
                  <a:pt x="2220" y="1918"/>
                </a:cubicBezTo>
                <a:cubicBezTo>
                  <a:pt x="2129" y="1523"/>
                  <a:pt x="2007" y="1189"/>
                  <a:pt x="1855" y="915"/>
                </a:cubicBezTo>
                <a:cubicBezTo>
                  <a:pt x="1825" y="824"/>
                  <a:pt x="1764" y="733"/>
                  <a:pt x="1673" y="672"/>
                </a:cubicBezTo>
                <a:cubicBezTo>
                  <a:pt x="1642" y="611"/>
                  <a:pt x="1612" y="550"/>
                  <a:pt x="1551" y="520"/>
                </a:cubicBezTo>
                <a:lnTo>
                  <a:pt x="1490" y="429"/>
                </a:lnTo>
                <a:cubicBezTo>
                  <a:pt x="1261" y="179"/>
                  <a:pt x="1004" y="1"/>
                  <a:pt x="8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1151975" y="753969"/>
            <a:ext cx="374405" cy="317227"/>
          </a:xfrm>
          <a:custGeom>
            <a:avLst/>
            <a:gdLst/>
            <a:ahLst/>
            <a:cxnLst/>
            <a:rect l="l" t="t" r="r" b="b"/>
            <a:pathLst>
              <a:path w="6129" h="5193" extrusionOk="0">
                <a:moveTo>
                  <a:pt x="5541" y="1"/>
                </a:moveTo>
                <a:cubicBezTo>
                  <a:pt x="5341" y="1"/>
                  <a:pt x="5024" y="177"/>
                  <a:pt x="4760" y="501"/>
                </a:cubicBezTo>
                <a:cubicBezTo>
                  <a:pt x="4699" y="531"/>
                  <a:pt x="4669" y="622"/>
                  <a:pt x="4608" y="653"/>
                </a:cubicBezTo>
                <a:cubicBezTo>
                  <a:pt x="4517" y="774"/>
                  <a:pt x="4395" y="896"/>
                  <a:pt x="4335" y="987"/>
                </a:cubicBezTo>
                <a:cubicBezTo>
                  <a:pt x="4304" y="1078"/>
                  <a:pt x="4243" y="1109"/>
                  <a:pt x="4213" y="1200"/>
                </a:cubicBezTo>
                <a:cubicBezTo>
                  <a:pt x="4213" y="1230"/>
                  <a:pt x="4183" y="1261"/>
                  <a:pt x="4183" y="1291"/>
                </a:cubicBezTo>
                <a:lnTo>
                  <a:pt x="4061" y="1656"/>
                </a:lnTo>
                <a:cubicBezTo>
                  <a:pt x="4061" y="1686"/>
                  <a:pt x="4031" y="1747"/>
                  <a:pt x="4031" y="1808"/>
                </a:cubicBezTo>
                <a:lnTo>
                  <a:pt x="4031" y="1838"/>
                </a:lnTo>
                <a:cubicBezTo>
                  <a:pt x="4031" y="1869"/>
                  <a:pt x="4000" y="1899"/>
                  <a:pt x="4000" y="1960"/>
                </a:cubicBezTo>
                <a:lnTo>
                  <a:pt x="4000" y="1990"/>
                </a:lnTo>
                <a:cubicBezTo>
                  <a:pt x="4000" y="2021"/>
                  <a:pt x="3940" y="2051"/>
                  <a:pt x="3940" y="2112"/>
                </a:cubicBezTo>
                <a:lnTo>
                  <a:pt x="3940" y="2142"/>
                </a:lnTo>
                <a:cubicBezTo>
                  <a:pt x="3940" y="2173"/>
                  <a:pt x="3909" y="2203"/>
                  <a:pt x="3909" y="2264"/>
                </a:cubicBezTo>
                <a:lnTo>
                  <a:pt x="3909" y="2294"/>
                </a:lnTo>
                <a:cubicBezTo>
                  <a:pt x="3909" y="2325"/>
                  <a:pt x="3879" y="2325"/>
                  <a:pt x="3879" y="2355"/>
                </a:cubicBezTo>
                <a:cubicBezTo>
                  <a:pt x="3879" y="2416"/>
                  <a:pt x="3848" y="2416"/>
                  <a:pt x="3848" y="2446"/>
                </a:cubicBezTo>
                <a:cubicBezTo>
                  <a:pt x="3848" y="2477"/>
                  <a:pt x="3788" y="2477"/>
                  <a:pt x="3788" y="2507"/>
                </a:cubicBezTo>
                <a:cubicBezTo>
                  <a:pt x="3788" y="2507"/>
                  <a:pt x="3788" y="2568"/>
                  <a:pt x="3757" y="2568"/>
                </a:cubicBezTo>
                <a:cubicBezTo>
                  <a:pt x="3757" y="2568"/>
                  <a:pt x="3757" y="2598"/>
                  <a:pt x="3727" y="2598"/>
                </a:cubicBezTo>
                <a:cubicBezTo>
                  <a:pt x="3727" y="2598"/>
                  <a:pt x="3727" y="2629"/>
                  <a:pt x="3696" y="2629"/>
                </a:cubicBezTo>
                <a:cubicBezTo>
                  <a:pt x="3696" y="2629"/>
                  <a:pt x="3696" y="2642"/>
                  <a:pt x="3677" y="2651"/>
                </a:cubicBezTo>
                <a:lnTo>
                  <a:pt x="3677" y="2651"/>
                </a:lnTo>
                <a:cubicBezTo>
                  <a:pt x="3708" y="2594"/>
                  <a:pt x="3719" y="2543"/>
                  <a:pt x="3696" y="2477"/>
                </a:cubicBezTo>
                <a:cubicBezTo>
                  <a:pt x="3636" y="2416"/>
                  <a:pt x="3605" y="2355"/>
                  <a:pt x="3575" y="2325"/>
                </a:cubicBezTo>
                <a:cubicBezTo>
                  <a:pt x="3696" y="2142"/>
                  <a:pt x="3909" y="1808"/>
                  <a:pt x="3909" y="1443"/>
                </a:cubicBezTo>
                <a:cubicBezTo>
                  <a:pt x="3909" y="1413"/>
                  <a:pt x="3909" y="1413"/>
                  <a:pt x="3879" y="1413"/>
                </a:cubicBezTo>
                <a:cubicBezTo>
                  <a:pt x="3848" y="1413"/>
                  <a:pt x="3848" y="1413"/>
                  <a:pt x="3848" y="1443"/>
                </a:cubicBezTo>
                <a:cubicBezTo>
                  <a:pt x="3848" y="1808"/>
                  <a:pt x="3636" y="2112"/>
                  <a:pt x="3484" y="2294"/>
                </a:cubicBezTo>
                <a:lnTo>
                  <a:pt x="3332" y="2294"/>
                </a:lnTo>
                <a:cubicBezTo>
                  <a:pt x="3301" y="2294"/>
                  <a:pt x="3240" y="2325"/>
                  <a:pt x="3180" y="2416"/>
                </a:cubicBezTo>
                <a:cubicBezTo>
                  <a:pt x="2997" y="2325"/>
                  <a:pt x="2633" y="2173"/>
                  <a:pt x="2420" y="1869"/>
                </a:cubicBezTo>
                <a:cubicBezTo>
                  <a:pt x="2420" y="1869"/>
                  <a:pt x="2406" y="1855"/>
                  <a:pt x="2388" y="1855"/>
                </a:cubicBezTo>
                <a:cubicBezTo>
                  <a:pt x="2379" y="1855"/>
                  <a:pt x="2369" y="1858"/>
                  <a:pt x="2359" y="1869"/>
                </a:cubicBezTo>
                <a:cubicBezTo>
                  <a:pt x="2359" y="1869"/>
                  <a:pt x="2329" y="1899"/>
                  <a:pt x="2359" y="1960"/>
                </a:cubicBezTo>
                <a:cubicBezTo>
                  <a:pt x="2572" y="2264"/>
                  <a:pt x="2936" y="2416"/>
                  <a:pt x="3149" y="2477"/>
                </a:cubicBezTo>
                <a:cubicBezTo>
                  <a:pt x="3149" y="2507"/>
                  <a:pt x="3119" y="2598"/>
                  <a:pt x="3149" y="2629"/>
                </a:cubicBezTo>
                <a:cubicBezTo>
                  <a:pt x="3180" y="2720"/>
                  <a:pt x="3240" y="2780"/>
                  <a:pt x="3301" y="2780"/>
                </a:cubicBezTo>
                <a:lnTo>
                  <a:pt x="3240" y="2780"/>
                </a:lnTo>
                <a:cubicBezTo>
                  <a:pt x="3240" y="2780"/>
                  <a:pt x="3180" y="2780"/>
                  <a:pt x="3180" y="2750"/>
                </a:cubicBezTo>
                <a:cubicBezTo>
                  <a:pt x="3180" y="2750"/>
                  <a:pt x="3149" y="2750"/>
                  <a:pt x="3149" y="2720"/>
                </a:cubicBezTo>
                <a:lnTo>
                  <a:pt x="3119" y="2720"/>
                </a:lnTo>
                <a:lnTo>
                  <a:pt x="3088" y="2659"/>
                </a:lnTo>
                <a:lnTo>
                  <a:pt x="3028" y="2659"/>
                </a:lnTo>
                <a:cubicBezTo>
                  <a:pt x="2997" y="2659"/>
                  <a:pt x="2997" y="2629"/>
                  <a:pt x="2967" y="2629"/>
                </a:cubicBezTo>
                <a:cubicBezTo>
                  <a:pt x="2936" y="2598"/>
                  <a:pt x="2876" y="2598"/>
                  <a:pt x="2845" y="2568"/>
                </a:cubicBezTo>
                <a:cubicBezTo>
                  <a:pt x="2845" y="2568"/>
                  <a:pt x="2815" y="2568"/>
                  <a:pt x="2815" y="2507"/>
                </a:cubicBezTo>
                <a:cubicBezTo>
                  <a:pt x="2784" y="2477"/>
                  <a:pt x="2724" y="2477"/>
                  <a:pt x="2724" y="2446"/>
                </a:cubicBezTo>
                <a:lnTo>
                  <a:pt x="2693" y="2416"/>
                </a:lnTo>
                <a:cubicBezTo>
                  <a:pt x="2663" y="2355"/>
                  <a:pt x="2633" y="2355"/>
                  <a:pt x="2572" y="2325"/>
                </a:cubicBezTo>
                <a:lnTo>
                  <a:pt x="2541" y="2294"/>
                </a:lnTo>
                <a:cubicBezTo>
                  <a:pt x="2511" y="2264"/>
                  <a:pt x="2420" y="2203"/>
                  <a:pt x="2389" y="2173"/>
                </a:cubicBezTo>
                <a:cubicBezTo>
                  <a:pt x="2116" y="1960"/>
                  <a:pt x="1781" y="1808"/>
                  <a:pt x="1477" y="1717"/>
                </a:cubicBezTo>
                <a:cubicBezTo>
                  <a:pt x="1356" y="1686"/>
                  <a:pt x="1295" y="1656"/>
                  <a:pt x="1174" y="1656"/>
                </a:cubicBezTo>
                <a:cubicBezTo>
                  <a:pt x="1113" y="1656"/>
                  <a:pt x="1052" y="1595"/>
                  <a:pt x="991" y="1595"/>
                </a:cubicBezTo>
                <a:lnTo>
                  <a:pt x="870" y="1595"/>
                </a:lnTo>
                <a:cubicBezTo>
                  <a:pt x="820" y="1592"/>
                  <a:pt x="771" y="1590"/>
                  <a:pt x="724" y="1590"/>
                </a:cubicBezTo>
                <a:cubicBezTo>
                  <a:pt x="308" y="1590"/>
                  <a:pt x="1" y="1708"/>
                  <a:pt x="110" y="1899"/>
                </a:cubicBezTo>
                <a:cubicBezTo>
                  <a:pt x="110" y="1960"/>
                  <a:pt x="140" y="1960"/>
                  <a:pt x="140" y="1990"/>
                </a:cubicBezTo>
                <a:lnTo>
                  <a:pt x="140" y="2021"/>
                </a:lnTo>
                <a:cubicBezTo>
                  <a:pt x="140" y="2021"/>
                  <a:pt x="140" y="2051"/>
                  <a:pt x="201" y="2051"/>
                </a:cubicBezTo>
                <a:lnTo>
                  <a:pt x="201" y="2112"/>
                </a:lnTo>
                <a:cubicBezTo>
                  <a:pt x="201" y="2112"/>
                  <a:pt x="201" y="2142"/>
                  <a:pt x="231" y="2142"/>
                </a:cubicBezTo>
                <a:lnTo>
                  <a:pt x="231" y="2173"/>
                </a:lnTo>
                <a:lnTo>
                  <a:pt x="262" y="2203"/>
                </a:lnTo>
                <a:lnTo>
                  <a:pt x="292" y="2264"/>
                </a:lnTo>
                <a:lnTo>
                  <a:pt x="444" y="2416"/>
                </a:lnTo>
                <a:cubicBezTo>
                  <a:pt x="535" y="2477"/>
                  <a:pt x="657" y="2629"/>
                  <a:pt x="718" y="2902"/>
                </a:cubicBezTo>
                <a:cubicBezTo>
                  <a:pt x="718" y="2932"/>
                  <a:pt x="748" y="3024"/>
                  <a:pt x="748" y="3054"/>
                </a:cubicBezTo>
                <a:cubicBezTo>
                  <a:pt x="886" y="3523"/>
                  <a:pt x="949" y="3792"/>
                  <a:pt x="1642" y="3792"/>
                </a:cubicBezTo>
                <a:cubicBezTo>
                  <a:pt x="1712" y="3792"/>
                  <a:pt x="1789" y="3789"/>
                  <a:pt x="1873" y="3784"/>
                </a:cubicBezTo>
                <a:lnTo>
                  <a:pt x="1873" y="3814"/>
                </a:lnTo>
                <a:cubicBezTo>
                  <a:pt x="1812" y="3875"/>
                  <a:pt x="1721" y="4148"/>
                  <a:pt x="1781" y="4422"/>
                </a:cubicBezTo>
                <a:cubicBezTo>
                  <a:pt x="1812" y="4635"/>
                  <a:pt x="1964" y="4878"/>
                  <a:pt x="2359" y="5060"/>
                </a:cubicBezTo>
                <a:cubicBezTo>
                  <a:pt x="2389" y="5060"/>
                  <a:pt x="2420" y="5091"/>
                  <a:pt x="2420" y="5091"/>
                </a:cubicBezTo>
                <a:cubicBezTo>
                  <a:pt x="2481" y="5091"/>
                  <a:pt x="2511" y="5151"/>
                  <a:pt x="2541" y="5151"/>
                </a:cubicBezTo>
                <a:cubicBezTo>
                  <a:pt x="2572" y="5151"/>
                  <a:pt x="2633" y="5151"/>
                  <a:pt x="2633" y="5182"/>
                </a:cubicBezTo>
                <a:cubicBezTo>
                  <a:pt x="2671" y="5189"/>
                  <a:pt x="2708" y="5193"/>
                  <a:pt x="2744" y="5193"/>
                </a:cubicBezTo>
                <a:cubicBezTo>
                  <a:pt x="3449" y="5193"/>
                  <a:pt x="3698" y="3834"/>
                  <a:pt x="3727" y="3632"/>
                </a:cubicBezTo>
                <a:lnTo>
                  <a:pt x="4031" y="4483"/>
                </a:lnTo>
                <a:cubicBezTo>
                  <a:pt x="4031" y="4527"/>
                  <a:pt x="4063" y="4555"/>
                  <a:pt x="4105" y="4555"/>
                </a:cubicBezTo>
                <a:cubicBezTo>
                  <a:pt x="4120" y="4555"/>
                  <a:pt x="4136" y="4552"/>
                  <a:pt x="4152" y="4543"/>
                </a:cubicBezTo>
                <a:cubicBezTo>
                  <a:pt x="4183" y="4543"/>
                  <a:pt x="4213" y="4452"/>
                  <a:pt x="4183" y="4422"/>
                </a:cubicBezTo>
                <a:lnTo>
                  <a:pt x="3909" y="3480"/>
                </a:lnTo>
                <a:lnTo>
                  <a:pt x="3909" y="3480"/>
                </a:lnTo>
                <a:cubicBezTo>
                  <a:pt x="3909" y="3480"/>
                  <a:pt x="4655" y="4356"/>
                  <a:pt x="5285" y="4356"/>
                </a:cubicBezTo>
                <a:cubicBezTo>
                  <a:pt x="5460" y="4356"/>
                  <a:pt x="5625" y="4289"/>
                  <a:pt x="5763" y="4118"/>
                </a:cubicBezTo>
                <a:cubicBezTo>
                  <a:pt x="5672" y="4118"/>
                  <a:pt x="5702" y="4088"/>
                  <a:pt x="5702" y="4027"/>
                </a:cubicBezTo>
                <a:cubicBezTo>
                  <a:pt x="5763" y="3875"/>
                  <a:pt x="5854" y="3784"/>
                  <a:pt x="5885" y="3662"/>
                </a:cubicBezTo>
                <a:lnTo>
                  <a:pt x="5885" y="3632"/>
                </a:lnTo>
                <a:lnTo>
                  <a:pt x="5885" y="3540"/>
                </a:lnTo>
                <a:lnTo>
                  <a:pt x="5885" y="3480"/>
                </a:lnTo>
                <a:lnTo>
                  <a:pt x="5885" y="3328"/>
                </a:lnTo>
                <a:lnTo>
                  <a:pt x="5885" y="3267"/>
                </a:lnTo>
                <a:lnTo>
                  <a:pt x="5885" y="3206"/>
                </a:lnTo>
                <a:lnTo>
                  <a:pt x="5885" y="3176"/>
                </a:lnTo>
                <a:cubicBezTo>
                  <a:pt x="5885" y="3115"/>
                  <a:pt x="5885" y="3115"/>
                  <a:pt x="5854" y="3084"/>
                </a:cubicBezTo>
                <a:lnTo>
                  <a:pt x="5854" y="3054"/>
                </a:lnTo>
                <a:cubicBezTo>
                  <a:pt x="5854" y="3054"/>
                  <a:pt x="5854" y="3024"/>
                  <a:pt x="5824" y="3024"/>
                </a:cubicBezTo>
                <a:cubicBezTo>
                  <a:pt x="5824" y="3024"/>
                  <a:pt x="5824" y="2963"/>
                  <a:pt x="5763" y="2963"/>
                </a:cubicBezTo>
                <a:lnTo>
                  <a:pt x="5733" y="2932"/>
                </a:lnTo>
                <a:cubicBezTo>
                  <a:pt x="5733" y="2932"/>
                  <a:pt x="5733" y="2902"/>
                  <a:pt x="5702" y="2902"/>
                </a:cubicBezTo>
                <a:lnTo>
                  <a:pt x="5672" y="2872"/>
                </a:lnTo>
                <a:lnTo>
                  <a:pt x="5611" y="2811"/>
                </a:lnTo>
                <a:lnTo>
                  <a:pt x="5551" y="2750"/>
                </a:lnTo>
                <a:lnTo>
                  <a:pt x="5520" y="2720"/>
                </a:lnTo>
                <a:lnTo>
                  <a:pt x="5459" y="2659"/>
                </a:lnTo>
                <a:cubicBezTo>
                  <a:pt x="5459" y="2659"/>
                  <a:pt x="5429" y="2659"/>
                  <a:pt x="5429" y="2629"/>
                </a:cubicBezTo>
                <a:lnTo>
                  <a:pt x="5307" y="2629"/>
                </a:lnTo>
                <a:cubicBezTo>
                  <a:pt x="6128" y="2173"/>
                  <a:pt x="6006" y="1960"/>
                  <a:pt x="5824" y="1413"/>
                </a:cubicBezTo>
                <a:cubicBezTo>
                  <a:pt x="5824" y="1382"/>
                  <a:pt x="5763" y="1352"/>
                  <a:pt x="5763" y="1261"/>
                </a:cubicBezTo>
                <a:cubicBezTo>
                  <a:pt x="5702" y="987"/>
                  <a:pt x="5702" y="835"/>
                  <a:pt x="5702" y="683"/>
                </a:cubicBezTo>
                <a:cubicBezTo>
                  <a:pt x="5702" y="622"/>
                  <a:pt x="5733" y="592"/>
                  <a:pt x="5733" y="501"/>
                </a:cubicBezTo>
                <a:lnTo>
                  <a:pt x="5733" y="470"/>
                </a:lnTo>
                <a:lnTo>
                  <a:pt x="5733" y="440"/>
                </a:lnTo>
                <a:lnTo>
                  <a:pt x="5733" y="379"/>
                </a:lnTo>
                <a:lnTo>
                  <a:pt x="5733" y="349"/>
                </a:lnTo>
                <a:lnTo>
                  <a:pt x="5733" y="318"/>
                </a:lnTo>
                <a:lnTo>
                  <a:pt x="5733" y="288"/>
                </a:lnTo>
                <a:lnTo>
                  <a:pt x="5733" y="227"/>
                </a:lnTo>
                <a:lnTo>
                  <a:pt x="5733" y="197"/>
                </a:lnTo>
                <a:lnTo>
                  <a:pt x="5733" y="136"/>
                </a:lnTo>
                <a:cubicBezTo>
                  <a:pt x="5713" y="45"/>
                  <a:pt x="5642" y="1"/>
                  <a:pt x="5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-399733" y="-124878"/>
            <a:ext cx="1196819" cy="1071021"/>
          </a:xfrm>
          <a:custGeom>
            <a:avLst/>
            <a:gdLst/>
            <a:ahLst/>
            <a:cxnLst/>
            <a:rect l="l" t="t" r="r" b="b"/>
            <a:pathLst>
              <a:path w="12859" h="11508" extrusionOk="0">
                <a:moveTo>
                  <a:pt x="5724" y="1"/>
                </a:moveTo>
                <a:cubicBezTo>
                  <a:pt x="3886" y="1"/>
                  <a:pt x="3073" y="1730"/>
                  <a:pt x="2888" y="2237"/>
                </a:cubicBezTo>
                <a:cubicBezTo>
                  <a:pt x="2639" y="2272"/>
                  <a:pt x="2379" y="2287"/>
                  <a:pt x="2170" y="2287"/>
                </a:cubicBezTo>
                <a:cubicBezTo>
                  <a:pt x="2023" y="2287"/>
                  <a:pt x="1900" y="2280"/>
                  <a:pt x="1825" y="2267"/>
                </a:cubicBezTo>
                <a:cubicBezTo>
                  <a:pt x="913" y="1416"/>
                  <a:pt x="396" y="747"/>
                  <a:pt x="396" y="687"/>
                </a:cubicBezTo>
                <a:lnTo>
                  <a:pt x="1" y="991"/>
                </a:lnTo>
                <a:cubicBezTo>
                  <a:pt x="31" y="1082"/>
                  <a:pt x="670" y="1994"/>
                  <a:pt x="1825" y="2936"/>
                </a:cubicBezTo>
                <a:cubicBezTo>
                  <a:pt x="1916" y="3149"/>
                  <a:pt x="2432" y="4030"/>
                  <a:pt x="2463" y="4851"/>
                </a:cubicBezTo>
                <a:cubicBezTo>
                  <a:pt x="366" y="6796"/>
                  <a:pt x="3527" y="10352"/>
                  <a:pt x="3527" y="10352"/>
                </a:cubicBezTo>
                <a:lnTo>
                  <a:pt x="3831" y="8134"/>
                </a:lnTo>
                <a:cubicBezTo>
                  <a:pt x="4043" y="6553"/>
                  <a:pt x="3375" y="5459"/>
                  <a:pt x="2949" y="4942"/>
                </a:cubicBezTo>
                <a:cubicBezTo>
                  <a:pt x="2949" y="4547"/>
                  <a:pt x="2828" y="4030"/>
                  <a:pt x="2676" y="3665"/>
                </a:cubicBezTo>
                <a:lnTo>
                  <a:pt x="2676" y="3665"/>
                </a:lnTo>
                <a:cubicBezTo>
                  <a:pt x="3192" y="3969"/>
                  <a:pt x="3709" y="4304"/>
                  <a:pt x="4287" y="4577"/>
                </a:cubicBezTo>
                <a:cubicBezTo>
                  <a:pt x="4469" y="4820"/>
                  <a:pt x="5533" y="6097"/>
                  <a:pt x="5654" y="7039"/>
                </a:cubicBezTo>
                <a:cubicBezTo>
                  <a:pt x="4591" y="10474"/>
                  <a:pt x="7721" y="11507"/>
                  <a:pt x="7721" y="11507"/>
                </a:cubicBezTo>
                <a:cubicBezTo>
                  <a:pt x="8208" y="10079"/>
                  <a:pt x="7995" y="8711"/>
                  <a:pt x="7417" y="7921"/>
                </a:cubicBezTo>
                <a:cubicBezTo>
                  <a:pt x="7022" y="7404"/>
                  <a:pt x="6505" y="7009"/>
                  <a:pt x="6141" y="6796"/>
                </a:cubicBezTo>
                <a:cubicBezTo>
                  <a:pt x="5989" y="6127"/>
                  <a:pt x="5624" y="5489"/>
                  <a:pt x="5290" y="4972"/>
                </a:cubicBezTo>
                <a:lnTo>
                  <a:pt x="5290" y="4972"/>
                </a:lnTo>
                <a:cubicBezTo>
                  <a:pt x="5442" y="5033"/>
                  <a:pt x="5624" y="5064"/>
                  <a:pt x="5776" y="5155"/>
                </a:cubicBezTo>
                <a:cubicBezTo>
                  <a:pt x="6870" y="5489"/>
                  <a:pt x="7661" y="5823"/>
                  <a:pt x="8208" y="6127"/>
                </a:cubicBezTo>
                <a:cubicBezTo>
                  <a:pt x="7904" y="8833"/>
                  <a:pt x="12372" y="9896"/>
                  <a:pt x="12372" y="9896"/>
                </a:cubicBezTo>
                <a:cubicBezTo>
                  <a:pt x="12311" y="9380"/>
                  <a:pt x="12858" y="8225"/>
                  <a:pt x="11521" y="6735"/>
                </a:cubicBezTo>
                <a:cubicBezTo>
                  <a:pt x="10721" y="5912"/>
                  <a:pt x="9795" y="5726"/>
                  <a:pt x="9106" y="5726"/>
                </a:cubicBezTo>
                <a:cubicBezTo>
                  <a:pt x="8905" y="5726"/>
                  <a:pt x="8724" y="5742"/>
                  <a:pt x="8572" y="5763"/>
                </a:cubicBezTo>
                <a:cubicBezTo>
                  <a:pt x="8086" y="5459"/>
                  <a:pt x="7387" y="5155"/>
                  <a:pt x="6475" y="4851"/>
                </a:cubicBezTo>
                <a:cubicBezTo>
                  <a:pt x="6688" y="4820"/>
                  <a:pt x="6840" y="4760"/>
                  <a:pt x="6992" y="4729"/>
                </a:cubicBezTo>
                <a:cubicBezTo>
                  <a:pt x="7695" y="5081"/>
                  <a:pt x="8303" y="5218"/>
                  <a:pt x="8826" y="5218"/>
                </a:cubicBezTo>
                <a:cubicBezTo>
                  <a:pt x="10698" y="5218"/>
                  <a:pt x="11460" y="3453"/>
                  <a:pt x="11460" y="3453"/>
                </a:cubicBezTo>
                <a:cubicBezTo>
                  <a:pt x="10458" y="2929"/>
                  <a:pt x="9652" y="2733"/>
                  <a:pt x="9005" y="2733"/>
                </a:cubicBezTo>
                <a:cubicBezTo>
                  <a:pt x="7475" y="2733"/>
                  <a:pt x="6841" y="3834"/>
                  <a:pt x="6627" y="4304"/>
                </a:cubicBezTo>
                <a:cubicBezTo>
                  <a:pt x="6232" y="4425"/>
                  <a:pt x="5654" y="4516"/>
                  <a:pt x="5472" y="4547"/>
                </a:cubicBezTo>
                <a:cubicBezTo>
                  <a:pt x="4256" y="4121"/>
                  <a:pt x="3223" y="3453"/>
                  <a:pt x="2432" y="2784"/>
                </a:cubicBezTo>
                <a:cubicBezTo>
                  <a:pt x="2736" y="2784"/>
                  <a:pt x="3071" y="2723"/>
                  <a:pt x="3375" y="2632"/>
                </a:cubicBezTo>
                <a:cubicBezTo>
                  <a:pt x="3787" y="2803"/>
                  <a:pt x="4176" y="2876"/>
                  <a:pt x="4540" y="2876"/>
                </a:cubicBezTo>
                <a:cubicBezTo>
                  <a:pt x="6567" y="2876"/>
                  <a:pt x="7812" y="626"/>
                  <a:pt x="7812" y="626"/>
                </a:cubicBezTo>
                <a:cubicBezTo>
                  <a:pt x="7003" y="177"/>
                  <a:pt x="6311" y="1"/>
                  <a:pt x="57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5962291" y="314612"/>
            <a:ext cx="498046" cy="449787"/>
          </a:xfrm>
          <a:custGeom>
            <a:avLst/>
            <a:gdLst/>
            <a:ahLst/>
            <a:cxnLst/>
            <a:rect l="l" t="t" r="r" b="b"/>
            <a:pathLst>
              <a:path w="8153" h="7363" extrusionOk="0">
                <a:moveTo>
                  <a:pt x="1086" y="1"/>
                </a:moveTo>
                <a:cubicBezTo>
                  <a:pt x="983" y="1"/>
                  <a:pt x="902" y="48"/>
                  <a:pt x="852" y="149"/>
                </a:cubicBezTo>
                <a:cubicBezTo>
                  <a:pt x="852" y="180"/>
                  <a:pt x="821" y="210"/>
                  <a:pt x="821" y="240"/>
                </a:cubicBezTo>
                <a:lnTo>
                  <a:pt x="821" y="301"/>
                </a:lnTo>
                <a:lnTo>
                  <a:pt x="821" y="362"/>
                </a:lnTo>
                <a:lnTo>
                  <a:pt x="821" y="392"/>
                </a:lnTo>
                <a:lnTo>
                  <a:pt x="821" y="453"/>
                </a:lnTo>
                <a:lnTo>
                  <a:pt x="821" y="484"/>
                </a:lnTo>
                <a:lnTo>
                  <a:pt x="821" y="514"/>
                </a:lnTo>
                <a:lnTo>
                  <a:pt x="821" y="544"/>
                </a:lnTo>
                <a:lnTo>
                  <a:pt x="821" y="605"/>
                </a:lnTo>
                <a:lnTo>
                  <a:pt x="821" y="848"/>
                </a:lnTo>
                <a:cubicBezTo>
                  <a:pt x="821" y="1000"/>
                  <a:pt x="760" y="1243"/>
                  <a:pt x="608" y="1578"/>
                </a:cubicBezTo>
                <a:cubicBezTo>
                  <a:pt x="578" y="1669"/>
                  <a:pt x="578" y="1699"/>
                  <a:pt x="548" y="1760"/>
                </a:cubicBezTo>
                <a:cubicBezTo>
                  <a:pt x="213" y="2459"/>
                  <a:pt x="0" y="2763"/>
                  <a:pt x="973" y="3493"/>
                </a:cubicBezTo>
                <a:lnTo>
                  <a:pt x="912" y="3493"/>
                </a:lnTo>
                <a:cubicBezTo>
                  <a:pt x="821" y="3523"/>
                  <a:pt x="456" y="3675"/>
                  <a:pt x="274" y="4009"/>
                </a:cubicBezTo>
                <a:cubicBezTo>
                  <a:pt x="122" y="4283"/>
                  <a:pt x="61" y="4648"/>
                  <a:pt x="244" y="5164"/>
                </a:cubicBezTo>
                <a:cubicBezTo>
                  <a:pt x="244" y="5195"/>
                  <a:pt x="274" y="5225"/>
                  <a:pt x="274" y="5256"/>
                </a:cubicBezTo>
                <a:cubicBezTo>
                  <a:pt x="304" y="5316"/>
                  <a:pt x="304" y="5347"/>
                  <a:pt x="365" y="5377"/>
                </a:cubicBezTo>
                <a:cubicBezTo>
                  <a:pt x="396" y="5408"/>
                  <a:pt x="396" y="5468"/>
                  <a:pt x="426" y="5499"/>
                </a:cubicBezTo>
                <a:cubicBezTo>
                  <a:pt x="592" y="5728"/>
                  <a:pt x="822" y="5816"/>
                  <a:pt x="1075" y="5816"/>
                </a:cubicBezTo>
                <a:cubicBezTo>
                  <a:pt x="1794" y="5816"/>
                  <a:pt x="2700" y="5109"/>
                  <a:pt x="2858" y="4952"/>
                </a:cubicBezTo>
                <a:lnTo>
                  <a:pt x="2858" y="4952"/>
                </a:lnTo>
                <a:lnTo>
                  <a:pt x="2371" y="6107"/>
                </a:lnTo>
                <a:cubicBezTo>
                  <a:pt x="2341" y="6137"/>
                  <a:pt x="2371" y="6228"/>
                  <a:pt x="2402" y="6259"/>
                </a:cubicBezTo>
                <a:cubicBezTo>
                  <a:pt x="2411" y="6268"/>
                  <a:pt x="2425" y="6271"/>
                  <a:pt x="2441" y="6271"/>
                </a:cubicBezTo>
                <a:cubicBezTo>
                  <a:pt x="2480" y="6271"/>
                  <a:pt x="2532" y="6250"/>
                  <a:pt x="2554" y="6228"/>
                </a:cubicBezTo>
                <a:lnTo>
                  <a:pt x="3131" y="5073"/>
                </a:lnTo>
                <a:lnTo>
                  <a:pt x="3131" y="5073"/>
                </a:lnTo>
                <a:cubicBezTo>
                  <a:pt x="3131" y="5074"/>
                  <a:pt x="3046" y="7363"/>
                  <a:pt x="4212" y="7363"/>
                </a:cubicBezTo>
                <a:cubicBezTo>
                  <a:pt x="4255" y="7363"/>
                  <a:pt x="4300" y="7359"/>
                  <a:pt x="4347" y="7353"/>
                </a:cubicBezTo>
                <a:cubicBezTo>
                  <a:pt x="4165" y="7292"/>
                  <a:pt x="4195" y="7231"/>
                  <a:pt x="4225" y="7231"/>
                </a:cubicBezTo>
                <a:cubicBezTo>
                  <a:pt x="4469" y="7171"/>
                  <a:pt x="4621" y="7079"/>
                  <a:pt x="4773" y="7019"/>
                </a:cubicBezTo>
                <a:cubicBezTo>
                  <a:pt x="4803" y="7019"/>
                  <a:pt x="4803" y="6988"/>
                  <a:pt x="4803" y="6988"/>
                </a:cubicBezTo>
                <a:cubicBezTo>
                  <a:pt x="4833" y="6988"/>
                  <a:pt x="4833" y="6927"/>
                  <a:pt x="4864" y="6927"/>
                </a:cubicBezTo>
                <a:cubicBezTo>
                  <a:pt x="4925" y="6927"/>
                  <a:pt x="4925" y="6897"/>
                  <a:pt x="4955" y="6897"/>
                </a:cubicBezTo>
                <a:lnTo>
                  <a:pt x="5077" y="6775"/>
                </a:lnTo>
                <a:lnTo>
                  <a:pt x="5107" y="6745"/>
                </a:lnTo>
                <a:cubicBezTo>
                  <a:pt x="5107" y="6715"/>
                  <a:pt x="5137" y="6715"/>
                  <a:pt x="5137" y="6684"/>
                </a:cubicBezTo>
                <a:lnTo>
                  <a:pt x="5168" y="6623"/>
                </a:lnTo>
                <a:cubicBezTo>
                  <a:pt x="5168" y="6593"/>
                  <a:pt x="5198" y="6593"/>
                  <a:pt x="5198" y="6563"/>
                </a:cubicBezTo>
                <a:cubicBezTo>
                  <a:pt x="5198" y="6563"/>
                  <a:pt x="5198" y="6532"/>
                  <a:pt x="5259" y="6532"/>
                </a:cubicBezTo>
                <a:cubicBezTo>
                  <a:pt x="5259" y="6472"/>
                  <a:pt x="5259" y="6472"/>
                  <a:pt x="5289" y="6441"/>
                </a:cubicBezTo>
                <a:lnTo>
                  <a:pt x="5289" y="6411"/>
                </a:lnTo>
                <a:lnTo>
                  <a:pt x="5289" y="6320"/>
                </a:lnTo>
                <a:lnTo>
                  <a:pt x="5289" y="6289"/>
                </a:lnTo>
                <a:lnTo>
                  <a:pt x="5289" y="6228"/>
                </a:lnTo>
                <a:lnTo>
                  <a:pt x="5289" y="6168"/>
                </a:lnTo>
                <a:lnTo>
                  <a:pt x="5289" y="6016"/>
                </a:lnTo>
                <a:lnTo>
                  <a:pt x="5289" y="5985"/>
                </a:lnTo>
                <a:lnTo>
                  <a:pt x="5289" y="5924"/>
                </a:lnTo>
                <a:lnTo>
                  <a:pt x="5289" y="5864"/>
                </a:lnTo>
                <a:lnTo>
                  <a:pt x="5289" y="5833"/>
                </a:lnTo>
                <a:lnTo>
                  <a:pt x="5289" y="5803"/>
                </a:lnTo>
                <a:lnTo>
                  <a:pt x="5289" y="5772"/>
                </a:lnTo>
                <a:lnTo>
                  <a:pt x="5289" y="5712"/>
                </a:lnTo>
                <a:lnTo>
                  <a:pt x="5289" y="5681"/>
                </a:lnTo>
                <a:lnTo>
                  <a:pt x="5289" y="5651"/>
                </a:lnTo>
                <a:cubicBezTo>
                  <a:pt x="5559" y="5713"/>
                  <a:pt x="5771" y="5742"/>
                  <a:pt x="5941" y="5742"/>
                </a:cubicBezTo>
                <a:cubicBezTo>
                  <a:pt x="6517" y="5742"/>
                  <a:pt x="6612" y="5407"/>
                  <a:pt x="6870" y="4891"/>
                </a:cubicBezTo>
                <a:cubicBezTo>
                  <a:pt x="6931" y="4861"/>
                  <a:pt x="6931" y="4769"/>
                  <a:pt x="6961" y="4709"/>
                </a:cubicBezTo>
                <a:cubicBezTo>
                  <a:pt x="7113" y="4344"/>
                  <a:pt x="7265" y="4192"/>
                  <a:pt x="7417" y="4101"/>
                </a:cubicBezTo>
                <a:cubicBezTo>
                  <a:pt x="7478" y="4009"/>
                  <a:pt x="7569" y="3979"/>
                  <a:pt x="7630" y="3949"/>
                </a:cubicBezTo>
                <a:lnTo>
                  <a:pt x="7691" y="3888"/>
                </a:lnTo>
                <a:cubicBezTo>
                  <a:pt x="7691" y="3888"/>
                  <a:pt x="7721" y="3888"/>
                  <a:pt x="7721" y="3857"/>
                </a:cubicBezTo>
                <a:cubicBezTo>
                  <a:pt x="7721" y="3857"/>
                  <a:pt x="7751" y="3857"/>
                  <a:pt x="7751" y="3827"/>
                </a:cubicBezTo>
                <a:lnTo>
                  <a:pt x="7812" y="3797"/>
                </a:lnTo>
                <a:lnTo>
                  <a:pt x="7843" y="3736"/>
                </a:lnTo>
                <a:lnTo>
                  <a:pt x="7873" y="3706"/>
                </a:lnTo>
                <a:lnTo>
                  <a:pt x="7903" y="3675"/>
                </a:lnTo>
                <a:lnTo>
                  <a:pt x="7964" y="3645"/>
                </a:lnTo>
                <a:cubicBezTo>
                  <a:pt x="7964" y="3584"/>
                  <a:pt x="7994" y="3554"/>
                  <a:pt x="7994" y="3554"/>
                </a:cubicBezTo>
                <a:cubicBezTo>
                  <a:pt x="8153" y="3263"/>
                  <a:pt x="7693" y="3019"/>
                  <a:pt x="6993" y="3019"/>
                </a:cubicBezTo>
                <a:cubicBezTo>
                  <a:pt x="6886" y="3019"/>
                  <a:pt x="6774" y="3025"/>
                  <a:pt x="6657" y="3037"/>
                </a:cubicBezTo>
                <a:cubicBezTo>
                  <a:pt x="6596" y="3037"/>
                  <a:pt x="6475" y="3037"/>
                  <a:pt x="6384" y="3067"/>
                </a:cubicBezTo>
                <a:lnTo>
                  <a:pt x="5836" y="3189"/>
                </a:lnTo>
                <a:cubicBezTo>
                  <a:pt x="5745" y="3219"/>
                  <a:pt x="5624" y="3219"/>
                  <a:pt x="5532" y="3250"/>
                </a:cubicBezTo>
                <a:cubicBezTo>
                  <a:pt x="5472" y="3250"/>
                  <a:pt x="5411" y="3280"/>
                  <a:pt x="5380" y="3280"/>
                </a:cubicBezTo>
                <a:cubicBezTo>
                  <a:pt x="5228" y="3371"/>
                  <a:pt x="5107" y="3402"/>
                  <a:pt x="4955" y="3493"/>
                </a:cubicBezTo>
                <a:cubicBezTo>
                  <a:pt x="4864" y="3523"/>
                  <a:pt x="4833" y="3554"/>
                  <a:pt x="4773" y="3584"/>
                </a:cubicBezTo>
                <a:cubicBezTo>
                  <a:pt x="4773" y="3584"/>
                  <a:pt x="4712" y="3584"/>
                  <a:pt x="4712" y="3645"/>
                </a:cubicBezTo>
                <a:cubicBezTo>
                  <a:pt x="4681" y="3675"/>
                  <a:pt x="4621" y="3706"/>
                  <a:pt x="4560" y="3706"/>
                </a:cubicBezTo>
                <a:lnTo>
                  <a:pt x="4529" y="3706"/>
                </a:lnTo>
                <a:cubicBezTo>
                  <a:pt x="4499" y="3736"/>
                  <a:pt x="4469" y="3736"/>
                  <a:pt x="4408" y="3797"/>
                </a:cubicBezTo>
                <a:lnTo>
                  <a:pt x="4377" y="3797"/>
                </a:lnTo>
                <a:cubicBezTo>
                  <a:pt x="4347" y="3827"/>
                  <a:pt x="4317" y="3827"/>
                  <a:pt x="4256" y="3857"/>
                </a:cubicBezTo>
                <a:lnTo>
                  <a:pt x="4225" y="3857"/>
                </a:lnTo>
                <a:cubicBezTo>
                  <a:pt x="4195" y="3857"/>
                  <a:pt x="4165" y="3888"/>
                  <a:pt x="4104" y="3888"/>
                </a:cubicBezTo>
                <a:cubicBezTo>
                  <a:pt x="4073" y="3888"/>
                  <a:pt x="4043" y="3949"/>
                  <a:pt x="4013" y="3949"/>
                </a:cubicBezTo>
                <a:lnTo>
                  <a:pt x="3952" y="3949"/>
                </a:lnTo>
                <a:cubicBezTo>
                  <a:pt x="3921" y="3949"/>
                  <a:pt x="3891" y="3979"/>
                  <a:pt x="3891" y="3979"/>
                </a:cubicBezTo>
                <a:cubicBezTo>
                  <a:pt x="3861" y="3979"/>
                  <a:pt x="3861" y="3979"/>
                  <a:pt x="3800" y="4009"/>
                </a:cubicBezTo>
                <a:cubicBezTo>
                  <a:pt x="3769" y="4009"/>
                  <a:pt x="3769" y="4009"/>
                  <a:pt x="3739" y="4040"/>
                </a:cubicBezTo>
                <a:lnTo>
                  <a:pt x="3557" y="4040"/>
                </a:lnTo>
                <a:lnTo>
                  <a:pt x="3557" y="4009"/>
                </a:lnTo>
                <a:cubicBezTo>
                  <a:pt x="3648" y="3979"/>
                  <a:pt x="3739" y="3949"/>
                  <a:pt x="3769" y="3827"/>
                </a:cubicBezTo>
                <a:cubicBezTo>
                  <a:pt x="3800" y="3736"/>
                  <a:pt x="3800" y="3645"/>
                  <a:pt x="3769" y="3554"/>
                </a:cubicBezTo>
                <a:cubicBezTo>
                  <a:pt x="4073" y="3493"/>
                  <a:pt x="4560" y="3341"/>
                  <a:pt x="4864" y="3037"/>
                </a:cubicBezTo>
                <a:cubicBezTo>
                  <a:pt x="4925" y="2976"/>
                  <a:pt x="4925" y="2976"/>
                  <a:pt x="4864" y="2946"/>
                </a:cubicBezTo>
                <a:cubicBezTo>
                  <a:pt x="4849" y="2930"/>
                  <a:pt x="4841" y="2923"/>
                  <a:pt x="4833" y="2923"/>
                </a:cubicBezTo>
                <a:cubicBezTo>
                  <a:pt x="4826" y="2923"/>
                  <a:pt x="4818" y="2930"/>
                  <a:pt x="4803" y="2946"/>
                </a:cubicBezTo>
                <a:cubicBezTo>
                  <a:pt x="4499" y="3250"/>
                  <a:pt x="4013" y="3402"/>
                  <a:pt x="3739" y="3493"/>
                </a:cubicBezTo>
                <a:cubicBezTo>
                  <a:pt x="3709" y="3432"/>
                  <a:pt x="3648" y="3402"/>
                  <a:pt x="3587" y="3371"/>
                </a:cubicBezTo>
                <a:cubicBezTo>
                  <a:pt x="3496" y="3341"/>
                  <a:pt x="3435" y="3341"/>
                  <a:pt x="3344" y="3341"/>
                </a:cubicBezTo>
                <a:cubicBezTo>
                  <a:pt x="3253" y="3067"/>
                  <a:pt x="3010" y="2581"/>
                  <a:pt x="3101" y="2155"/>
                </a:cubicBezTo>
                <a:cubicBezTo>
                  <a:pt x="3101" y="2125"/>
                  <a:pt x="3101" y="2125"/>
                  <a:pt x="3040" y="2064"/>
                </a:cubicBezTo>
                <a:cubicBezTo>
                  <a:pt x="3010" y="2064"/>
                  <a:pt x="3010" y="2064"/>
                  <a:pt x="2979" y="2125"/>
                </a:cubicBezTo>
                <a:cubicBezTo>
                  <a:pt x="2888" y="2581"/>
                  <a:pt x="3131" y="3098"/>
                  <a:pt x="3283" y="3371"/>
                </a:cubicBezTo>
                <a:cubicBezTo>
                  <a:pt x="3192" y="3402"/>
                  <a:pt x="3162" y="3432"/>
                  <a:pt x="3131" y="3523"/>
                </a:cubicBezTo>
                <a:cubicBezTo>
                  <a:pt x="3110" y="3606"/>
                  <a:pt x="3104" y="3675"/>
                  <a:pt x="3111" y="3739"/>
                </a:cubicBezTo>
                <a:lnTo>
                  <a:pt x="3111" y="3739"/>
                </a:lnTo>
                <a:cubicBezTo>
                  <a:pt x="3108" y="3737"/>
                  <a:pt x="3105" y="3736"/>
                  <a:pt x="3101" y="3736"/>
                </a:cubicBezTo>
                <a:cubicBezTo>
                  <a:pt x="3101" y="3706"/>
                  <a:pt x="3040" y="3706"/>
                  <a:pt x="3040" y="3675"/>
                </a:cubicBezTo>
                <a:cubicBezTo>
                  <a:pt x="3040" y="3645"/>
                  <a:pt x="3040" y="3645"/>
                  <a:pt x="3010" y="3584"/>
                </a:cubicBezTo>
                <a:lnTo>
                  <a:pt x="3010" y="3554"/>
                </a:lnTo>
                <a:cubicBezTo>
                  <a:pt x="3010" y="3523"/>
                  <a:pt x="3010" y="3523"/>
                  <a:pt x="2979" y="3493"/>
                </a:cubicBezTo>
                <a:lnTo>
                  <a:pt x="2979" y="3432"/>
                </a:lnTo>
                <a:cubicBezTo>
                  <a:pt x="2979" y="3402"/>
                  <a:pt x="2949" y="3371"/>
                  <a:pt x="2949" y="3341"/>
                </a:cubicBezTo>
                <a:cubicBezTo>
                  <a:pt x="2949" y="3280"/>
                  <a:pt x="2888" y="3219"/>
                  <a:pt x="2888" y="3189"/>
                </a:cubicBezTo>
                <a:lnTo>
                  <a:pt x="2888" y="3128"/>
                </a:lnTo>
                <a:cubicBezTo>
                  <a:pt x="2888" y="3098"/>
                  <a:pt x="2858" y="3067"/>
                  <a:pt x="2858" y="2976"/>
                </a:cubicBezTo>
                <a:lnTo>
                  <a:pt x="2858" y="2915"/>
                </a:lnTo>
                <a:cubicBezTo>
                  <a:pt x="2858" y="2885"/>
                  <a:pt x="2827" y="2794"/>
                  <a:pt x="2827" y="2763"/>
                </a:cubicBezTo>
                <a:lnTo>
                  <a:pt x="2827" y="2672"/>
                </a:lnTo>
                <a:cubicBezTo>
                  <a:pt x="2827" y="2611"/>
                  <a:pt x="2797" y="2490"/>
                  <a:pt x="2797" y="2429"/>
                </a:cubicBezTo>
                <a:cubicBezTo>
                  <a:pt x="2706" y="1973"/>
                  <a:pt x="2554" y="1517"/>
                  <a:pt x="2341" y="1152"/>
                </a:cubicBezTo>
                <a:lnTo>
                  <a:pt x="2098" y="818"/>
                </a:lnTo>
                <a:cubicBezTo>
                  <a:pt x="2067" y="757"/>
                  <a:pt x="2037" y="696"/>
                  <a:pt x="1946" y="636"/>
                </a:cubicBezTo>
                <a:cubicBezTo>
                  <a:pt x="1915" y="605"/>
                  <a:pt x="1885" y="544"/>
                  <a:pt x="1885" y="514"/>
                </a:cubicBezTo>
                <a:cubicBezTo>
                  <a:pt x="1581" y="190"/>
                  <a:pt x="1291" y="1"/>
                  <a:pt x="10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015690" y="4150216"/>
            <a:ext cx="363410" cy="318999"/>
          </a:xfrm>
          <a:custGeom>
            <a:avLst/>
            <a:gdLst/>
            <a:ahLst/>
            <a:cxnLst/>
            <a:rect l="l" t="t" r="r" b="b"/>
            <a:pathLst>
              <a:path w="5949" h="5222" extrusionOk="0">
                <a:moveTo>
                  <a:pt x="5399" y="0"/>
                </a:moveTo>
                <a:cubicBezTo>
                  <a:pt x="5208" y="0"/>
                  <a:pt x="4880" y="192"/>
                  <a:pt x="4581" y="533"/>
                </a:cubicBezTo>
                <a:cubicBezTo>
                  <a:pt x="4551" y="563"/>
                  <a:pt x="4490" y="655"/>
                  <a:pt x="4459" y="685"/>
                </a:cubicBezTo>
                <a:lnTo>
                  <a:pt x="4247" y="1019"/>
                </a:lnTo>
                <a:cubicBezTo>
                  <a:pt x="4186" y="1111"/>
                  <a:pt x="4156" y="1141"/>
                  <a:pt x="4125" y="1232"/>
                </a:cubicBezTo>
                <a:cubicBezTo>
                  <a:pt x="4125" y="1263"/>
                  <a:pt x="4095" y="1293"/>
                  <a:pt x="4095" y="1323"/>
                </a:cubicBezTo>
                <a:lnTo>
                  <a:pt x="3973" y="1688"/>
                </a:lnTo>
                <a:cubicBezTo>
                  <a:pt x="3973" y="1718"/>
                  <a:pt x="3943" y="1779"/>
                  <a:pt x="3943" y="1840"/>
                </a:cubicBezTo>
                <a:lnTo>
                  <a:pt x="3943" y="1870"/>
                </a:lnTo>
                <a:cubicBezTo>
                  <a:pt x="3943" y="1901"/>
                  <a:pt x="3882" y="1931"/>
                  <a:pt x="3882" y="1992"/>
                </a:cubicBezTo>
                <a:lnTo>
                  <a:pt x="3882" y="2022"/>
                </a:lnTo>
                <a:cubicBezTo>
                  <a:pt x="3882" y="2053"/>
                  <a:pt x="3852" y="2083"/>
                  <a:pt x="3852" y="2144"/>
                </a:cubicBezTo>
                <a:lnTo>
                  <a:pt x="3852" y="2174"/>
                </a:lnTo>
                <a:cubicBezTo>
                  <a:pt x="3852" y="2205"/>
                  <a:pt x="3821" y="2235"/>
                  <a:pt x="3821" y="2296"/>
                </a:cubicBezTo>
                <a:lnTo>
                  <a:pt x="3821" y="2326"/>
                </a:lnTo>
                <a:cubicBezTo>
                  <a:pt x="3821" y="2357"/>
                  <a:pt x="3791" y="2357"/>
                  <a:pt x="3791" y="2387"/>
                </a:cubicBezTo>
                <a:cubicBezTo>
                  <a:pt x="3791" y="2448"/>
                  <a:pt x="3730" y="2448"/>
                  <a:pt x="3730" y="2478"/>
                </a:cubicBezTo>
                <a:cubicBezTo>
                  <a:pt x="3730" y="2509"/>
                  <a:pt x="3700" y="2509"/>
                  <a:pt x="3700" y="2539"/>
                </a:cubicBezTo>
                <a:cubicBezTo>
                  <a:pt x="3700" y="2539"/>
                  <a:pt x="3700" y="2600"/>
                  <a:pt x="3669" y="2600"/>
                </a:cubicBezTo>
                <a:cubicBezTo>
                  <a:pt x="3669" y="2600"/>
                  <a:pt x="3669" y="2605"/>
                  <a:pt x="3667" y="2611"/>
                </a:cubicBezTo>
                <a:lnTo>
                  <a:pt x="3667" y="2611"/>
                </a:lnTo>
                <a:cubicBezTo>
                  <a:pt x="3669" y="2580"/>
                  <a:pt x="3669" y="2547"/>
                  <a:pt x="3669" y="2509"/>
                </a:cubicBezTo>
                <a:cubicBezTo>
                  <a:pt x="3639" y="2448"/>
                  <a:pt x="3578" y="2387"/>
                  <a:pt x="3548" y="2357"/>
                </a:cubicBezTo>
                <a:cubicBezTo>
                  <a:pt x="3669" y="2174"/>
                  <a:pt x="3852" y="1840"/>
                  <a:pt x="3852" y="1475"/>
                </a:cubicBezTo>
                <a:cubicBezTo>
                  <a:pt x="3852" y="1445"/>
                  <a:pt x="3852" y="1445"/>
                  <a:pt x="3821" y="1445"/>
                </a:cubicBezTo>
                <a:cubicBezTo>
                  <a:pt x="3791" y="1445"/>
                  <a:pt x="3791" y="1445"/>
                  <a:pt x="3791" y="1475"/>
                </a:cubicBezTo>
                <a:cubicBezTo>
                  <a:pt x="3791" y="1840"/>
                  <a:pt x="3578" y="2174"/>
                  <a:pt x="3487" y="2326"/>
                </a:cubicBezTo>
                <a:lnTo>
                  <a:pt x="3335" y="2326"/>
                </a:lnTo>
                <a:cubicBezTo>
                  <a:pt x="3274" y="2357"/>
                  <a:pt x="3213" y="2357"/>
                  <a:pt x="3213" y="2448"/>
                </a:cubicBezTo>
                <a:cubicBezTo>
                  <a:pt x="3031" y="2357"/>
                  <a:pt x="2636" y="2205"/>
                  <a:pt x="2423" y="1931"/>
                </a:cubicBezTo>
                <a:cubicBezTo>
                  <a:pt x="2423" y="1931"/>
                  <a:pt x="2396" y="1918"/>
                  <a:pt x="2369" y="1918"/>
                </a:cubicBezTo>
                <a:cubicBezTo>
                  <a:pt x="2355" y="1918"/>
                  <a:pt x="2342" y="1921"/>
                  <a:pt x="2332" y="1931"/>
                </a:cubicBezTo>
                <a:cubicBezTo>
                  <a:pt x="2332" y="1931"/>
                  <a:pt x="2301" y="1992"/>
                  <a:pt x="2332" y="2022"/>
                </a:cubicBezTo>
                <a:cubicBezTo>
                  <a:pt x="2575" y="2326"/>
                  <a:pt x="2940" y="2478"/>
                  <a:pt x="3122" y="2539"/>
                </a:cubicBezTo>
                <a:lnTo>
                  <a:pt x="3122" y="2691"/>
                </a:lnTo>
                <a:cubicBezTo>
                  <a:pt x="3183" y="2782"/>
                  <a:pt x="3213" y="2843"/>
                  <a:pt x="3274" y="2843"/>
                </a:cubicBezTo>
                <a:lnTo>
                  <a:pt x="3213" y="2843"/>
                </a:lnTo>
                <a:cubicBezTo>
                  <a:pt x="3213" y="2843"/>
                  <a:pt x="3183" y="2843"/>
                  <a:pt x="3183" y="2813"/>
                </a:cubicBezTo>
                <a:cubicBezTo>
                  <a:pt x="3183" y="2813"/>
                  <a:pt x="3122" y="2813"/>
                  <a:pt x="3122" y="2782"/>
                </a:cubicBezTo>
                <a:lnTo>
                  <a:pt x="3092" y="2782"/>
                </a:lnTo>
                <a:cubicBezTo>
                  <a:pt x="3092" y="2782"/>
                  <a:pt x="3061" y="2782"/>
                  <a:pt x="3061" y="2752"/>
                </a:cubicBezTo>
                <a:lnTo>
                  <a:pt x="3031" y="2752"/>
                </a:lnTo>
                <a:cubicBezTo>
                  <a:pt x="2970" y="2752"/>
                  <a:pt x="2970" y="2691"/>
                  <a:pt x="2940" y="2691"/>
                </a:cubicBezTo>
                <a:cubicBezTo>
                  <a:pt x="2909" y="2661"/>
                  <a:pt x="2879" y="2661"/>
                  <a:pt x="2818" y="2630"/>
                </a:cubicBezTo>
                <a:cubicBezTo>
                  <a:pt x="2818" y="2630"/>
                  <a:pt x="2788" y="2630"/>
                  <a:pt x="2788" y="2600"/>
                </a:cubicBezTo>
                <a:cubicBezTo>
                  <a:pt x="2757" y="2539"/>
                  <a:pt x="2727" y="2539"/>
                  <a:pt x="2666" y="2509"/>
                </a:cubicBezTo>
                <a:lnTo>
                  <a:pt x="2636" y="2478"/>
                </a:lnTo>
                <a:cubicBezTo>
                  <a:pt x="2605" y="2448"/>
                  <a:pt x="2575" y="2448"/>
                  <a:pt x="2514" y="2387"/>
                </a:cubicBezTo>
                <a:lnTo>
                  <a:pt x="2484" y="2357"/>
                </a:lnTo>
                <a:cubicBezTo>
                  <a:pt x="2453" y="2326"/>
                  <a:pt x="2362" y="2296"/>
                  <a:pt x="2332" y="2235"/>
                </a:cubicBezTo>
                <a:cubicBezTo>
                  <a:pt x="2028" y="2022"/>
                  <a:pt x="1724" y="1901"/>
                  <a:pt x="1420" y="1779"/>
                </a:cubicBezTo>
                <a:cubicBezTo>
                  <a:pt x="1298" y="1749"/>
                  <a:pt x="1238" y="1749"/>
                  <a:pt x="1116" y="1718"/>
                </a:cubicBezTo>
                <a:cubicBezTo>
                  <a:pt x="1055" y="1718"/>
                  <a:pt x="994" y="1688"/>
                  <a:pt x="934" y="1688"/>
                </a:cubicBezTo>
                <a:lnTo>
                  <a:pt x="812" y="1688"/>
                </a:lnTo>
                <a:cubicBezTo>
                  <a:pt x="739" y="1679"/>
                  <a:pt x="670" y="1675"/>
                  <a:pt x="605" y="1675"/>
                </a:cubicBezTo>
                <a:cubicBezTo>
                  <a:pt x="235" y="1675"/>
                  <a:pt x="0" y="1816"/>
                  <a:pt x="52" y="2022"/>
                </a:cubicBezTo>
                <a:cubicBezTo>
                  <a:pt x="52" y="2053"/>
                  <a:pt x="83" y="2053"/>
                  <a:pt x="83" y="2083"/>
                </a:cubicBezTo>
                <a:lnTo>
                  <a:pt x="83" y="2144"/>
                </a:lnTo>
                <a:cubicBezTo>
                  <a:pt x="83" y="2144"/>
                  <a:pt x="83" y="2174"/>
                  <a:pt x="143" y="2174"/>
                </a:cubicBezTo>
                <a:lnTo>
                  <a:pt x="143" y="2205"/>
                </a:lnTo>
                <a:cubicBezTo>
                  <a:pt x="143" y="2205"/>
                  <a:pt x="143" y="2235"/>
                  <a:pt x="174" y="2235"/>
                </a:cubicBezTo>
                <a:lnTo>
                  <a:pt x="174" y="2296"/>
                </a:lnTo>
                <a:lnTo>
                  <a:pt x="204" y="2326"/>
                </a:lnTo>
                <a:lnTo>
                  <a:pt x="234" y="2357"/>
                </a:lnTo>
                <a:cubicBezTo>
                  <a:pt x="295" y="2387"/>
                  <a:pt x="356" y="2448"/>
                  <a:pt x="386" y="2509"/>
                </a:cubicBezTo>
                <a:cubicBezTo>
                  <a:pt x="478" y="2600"/>
                  <a:pt x="599" y="2752"/>
                  <a:pt x="660" y="2995"/>
                </a:cubicBezTo>
                <a:cubicBezTo>
                  <a:pt x="660" y="3056"/>
                  <a:pt x="690" y="3086"/>
                  <a:pt x="690" y="3147"/>
                </a:cubicBezTo>
                <a:cubicBezTo>
                  <a:pt x="870" y="3608"/>
                  <a:pt x="919" y="3875"/>
                  <a:pt x="1476" y="3875"/>
                </a:cubicBezTo>
                <a:cubicBezTo>
                  <a:pt x="1580" y="3875"/>
                  <a:pt x="1702" y="3865"/>
                  <a:pt x="1845" y="3846"/>
                </a:cubicBezTo>
                <a:lnTo>
                  <a:pt x="1845" y="3877"/>
                </a:lnTo>
                <a:cubicBezTo>
                  <a:pt x="1815" y="3968"/>
                  <a:pt x="1724" y="4211"/>
                  <a:pt x="1754" y="4484"/>
                </a:cubicBezTo>
                <a:cubicBezTo>
                  <a:pt x="1815" y="4728"/>
                  <a:pt x="1967" y="4940"/>
                  <a:pt x="2332" y="5123"/>
                </a:cubicBezTo>
                <a:cubicBezTo>
                  <a:pt x="2362" y="5123"/>
                  <a:pt x="2423" y="5184"/>
                  <a:pt x="2453" y="5184"/>
                </a:cubicBezTo>
                <a:cubicBezTo>
                  <a:pt x="2484" y="5184"/>
                  <a:pt x="2514" y="5214"/>
                  <a:pt x="2575" y="5214"/>
                </a:cubicBezTo>
                <a:lnTo>
                  <a:pt x="2636" y="5214"/>
                </a:lnTo>
                <a:cubicBezTo>
                  <a:pt x="2670" y="5219"/>
                  <a:pt x="2702" y="5221"/>
                  <a:pt x="2734" y="5221"/>
                </a:cubicBezTo>
                <a:cubicBezTo>
                  <a:pt x="3499" y="5221"/>
                  <a:pt x="3640" y="3866"/>
                  <a:pt x="3669" y="3603"/>
                </a:cubicBezTo>
                <a:lnTo>
                  <a:pt x="4004" y="4484"/>
                </a:lnTo>
                <a:cubicBezTo>
                  <a:pt x="4004" y="4505"/>
                  <a:pt x="4047" y="4541"/>
                  <a:pt x="4084" y="4541"/>
                </a:cubicBezTo>
                <a:cubicBezTo>
                  <a:pt x="4100" y="4541"/>
                  <a:pt x="4116" y="4534"/>
                  <a:pt x="4125" y="4515"/>
                </a:cubicBezTo>
                <a:cubicBezTo>
                  <a:pt x="4156" y="4515"/>
                  <a:pt x="4186" y="4454"/>
                  <a:pt x="4156" y="4424"/>
                </a:cubicBezTo>
                <a:lnTo>
                  <a:pt x="3700" y="3573"/>
                </a:lnTo>
                <a:lnTo>
                  <a:pt x="3700" y="3573"/>
                </a:lnTo>
                <a:cubicBezTo>
                  <a:pt x="3700" y="3573"/>
                  <a:pt x="4486" y="4396"/>
                  <a:pt x="5095" y="4396"/>
                </a:cubicBezTo>
                <a:cubicBezTo>
                  <a:pt x="5270" y="4396"/>
                  <a:pt x="5431" y="4327"/>
                  <a:pt x="5554" y="4150"/>
                </a:cubicBezTo>
                <a:cubicBezTo>
                  <a:pt x="5615" y="4150"/>
                  <a:pt x="5615" y="4120"/>
                  <a:pt x="5645" y="4059"/>
                </a:cubicBezTo>
                <a:cubicBezTo>
                  <a:pt x="5706" y="3907"/>
                  <a:pt x="5797" y="3816"/>
                  <a:pt x="5797" y="3664"/>
                </a:cubicBezTo>
                <a:lnTo>
                  <a:pt x="5797" y="3603"/>
                </a:lnTo>
                <a:lnTo>
                  <a:pt x="5797" y="3542"/>
                </a:lnTo>
                <a:lnTo>
                  <a:pt x="5797" y="3451"/>
                </a:lnTo>
                <a:lnTo>
                  <a:pt x="5797" y="3299"/>
                </a:lnTo>
                <a:lnTo>
                  <a:pt x="5797" y="3269"/>
                </a:lnTo>
                <a:lnTo>
                  <a:pt x="5797" y="3208"/>
                </a:lnTo>
                <a:lnTo>
                  <a:pt x="5797" y="3147"/>
                </a:lnTo>
                <a:cubicBezTo>
                  <a:pt x="5797" y="3117"/>
                  <a:pt x="5797" y="3117"/>
                  <a:pt x="5766" y="3086"/>
                </a:cubicBezTo>
                <a:lnTo>
                  <a:pt x="5766" y="3056"/>
                </a:lnTo>
                <a:cubicBezTo>
                  <a:pt x="5766" y="3056"/>
                  <a:pt x="5766" y="2995"/>
                  <a:pt x="5706" y="2995"/>
                </a:cubicBezTo>
                <a:cubicBezTo>
                  <a:pt x="5706" y="2995"/>
                  <a:pt x="5706" y="2965"/>
                  <a:pt x="5675" y="2965"/>
                </a:cubicBezTo>
                <a:lnTo>
                  <a:pt x="5645" y="2934"/>
                </a:lnTo>
                <a:cubicBezTo>
                  <a:pt x="5645" y="2934"/>
                  <a:pt x="5645" y="2904"/>
                  <a:pt x="5615" y="2904"/>
                </a:cubicBezTo>
                <a:lnTo>
                  <a:pt x="5554" y="2843"/>
                </a:lnTo>
                <a:lnTo>
                  <a:pt x="5523" y="2813"/>
                </a:lnTo>
                <a:lnTo>
                  <a:pt x="5463" y="2752"/>
                </a:lnTo>
                <a:lnTo>
                  <a:pt x="5402" y="2752"/>
                </a:lnTo>
                <a:cubicBezTo>
                  <a:pt x="5402" y="2752"/>
                  <a:pt x="5371" y="2752"/>
                  <a:pt x="5371" y="2691"/>
                </a:cubicBezTo>
                <a:lnTo>
                  <a:pt x="5341" y="2691"/>
                </a:lnTo>
                <a:cubicBezTo>
                  <a:pt x="5341" y="2691"/>
                  <a:pt x="5311" y="2691"/>
                  <a:pt x="5311" y="2661"/>
                </a:cubicBezTo>
                <a:lnTo>
                  <a:pt x="5189" y="2661"/>
                </a:lnTo>
                <a:cubicBezTo>
                  <a:pt x="5949" y="2205"/>
                  <a:pt x="5827" y="1931"/>
                  <a:pt x="5645" y="1415"/>
                </a:cubicBezTo>
                <a:cubicBezTo>
                  <a:pt x="5645" y="1384"/>
                  <a:pt x="5615" y="1323"/>
                  <a:pt x="5615" y="1263"/>
                </a:cubicBezTo>
                <a:cubicBezTo>
                  <a:pt x="5523" y="989"/>
                  <a:pt x="5523" y="837"/>
                  <a:pt x="5523" y="685"/>
                </a:cubicBezTo>
                <a:cubicBezTo>
                  <a:pt x="5523" y="624"/>
                  <a:pt x="5554" y="563"/>
                  <a:pt x="5554" y="503"/>
                </a:cubicBezTo>
                <a:lnTo>
                  <a:pt x="5554" y="472"/>
                </a:lnTo>
                <a:lnTo>
                  <a:pt x="5554" y="411"/>
                </a:lnTo>
                <a:lnTo>
                  <a:pt x="5554" y="381"/>
                </a:lnTo>
                <a:lnTo>
                  <a:pt x="5554" y="351"/>
                </a:lnTo>
                <a:lnTo>
                  <a:pt x="5554" y="320"/>
                </a:lnTo>
                <a:lnTo>
                  <a:pt x="5554" y="259"/>
                </a:lnTo>
                <a:lnTo>
                  <a:pt x="5554" y="229"/>
                </a:lnTo>
                <a:lnTo>
                  <a:pt x="5554" y="199"/>
                </a:lnTo>
                <a:lnTo>
                  <a:pt x="5554" y="108"/>
                </a:lnTo>
                <a:cubicBezTo>
                  <a:pt x="5536" y="35"/>
                  <a:pt x="5480" y="0"/>
                  <a:pt x="53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797074" y="1609600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7380302" y="749700"/>
            <a:ext cx="109528" cy="109528"/>
          </a:xfrm>
          <a:custGeom>
            <a:avLst/>
            <a:gdLst/>
            <a:ahLst/>
            <a:cxnLst/>
            <a:rect l="l" t="t" r="r" b="b"/>
            <a:pathLst>
              <a:path w="2433" h="2433" extrusionOk="0">
                <a:moveTo>
                  <a:pt x="1217" y="1"/>
                </a:moveTo>
                <a:cubicBezTo>
                  <a:pt x="548" y="1"/>
                  <a:pt x="1" y="548"/>
                  <a:pt x="1" y="1217"/>
                </a:cubicBezTo>
                <a:cubicBezTo>
                  <a:pt x="1" y="1885"/>
                  <a:pt x="548" y="2433"/>
                  <a:pt x="1217" y="2433"/>
                </a:cubicBezTo>
                <a:cubicBezTo>
                  <a:pt x="1885" y="2433"/>
                  <a:pt x="2432" y="1885"/>
                  <a:pt x="2432" y="1217"/>
                </a:cubicBezTo>
                <a:cubicBezTo>
                  <a:pt x="2432" y="548"/>
                  <a:pt x="1885" y="1"/>
                  <a:pt x="1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 rot="-543095">
            <a:off x="-1006" y="2638267"/>
            <a:ext cx="1015646" cy="1110636"/>
            <a:chOff x="-4222486" y="3109052"/>
            <a:chExt cx="1447328" cy="1582914"/>
          </a:xfrm>
        </p:grpSpPr>
        <p:sp>
          <p:nvSpPr>
            <p:cNvPr id="49" name="Google Shape;49;p2"/>
            <p:cNvSpPr/>
            <p:nvPr/>
          </p:nvSpPr>
          <p:spPr>
            <a:xfrm>
              <a:off x="-4107671" y="3109052"/>
              <a:ext cx="1332513" cy="1357798"/>
            </a:xfrm>
            <a:custGeom>
              <a:avLst/>
              <a:gdLst/>
              <a:ahLst/>
              <a:cxnLst/>
              <a:rect l="l" t="t" r="r" b="b"/>
              <a:pathLst>
                <a:path w="19394" h="19762" extrusionOk="0">
                  <a:moveTo>
                    <a:pt x="9633" y="0"/>
                  </a:moveTo>
                  <a:cubicBezTo>
                    <a:pt x="5825" y="0"/>
                    <a:pt x="2995" y="2779"/>
                    <a:pt x="1703" y="4898"/>
                  </a:cubicBezTo>
                  <a:cubicBezTo>
                    <a:pt x="1" y="7846"/>
                    <a:pt x="609" y="12862"/>
                    <a:pt x="1034" y="14564"/>
                  </a:cubicBezTo>
                  <a:cubicBezTo>
                    <a:pt x="1460" y="16266"/>
                    <a:pt x="609" y="16874"/>
                    <a:pt x="609" y="16874"/>
                  </a:cubicBezTo>
                  <a:lnTo>
                    <a:pt x="2706" y="18333"/>
                  </a:lnTo>
                  <a:lnTo>
                    <a:pt x="4803" y="19761"/>
                  </a:lnTo>
                  <a:cubicBezTo>
                    <a:pt x="4803" y="19761"/>
                    <a:pt x="5047" y="18758"/>
                    <a:pt x="6809" y="18546"/>
                  </a:cubicBezTo>
                  <a:cubicBezTo>
                    <a:pt x="8603" y="18333"/>
                    <a:pt x="13497" y="17147"/>
                    <a:pt x="15624" y="14533"/>
                  </a:cubicBezTo>
                  <a:cubicBezTo>
                    <a:pt x="17448" y="12284"/>
                    <a:pt x="19393" y="7664"/>
                    <a:pt x="16445" y="3561"/>
                  </a:cubicBezTo>
                  <a:cubicBezTo>
                    <a:pt x="15320" y="1950"/>
                    <a:pt x="13649" y="764"/>
                    <a:pt x="11734" y="278"/>
                  </a:cubicBezTo>
                  <a:cubicBezTo>
                    <a:pt x="11005" y="87"/>
                    <a:pt x="10304" y="0"/>
                    <a:pt x="9633" y="0"/>
                  </a:cubicBezTo>
                  <a:close/>
                </a:path>
              </a:pathLst>
            </a:custGeom>
            <a:solidFill>
              <a:srgbClr val="FFFFFF">
                <a:alpha val="71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22486" y="4268384"/>
              <a:ext cx="446942" cy="423582"/>
            </a:xfrm>
            <a:custGeom>
              <a:avLst/>
              <a:gdLst/>
              <a:ahLst/>
              <a:cxnLst/>
              <a:rect l="l" t="t" r="r" b="b"/>
              <a:pathLst>
                <a:path w="6505" h="6165" extrusionOk="0">
                  <a:moveTo>
                    <a:pt x="2310" y="1"/>
                  </a:moveTo>
                  <a:lnTo>
                    <a:pt x="699" y="2311"/>
                  </a:lnTo>
                  <a:cubicBezTo>
                    <a:pt x="0" y="3314"/>
                    <a:pt x="243" y="4682"/>
                    <a:pt x="1216" y="5350"/>
                  </a:cubicBezTo>
                  <a:lnTo>
                    <a:pt x="1824" y="5776"/>
                  </a:lnTo>
                  <a:cubicBezTo>
                    <a:pt x="2202" y="6040"/>
                    <a:pt x="2632" y="6165"/>
                    <a:pt x="3057" y="6165"/>
                  </a:cubicBezTo>
                  <a:cubicBezTo>
                    <a:pt x="3759" y="6165"/>
                    <a:pt x="4447" y="5823"/>
                    <a:pt x="4863" y="5198"/>
                  </a:cubicBezTo>
                  <a:lnTo>
                    <a:pt x="6505" y="2888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4147317" y="4313320"/>
              <a:ext cx="363463" cy="238071"/>
            </a:xfrm>
            <a:custGeom>
              <a:avLst/>
              <a:gdLst/>
              <a:ahLst/>
              <a:cxnLst/>
              <a:rect l="l" t="t" r="r" b="b"/>
              <a:pathLst>
                <a:path w="5290" h="3465" extrusionOk="0">
                  <a:moveTo>
                    <a:pt x="436" y="1"/>
                  </a:moveTo>
                  <a:cubicBezTo>
                    <a:pt x="344" y="1"/>
                    <a:pt x="253" y="47"/>
                    <a:pt x="213" y="107"/>
                  </a:cubicBezTo>
                  <a:lnTo>
                    <a:pt x="122" y="228"/>
                  </a:lnTo>
                  <a:cubicBezTo>
                    <a:pt x="0" y="350"/>
                    <a:pt x="61" y="532"/>
                    <a:pt x="213" y="623"/>
                  </a:cubicBezTo>
                  <a:lnTo>
                    <a:pt x="4772" y="3420"/>
                  </a:lnTo>
                  <a:cubicBezTo>
                    <a:pt x="4804" y="3452"/>
                    <a:pt x="4851" y="3465"/>
                    <a:pt x="4901" y="3465"/>
                  </a:cubicBezTo>
                  <a:cubicBezTo>
                    <a:pt x="4994" y="3465"/>
                    <a:pt x="5098" y="3418"/>
                    <a:pt x="5137" y="3359"/>
                  </a:cubicBezTo>
                  <a:lnTo>
                    <a:pt x="5228" y="3237"/>
                  </a:lnTo>
                  <a:cubicBezTo>
                    <a:pt x="5289" y="3116"/>
                    <a:pt x="5259" y="2933"/>
                    <a:pt x="5137" y="2842"/>
                  </a:cubicBezTo>
                  <a:lnTo>
                    <a:pt x="578" y="46"/>
                  </a:lnTo>
                  <a:cubicBezTo>
                    <a:pt x="535" y="14"/>
                    <a:pt x="486" y="1"/>
                    <a:pt x="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4193284" y="4394260"/>
              <a:ext cx="346767" cy="229346"/>
            </a:xfrm>
            <a:custGeom>
              <a:avLst/>
              <a:gdLst/>
              <a:ahLst/>
              <a:cxnLst/>
              <a:rect l="l" t="t" r="r" b="b"/>
              <a:pathLst>
                <a:path w="5047" h="3338" extrusionOk="0">
                  <a:moveTo>
                    <a:pt x="326" y="0"/>
                  </a:moveTo>
                  <a:cubicBezTo>
                    <a:pt x="240" y="0"/>
                    <a:pt x="159" y="40"/>
                    <a:pt x="122" y="114"/>
                  </a:cubicBezTo>
                  <a:lnTo>
                    <a:pt x="31" y="236"/>
                  </a:lnTo>
                  <a:cubicBezTo>
                    <a:pt x="1" y="357"/>
                    <a:pt x="31" y="479"/>
                    <a:pt x="153" y="600"/>
                  </a:cubicBezTo>
                  <a:lnTo>
                    <a:pt x="4530" y="3306"/>
                  </a:lnTo>
                  <a:cubicBezTo>
                    <a:pt x="4562" y="3327"/>
                    <a:pt x="4609" y="3337"/>
                    <a:pt x="4660" y="3337"/>
                  </a:cubicBezTo>
                  <a:cubicBezTo>
                    <a:pt x="4752" y="3337"/>
                    <a:pt x="4855" y="3304"/>
                    <a:pt x="4894" y="3245"/>
                  </a:cubicBezTo>
                  <a:lnTo>
                    <a:pt x="4986" y="3123"/>
                  </a:lnTo>
                  <a:cubicBezTo>
                    <a:pt x="5046" y="3002"/>
                    <a:pt x="5016" y="2819"/>
                    <a:pt x="4894" y="2728"/>
                  </a:cubicBezTo>
                  <a:lnTo>
                    <a:pt x="487" y="53"/>
                  </a:lnTo>
                  <a:cubicBezTo>
                    <a:pt x="439" y="17"/>
                    <a:pt x="382" y="0"/>
                    <a:pt x="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3921742" y="3404158"/>
              <a:ext cx="503351" cy="635819"/>
            </a:xfrm>
            <a:custGeom>
              <a:avLst/>
              <a:gdLst/>
              <a:ahLst/>
              <a:cxnLst/>
              <a:rect l="l" t="t" r="r" b="b"/>
              <a:pathLst>
                <a:path w="7326" h="9254" extrusionOk="0">
                  <a:moveTo>
                    <a:pt x="4894" y="0"/>
                  </a:moveTo>
                  <a:cubicBezTo>
                    <a:pt x="4832" y="0"/>
                    <a:pt x="4769" y="18"/>
                    <a:pt x="4711" y="56"/>
                  </a:cubicBezTo>
                  <a:cubicBezTo>
                    <a:pt x="0" y="2943"/>
                    <a:pt x="1125" y="7655"/>
                    <a:pt x="1581" y="9022"/>
                  </a:cubicBezTo>
                  <a:cubicBezTo>
                    <a:pt x="1646" y="9154"/>
                    <a:pt x="1775" y="9254"/>
                    <a:pt x="1910" y="9254"/>
                  </a:cubicBezTo>
                  <a:cubicBezTo>
                    <a:pt x="1963" y="9254"/>
                    <a:pt x="2016" y="9239"/>
                    <a:pt x="2067" y="9205"/>
                  </a:cubicBezTo>
                  <a:cubicBezTo>
                    <a:pt x="7325" y="6317"/>
                    <a:pt x="5775" y="1545"/>
                    <a:pt x="5198" y="208"/>
                  </a:cubicBezTo>
                  <a:cubicBezTo>
                    <a:pt x="5156" y="83"/>
                    <a:pt x="5028" y="0"/>
                    <a:pt x="4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3919681" y="3433016"/>
              <a:ext cx="340446" cy="933598"/>
            </a:xfrm>
            <a:custGeom>
              <a:avLst/>
              <a:gdLst/>
              <a:ahLst/>
              <a:cxnLst/>
              <a:rect l="l" t="t" r="r" b="b"/>
              <a:pathLst>
                <a:path w="4955" h="13588" fill="none" extrusionOk="0">
                  <a:moveTo>
                    <a:pt x="0" y="13587"/>
                  </a:moveTo>
                  <a:cubicBezTo>
                    <a:pt x="0" y="13587"/>
                    <a:pt x="1307" y="10852"/>
                    <a:pt x="1855" y="8511"/>
                  </a:cubicBezTo>
                  <a:lnTo>
                    <a:pt x="4955" y="1"/>
                  </a:ln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669095" y="3547898"/>
              <a:ext cx="102443" cy="131644"/>
            </a:xfrm>
            <a:custGeom>
              <a:avLst/>
              <a:gdLst/>
              <a:ahLst/>
              <a:cxnLst/>
              <a:rect l="l" t="t" r="r" b="b"/>
              <a:pathLst>
                <a:path w="1491" h="1916" fill="none" extrusionOk="0">
                  <a:moveTo>
                    <a:pt x="1490" y="0"/>
                  </a:moveTo>
                  <a:cubicBezTo>
                    <a:pt x="1490" y="0"/>
                    <a:pt x="396" y="1277"/>
                    <a:pt x="1" y="1915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725438" y="3589674"/>
              <a:ext cx="41843" cy="194236"/>
            </a:xfrm>
            <a:custGeom>
              <a:avLst/>
              <a:gdLst/>
              <a:ahLst/>
              <a:cxnLst/>
              <a:rect l="l" t="t" r="r" b="b"/>
              <a:pathLst>
                <a:path w="609" h="2827" fill="none" extrusionOk="0">
                  <a:moveTo>
                    <a:pt x="0" y="0"/>
                  </a:moveTo>
                  <a:cubicBezTo>
                    <a:pt x="0" y="0"/>
                    <a:pt x="608" y="1459"/>
                    <a:pt x="243" y="2827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3740073" y="3767150"/>
              <a:ext cx="165035" cy="108695"/>
            </a:xfrm>
            <a:custGeom>
              <a:avLst/>
              <a:gdLst/>
              <a:ahLst/>
              <a:cxnLst/>
              <a:rect l="l" t="t" r="r" b="b"/>
              <a:pathLst>
                <a:path w="2402" h="1582" fill="none" extrusionOk="0">
                  <a:moveTo>
                    <a:pt x="2402" y="1"/>
                  </a:moveTo>
                  <a:cubicBezTo>
                    <a:pt x="2402" y="1"/>
                    <a:pt x="760" y="396"/>
                    <a:pt x="0" y="1581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3788101" y="3756706"/>
              <a:ext cx="41843" cy="194305"/>
            </a:xfrm>
            <a:custGeom>
              <a:avLst/>
              <a:gdLst/>
              <a:ahLst/>
              <a:cxnLst/>
              <a:rect l="l" t="t" r="r" b="b"/>
              <a:pathLst>
                <a:path w="609" h="2828" fill="none" extrusionOk="0">
                  <a:moveTo>
                    <a:pt x="0" y="1"/>
                  </a:moveTo>
                  <a:cubicBezTo>
                    <a:pt x="0" y="1"/>
                    <a:pt x="608" y="1460"/>
                    <a:pt x="244" y="2828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760961" y="3978362"/>
              <a:ext cx="488785" cy="217871"/>
            </a:xfrm>
            <a:custGeom>
              <a:avLst/>
              <a:gdLst/>
              <a:ahLst/>
              <a:cxnLst/>
              <a:rect l="l" t="t" r="r" b="b"/>
              <a:pathLst>
                <a:path w="7114" h="3171" extrusionOk="0">
                  <a:moveTo>
                    <a:pt x="3980" y="0"/>
                  </a:moveTo>
                  <a:cubicBezTo>
                    <a:pt x="2067" y="0"/>
                    <a:pt x="639" y="1163"/>
                    <a:pt x="122" y="1638"/>
                  </a:cubicBezTo>
                  <a:cubicBezTo>
                    <a:pt x="1" y="1729"/>
                    <a:pt x="1" y="1912"/>
                    <a:pt x="122" y="2033"/>
                  </a:cubicBezTo>
                  <a:cubicBezTo>
                    <a:pt x="1262" y="2868"/>
                    <a:pt x="2313" y="3170"/>
                    <a:pt x="3236" y="3170"/>
                  </a:cubicBezTo>
                  <a:cubicBezTo>
                    <a:pt x="5168" y="3170"/>
                    <a:pt x="6539" y="1848"/>
                    <a:pt x="6992" y="1334"/>
                  </a:cubicBezTo>
                  <a:cubicBezTo>
                    <a:pt x="7113" y="1213"/>
                    <a:pt x="7083" y="1030"/>
                    <a:pt x="6961" y="969"/>
                  </a:cubicBezTo>
                  <a:cubicBezTo>
                    <a:pt x="5890" y="259"/>
                    <a:pt x="4881" y="0"/>
                    <a:pt x="3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3869591" y="4059577"/>
              <a:ext cx="572333" cy="190114"/>
            </a:xfrm>
            <a:custGeom>
              <a:avLst/>
              <a:gdLst/>
              <a:ahLst/>
              <a:cxnLst/>
              <a:rect l="l" t="t" r="r" b="b"/>
              <a:pathLst>
                <a:path w="8330" h="2767" fill="none" extrusionOk="0">
                  <a:moveTo>
                    <a:pt x="8329" y="0"/>
                  </a:moveTo>
                  <a:lnTo>
                    <a:pt x="1794" y="608"/>
                  </a:lnTo>
                  <a:cubicBezTo>
                    <a:pt x="1794" y="608"/>
                    <a:pt x="1095" y="608"/>
                    <a:pt x="1" y="2766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3483166" y="4078334"/>
              <a:ext cx="117009" cy="27208"/>
            </a:xfrm>
            <a:custGeom>
              <a:avLst/>
              <a:gdLst/>
              <a:ahLst/>
              <a:cxnLst/>
              <a:rect l="l" t="t" r="r" b="b"/>
              <a:pathLst>
                <a:path w="1703" h="396" fill="none" extrusionOk="0">
                  <a:moveTo>
                    <a:pt x="1702" y="396"/>
                  </a:moveTo>
                  <a:cubicBezTo>
                    <a:pt x="1702" y="396"/>
                    <a:pt x="578" y="3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3562526" y="4013610"/>
              <a:ext cx="121200" cy="71044"/>
            </a:xfrm>
            <a:custGeom>
              <a:avLst/>
              <a:gdLst/>
              <a:ahLst/>
              <a:cxnLst/>
              <a:rect l="l" t="t" r="r" b="b"/>
              <a:pathLst>
                <a:path w="1764" h="1034" fill="none" extrusionOk="0">
                  <a:moveTo>
                    <a:pt x="1763" y="1"/>
                  </a:moveTo>
                  <a:cubicBezTo>
                    <a:pt x="1763" y="1"/>
                    <a:pt x="1003" y="821"/>
                    <a:pt x="0" y="1034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3635634" y="4090908"/>
              <a:ext cx="121200" cy="75235"/>
            </a:xfrm>
            <a:custGeom>
              <a:avLst/>
              <a:gdLst/>
              <a:ahLst/>
              <a:cxnLst/>
              <a:rect l="l" t="t" r="r" b="b"/>
              <a:pathLst>
                <a:path w="1764" h="1095" fill="none" extrusionOk="0">
                  <a:moveTo>
                    <a:pt x="1763" y="1094"/>
                  </a:moveTo>
                  <a:cubicBezTo>
                    <a:pt x="1763" y="1094"/>
                    <a:pt x="1003" y="152"/>
                    <a:pt x="0" y="0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3689983" y="4024054"/>
              <a:ext cx="121200" cy="68982"/>
            </a:xfrm>
            <a:custGeom>
              <a:avLst/>
              <a:gdLst/>
              <a:ahLst/>
              <a:cxnLst/>
              <a:rect l="l" t="t" r="r" b="b"/>
              <a:pathLst>
                <a:path w="1764" h="1004" fill="none" extrusionOk="0">
                  <a:moveTo>
                    <a:pt x="1764" y="0"/>
                  </a:moveTo>
                  <a:cubicBezTo>
                    <a:pt x="1764" y="0"/>
                    <a:pt x="1004" y="821"/>
                    <a:pt x="1" y="1004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3192866" y="4001105"/>
              <a:ext cx="114879" cy="117009"/>
            </a:xfrm>
            <a:custGeom>
              <a:avLst/>
              <a:gdLst/>
              <a:ahLst/>
              <a:cxnLst/>
              <a:rect l="l" t="t" r="r" b="b"/>
              <a:pathLst>
                <a:path w="1672" h="1703" fill="none" extrusionOk="0">
                  <a:moveTo>
                    <a:pt x="1672" y="0"/>
                  </a:moveTo>
                  <a:cubicBezTo>
                    <a:pt x="1216" y="547"/>
                    <a:pt x="669" y="1125"/>
                    <a:pt x="0" y="1702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3050843" y="3819369"/>
              <a:ext cx="60600" cy="142087"/>
            </a:xfrm>
            <a:custGeom>
              <a:avLst/>
              <a:gdLst/>
              <a:ahLst/>
              <a:cxnLst/>
              <a:rect l="l" t="t" r="r" b="b"/>
              <a:pathLst>
                <a:path w="882" h="2068" fill="none" extrusionOk="0">
                  <a:moveTo>
                    <a:pt x="882" y="1"/>
                  </a:moveTo>
                  <a:cubicBezTo>
                    <a:pt x="730" y="669"/>
                    <a:pt x="426" y="1369"/>
                    <a:pt x="0" y="2068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3050843" y="3437208"/>
              <a:ext cx="81487" cy="294549"/>
            </a:xfrm>
            <a:custGeom>
              <a:avLst/>
              <a:gdLst/>
              <a:ahLst/>
              <a:cxnLst/>
              <a:rect l="l" t="t" r="r" b="b"/>
              <a:pathLst>
                <a:path w="1186" h="4287" fill="none" extrusionOk="0">
                  <a:moveTo>
                    <a:pt x="0" y="0"/>
                  </a:moveTo>
                  <a:cubicBezTo>
                    <a:pt x="0" y="0"/>
                    <a:pt x="1186" y="1429"/>
                    <a:pt x="1034" y="4286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3082175" y="3583421"/>
              <a:ext cx="16765" cy="167097"/>
            </a:xfrm>
            <a:custGeom>
              <a:avLst/>
              <a:gdLst/>
              <a:ahLst/>
              <a:cxnLst/>
              <a:rect l="l" t="t" r="r" b="b"/>
              <a:pathLst>
                <a:path w="244" h="2432" fill="none" extrusionOk="0">
                  <a:moveTo>
                    <a:pt x="0" y="0"/>
                  </a:moveTo>
                  <a:cubicBezTo>
                    <a:pt x="152" y="699"/>
                    <a:pt x="243" y="1520"/>
                    <a:pt x="31" y="2432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3224198" y="3349466"/>
              <a:ext cx="106565" cy="133774"/>
            </a:xfrm>
            <a:custGeom>
              <a:avLst/>
              <a:gdLst/>
              <a:ahLst/>
              <a:cxnLst/>
              <a:rect l="l" t="t" r="r" b="b"/>
              <a:pathLst>
                <a:path w="1551" h="1947" fill="none" extrusionOk="0">
                  <a:moveTo>
                    <a:pt x="0" y="1"/>
                  </a:moveTo>
                  <a:cubicBezTo>
                    <a:pt x="0" y="1"/>
                    <a:pt x="912" y="700"/>
                    <a:pt x="1550" y="1946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3167930" y="3658408"/>
              <a:ext cx="68472" cy="68472"/>
            </a:xfrm>
            <a:custGeom>
              <a:avLst/>
              <a:gdLst/>
              <a:ahLst/>
              <a:cxnLst/>
              <a:rect l="l" t="t" r="r" b="b"/>
              <a:pathLst>
                <a:path w="1521" h="1521" extrusionOk="0">
                  <a:moveTo>
                    <a:pt x="760" y="1"/>
                  </a:moveTo>
                  <a:cubicBezTo>
                    <a:pt x="335" y="1"/>
                    <a:pt x="0" y="335"/>
                    <a:pt x="0" y="761"/>
                  </a:cubicBezTo>
                  <a:cubicBezTo>
                    <a:pt x="0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2"/>
          <p:cNvSpPr/>
          <p:nvPr/>
        </p:nvSpPr>
        <p:spPr>
          <a:xfrm>
            <a:off x="531746" y="120418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2"/>
          <p:cNvGrpSpPr/>
          <p:nvPr/>
        </p:nvGrpSpPr>
        <p:grpSpPr>
          <a:xfrm>
            <a:off x="7725363" y="3878780"/>
            <a:ext cx="1620367" cy="1959237"/>
            <a:chOff x="-1364393" y="3000235"/>
            <a:chExt cx="1293087" cy="1563512"/>
          </a:xfrm>
        </p:grpSpPr>
        <p:sp>
          <p:nvSpPr>
            <p:cNvPr id="73" name="Google Shape;73;p2"/>
            <p:cNvSpPr/>
            <p:nvPr/>
          </p:nvSpPr>
          <p:spPr>
            <a:xfrm>
              <a:off x="-1341164" y="3024995"/>
              <a:ext cx="797800" cy="584192"/>
            </a:xfrm>
            <a:custGeom>
              <a:avLst/>
              <a:gdLst/>
              <a:ahLst/>
              <a:cxnLst/>
              <a:rect l="l" t="t" r="r" b="b"/>
              <a:pathLst>
                <a:path w="17722" h="12977" extrusionOk="0">
                  <a:moveTo>
                    <a:pt x="12150" y="1"/>
                  </a:moveTo>
                  <a:cubicBezTo>
                    <a:pt x="11592" y="1"/>
                    <a:pt x="11031" y="130"/>
                    <a:pt x="10518" y="393"/>
                  </a:cubicBezTo>
                  <a:lnTo>
                    <a:pt x="2098" y="4891"/>
                  </a:lnTo>
                  <a:cubicBezTo>
                    <a:pt x="761" y="5621"/>
                    <a:pt x="1" y="7080"/>
                    <a:pt x="274" y="8600"/>
                  </a:cubicBezTo>
                  <a:lnTo>
                    <a:pt x="1095" y="12977"/>
                  </a:lnTo>
                  <a:lnTo>
                    <a:pt x="17721" y="4162"/>
                  </a:lnTo>
                  <a:lnTo>
                    <a:pt x="14682" y="1061"/>
                  </a:lnTo>
                  <a:cubicBezTo>
                    <a:pt x="13999" y="359"/>
                    <a:pt x="13078" y="1"/>
                    <a:pt x="12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1212545" y="3360114"/>
              <a:ext cx="1141239" cy="1203633"/>
            </a:xfrm>
            <a:custGeom>
              <a:avLst/>
              <a:gdLst/>
              <a:ahLst/>
              <a:cxnLst/>
              <a:rect l="l" t="t" r="r" b="b"/>
              <a:pathLst>
                <a:path w="25351" h="26737" extrusionOk="0">
                  <a:moveTo>
                    <a:pt x="16901" y="1"/>
                  </a:moveTo>
                  <a:lnTo>
                    <a:pt x="1" y="9423"/>
                  </a:lnTo>
                  <a:lnTo>
                    <a:pt x="10609" y="25928"/>
                  </a:lnTo>
                  <a:cubicBezTo>
                    <a:pt x="10940" y="26445"/>
                    <a:pt x="11495" y="26737"/>
                    <a:pt x="12075" y="26737"/>
                  </a:cubicBezTo>
                  <a:cubicBezTo>
                    <a:pt x="12348" y="26737"/>
                    <a:pt x="12626" y="26672"/>
                    <a:pt x="12889" y="26536"/>
                  </a:cubicBezTo>
                  <a:lnTo>
                    <a:pt x="24378" y="20426"/>
                  </a:lnTo>
                  <a:cubicBezTo>
                    <a:pt x="25077" y="20092"/>
                    <a:pt x="25351" y="19241"/>
                    <a:pt x="25047" y="18542"/>
                  </a:cubicBezTo>
                  <a:lnTo>
                    <a:pt x="16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26645" y="3783380"/>
              <a:ext cx="162873" cy="189028"/>
            </a:xfrm>
            <a:custGeom>
              <a:avLst/>
              <a:gdLst/>
              <a:ahLst/>
              <a:cxnLst/>
              <a:rect l="l" t="t" r="r" b="b"/>
              <a:pathLst>
                <a:path w="3618" h="4199" extrusionOk="0">
                  <a:moveTo>
                    <a:pt x="3005" y="1"/>
                  </a:moveTo>
                  <a:cubicBezTo>
                    <a:pt x="2996" y="1"/>
                    <a:pt x="2987" y="7"/>
                    <a:pt x="2979" y="21"/>
                  </a:cubicBezTo>
                  <a:lnTo>
                    <a:pt x="1642" y="690"/>
                  </a:lnTo>
                  <a:cubicBezTo>
                    <a:pt x="1338" y="842"/>
                    <a:pt x="1156" y="1146"/>
                    <a:pt x="1095" y="1450"/>
                  </a:cubicBezTo>
                  <a:lnTo>
                    <a:pt x="943" y="2605"/>
                  </a:lnTo>
                  <a:cubicBezTo>
                    <a:pt x="973" y="2605"/>
                    <a:pt x="912" y="2635"/>
                    <a:pt x="882" y="2635"/>
                  </a:cubicBezTo>
                  <a:lnTo>
                    <a:pt x="92" y="2635"/>
                  </a:lnTo>
                  <a:cubicBezTo>
                    <a:pt x="31" y="2635"/>
                    <a:pt x="1" y="2696"/>
                    <a:pt x="31" y="2757"/>
                  </a:cubicBezTo>
                  <a:lnTo>
                    <a:pt x="1642" y="4185"/>
                  </a:lnTo>
                  <a:cubicBezTo>
                    <a:pt x="1662" y="4185"/>
                    <a:pt x="1669" y="4199"/>
                    <a:pt x="1680" y="4199"/>
                  </a:cubicBezTo>
                  <a:cubicBezTo>
                    <a:pt x="1686" y="4199"/>
                    <a:pt x="1693" y="4195"/>
                    <a:pt x="1703" y="4185"/>
                  </a:cubicBezTo>
                  <a:lnTo>
                    <a:pt x="3587" y="2939"/>
                  </a:lnTo>
                  <a:cubicBezTo>
                    <a:pt x="3618" y="2909"/>
                    <a:pt x="3618" y="2818"/>
                    <a:pt x="3526" y="2818"/>
                  </a:cubicBezTo>
                  <a:lnTo>
                    <a:pt x="2827" y="2757"/>
                  </a:lnTo>
                  <a:cubicBezTo>
                    <a:pt x="2767" y="2757"/>
                    <a:pt x="2767" y="2696"/>
                    <a:pt x="2767" y="2696"/>
                  </a:cubicBezTo>
                  <a:cubicBezTo>
                    <a:pt x="2736" y="2392"/>
                    <a:pt x="2584" y="781"/>
                    <a:pt x="3040" y="82"/>
                  </a:cubicBezTo>
                  <a:cubicBezTo>
                    <a:pt x="3063" y="59"/>
                    <a:pt x="3034" y="1"/>
                    <a:pt x="3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89789" y="3768613"/>
              <a:ext cx="102640" cy="100119"/>
            </a:xfrm>
            <a:custGeom>
              <a:avLst/>
              <a:gdLst/>
              <a:ahLst/>
              <a:cxnLst/>
              <a:rect l="l" t="t" r="r" b="b"/>
              <a:pathLst>
                <a:path w="2280" h="2224" extrusionOk="0">
                  <a:moveTo>
                    <a:pt x="956" y="1"/>
                  </a:moveTo>
                  <a:cubicBezTo>
                    <a:pt x="869" y="1"/>
                    <a:pt x="783" y="14"/>
                    <a:pt x="699" y="45"/>
                  </a:cubicBezTo>
                  <a:cubicBezTo>
                    <a:pt x="122" y="228"/>
                    <a:pt x="0" y="1109"/>
                    <a:pt x="0" y="1352"/>
                  </a:cubicBezTo>
                  <a:cubicBezTo>
                    <a:pt x="0" y="1413"/>
                    <a:pt x="30" y="1443"/>
                    <a:pt x="91" y="1474"/>
                  </a:cubicBezTo>
                  <a:lnTo>
                    <a:pt x="1216" y="2203"/>
                  </a:lnTo>
                  <a:cubicBezTo>
                    <a:pt x="1254" y="2216"/>
                    <a:pt x="1286" y="2223"/>
                    <a:pt x="1316" y="2223"/>
                  </a:cubicBezTo>
                  <a:cubicBezTo>
                    <a:pt x="1357" y="2223"/>
                    <a:pt x="1393" y="2208"/>
                    <a:pt x="1429" y="2173"/>
                  </a:cubicBezTo>
                  <a:lnTo>
                    <a:pt x="2249" y="866"/>
                  </a:lnTo>
                  <a:cubicBezTo>
                    <a:pt x="2280" y="805"/>
                    <a:pt x="2249" y="714"/>
                    <a:pt x="2219" y="684"/>
                  </a:cubicBezTo>
                  <a:cubicBezTo>
                    <a:pt x="2011" y="476"/>
                    <a:pt x="1470" y="1"/>
                    <a:pt x="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584445" y="3817594"/>
              <a:ext cx="138249" cy="181105"/>
            </a:xfrm>
            <a:custGeom>
              <a:avLst/>
              <a:gdLst/>
              <a:ahLst/>
              <a:cxnLst/>
              <a:rect l="l" t="t" r="r" b="b"/>
              <a:pathLst>
                <a:path w="3071" h="4023" extrusionOk="0">
                  <a:moveTo>
                    <a:pt x="2123" y="1"/>
                  </a:moveTo>
                  <a:cubicBezTo>
                    <a:pt x="2108" y="1"/>
                    <a:pt x="2089" y="6"/>
                    <a:pt x="2067" y="21"/>
                  </a:cubicBezTo>
                  <a:lnTo>
                    <a:pt x="31" y="629"/>
                  </a:lnTo>
                  <a:cubicBezTo>
                    <a:pt x="1" y="629"/>
                    <a:pt x="1" y="659"/>
                    <a:pt x="1" y="690"/>
                  </a:cubicBezTo>
                  <a:lnTo>
                    <a:pt x="61" y="2939"/>
                  </a:lnTo>
                  <a:cubicBezTo>
                    <a:pt x="61" y="2961"/>
                    <a:pt x="107" y="2982"/>
                    <a:pt x="144" y="2982"/>
                  </a:cubicBezTo>
                  <a:cubicBezTo>
                    <a:pt x="160" y="2982"/>
                    <a:pt x="174" y="2978"/>
                    <a:pt x="183" y="2969"/>
                  </a:cubicBezTo>
                  <a:lnTo>
                    <a:pt x="639" y="2392"/>
                  </a:lnTo>
                  <a:cubicBezTo>
                    <a:pt x="639" y="2377"/>
                    <a:pt x="646" y="2369"/>
                    <a:pt x="658" y="2369"/>
                  </a:cubicBezTo>
                  <a:cubicBezTo>
                    <a:pt x="669" y="2369"/>
                    <a:pt x="684" y="2377"/>
                    <a:pt x="700" y="2392"/>
                  </a:cubicBezTo>
                  <a:cubicBezTo>
                    <a:pt x="973" y="2513"/>
                    <a:pt x="2463" y="3243"/>
                    <a:pt x="2797" y="4003"/>
                  </a:cubicBezTo>
                  <a:cubicBezTo>
                    <a:pt x="2810" y="4015"/>
                    <a:pt x="2833" y="4023"/>
                    <a:pt x="2855" y="4023"/>
                  </a:cubicBezTo>
                  <a:cubicBezTo>
                    <a:pt x="2887" y="4023"/>
                    <a:pt x="2919" y="4008"/>
                    <a:pt x="2919" y="3972"/>
                  </a:cubicBezTo>
                  <a:lnTo>
                    <a:pt x="3040" y="2483"/>
                  </a:lnTo>
                  <a:cubicBezTo>
                    <a:pt x="3071" y="2118"/>
                    <a:pt x="2919" y="1845"/>
                    <a:pt x="2645" y="1632"/>
                  </a:cubicBezTo>
                  <a:lnTo>
                    <a:pt x="1733" y="933"/>
                  </a:lnTo>
                  <a:cubicBezTo>
                    <a:pt x="1733" y="781"/>
                    <a:pt x="1703" y="720"/>
                    <a:pt x="1733" y="720"/>
                  </a:cubicBezTo>
                  <a:lnTo>
                    <a:pt x="2159" y="82"/>
                  </a:lnTo>
                  <a:cubicBezTo>
                    <a:pt x="2182" y="59"/>
                    <a:pt x="2170" y="1"/>
                    <a:pt x="2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1364393" y="3179589"/>
              <a:ext cx="992051" cy="641679"/>
            </a:xfrm>
            <a:custGeom>
              <a:avLst/>
              <a:gdLst/>
              <a:ahLst/>
              <a:cxnLst/>
              <a:rect l="l" t="t" r="r" b="b"/>
              <a:pathLst>
                <a:path w="22037" h="14254" extrusionOk="0">
                  <a:moveTo>
                    <a:pt x="19708" y="0"/>
                  </a:moveTo>
                  <a:cubicBezTo>
                    <a:pt x="19579" y="0"/>
                    <a:pt x="19449" y="31"/>
                    <a:pt x="19332" y="89"/>
                  </a:cubicBezTo>
                  <a:lnTo>
                    <a:pt x="517" y="10090"/>
                  </a:lnTo>
                  <a:cubicBezTo>
                    <a:pt x="91" y="10272"/>
                    <a:pt x="0" y="10758"/>
                    <a:pt x="182" y="11153"/>
                  </a:cubicBezTo>
                  <a:lnTo>
                    <a:pt x="1854" y="14254"/>
                  </a:lnTo>
                  <a:lnTo>
                    <a:pt x="22037" y="3555"/>
                  </a:lnTo>
                  <a:lnTo>
                    <a:pt x="20396" y="424"/>
                  </a:lnTo>
                  <a:cubicBezTo>
                    <a:pt x="20251" y="135"/>
                    <a:pt x="19981" y="0"/>
                    <a:pt x="19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204307" y="3143709"/>
              <a:ext cx="463905" cy="318499"/>
            </a:xfrm>
            <a:custGeom>
              <a:avLst/>
              <a:gdLst/>
              <a:ahLst/>
              <a:cxnLst/>
              <a:rect l="l" t="t" r="r" b="b"/>
              <a:pathLst>
                <a:path w="10305" h="7075" extrusionOk="0">
                  <a:moveTo>
                    <a:pt x="7978" y="0"/>
                  </a:moveTo>
                  <a:cubicBezTo>
                    <a:pt x="7659" y="0"/>
                    <a:pt x="7331" y="79"/>
                    <a:pt x="7022" y="248"/>
                  </a:cubicBezTo>
                  <a:lnTo>
                    <a:pt x="1459" y="3197"/>
                  </a:lnTo>
                  <a:cubicBezTo>
                    <a:pt x="426" y="3774"/>
                    <a:pt x="0" y="5051"/>
                    <a:pt x="578" y="6115"/>
                  </a:cubicBezTo>
                  <a:lnTo>
                    <a:pt x="882" y="6722"/>
                  </a:lnTo>
                  <a:cubicBezTo>
                    <a:pt x="1010" y="6936"/>
                    <a:pt x="1244" y="7075"/>
                    <a:pt x="1487" y="7075"/>
                  </a:cubicBezTo>
                  <a:cubicBezTo>
                    <a:pt x="1590" y="7075"/>
                    <a:pt x="1694" y="7050"/>
                    <a:pt x="1794" y="6996"/>
                  </a:cubicBezTo>
                  <a:lnTo>
                    <a:pt x="9849" y="2710"/>
                  </a:lnTo>
                  <a:cubicBezTo>
                    <a:pt x="10152" y="2528"/>
                    <a:pt x="10304" y="2102"/>
                    <a:pt x="10122" y="1798"/>
                  </a:cubicBezTo>
                  <a:lnTo>
                    <a:pt x="9727" y="1069"/>
                  </a:lnTo>
                  <a:cubicBezTo>
                    <a:pt x="9370" y="397"/>
                    <a:pt x="8693" y="0"/>
                    <a:pt x="7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196113" y="3161221"/>
              <a:ext cx="455712" cy="302112"/>
            </a:xfrm>
            <a:custGeom>
              <a:avLst/>
              <a:gdLst/>
              <a:ahLst/>
              <a:cxnLst/>
              <a:rect l="l" t="t" r="r" b="b"/>
              <a:pathLst>
                <a:path w="10123" h="6711" extrusionOk="0">
                  <a:moveTo>
                    <a:pt x="8174" y="1"/>
                  </a:moveTo>
                  <a:cubicBezTo>
                    <a:pt x="7909" y="1"/>
                    <a:pt x="7639" y="63"/>
                    <a:pt x="7387" y="194"/>
                  </a:cubicBezTo>
                  <a:lnTo>
                    <a:pt x="1217" y="3446"/>
                  </a:lnTo>
                  <a:cubicBezTo>
                    <a:pt x="305" y="3963"/>
                    <a:pt x="1" y="5057"/>
                    <a:pt x="457" y="5938"/>
                  </a:cubicBezTo>
                  <a:lnTo>
                    <a:pt x="730" y="6425"/>
                  </a:lnTo>
                  <a:cubicBezTo>
                    <a:pt x="833" y="6609"/>
                    <a:pt x="1018" y="6711"/>
                    <a:pt x="1212" y="6711"/>
                  </a:cubicBezTo>
                  <a:cubicBezTo>
                    <a:pt x="1305" y="6711"/>
                    <a:pt x="1401" y="6687"/>
                    <a:pt x="1490" y="6637"/>
                  </a:cubicBezTo>
                  <a:lnTo>
                    <a:pt x="9727" y="2230"/>
                  </a:lnTo>
                  <a:cubicBezTo>
                    <a:pt x="10001" y="2078"/>
                    <a:pt x="10122" y="1744"/>
                    <a:pt x="10001" y="1470"/>
                  </a:cubicBezTo>
                  <a:lnTo>
                    <a:pt x="9667" y="862"/>
                  </a:lnTo>
                  <a:cubicBezTo>
                    <a:pt x="9351" y="315"/>
                    <a:pt x="8773" y="1"/>
                    <a:pt x="8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211150" y="3377896"/>
              <a:ext cx="795054" cy="463905"/>
            </a:xfrm>
            <a:custGeom>
              <a:avLst/>
              <a:gdLst/>
              <a:ahLst/>
              <a:cxnLst/>
              <a:rect l="l" t="t" r="r" b="b"/>
              <a:pathLst>
                <a:path w="17661" h="10305" extrusionOk="0">
                  <a:moveTo>
                    <a:pt x="17052" y="1"/>
                  </a:moveTo>
                  <a:lnTo>
                    <a:pt x="0" y="9059"/>
                  </a:lnTo>
                  <a:lnTo>
                    <a:pt x="791" y="10305"/>
                  </a:lnTo>
                  <a:lnTo>
                    <a:pt x="17660" y="1368"/>
                  </a:lnTo>
                  <a:lnTo>
                    <a:pt x="170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1276832" y="3513358"/>
              <a:ext cx="166970" cy="89000"/>
            </a:xfrm>
            <a:custGeom>
              <a:avLst/>
              <a:gdLst/>
              <a:ahLst/>
              <a:cxnLst/>
              <a:rect l="l" t="t" r="r" b="b"/>
              <a:pathLst>
                <a:path w="3709" h="1977" fill="none" extrusionOk="0">
                  <a:moveTo>
                    <a:pt x="3709" y="1"/>
                  </a:moveTo>
                  <a:lnTo>
                    <a:pt x="0" y="1977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1042870" y="3219160"/>
              <a:ext cx="487179" cy="260021"/>
            </a:xfrm>
            <a:custGeom>
              <a:avLst/>
              <a:gdLst/>
              <a:ahLst/>
              <a:cxnLst/>
              <a:rect l="l" t="t" r="r" b="b"/>
              <a:pathLst>
                <a:path w="10822" h="5776" fill="none" extrusionOk="0">
                  <a:moveTo>
                    <a:pt x="10822" y="1"/>
                  </a:moveTo>
                  <a:lnTo>
                    <a:pt x="1" y="5776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848525" y="3220556"/>
              <a:ext cx="342133" cy="182006"/>
            </a:xfrm>
            <a:custGeom>
              <a:avLst/>
              <a:gdLst/>
              <a:ahLst/>
              <a:cxnLst/>
              <a:rect l="l" t="t" r="r" b="b"/>
              <a:pathLst>
                <a:path w="7600" h="4043" fill="none" extrusionOk="0">
                  <a:moveTo>
                    <a:pt x="7599" y="0"/>
                  </a:moveTo>
                  <a:lnTo>
                    <a:pt x="0" y="4043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1012753" y="3375150"/>
              <a:ext cx="281945" cy="150584"/>
            </a:xfrm>
            <a:custGeom>
              <a:avLst/>
              <a:gdLst/>
              <a:ahLst/>
              <a:cxnLst/>
              <a:rect l="l" t="t" r="r" b="b"/>
              <a:pathLst>
                <a:path w="6263" h="3345" fill="none" extrusionOk="0">
                  <a:moveTo>
                    <a:pt x="6262" y="1"/>
                  </a:moveTo>
                  <a:lnTo>
                    <a:pt x="1" y="3344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851271" y="3000235"/>
              <a:ext cx="218965" cy="179305"/>
            </a:xfrm>
            <a:custGeom>
              <a:avLst/>
              <a:gdLst/>
              <a:ahLst/>
              <a:cxnLst/>
              <a:rect l="l" t="t" r="r" b="b"/>
              <a:pathLst>
                <a:path w="4864" h="3983" fill="none" extrusionOk="0">
                  <a:moveTo>
                    <a:pt x="0" y="1642"/>
                  </a:moveTo>
                  <a:cubicBezTo>
                    <a:pt x="0" y="1642"/>
                    <a:pt x="2067" y="0"/>
                    <a:pt x="4864" y="3982"/>
                  </a:cubicBez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26623" y="4000508"/>
              <a:ext cx="210497" cy="155691"/>
            </a:xfrm>
            <a:custGeom>
              <a:avLst/>
              <a:gdLst/>
              <a:ahLst/>
              <a:cxnLst/>
              <a:rect l="l" t="t" r="r" b="b"/>
              <a:pathLst>
                <a:path w="4317" h="3193" extrusionOk="0">
                  <a:moveTo>
                    <a:pt x="2247" y="0"/>
                  </a:moveTo>
                  <a:cubicBezTo>
                    <a:pt x="2200" y="0"/>
                    <a:pt x="2164" y="50"/>
                    <a:pt x="2189" y="99"/>
                  </a:cubicBezTo>
                  <a:lnTo>
                    <a:pt x="2493" y="768"/>
                  </a:lnTo>
                  <a:lnTo>
                    <a:pt x="2493" y="859"/>
                  </a:lnTo>
                  <a:cubicBezTo>
                    <a:pt x="2284" y="1009"/>
                    <a:pt x="955" y="1924"/>
                    <a:pt x="102" y="1924"/>
                  </a:cubicBezTo>
                  <a:cubicBezTo>
                    <a:pt x="88" y="1924"/>
                    <a:pt x="75" y="1924"/>
                    <a:pt x="61" y="1923"/>
                  </a:cubicBezTo>
                  <a:cubicBezTo>
                    <a:pt x="0" y="1923"/>
                    <a:pt x="0" y="1984"/>
                    <a:pt x="31" y="2014"/>
                  </a:cubicBezTo>
                  <a:lnTo>
                    <a:pt x="1277" y="2835"/>
                  </a:lnTo>
                  <a:cubicBezTo>
                    <a:pt x="1432" y="2939"/>
                    <a:pt x="1607" y="2993"/>
                    <a:pt x="1785" y="2993"/>
                  </a:cubicBezTo>
                  <a:cubicBezTo>
                    <a:pt x="1921" y="2993"/>
                    <a:pt x="2058" y="2962"/>
                    <a:pt x="2189" y="2896"/>
                  </a:cubicBezTo>
                  <a:lnTo>
                    <a:pt x="3253" y="2470"/>
                  </a:lnTo>
                  <a:cubicBezTo>
                    <a:pt x="3298" y="2455"/>
                    <a:pt x="3329" y="2447"/>
                    <a:pt x="3348" y="2447"/>
                  </a:cubicBezTo>
                  <a:cubicBezTo>
                    <a:pt x="3367" y="2447"/>
                    <a:pt x="3374" y="2455"/>
                    <a:pt x="3374" y="2470"/>
                  </a:cubicBezTo>
                  <a:lnTo>
                    <a:pt x="3770" y="3169"/>
                  </a:lnTo>
                  <a:cubicBezTo>
                    <a:pt x="3785" y="3185"/>
                    <a:pt x="3800" y="3192"/>
                    <a:pt x="3815" y="3192"/>
                  </a:cubicBezTo>
                  <a:cubicBezTo>
                    <a:pt x="3830" y="3192"/>
                    <a:pt x="3846" y="3185"/>
                    <a:pt x="3861" y="3169"/>
                  </a:cubicBezTo>
                  <a:lnTo>
                    <a:pt x="4317" y="1072"/>
                  </a:lnTo>
                  <a:cubicBezTo>
                    <a:pt x="4317" y="1042"/>
                    <a:pt x="4317" y="1042"/>
                    <a:pt x="4286" y="1011"/>
                  </a:cubicBezTo>
                  <a:lnTo>
                    <a:pt x="2280" y="8"/>
                  </a:lnTo>
                  <a:cubicBezTo>
                    <a:pt x="2269" y="3"/>
                    <a:pt x="2258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10112" y="3988194"/>
              <a:ext cx="119128" cy="107937"/>
            </a:xfrm>
            <a:custGeom>
              <a:avLst/>
              <a:gdLst/>
              <a:ahLst/>
              <a:cxnLst/>
              <a:rect l="l" t="t" r="r" b="b"/>
              <a:pathLst>
                <a:path w="2129" h="1929" extrusionOk="0">
                  <a:moveTo>
                    <a:pt x="426" y="0"/>
                  </a:moveTo>
                  <a:cubicBezTo>
                    <a:pt x="335" y="0"/>
                    <a:pt x="274" y="31"/>
                    <a:pt x="274" y="122"/>
                  </a:cubicBezTo>
                  <a:cubicBezTo>
                    <a:pt x="183" y="426"/>
                    <a:pt x="1" y="1368"/>
                    <a:pt x="457" y="1763"/>
                  </a:cubicBezTo>
                  <a:cubicBezTo>
                    <a:pt x="619" y="1885"/>
                    <a:pt x="811" y="1929"/>
                    <a:pt x="1006" y="1929"/>
                  </a:cubicBezTo>
                  <a:cubicBezTo>
                    <a:pt x="1395" y="1929"/>
                    <a:pt x="1794" y="1753"/>
                    <a:pt x="1976" y="1672"/>
                  </a:cubicBezTo>
                  <a:cubicBezTo>
                    <a:pt x="2007" y="1672"/>
                    <a:pt x="2037" y="1611"/>
                    <a:pt x="2037" y="1550"/>
                  </a:cubicBezTo>
                  <a:lnTo>
                    <a:pt x="2128" y="213"/>
                  </a:lnTo>
                  <a:cubicBezTo>
                    <a:pt x="2128" y="152"/>
                    <a:pt x="2037" y="61"/>
                    <a:pt x="1976" y="61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 rot="-215737">
            <a:off x="4426623" y="4116944"/>
            <a:ext cx="1335633" cy="1956944"/>
            <a:chOff x="-2401758" y="3284348"/>
            <a:chExt cx="900678" cy="1319657"/>
          </a:xfrm>
        </p:grpSpPr>
        <p:sp>
          <p:nvSpPr>
            <p:cNvPr id="90" name="Google Shape;90;p2"/>
            <p:cNvSpPr/>
            <p:nvPr/>
          </p:nvSpPr>
          <p:spPr>
            <a:xfrm>
              <a:off x="-1917222" y="3284348"/>
              <a:ext cx="198437" cy="476735"/>
            </a:xfrm>
            <a:custGeom>
              <a:avLst/>
              <a:gdLst/>
              <a:ahLst/>
              <a:cxnLst/>
              <a:rect l="l" t="t" r="r" b="b"/>
              <a:pathLst>
                <a:path w="4408" h="10590" extrusionOk="0">
                  <a:moveTo>
                    <a:pt x="2460" y="0"/>
                  </a:moveTo>
                  <a:cubicBezTo>
                    <a:pt x="2331" y="0"/>
                    <a:pt x="2205" y="84"/>
                    <a:pt x="2158" y="255"/>
                  </a:cubicBezTo>
                  <a:lnTo>
                    <a:pt x="0" y="9951"/>
                  </a:lnTo>
                  <a:lnTo>
                    <a:pt x="942" y="10589"/>
                  </a:lnTo>
                  <a:cubicBezTo>
                    <a:pt x="4408" y="7671"/>
                    <a:pt x="3404" y="2474"/>
                    <a:pt x="2766" y="225"/>
                  </a:cubicBezTo>
                  <a:cubicBezTo>
                    <a:pt x="2707" y="76"/>
                    <a:pt x="2582" y="0"/>
                    <a:pt x="2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2401758" y="3765822"/>
              <a:ext cx="451706" cy="207035"/>
            </a:xfrm>
            <a:custGeom>
              <a:avLst/>
              <a:gdLst/>
              <a:ahLst/>
              <a:cxnLst/>
              <a:rect l="l" t="t" r="r" b="b"/>
              <a:pathLst>
                <a:path w="10034" h="4599" extrusionOk="0">
                  <a:moveTo>
                    <a:pt x="7934" y="0"/>
                  </a:moveTo>
                  <a:cubicBezTo>
                    <a:pt x="4514" y="0"/>
                    <a:pt x="1527" y="2646"/>
                    <a:pt x="185" y="4089"/>
                  </a:cubicBezTo>
                  <a:cubicBezTo>
                    <a:pt x="0" y="4274"/>
                    <a:pt x="184" y="4598"/>
                    <a:pt x="435" y="4598"/>
                  </a:cubicBezTo>
                  <a:cubicBezTo>
                    <a:pt x="472" y="4598"/>
                    <a:pt x="511" y="4591"/>
                    <a:pt x="550" y="4575"/>
                  </a:cubicBezTo>
                  <a:lnTo>
                    <a:pt x="9973" y="1505"/>
                  </a:lnTo>
                  <a:lnTo>
                    <a:pt x="10034" y="350"/>
                  </a:lnTo>
                  <a:cubicBezTo>
                    <a:pt x="9323" y="107"/>
                    <a:pt x="8620" y="0"/>
                    <a:pt x="7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1884403" y="3808950"/>
              <a:ext cx="383324" cy="329033"/>
            </a:xfrm>
            <a:custGeom>
              <a:avLst/>
              <a:gdLst/>
              <a:ahLst/>
              <a:cxnLst/>
              <a:rect l="l" t="t" r="r" b="b"/>
              <a:pathLst>
                <a:path w="8515" h="7309" extrusionOk="0">
                  <a:moveTo>
                    <a:pt x="973" y="0"/>
                  </a:moveTo>
                  <a:lnTo>
                    <a:pt x="1" y="517"/>
                  </a:lnTo>
                  <a:cubicBezTo>
                    <a:pt x="761" y="4955"/>
                    <a:pt x="5776" y="6748"/>
                    <a:pt x="7995" y="7295"/>
                  </a:cubicBezTo>
                  <a:cubicBezTo>
                    <a:pt x="8025" y="7304"/>
                    <a:pt x="8055" y="7309"/>
                    <a:pt x="8084" y="7309"/>
                  </a:cubicBezTo>
                  <a:cubicBezTo>
                    <a:pt x="8342" y="7309"/>
                    <a:pt x="8514" y="6970"/>
                    <a:pt x="8268" y="6778"/>
                  </a:cubicBezTo>
                  <a:lnTo>
                    <a:pt x="9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1948690" y="3804853"/>
              <a:ext cx="93051" cy="799151"/>
            </a:xfrm>
            <a:custGeom>
              <a:avLst/>
              <a:gdLst/>
              <a:ahLst/>
              <a:cxnLst/>
              <a:rect l="l" t="t" r="r" b="b"/>
              <a:pathLst>
                <a:path w="2067" h="17752" extrusionOk="0">
                  <a:moveTo>
                    <a:pt x="1581" y="0"/>
                  </a:moveTo>
                  <a:lnTo>
                    <a:pt x="0" y="61"/>
                  </a:lnTo>
                  <a:lnTo>
                    <a:pt x="486" y="17751"/>
                  </a:lnTo>
                  <a:lnTo>
                    <a:pt x="2067" y="17690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995239" y="3725486"/>
              <a:ext cx="154680" cy="153285"/>
            </a:xfrm>
            <a:custGeom>
              <a:avLst/>
              <a:gdLst/>
              <a:ahLst/>
              <a:cxnLst/>
              <a:rect l="l" t="t" r="r" b="b"/>
              <a:pathLst>
                <a:path w="3436" h="3405" extrusionOk="0">
                  <a:moveTo>
                    <a:pt x="1733" y="0"/>
                  </a:moveTo>
                  <a:cubicBezTo>
                    <a:pt x="791" y="0"/>
                    <a:pt x="1" y="760"/>
                    <a:pt x="1" y="1702"/>
                  </a:cubicBezTo>
                  <a:cubicBezTo>
                    <a:pt x="1" y="2645"/>
                    <a:pt x="791" y="3404"/>
                    <a:pt x="1733" y="3404"/>
                  </a:cubicBezTo>
                  <a:cubicBezTo>
                    <a:pt x="2675" y="3404"/>
                    <a:pt x="3435" y="2645"/>
                    <a:pt x="3435" y="1702"/>
                  </a:cubicBezTo>
                  <a:cubicBezTo>
                    <a:pt x="3435" y="760"/>
                    <a:pt x="2675" y="0"/>
                    <a:pt x="1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1980203" y="3746104"/>
              <a:ext cx="127309" cy="113624"/>
            </a:xfrm>
            <a:custGeom>
              <a:avLst/>
              <a:gdLst/>
              <a:ahLst/>
              <a:cxnLst/>
              <a:rect l="l" t="t" r="r" b="b"/>
              <a:pathLst>
                <a:path w="2828" h="2524" extrusionOk="0">
                  <a:moveTo>
                    <a:pt x="1467" y="0"/>
                  </a:moveTo>
                  <a:cubicBezTo>
                    <a:pt x="994" y="0"/>
                    <a:pt x="527" y="283"/>
                    <a:pt x="305" y="728"/>
                  </a:cubicBezTo>
                  <a:cubicBezTo>
                    <a:pt x="1" y="1335"/>
                    <a:pt x="244" y="2095"/>
                    <a:pt x="913" y="2399"/>
                  </a:cubicBezTo>
                  <a:cubicBezTo>
                    <a:pt x="1081" y="2484"/>
                    <a:pt x="1262" y="2523"/>
                    <a:pt x="1441" y="2523"/>
                  </a:cubicBezTo>
                  <a:cubicBezTo>
                    <a:pt x="1907" y="2523"/>
                    <a:pt x="2365" y="2253"/>
                    <a:pt x="2585" y="1791"/>
                  </a:cubicBezTo>
                  <a:cubicBezTo>
                    <a:pt x="2828" y="1153"/>
                    <a:pt x="2585" y="393"/>
                    <a:pt x="1977" y="120"/>
                  </a:cubicBezTo>
                  <a:cubicBezTo>
                    <a:pt x="1814" y="38"/>
                    <a:pt x="1640" y="0"/>
                    <a:pt x="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089643" y="3829479"/>
              <a:ext cx="76665" cy="26020"/>
            </a:xfrm>
            <a:custGeom>
              <a:avLst/>
              <a:gdLst/>
              <a:ahLst/>
              <a:cxnLst/>
              <a:rect l="l" t="t" r="r" b="b"/>
              <a:pathLst>
                <a:path w="1703" h="578" fill="none" extrusionOk="0">
                  <a:moveTo>
                    <a:pt x="1702" y="0"/>
                  </a:moveTo>
                  <a:lnTo>
                    <a:pt x="0" y="578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887150" y="3558511"/>
              <a:ext cx="27416" cy="119116"/>
            </a:xfrm>
            <a:custGeom>
              <a:avLst/>
              <a:gdLst/>
              <a:ahLst/>
              <a:cxnLst/>
              <a:rect l="l" t="t" r="r" b="b"/>
              <a:pathLst>
                <a:path w="609" h="2646" fill="none" extrusionOk="0">
                  <a:moveTo>
                    <a:pt x="609" y="1"/>
                  </a:moveTo>
                  <a:lnTo>
                    <a:pt x="1" y="2645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1848839" y="3432639"/>
              <a:ext cx="16476" cy="80761"/>
            </a:xfrm>
            <a:custGeom>
              <a:avLst/>
              <a:gdLst/>
              <a:ahLst/>
              <a:cxnLst/>
              <a:rect l="l" t="t" r="r" b="b"/>
              <a:pathLst>
                <a:path w="366" h="1794" fill="none" extrusionOk="0">
                  <a:moveTo>
                    <a:pt x="366" y="0"/>
                  </a:moveTo>
                  <a:lnTo>
                    <a:pt x="1" y="1794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1956929" y="3751461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" y="730"/>
                  </a:moveTo>
                  <a:cubicBezTo>
                    <a:pt x="244" y="213"/>
                    <a:pt x="852" y="1"/>
                    <a:pt x="1338" y="213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1936400" y="3821240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338" y="1"/>
                  </a:moveTo>
                  <a:cubicBezTo>
                    <a:pt x="1095" y="487"/>
                    <a:pt x="487" y="730"/>
                    <a:pt x="1" y="487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2"/>
          <p:cNvSpPr/>
          <p:nvPr/>
        </p:nvSpPr>
        <p:spPr>
          <a:xfrm>
            <a:off x="8753677" y="3257525"/>
            <a:ext cx="109528" cy="109528"/>
          </a:xfrm>
          <a:custGeom>
            <a:avLst/>
            <a:gdLst/>
            <a:ahLst/>
            <a:cxnLst/>
            <a:rect l="l" t="t" r="r" b="b"/>
            <a:pathLst>
              <a:path w="2433" h="2433" extrusionOk="0">
                <a:moveTo>
                  <a:pt x="1217" y="1"/>
                </a:moveTo>
                <a:cubicBezTo>
                  <a:pt x="548" y="1"/>
                  <a:pt x="1" y="548"/>
                  <a:pt x="1" y="1217"/>
                </a:cubicBezTo>
                <a:cubicBezTo>
                  <a:pt x="1" y="1885"/>
                  <a:pt x="548" y="2433"/>
                  <a:pt x="1217" y="2433"/>
                </a:cubicBezTo>
                <a:cubicBezTo>
                  <a:pt x="1885" y="2433"/>
                  <a:pt x="2432" y="1885"/>
                  <a:pt x="2432" y="1217"/>
                </a:cubicBezTo>
                <a:cubicBezTo>
                  <a:pt x="2432" y="548"/>
                  <a:pt x="1885" y="1"/>
                  <a:pt x="1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1698427" y="4359700"/>
            <a:ext cx="109528" cy="109528"/>
          </a:xfrm>
          <a:custGeom>
            <a:avLst/>
            <a:gdLst/>
            <a:ahLst/>
            <a:cxnLst/>
            <a:rect l="l" t="t" r="r" b="b"/>
            <a:pathLst>
              <a:path w="2433" h="2433" extrusionOk="0">
                <a:moveTo>
                  <a:pt x="1217" y="1"/>
                </a:moveTo>
                <a:cubicBezTo>
                  <a:pt x="548" y="1"/>
                  <a:pt x="1" y="548"/>
                  <a:pt x="1" y="1217"/>
                </a:cubicBezTo>
                <a:cubicBezTo>
                  <a:pt x="1" y="1885"/>
                  <a:pt x="548" y="2433"/>
                  <a:pt x="1217" y="2433"/>
                </a:cubicBezTo>
                <a:cubicBezTo>
                  <a:pt x="1885" y="2433"/>
                  <a:pt x="2432" y="1885"/>
                  <a:pt x="2432" y="1217"/>
                </a:cubicBezTo>
                <a:cubicBezTo>
                  <a:pt x="2432" y="548"/>
                  <a:pt x="1885" y="1"/>
                  <a:pt x="1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7725371" y="127263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2051921" y="4744611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18034">
            <a:off x="3733797" y="178496"/>
            <a:ext cx="374407" cy="317229"/>
          </a:xfrm>
          <a:custGeom>
            <a:avLst/>
            <a:gdLst/>
            <a:ahLst/>
            <a:cxnLst/>
            <a:rect l="l" t="t" r="r" b="b"/>
            <a:pathLst>
              <a:path w="6129" h="5193" extrusionOk="0">
                <a:moveTo>
                  <a:pt x="5541" y="1"/>
                </a:moveTo>
                <a:cubicBezTo>
                  <a:pt x="5341" y="1"/>
                  <a:pt x="5024" y="177"/>
                  <a:pt x="4760" y="501"/>
                </a:cubicBezTo>
                <a:cubicBezTo>
                  <a:pt x="4699" y="531"/>
                  <a:pt x="4669" y="622"/>
                  <a:pt x="4608" y="653"/>
                </a:cubicBezTo>
                <a:cubicBezTo>
                  <a:pt x="4517" y="774"/>
                  <a:pt x="4395" y="896"/>
                  <a:pt x="4335" y="987"/>
                </a:cubicBezTo>
                <a:cubicBezTo>
                  <a:pt x="4304" y="1078"/>
                  <a:pt x="4243" y="1109"/>
                  <a:pt x="4213" y="1200"/>
                </a:cubicBezTo>
                <a:cubicBezTo>
                  <a:pt x="4213" y="1230"/>
                  <a:pt x="4183" y="1261"/>
                  <a:pt x="4183" y="1291"/>
                </a:cubicBezTo>
                <a:lnTo>
                  <a:pt x="4061" y="1656"/>
                </a:lnTo>
                <a:cubicBezTo>
                  <a:pt x="4061" y="1686"/>
                  <a:pt x="4031" y="1747"/>
                  <a:pt x="4031" y="1808"/>
                </a:cubicBezTo>
                <a:lnTo>
                  <a:pt x="4031" y="1838"/>
                </a:lnTo>
                <a:cubicBezTo>
                  <a:pt x="4031" y="1869"/>
                  <a:pt x="4000" y="1899"/>
                  <a:pt x="4000" y="1960"/>
                </a:cubicBezTo>
                <a:lnTo>
                  <a:pt x="4000" y="1990"/>
                </a:lnTo>
                <a:cubicBezTo>
                  <a:pt x="4000" y="2021"/>
                  <a:pt x="3940" y="2051"/>
                  <a:pt x="3940" y="2112"/>
                </a:cubicBezTo>
                <a:lnTo>
                  <a:pt x="3940" y="2142"/>
                </a:lnTo>
                <a:cubicBezTo>
                  <a:pt x="3940" y="2173"/>
                  <a:pt x="3909" y="2203"/>
                  <a:pt x="3909" y="2264"/>
                </a:cubicBezTo>
                <a:lnTo>
                  <a:pt x="3909" y="2294"/>
                </a:lnTo>
                <a:cubicBezTo>
                  <a:pt x="3909" y="2325"/>
                  <a:pt x="3879" y="2325"/>
                  <a:pt x="3879" y="2355"/>
                </a:cubicBezTo>
                <a:cubicBezTo>
                  <a:pt x="3879" y="2416"/>
                  <a:pt x="3848" y="2416"/>
                  <a:pt x="3848" y="2446"/>
                </a:cubicBezTo>
                <a:cubicBezTo>
                  <a:pt x="3848" y="2477"/>
                  <a:pt x="3788" y="2477"/>
                  <a:pt x="3788" y="2507"/>
                </a:cubicBezTo>
                <a:cubicBezTo>
                  <a:pt x="3788" y="2507"/>
                  <a:pt x="3788" y="2568"/>
                  <a:pt x="3757" y="2568"/>
                </a:cubicBezTo>
                <a:cubicBezTo>
                  <a:pt x="3757" y="2568"/>
                  <a:pt x="3757" y="2598"/>
                  <a:pt x="3727" y="2598"/>
                </a:cubicBezTo>
                <a:cubicBezTo>
                  <a:pt x="3727" y="2598"/>
                  <a:pt x="3727" y="2629"/>
                  <a:pt x="3696" y="2629"/>
                </a:cubicBezTo>
                <a:cubicBezTo>
                  <a:pt x="3696" y="2629"/>
                  <a:pt x="3696" y="2642"/>
                  <a:pt x="3677" y="2651"/>
                </a:cubicBezTo>
                <a:lnTo>
                  <a:pt x="3677" y="2651"/>
                </a:lnTo>
                <a:cubicBezTo>
                  <a:pt x="3708" y="2594"/>
                  <a:pt x="3719" y="2543"/>
                  <a:pt x="3696" y="2477"/>
                </a:cubicBezTo>
                <a:cubicBezTo>
                  <a:pt x="3636" y="2416"/>
                  <a:pt x="3605" y="2355"/>
                  <a:pt x="3575" y="2325"/>
                </a:cubicBezTo>
                <a:cubicBezTo>
                  <a:pt x="3696" y="2142"/>
                  <a:pt x="3909" y="1808"/>
                  <a:pt x="3909" y="1443"/>
                </a:cubicBezTo>
                <a:cubicBezTo>
                  <a:pt x="3909" y="1413"/>
                  <a:pt x="3909" y="1413"/>
                  <a:pt x="3879" y="1413"/>
                </a:cubicBezTo>
                <a:cubicBezTo>
                  <a:pt x="3848" y="1413"/>
                  <a:pt x="3848" y="1413"/>
                  <a:pt x="3848" y="1443"/>
                </a:cubicBezTo>
                <a:cubicBezTo>
                  <a:pt x="3848" y="1808"/>
                  <a:pt x="3636" y="2112"/>
                  <a:pt x="3484" y="2294"/>
                </a:cubicBezTo>
                <a:lnTo>
                  <a:pt x="3332" y="2294"/>
                </a:lnTo>
                <a:cubicBezTo>
                  <a:pt x="3301" y="2294"/>
                  <a:pt x="3240" y="2325"/>
                  <a:pt x="3180" y="2416"/>
                </a:cubicBezTo>
                <a:cubicBezTo>
                  <a:pt x="2997" y="2325"/>
                  <a:pt x="2633" y="2173"/>
                  <a:pt x="2420" y="1869"/>
                </a:cubicBezTo>
                <a:cubicBezTo>
                  <a:pt x="2420" y="1869"/>
                  <a:pt x="2406" y="1855"/>
                  <a:pt x="2388" y="1855"/>
                </a:cubicBezTo>
                <a:cubicBezTo>
                  <a:pt x="2379" y="1855"/>
                  <a:pt x="2369" y="1858"/>
                  <a:pt x="2359" y="1869"/>
                </a:cubicBezTo>
                <a:cubicBezTo>
                  <a:pt x="2359" y="1869"/>
                  <a:pt x="2329" y="1899"/>
                  <a:pt x="2359" y="1960"/>
                </a:cubicBezTo>
                <a:cubicBezTo>
                  <a:pt x="2572" y="2264"/>
                  <a:pt x="2936" y="2416"/>
                  <a:pt x="3149" y="2477"/>
                </a:cubicBezTo>
                <a:cubicBezTo>
                  <a:pt x="3149" y="2507"/>
                  <a:pt x="3119" y="2598"/>
                  <a:pt x="3149" y="2629"/>
                </a:cubicBezTo>
                <a:cubicBezTo>
                  <a:pt x="3180" y="2720"/>
                  <a:pt x="3240" y="2780"/>
                  <a:pt x="3301" y="2780"/>
                </a:cubicBezTo>
                <a:lnTo>
                  <a:pt x="3240" y="2780"/>
                </a:lnTo>
                <a:cubicBezTo>
                  <a:pt x="3240" y="2780"/>
                  <a:pt x="3180" y="2780"/>
                  <a:pt x="3180" y="2750"/>
                </a:cubicBezTo>
                <a:cubicBezTo>
                  <a:pt x="3180" y="2750"/>
                  <a:pt x="3149" y="2750"/>
                  <a:pt x="3149" y="2720"/>
                </a:cubicBezTo>
                <a:lnTo>
                  <a:pt x="3119" y="2720"/>
                </a:lnTo>
                <a:lnTo>
                  <a:pt x="3088" y="2659"/>
                </a:lnTo>
                <a:lnTo>
                  <a:pt x="3028" y="2659"/>
                </a:lnTo>
                <a:cubicBezTo>
                  <a:pt x="2997" y="2659"/>
                  <a:pt x="2997" y="2629"/>
                  <a:pt x="2967" y="2629"/>
                </a:cubicBezTo>
                <a:cubicBezTo>
                  <a:pt x="2936" y="2598"/>
                  <a:pt x="2876" y="2598"/>
                  <a:pt x="2845" y="2568"/>
                </a:cubicBezTo>
                <a:cubicBezTo>
                  <a:pt x="2845" y="2568"/>
                  <a:pt x="2815" y="2568"/>
                  <a:pt x="2815" y="2507"/>
                </a:cubicBezTo>
                <a:cubicBezTo>
                  <a:pt x="2784" y="2477"/>
                  <a:pt x="2724" y="2477"/>
                  <a:pt x="2724" y="2446"/>
                </a:cubicBezTo>
                <a:lnTo>
                  <a:pt x="2693" y="2416"/>
                </a:lnTo>
                <a:cubicBezTo>
                  <a:pt x="2663" y="2355"/>
                  <a:pt x="2633" y="2355"/>
                  <a:pt x="2572" y="2325"/>
                </a:cubicBezTo>
                <a:lnTo>
                  <a:pt x="2541" y="2294"/>
                </a:lnTo>
                <a:cubicBezTo>
                  <a:pt x="2511" y="2264"/>
                  <a:pt x="2420" y="2203"/>
                  <a:pt x="2389" y="2173"/>
                </a:cubicBezTo>
                <a:cubicBezTo>
                  <a:pt x="2116" y="1960"/>
                  <a:pt x="1781" y="1808"/>
                  <a:pt x="1477" y="1717"/>
                </a:cubicBezTo>
                <a:cubicBezTo>
                  <a:pt x="1356" y="1686"/>
                  <a:pt x="1295" y="1656"/>
                  <a:pt x="1174" y="1656"/>
                </a:cubicBezTo>
                <a:cubicBezTo>
                  <a:pt x="1113" y="1656"/>
                  <a:pt x="1052" y="1595"/>
                  <a:pt x="991" y="1595"/>
                </a:cubicBezTo>
                <a:lnTo>
                  <a:pt x="870" y="1595"/>
                </a:lnTo>
                <a:cubicBezTo>
                  <a:pt x="820" y="1592"/>
                  <a:pt x="771" y="1590"/>
                  <a:pt x="724" y="1590"/>
                </a:cubicBezTo>
                <a:cubicBezTo>
                  <a:pt x="308" y="1590"/>
                  <a:pt x="1" y="1708"/>
                  <a:pt x="110" y="1899"/>
                </a:cubicBezTo>
                <a:cubicBezTo>
                  <a:pt x="110" y="1960"/>
                  <a:pt x="140" y="1960"/>
                  <a:pt x="140" y="1990"/>
                </a:cubicBezTo>
                <a:lnTo>
                  <a:pt x="140" y="2021"/>
                </a:lnTo>
                <a:cubicBezTo>
                  <a:pt x="140" y="2021"/>
                  <a:pt x="140" y="2051"/>
                  <a:pt x="201" y="2051"/>
                </a:cubicBezTo>
                <a:lnTo>
                  <a:pt x="201" y="2112"/>
                </a:lnTo>
                <a:cubicBezTo>
                  <a:pt x="201" y="2112"/>
                  <a:pt x="201" y="2142"/>
                  <a:pt x="231" y="2142"/>
                </a:cubicBezTo>
                <a:lnTo>
                  <a:pt x="231" y="2173"/>
                </a:lnTo>
                <a:lnTo>
                  <a:pt x="262" y="2203"/>
                </a:lnTo>
                <a:lnTo>
                  <a:pt x="292" y="2264"/>
                </a:lnTo>
                <a:lnTo>
                  <a:pt x="444" y="2416"/>
                </a:lnTo>
                <a:cubicBezTo>
                  <a:pt x="535" y="2477"/>
                  <a:pt x="657" y="2629"/>
                  <a:pt x="718" y="2902"/>
                </a:cubicBezTo>
                <a:cubicBezTo>
                  <a:pt x="718" y="2932"/>
                  <a:pt x="748" y="3024"/>
                  <a:pt x="748" y="3054"/>
                </a:cubicBezTo>
                <a:cubicBezTo>
                  <a:pt x="886" y="3523"/>
                  <a:pt x="949" y="3792"/>
                  <a:pt x="1642" y="3792"/>
                </a:cubicBezTo>
                <a:cubicBezTo>
                  <a:pt x="1712" y="3792"/>
                  <a:pt x="1789" y="3789"/>
                  <a:pt x="1873" y="3784"/>
                </a:cubicBezTo>
                <a:lnTo>
                  <a:pt x="1873" y="3814"/>
                </a:lnTo>
                <a:cubicBezTo>
                  <a:pt x="1812" y="3875"/>
                  <a:pt x="1721" y="4148"/>
                  <a:pt x="1781" y="4422"/>
                </a:cubicBezTo>
                <a:cubicBezTo>
                  <a:pt x="1812" y="4635"/>
                  <a:pt x="1964" y="4878"/>
                  <a:pt x="2359" y="5060"/>
                </a:cubicBezTo>
                <a:cubicBezTo>
                  <a:pt x="2389" y="5060"/>
                  <a:pt x="2420" y="5091"/>
                  <a:pt x="2420" y="5091"/>
                </a:cubicBezTo>
                <a:cubicBezTo>
                  <a:pt x="2481" y="5091"/>
                  <a:pt x="2511" y="5151"/>
                  <a:pt x="2541" y="5151"/>
                </a:cubicBezTo>
                <a:cubicBezTo>
                  <a:pt x="2572" y="5151"/>
                  <a:pt x="2633" y="5151"/>
                  <a:pt x="2633" y="5182"/>
                </a:cubicBezTo>
                <a:cubicBezTo>
                  <a:pt x="2671" y="5189"/>
                  <a:pt x="2708" y="5193"/>
                  <a:pt x="2744" y="5193"/>
                </a:cubicBezTo>
                <a:cubicBezTo>
                  <a:pt x="3449" y="5193"/>
                  <a:pt x="3698" y="3834"/>
                  <a:pt x="3727" y="3632"/>
                </a:cubicBezTo>
                <a:lnTo>
                  <a:pt x="4031" y="4483"/>
                </a:lnTo>
                <a:cubicBezTo>
                  <a:pt x="4031" y="4527"/>
                  <a:pt x="4063" y="4555"/>
                  <a:pt x="4105" y="4555"/>
                </a:cubicBezTo>
                <a:cubicBezTo>
                  <a:pt x="4120" y="4555"/>
                  <a:pt x="4136" y="4552"/>
                  <a:pt x="4152" y="4543"/>
                </a:cubicBezTo>
                <a:cubicBezTo>
                  <a:pt x="4183" y="4543"/>
                  <a:pt x="4213" y="4452"/>
                  <a:pt x="4183" y="4422"/>
                </a:cubicBezTo>
                <a:lnTo>
                  <a:pt x="3909" y="3480"/>
                </a:lnTo>
                <a:lnTo>
                  <a:pt x="3909" y="3480"/>
                </a:lnTo>
                <a:cubicBezTo>
                  <a:pt x="3909" y="3480"/>
                  <a:pt x="4655" y="4356"/>
                  <a:pt x="5285" y="4356"/>
                </a:cubicBezTo>
                <a:cubicBezTo>
                  <a:pt x="5460" y="4356"/>
                  <a:pt x="5625" y="4289"/>
                  <a:pt x="5763" y="4118"/>
                </a:cubicBezTo>
                <a:cubicBezTo>
                  <a:pt x="5672" y="4118"/>
                  <a:pt x="5702" y="4088"/>
                  <a:pt x="5702" y="4027"/>
                </a:cubicBezTo>
                <a:cubicBezTo>
                  <a:pt x="5763" y="3875"/>
                  <a:pt x="5854" y="3784"/>
                  <a:pt x="5885" y="3662"/>
                </a:cubicBezTo>
                <a:lnTo>
                  <a:pt x="5885" y="3632"/>
                </a:lnTo>
                <a:lnTo>
                  <a:pt x="5885" y="3540"/>
                </a:lnTo>
                <a:lnTo>
                  <a:pt x="5885" y="3480"/>
                </a:lnTo>
                <a:lnTo>
                  <a:pt x="5885" y="3328"/>
                </a:lnTo>
                <a:lnTo>
                  <a:pt x="5885" y="3267"/>
                </a:lnTo>
                <a:lnTo>
                  <a:pt x="5885" y="3206"/>
                </a:lnTo>
                <a:lnTo>
                  <a:pt x="5885" y="3176"/>
                </a:lnTo>
                <a:cubicBezTo>
                  <a:pt x="5885" y="3115"/>
                  <a:pt x="5885" y="3115"/>
                  <a:pt x="5854" y="3084"/>
                </a:cubicBezTo>
                <a:lnTo>
                  <a:pt x="5854" y="3054"/>
                </a:lnTo>
                <a:cubicBezTo>
                  <a:pt x="5854" y="3054"/>
                  <a:pt x="5854" y="3024"/>
                  <a:pt x="5824" y="3024"/>
                </a:cubicBezTo>
                <a:cubicBezTo>
                  <a:pt x="5824" y="3024"/>
                  <a:pt x="5824" y="2963"/>
                  <a:pt x="5763" y="2963"/>
                </a:cubicBezTo>
                <a:lnTo>
                  <a:pt x="5733" y="2932"/>
                </a:lnTo>
                <a:cubicBezTo>
                  <a:pt x="5733" y="2932"/>
                  <a:pt x="5733" y="2902"/>
                  <a:pt x="5702" y="2902"/>
                </a:cubicBezTo>
                <a:lnTo>
                  <a:pt x="5672" y="2872"/>
                </a:lnTo>
                <a:lnTo>
                  <a:pt x="5611" y="2811"/>
                </a:lnTo>
                <a:lnTo>
                  <a:pt x="5551" y="2750"/>
                </a:lnTo>
                <a:lnTo>
                  <a:pt x="5520" y="2720"/>
                </a:lnTo>
                <a:lnTo>
                  <a:pt x="5459" y="2659"/>
                </a:lnTo>
                <a:cubicBezTo>
                  <a:pt x="5459" y="2659"/>
                  <a:pt x="5429" y="2659"/>
                  <a:pt x="5429" y="2629"/>
                </a:cubicBezTo>
                <a:lnTo>
                  <a:pt x="5307" y="2629"/>
                </a:lnTo>
                <a:cubicBezTo>
                  <a:pt x="6128" y="2173"/>
                  <a:pt x="6006" y="1960"/>
                  <a:pt x="5824" y="1413"/>
                </a:cubicBezTo>
                <a:cubicBezTo>
                  <a:pt x="5824" y="1382"/>
                  <a:pt x="5763" y="1352"/>
                  <a:pt x="5763" y="1261"/>
                </a:cubicBezTo>
                <a:cubicBezTo>
                  <a:pt x="5702" y="987"/>
                  <a:pt x="5702" y="835"/>
                  <a:pt x="5702" y="683"/>
                </a:cubicBezTo>
                <a:cubicBezTo>
                  <a:pt x="5702" y="622"/>
                  <a:pt x="5733" y="592"/>
                  <a:pt x="5733" y="501"/>
                </a:cubicBezTo>
                <a:lnTo>
                  <a:pt x="5733" y="470"/>
                </a:lnTo>
                <a:lnTo>
                  <a:pt x="5733" y="440"/>
                </a:lnTo>
                <a:lnTo>
                  <a:pt x="5733" y="379"/>
                </a:lnTo>
                <a:lnTo>
                  <a:pt x="5733" y="349"/>
                </a:lnTo>
                <a:lnTo>
                  <a:pt x="5733" y="318"/>
                </a:lnTo>
                <a:lnTo>
                  <a:pt x="5733" y="288"/>
                </a:lnTo>
                <a:lnTo>
                  <a:pt x="5733" y="227"/>
                </a:lnTo>
                <a:lnTo>
                  <a:pt x="5733" y="197"/>
                </a:lnTo>
                <a:lnTo>
                  <a:pt x="5733" y="136"/>
                </a:lnTo>
                <a:cubicBezTo>
                  <a:pt x="5713" y="45"/>
                  <a:pt x="5642" y="1"/>
                  <a:pt x="5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7"/>
          <p:cNvSpPr txBox="1">
            <a:spLocks noGrp="1"/>
          </p:cNvSpPr>
          <p:nvPr>
            <p:ph type="title"/>
          </p:nvPr>
        </p:nvSpPr>
        <p:spPr>
          <a:xfrm>
            <a:off x="2466775" y="2853725"/>
            <a:ext cx="5964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54" name="Google Shape;454;p17"/>
          <p:cNvSpPr txBox="1">
            <a:spLocks noGrp="1"/>
          </p:cNvSpPr>
          <p:nvPr>
            <p:ph type="subTitle" idx="1"/>
          </p:nvPr>
        </p:nvSpPr>
        <p:spPr>
          <a:xfrm>
            <a:off x="2466675" y="539500"/>
            <a:ext cx="5964000" cy="22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55" name="Google Shape;455;p17"/>
          <p:cNvSpPr/>
          <p:nvPr/>
        </p:nvSpPr>
        <p:spPr>
          <a:xfrm rot="10423444">
            <a:off x="-1041834" y="3112143"/>
            <a:ext cx="5812039" cy="2405982"/>
          </a:xfrm>
          <a:custGeom>
            <a:avLst/>
            <a:gdLst/>
            <a:ahLst/>
            <a:cxnLst/>
            <a:rect l="l" t="t" r="r" b="b"/>
            <a:pathLst>
              <a:path w="49910" h="20661" extrusionOk="0">
                <a:moveTo>
                  <a:pt x="3404" y="1"/>
                </a:moveTo>
                <a:cubicBezTo>
                  <a:pt x="3404" y="1"/>
                  <a:pt x="0" y="7478"/>
                  <a:pt x="11550" y="8572"/>
                </a:cubicBezTo>
                <a:cubicBezTo>
                  <a:pt x="21454" y="9511"/>
                  <a:pt x="22062" y="20660"/>
                  <a:pt x="30827" y="20660"/>
                </a:cubicBezTo>
                <a:cubicBezTo>
                  <a:pt x="32285" y="20660"/>
                  <a:pt x="33969" y="20352"/>
                  <a:pt x="35958" y="19636"/>
                </a:cubicBezTo>
                <a:cubicBezTo>
                  <a:pt x="49910" y="14652"/>
                  <a:pt x="45442" y="4803"/>
                  <a:pt x="45442" y="4803"/>
                </a:cubicBezTo>
                <a:lnTo>
                  <a:pt x="340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" name="Google Shape;456;p17"/>
          <p:cNvGrpSpPr/>
          <p:nvPr/>
        </p:nvGrpSpPr>
        <p:grpSpPr>
          <a:xfrm flipH="1">
            <a:off x="2506807" y="4394618"/>
            <a:ext cx="1155250" cy="1090630"/>
            <a:chOff x="4830475" y="4288830"/>
            <a:chExt cx="1155250" cy="1090630"/>
          </a:xfrm>
        </p:grpSpPr>
        <p:sp>
          <p:nvSpPr>
            <p:cNvPr id="457" name="Google Shape;457;p17"/>
            <p:cNvSpPr/>
            <p:nvPr/>
          </p:nvSpPr>
          <p:spPr>
            <a:xfrm>
              <a:off x="5042444" y="4288830"/>
              <a:ext cx="384973" cy="445783"/>
            </a:xfrm>
            <a:custGeom>
              <a:avLst/>
              <a:gdLst/>
              <a:ahLst/>
              <a:cxnLst/>
              <a:rect l="l" t="t" r="r" b="b"/>
              <a:pathLst>
                <a:path w="4862" h="5630" extrusionOk="0">
                  <a:moveTo>
                    <a:pt x="209" y="1"/>
                  </a:moveTo>
                  <a:cubicBezTo>
                    <a:pt x="99" y="1"/>
                    <a:pt x="1" y="139"/>
                    <a:pt x="28" y="278"/>
                  </a:cubicBezTo>
                  <a:cubicBezTo>
                    <a:pt x="239" y="1451"/>
                    <a:pt x="1282" y="5629"/>
                    <a:pt x="4572" y="5629"/>
                  </a:cubicBezTo>
                  <a:cubicBezTo>
                    <a:pt x="4608" y="5629"/>
                    <a:pt x="4643" y="5629"/>
                    <a:pt x="4679" y="5628"/>
                  </a:cubicBezTo>
                  <a:cubicBezTo>
                    <a:pt x="4740" y="5628"/>
                    <a:pt x="4861" y="5567"/>
                    <a:pt x="4861" y="5415"/>
                  </a:cubicBezTo>
                  <a:cubicBezTo>
                    <a:pt x="4770" y="4442"/>
                    <a:pt x="4162" y="643"/>
                    <a:pt x="241" y="5"/>
                  </a:cubicBezTo>
                  <a:cubicBezTo>
                    <a:pt x="230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5499560" y="4410058"/>
              <a:ext cx="486165" cy="488936"/>
            </a:xfrm>
            <a:custGeom>
              <a:avLst/>
              <a:gdLst/>
              <a:ahLst/>
              <a:cxnLst/>
              <a:rect l="l" t="t" r="r" b="b"/>
              <a:pathLst>
                <a:path w="6140" h="6175" extrusionOk="0">
                  <a:moveTo>
                    <a:pt x="5096" y="1"/>
                  </a:moveTo>
                  <a:cubicBezTo>
                    <a:pt x="5067" y="1"/>
                    <a:pt x="5039" y="8"/>
                    <a:pt x="5015" y="24"/>
                  </a:cubicBezTo>
                  <a:cubicBezTo>
                    <a:pt x="3982" y="571"/>
                    <a:pt x="0" y="2881"/>
                    <a:pt x="1246" y="6042"/>
                  </a:cubicBezTo>
                  <a:cubicBezTo>
                    <a:pt x="1269" y="6135"/>
                    <a:pt x="1346" y="6175"/>
                    <a:pt x="1435" y="6175"/>
                  </a:cubicBezTo>
                  <a:cubicBezTo>
                    <a:pt x="1462" y="6175"/>
                    <a:pt x="1491" y="6171"/>
                    <a:pt x="1520" y="6164"/>
                  </a:cubicBezTo>
                  <a:cubicBezTo>
                    <a:pt x="2432" y="5799"/>
                    <a:pt x="6140" y="4127"/>
                    <a:pt x="5319" y="176"/>
                  </a:cubicBezTo>
                  <a:cubicBezTo>
                    <a:pt x="5274" y="63"/>
                    <a:pt x="5179" y="1"/>
                    <a:pt x="5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4830475" y="4746422"/>
              <a:ext cx="577618" cy="236036"/>
            </a:xfrm>
            <a:custGeom>
              <a:avLst/>
              <a:gdLst/>
              <a:ahLst/>
              <a:cxnLst/>
              <a:rect l="l" t="t" r="r" b="b"/>
              <a:pathLst>
                <a:path w="7295" h="2981" extrusionOk="0">
                  <a:moveTo>
                    <a:pt x="3075" y="0"/>
                  </a:moveTo>
                  <a:cubicBezTo>
                    <a:pt x="2158" y="0"/>
                    <a:pt x="1153" y="252"/>
                    <a:pt x="122" y="943"/>
                  </a:cubicBezTo>
                  <a:cubicBezTo>
                    <a:pt x="0" y="1034"/>
                    <a:pt x="0" y="1217"/>
                    <a:pt x="122" y="1308"/>
                  </a:cubicBezTo>
                  <a:cubicBezTo>
                    <a:pt x="805" y="1763"/>
                    <a:pt x="2729" y="2980"/>
                    <a:pt x="4645" y="2980"/>
                  </a:cubicBezTo>
                  <a:cubicBezTo>
                    <a:pt x="5542" y="2980"/>
                    <a:pt x="6438" y="2713"/>
                    <a:pt x="7204" y="1977"/>
                  </a:cubicBezTo>
                  <a:cubicBezTo>
                    <a:pt x="7295" y="1916"/>
                    <a:pt x="7295" y="1794"/>
                    <a:pt x="7204" y="1673"/>
                  </a:cubicBezTo>
                  <a:cubicBezTo>
                    <a:pt x="6701" y="1233"/>
                    <a:pt x="5103" y="0"/>
                    <a:pt x="3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5080768" y="5082628"/>
              <a:ext cx="442854" cy="178868"/>
            </a:xfrm>
            <a:custGeom>
              <a:avLst/>
              <a:gdLst/>
              <a:ahLst/>
              <a:cxnLst/>
              <a:rect l="l" t="t" r="r" b="b"/>
              <a:pathLst>
                <a:path w="5593" h="2259" extrusionOk="0">
                  <a:moveTo>
                    <a:pt x="2455" y="1"/>
                  </a:moveTo>
                  <a:cubicBezTo>
                    <a:pt x="1720" y="1"/>
                    <a:pt x="919" y="210"/>
                    <a:pt x="122" y="800"/>
                  </a:cubicBezTo>
                  <a:cubicBezTo>
                    <a:pt x="0" y="892"/>
                    <a:pt x="0" y="1074"/>
                    <a:pt x="122" y="1165"/>
                  </a:cubicBezTo>
                  <a:cubicBezTo>
                    <a:pt x="655" y="1501"/>
                    <a:pt x="2033" y="2259"/>
                    <a:pt x="3400" y="2259"/>
                  </a:cubicBezTo>
                  <a:cubicBezTo>
                    <a:pt x="4139" y="2259"/>
                    <a:pt x="4874" y="2038"/>
                    <a:pt x="5471" y="1408"/>
                  </a:cubicBezTo>
                  <a:cubicBezTo>
                    <a:pt x="5593" y="1348"/>
                    <a:pt x="5593" y="1196"/>
                    <a:pt x="5471" y="1104"/>
                  </a:cubicBezTo>
                  <a:cubicBezTo>
                    <a:pt x="5051" y="784"/>
                    <a:pt x="3877" y="1"/>
                    <a:pt x="2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5181804" y="4494307"/>
              <a:ext cx="587357" cy="885153"/>
            </a:xfrm>
            <a:custGeom>
              <a:avLst/>
              <a:gdLst/>
              <a:ahLst/>
              <a:cxnLst/>
              <a:rect l="l" t="t" r="r" b="b"/>
              <a:pathLst>
                <a:path w="7418" h="11179" extrusionOk="0">
                  <a:moveTo>
                    <a:pt x="343" y="1"/>
                  </a:moveTo>
                  <a:cubicBezTo>
                    <a:pt x="328" y="1"/>
                    <a:pt x="305" y="8"/>
                    <a:pt x="274" y="24"/>
                  </a:cubicBezTo>
                  <a:cubicBezTo>
                    <a:pt x="244" y="24"/>
                    <a:pt x="244" y="54"/>
                    <a:pt x="274" y="115"/>
                  </a:cubicBezTo>
                  <a:cubicBezTo>
                    <a:pt x="2463" y="1787"/>
                    <a:pt x="3739" y="4036"/>
                    <a:pt x="4469" y="6042"/>
                  </a:cubicBezTo>
                  <a:cubicBezTo>
                    <a:pt x="3891" y="5313"/>
                    <a:pt x="3010" y="4583"/>
                    <a:pt x="183" y="4583"/>
                  </a:cubicBezTo>
                  <a:cubicBezTo>
                    <a:pt x="143" y="4583"/>
                    <a:pt x="129" y="4610"/>
                    <a:pt x="89" y="4610"/>
                  </a:cubicBezTo>
                  <a:cubicBezTo>
                    <a:pt x="68" y="4610"/>
                    <a:pt x="41" y="4603"/>
                    <a:pt x="1" y="4583"/>
                  </a:cubicBezTo>
                  <a:lnTo>
                    <a:pt x="1" y="4583"/>
                  </a:lnTo>
                  <a:cubicBezTo>
                    <a:pt x="1" y="4644"/>
                    <a:pt x="62" y="4674"/>
                    <a:pt x="92" y="4674"/>
                  </a:cubicBezTo>
                  <a:cubicBezTo>
                    <a:pt x="143" y="4674"/>
                    <a:pt x="194" y="4673"/>
                    <a:pt x="244" y="4673"/>
                  </a:cubicBezTo>
                  <a:cubicBezTo>
                    <a:pt x="3274" y="4673"/>
                    <a:pt x="3901" y="5569"/>
                    <a:pt x="4499" y="6346"/>
                  </a:cubicBezTo>
                  <a:lnTo>
                    <a:pt x="4530" y="6376"/>
                  </a:lnTo>
                  <a:cubicBezTo>
                    <a:pt x="4895" y="7410"/>
                    <a:pt x="5107" y="8352"/>
                    <a:pt x="5229" y="9142"/>
                  </a:cubicBezTo>
                  <a:cubicBezTo>
                    <a:pt x="4878" y="8838"/>
                    <a:pt x="3773" y="8085"/>
                    <a:pt x="2424" y="8085"/>
                  </a:cubicBezTo>
                  <a:cubicBezTo>
                    <a:pt x="2018" y="8085"/>
                    <a:pt x="1591" y="8153"/>
                    <a:pt x="1156" y="8322"/>
                  </a:cubicBezTo>
                  <a:cubicBezTo>
                    <a:pt x="1125" y="8322"/>
                    <a:pt x="1125" y="8352"/>
                    <a:pt x="1125" y="8382"/>
                  </a:cubicBezTo>
                  <a:cubicBezTo>
                    <a:pt x="1125" y="8443"/>
                    <a:pt x="1156" y="8443"/>
                    <a:pt x="1186" y="8443"/>
                  </a:cubicBezTo>
                  <a:cubicBezTo>
                    <a:pt x="1607" y="8289"/>
                    <a:pt x="2017" y="8226"/>
                    <a:pt x="2404" y="8226"/>
                  </a:cubicBezTo>
                  <a:cubicBezTo>
                    <a:pt x="3918" y="8226"/>
                    <a:pt x="5090" y="9186"/>
                    <a:pt x="5259" y="9355"/>
                  </a:cubicBezTo>
                  <a:cubicBezTo>
                    <a:pt x="5411" y="10358"/>
                    <a:pt x="5411" y="11057"/>
                    <a:pt x="5411" y="11088"/>
                  </a:cubicBezTo>
                  <a:cubicBezTo>
                    <a:pt x="5411" y="11118"/>
                    <a:pt x="5442" y="11179"/>
                    <a:pt x="5502" y="11179"/>
                  </a:cubicBezTo>
                  <a:cubicBezTo>
                    <a:pt x="5533" y="11179"/>
                    <a:pt x="5563" y="11118"/>
                    <a:pt x="5563" y="11088"/>
                  </a:cubicBezTo>
                  <a:cubicBezTo>
                    <a:pt x="5563" y="11088"/>
                    <a:pt x="5563" y="10419"/>
                    <a:pt x="5411" y="9355"/>
                  </a:cubicBezTo>
                  <a:lnTo>
                    <a:pt x="5411" y="9294"/>
                  </a:lnTo>
                  <a:cubicBezTo>
                    <a:pt x="5350" y="8960"/>
                    <a:pt x="5259" y="8595"/>
                    <a:pt x="5198" y="8170"/>
                  </a:cubicBezTo>
                  <a:lnTo>
                    <a:pt x="5198" y="8139"/>
                  </a:lnTo>
                  <a:cubicBezTo>
                    <a:pt x="5138" y="8079"/>
                    <a:pt x="4682" y="3671"/>
                    <a:pt x="7387" y="2091"/>
                  </a:cubicBezTo>
                  <a:cubicBezTo>
                    <a:pt x="7417" y="2091"/>
                    <a:pt x="7417" y="2060"/>
                    <a:pt x="7417" y="1999"/>
                  </a:cubicBezTo>
                  <a:cubicBezTo>
                    <a:pt x="7417" y="1969"/>
                    <a:pt x="7387" y="1969"/>
                    <a:pt x="7357" y="1969"/>
                  </a:cubicBezTo>
                  <a:cubicBezTo>
                    <a:pt x="5229" y="3215"/>
                    <a:pt x="4986" y="6164"/>
                    <a:pt x="5046" y="7471"/>
                  </a:cubicBezTo>
                  <a:cubicBezTo>
                    <a:pt x="4955" y="7136"/>
                    <a:pt x="4834" y="6802"/>
                    <a:pt x="4743" y="6407"/>
                  </a:cubicBezTo>
                  <a:lnTo>
                    <a:pt x="4743" y="6376"/>
                  </a:lnTo>
                  <a:cubicBezTo>
                    <a:pt x="4013" y="4249"/>
                    <a:pt x="2706" y="1817"/>
                    <a:pt x="366" y="24"/>
                  </a:cubicBezTo>
                  <a:cubicBezTo>
                    <a:pt x="366" y="8"/>
                    <a:pt x="358" y="1"/>
                    <a:pt x="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7"/>
          <p:cNvSpPr/>
          <p:nvPr/>
        </p:nvSpPr>
        <p:spPr>
          <a:xfrm flipH="1">
            <a:off x="-932960" y="1912900"/>
            <a:ext cx="1578849" cy="1270918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17"/>
          <p:cNvGrpSpPr/>
          <p:nvPr/>
        </p:nvGrpSpPr>
        <p:grpSpPr>
          <a:xfrm flipH="1">
            <a:off x="3832901" y="4267770"/>
            <a:ext cx="1371881" cy="1344318"/>
            <a:chOff x="3371949" y="4255495"/>
            <a:chExt cx="1371881" cy="1344318"/>
          </a:xfrm>
        </p:grpSpPr>
        <p:sp>
          <p:nvSpPr>
            <p:cNvPr id="464" name="Google Shape;464;p17"/>
            <p:cNvSpPr/>
            <p:nvPr/>
          </p:nvSpPr>
          <p:spPr>
            <a:xfrm>
              <a:off x="3788286" y="4255495"/>
              <a:ext cx="955544" cy="1344318"/>
            </a:xfrm>
            <a:custGeom>
              <a:avLst/>
              <a:gdLst/>
              <a:ahLst/>
              <a:cxnLst/>
              <a:rect l="l" t="t" r="r" b="b"/>
              <a:pathLst>
                <a:path w="12068" h="16978" extrusionOk="0">
                  <a:moveTo>
                    <a:pt x="3891" y="0"/>
                  </a:moveTo>
                  <a:cubicBezTo>
                    <a:pt x="1" y="9727"/>
                    <a:pt x="1703" y="14134"/>
                    <a:pt x="3435" y="16049"/>
                  </a:cubicBezTo>
                  <a:cubicBezTo>
                    <a:pt x="3988" y="16665"/>
                    <a:pt x="4746" y="16977"/>
                    <a:pt x="5514" y="16977"/>
                  </a:cubicBezTo>
                  <a:cubicBezTo>
                    <a:pt x="6223" y="16977"/>
                    <a:pt x="6939" y="16711"/>
                    <a:pt x="7508" y="16171"/>
                  </a:cubicBezTo>
                  <a:cubicBezTo>
                    <a:pt x="12068" y="11642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3911018" y="4255495"/>
              <a:ext cx="572946" cy="1342972"/>
            </a:xfrm>
            <a:custGeom>
              <a:avLst/>
              <a:gdLst/>
              <a:ahLst/>
              <a:cxnLst/>
              <a:rect l="l" t="t" r="r" b="b"/>
              <a:pathLst>
                <a:path w="7236" h="16961" extrusionOk="0">
                  <a:moveTo>
                    <a:pt x="2341" y="0"/>
                  </a:moveTo>
                  <a:cubicBezTo>
                    <a:pt x="2341" y="61"/>
                    <a:pt x="2311" y="61"/>
                    <a:pt x="2311" y="91"/>
                  </a:cubicBezTo>
                  <a:lnTo>
                    <a:pt x="2493" y="1793"/>
                  </a:lnTo>
                  <a:lnTo>
                    <a:pt x="1825" y="1429"/>
                  </a:lnTo>
                  <a:cubicBezTo>
                    <a:pt x="1825" y="1459"/>
                    <a:pt x="1825" y="1459"/>
                    <a:pt x="1764" y="1490"/>
                  </a:cubicBezTo>
                  <a:lnTo>
                    <a:pt x="2493" y="1915"/>
                  </a:lnTo>
                  <a:lnTo>
                    <a:pt x="2645" y="3100"/>
                  </a:lnTo>
                  <a:lnTo>
                    <a:pt x="1460" y="2401"/>
                  </a:lnTo>
                  <a:cubicBezTo>
                    <a:pt x="1460" y="2432"/>
                    <a:pt x="1460" y="2432"/>
                    <a:pt x="1429" y="2493"/>
                  </a:cubicBezTo>
                  <a:lnTo>
                    <a:pt x="2645" y="3161"/>
                  </a:lnTo>
                  <a:lnTo>
                    <a:pt x="2797" y="4377"/>
                  </a:lnTo>
                  <a:lnTo>
                    <a:pt x="1126" y="3435"/>
                  </a:lnTo>
                  <a:cubicBezTo>
                    <a:pt x="1126" y="3465"/>
                    <a:pt x="1126" y="3465"/>
                    <a:pt x="1095" y="3496"/>
                  </a:cubicBezTo>
                  <a:lnTo>
                    <a:pt x="2797" y="4499"/>
                  </a:lnTo>
                  <a:lnTo>
                    <a:pt x="2949" y="5866"/>
                  </a:lnTo>
                  <a:lnTo>
                    <a:pt x="791" y="4651"/>
                  </a:lnTo>
                  <a:cubicBezTo>
                    <a:pt x="791" y="4681"/>
                    <a:pt x="791" y="4681"/>
                    <a:pt x="761" y="4711"/>
                  </a:cubicBezTo>
                  <a:lnTo>
                    <a:pt x="2949" y="5988"/>
                  </a:lnTo>
                  <a:lnTo>
                    <a:pt x="3132" y="7508"/>
                  </a:lnTo>
                  <a:lnTo>
                    <a:pt x="457" y="5988"/>
                  </a:lnTo>
                  <a:lnTo>
                    <a:pt x="457" y="6049"/>
                  </a:lnTo>
                  <a:lnTo>
                    <a:pt x="3192" y="7599"/>
                  </a:lnTo>
                  <a:lnTo>
                    <a:pt x="3375" y="9392"/>
                  </a:lnTo>
                  <a:lnTo>
                    <a:pt x="3375" y="9392"/>
                  </a:lnTo>
                  <a:lnTo>
                    <a:pt x="183" y="7569"/>
                  </a:lnTo>
                  <a:lnTo>
                    <a:pt x="183" y="7660"/>
                  </a:lnTo>
                  <a:lnTo>
                    <a:pt x="3405" y="9484"/>
                  </a:lnTo>
                  <a:lnTo>
                    <a:pt x="3588" y="11155"/>
                  </a:lnTo>
                  <a:lnTo>
                    <a:pt x="31" y="9119"/>
                  </a:lnTo>
                  <a:lnTo>
                    <a:pt x="31" y="9210"/>
                  </a:lnTo>
                  <a:lnTo>
                    <a:pt x="3588" y="11216"/>
                  </a:lnTo>
                  <a:lnTo>
                    <a:pt x="3800" y="13009"/>
                  </a:lnTo>
                  <a:lnTo>
                    <a:pt x="1" y="10882"/>
                  </a:lnTo>
                  <a:lnTo>
                    <a:pt x="1" y="10943"/>
                  </a:lnTo>
                  <a:lnTo>
                    <a:pt x="3800" y="13101"/>
                  </a:lnTo>
                  <a:lnTo>
                    <a:pt x="3952" y="14590"/>
                  </a:lnTo>
                  <a:lnTo>
                    <a:pt x="214" y="12766"/>
                  </a:lnTo>
                  <a:lnTo>
                    <a:pt x="214" y="12766"/>
                  </a:lnTo>
                  <a:cubicBezTo>
                    <a:pt x="214" y="12797"/>
                    <a:pt x="214" y="12857"/>
                    <a:pt x="244" y="12888"/>
                  </a:cubicBezTo>
                  <a:lnTo>
                    <a:pt x="3952" y="14712"/>
                  </a:lnTo>
                  <a:lnTo>
                    <a:pt x="4135" y="16231"/>
                  </a:lnTo>
                  <a:lnTo>
                    <a:pt x="4135" y="16231"/>
                  </a:lnTo>
                  <a:lnTo>
                    <a:pt x="761" y="14316"/>
                  </a:lnTo>
                  <a:lnTo>
                    <a:pt x="761" y="14316"/>
                  </a:lnTo>
                  <a:cubicBezTo>
                    <a:pt x="761" y="14377"/>
                    <a:pt x="791" y="14408"/>
                    <a:pt x="791" y="14438"/>
                  </a:cubicBezTo>
                  <a:lnTo>
                    <a:pt x="4135" y="16353"/>
                  </a:lnTo>
                  <a:lnTo>
                    <a:pt x="4195" y="16961"/>
                  </a:lnTo>
                  <a:lnTo>
                    <a:pt x="4287" y="16961"/>
                  </a:lnTo>
                  <a:lnTo>
                    <a:pt x="4195" y="16383"/>
                  </a:lnTo>
                  <a:lnTo>
                    <a:pt x="7235" y="13313"/>
                  </a:lnTo>
                  <a:lnTo>
                    <a:pt x="7235" y="13192"/>
                  </a:lnTo>
                  <a:lnTo>
                    <a:pt x="4195" y="16262"/>
                  </a:lnTo>
                  <a:lnTo>
                    <a:pt x="4013" y="14681"/>
                  </a:lnTo>
                  <a:lnTo>
                    <a:pt x="7235" y="11398"/>
                  </a:lnTo>
                  <a:lnTo>
                    <a:pt x="7235" y="11277"/>
                  </a:lnTo>
                  <a:lnTo>
                    <a:pt x="4013" y="14560"/>
                  </a:lnTo>
                  <a:lnTo>
                    <a:pt x="3861" y="13101"/>
                  </a:lnTo>
                  <a:lnTo>
                    <a:pt x="7022" y="9909"/>
                  </a:lnTo>
                  <a:cubicBezTo>
                    <a:pt x="7022" y="9879"/>
                    <a:pt x="7022" y="9848"/>
                    <a:pt x="6992" y="9848"/>
                  </a:cubicBezTo>
                  <a:lnTo>
                    <a:pt x="3831" y="13040"/>
                  </a:lnTo>
                  <a:lnTo>
                    <a:pt x="3648" y="11246"/>
                  </a:lnTo>
                  <a:lnTo>
                    <a:pt x="6566" y="8298"/>
                  </a:lnTo>
                  <a:cubicBezTo>
                    <a:pt x="6566" y="8237"/>
                    <a:pt x="6566" y="8237"/>
                    <a:pt x="6536" y="8207"/>
                  </a:cubicBezTo>
                  <a:lnTo>
                    <a:pt x="3648" y="11125"/>
                  </a:lnTo>
                  <a:lnTo>
                    <a:pt x="3436" y="9392"/>
                  </a:lnTo>
                  <a:lnTo>
                    <a:pt x="6019" y="6809"/>
                  </a:lnTo>
                  <a:cubicBezTo>
                    <a:pt x="6019" y="6778"/>
                    <a:pt x="5989" y="6778"/>
                    <a:pt x="5989" y="6718"/>
                  </a:cubicBezTo>
                  <a:lnTo>
                    <a:pt x="3436" y="9301"/>
                  </a:lnTo>
                  <a:lnTo>
                    <a:pt x="3253" y="7629"/>
                  </a:lnTo>
                  <a:lnTo>
                    <a:pt x="5411" y="5441"/>
                  </a:lnTo>
                  <a:cubicBezTo>
                    <a:pt x="5411" y="5411"/>
                    <a:pt x="5381" y="5411"/>
                    <a:pt x="5381" y="5350"/>
                  </a:cubicBezTo>
                  <a:lnTo>
                    <a:pt x="3223" y="7538"/>
                  </a:lnTo>
                  <a:lnTo>
                    <a:pt x="3040" y="5897"/>
                  </a:lnTo>
                  <a:lnTo>
                    <a:pt x="4773" y="4134"/>
                  </a:lnTo>
                  <a:cubicBezTo>
                    <a:pt x="4773" y="4104"/>
                    <a:pt x="4743" y="4104"/>
                    <a:pt x="4743" y="4073"/>
                  </a:cubicBezTo>
                  <a:lnTo>
                    <a:pt x="3040" y="5806"/>
                  </a:lnTo>
                  <a:lnTo>
                    <a:pt x="2888" y="4499"/>
                  </a:lnTo>
                  <a:lnTo>
                    <a:pt x="4256" y="3131"/>
                  </a:lnTo>
                  <a:cubicBezTo>
                    <a:pt x="4256" y="3070"/>
                    <a:pt x="4195" y="3070"/>
                    <a:pt x="4195" y="3040"/>
                  </a:cubicBezTo>
                  <a:lnTo>
                    <a:pt x="2888" y="4377"/>
                  </a:lnTo>
                  <a:lnTo>
                    <a:pt x="2736" y="3192"/>
                  </a:lnTo>
                  <a:lnTo>
                    <a:pt x="3709" y="2219"/>
                  </a:lnTo>
                  <a:cubicBezTo>
                    <a:pt x="3709" y="2158"/>
                    <a:pt x="3679" y="2158"/>
                    <a:pt x="3679" y="2128"/>
                  </a:cubicBezTo>
                  <a:lnTo>
                    <a:pt x="2736" y="3070"/>
                  </a:lnTo>
                  <a:lnTo>
                    <a:pt x="2585" y="1824"/>
                  </a:lnTo>
                  <a:lnTo>
                    <a:pt x="3162" y="1277"/>
                  </a:lnTo>
                  <a:cubicBezTo>
                    <a:pt x="3162" y="1216"/>
                    <a:pt x="3101" y="1216"/>
                    <a:pt x="3101" y="1186"/>
                  </a:cubicBezTo>
                  <a:lnTo>
                    <a:pt x="2585" y="1733"/>
                  </a:lnTo>
                  <a:lnTo>
                    <a:pt x="2402" y="91"/>
                  </a:lnTo>
                  <a:cubicBezTo>
                    <a:pt x="2341" y="31"/>
                    <a:pt x="2341" y="0"/>
                    <a:pt x="2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3371949" y="4578002"/>
              <a:ext cx="815950" cy="927435"/>
            </a:xfrm>
            <a:custGeom>
              <a:avLst/>
              <a:gdLst/>
              <a:ahLst/>
              <a:cxnLst/>
              <a:rect l="l" t="t" r="r" b="b"/>
              <a:pathLst>
                <a:path w="10305" h="11713" extrusionOk="0">
                  <a:moveTo>
                    <a:pt x="0" y="0"/>
                  </a:moveTo>
                  <a:lnTo>
                    <a:pt x="0" y="0"/>
                  </a:lnTo>
                  <a:cubicBezTo>
                    <a:pt x="912" y="8450"/>
                    <a:pt x="3830" y="10912"/>
                    <a:pt x="5806" y="11581"/>
                  </a:cubicBezTo>
                  <a:cubicBezTo>
                    <a:pt x="6061" y="11670"/>
                    <a:pt x="6322" y="11713"/>
                    <a:pt x="6578" y="11713"/>
                  </a:cubicBezTo>
                  <a:cubicBezTo>
                    <a:pt x="7542" y="11713"/>
                    <a:pt x="8442" y="11113"/>
                    <a:pt x="8754" y="10152"/>
                  </a:cubicBezTo>
                  <a:cubicBezTo>
                    <a:pt x="10304" y="516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3371949" y="4575548"/>
              <a:ext cx="683561" cy="907403"/>
            </a:xfrm>
            <a:custGeom>
              <a:avLst/>
              <a:gdLst/>
              <a:ahLst/>
              <a:cxnLst/>
              <a:rect l="l" t="t" r="r" b="b"/>
              <a:pathLst>
                <a:path w="8633" h="11460" extrusionOk="0">
                  <a:moveTo>
                    <a:pt x="0" y="1"/>
                  </a:moveTo>
                  <a:lnTo>
                    <a:pt x="0" y="62"/>
                  </a:lnTo>
                  <a:lnTo>
                    <a:pt x="791" y="1217"/>
                  </a:lnTo>
                  <a:lnTo>
                    <a:pt x="152" y="1217"/>
                  </a:lnTo>
                  <a:lnTo>
                    <a:pt x="152" y="1277"/>
                  </a:lnTo>
                  <a:lnTo>
                    <a:pt x="851" y="1277"/>
                  </a:lnTo>
                  <a:lnTo>
                    <a:pt x="1368" y="2098"/>
                  </a:lnTo>
                  <a:lnTo>
                    <a:pt x="274" y="2037"/>
                  </a:lnTo>
                  <a:lnTo>
                    <a:pt x="274" y="2128"/>
                  </a:lnTo>
                  <a:lnTo>
                    <a:pt x="1398" y="2159"/>
                  </a:lnTo>
                  <a:lnTo>
                    <a:pt x="1976" y="3010"/>
                  </a:lnTo>
                  <a:lnTo>
                    <a:pt x="1976" y="3010"/>
                  </a:lnTo>
                  <a:lnTo>
                    <a:pt x="426" y="2949"/>
                  </a:lnTo>
                  <a:lnTo>
                    <a:pt x="426" y="3040"/>
                  </a:lnTo>
                  <a:lnTo>
                    <a:pt x="2006" y="3071"/>
                  </a:lnTo>
                  <a:lnTo>
                    <a:pt x="2675" y="3983"/>
                  </a:lnTo>
                  <a:lnTo>
                    <a:pt x="2675" y="3983"/>
                  </a:lnTo>
                  <a:lnTo>
                    <a:pt x="639" y="3952"/>
                  </a:lnTo>
                  <a:lnTo>
                    <a:pt x="639" y="4013"/>
                  </a:lnTo>
                  <a:lnTo>
                    <a:pt x="2705" y="4043"/>
                  </a:lnTo>
                  <a:lnTo>
                    <a:pt x="3405" y="5077"/>
                  </a:lnTo>
                  <a:lnTo>
                    <a:pt x="912" y="5046"/>
                  </a:lnTo>
                  <a:lnTo>
                    <a:pt x="912" y="5107"/>
                  </a:lnTo>
                  <a:lnTo>
                    <a:pt x="3465" y="5168"/>
                  </a:lnTo>
                  <a:lnTo>
                    <a:pt x="4286" y="6323"/>
                  </a:lnTo>
                  <a:lnTo>
                    <a:pt x="4286" y="6323"/>
                  </a:lnTo>
                  <a:lnTo>
                    <a:pt x="1338" y="6262"/>
                  </a:lnTo>
                  <a:lnTo>
                    <a:pt x="1338" y="6262"/>
                  </a:lnTo>
                  <a:cubicBezTo>
                    <a:pt x="1338" y="6293"/>
                    <a:pt x="1338" y="6293"/>
                    <a:pt x="1368" y="6323"/>
                  </a:cubicBezTo>
                  <a:lnTo>
                    <a:pt x="4377" y="6414"/>
                  </a:lnTo>
                  <a:lnTo>
                    <a:pt x="5137" y="7508"/>
                  </a:lnTo>
                  <a:lnTo>
                    <a:pt x="1824" y="7448"/>
                  </a:lnTo>
                  <a:lnTo>
                    <a:pt x="1824" y="7448"/>
                  </a:lnTo>
                  <a:cubicBezTo>
                    <a:pt x="1824" y="7478"/>
                    <a:pt x="1854" y="7478"/>
                    <a:pt x="1854" y="7508"/>
                  </a:cubicBezTo>
                  <a:lnTo>
                    <a:pt x="5198" y="7600"/>
                  </a:lnTo>
                  <a:lnTo>
                    <a:pt x="6049" y="8815"/>
                  </a:lnTo>
                  <a:lnTo>
                    <a:pt x="2493" y="8724"/>
                  </a:lnTo>
                  <a:lnTo>
                    <a:pt x="2493" y="8724"/>
                  </a:lnTo>
                  <a:cubicBezTo>
                    <a:pt x="2493" y="8755"/>
                    <a:pt x="2553" y="8755"/>
                    <a:pt x="2553" y="8815"/>
                  </a:cubicBezTo>
                  <a:lnTo>
                    <a:pt x="6079" y="8876"/>
                  </a:lnTo>
                  <a:lnTo>
                    <a:pt x="6748" y="9879"/>
                  </a:lnTo>
                  <a:lnTo>
                    <a:pt x="3405" y="9970"/>
                  </a:lnTo>
                  <a:cubicBezTo>
                    <a:pt x="3405" y="10031"/>
                    <a:pt x="3465" y="10031"/>
                    <a:pt x="3465" y="10062"/>
                  </a:cubicBezTo>
                  <a:lnTo>
                    <a:pt x="6809" y="9940"/>
                  </a:lnTo>
                  <a:lnTo>
                    <a:pt x="7508" y="10974"/>
                  </a:lnTo>
                  <a:lnTo>
                    <a:pt x="4377" y="10882"/>
                  </a:lnTo>
                  <a:lnTo>
                    <a:pt x="4377" y="10882"/>
                  </a:lnTo>
                  <a:cubicBezTo>
                    <a:pt x="4408" y="10943"/>
                    <a:pt x="4438" y="10943"/>
                    <a:pt x="4438" y="10974"/>
                  </a:cubicBezTo>
                  <a:lnTo>
                    <a:pt x="7569" y="11034"/>
                  </a:lnTo>
                  <a:lnTo>
                    <a:pt x="7873" y="11460"/>
                  </a:lnTo>
                  <a:lnTo>
                    <a:pt x="7903" y="11429"/>
                  </a:lnTo>
                  <a:lnTo>
                    <a:pt x="7630" y="11034"/>
                  </a:lnTo>
                  <a:lnTo>
                    <a:pt x="8633" y="7691"/>
                  </a:lnTo>
                  <a:cubicBezTo>
                    <a:pt x="8633" y="7660"/>
                    <a:pt x="8572" y="7630"/>
                    <a:pt x="8572" y="7600"/>
                  </a:cubicBezTo>
                  <a:lnTo>
                    <a:pt x="7599" y="10974"/>
                  </a:lnTo>
                  <a:lnTo>
                    <a:pt x="6839" y="9910"/>
                  </a:lnTo>
                  <a:lnTo>
                    <a:pt x="7903" y="6323"/>
                  </a:lnTo>
                  <a:cubicBezTo>
                    <a:pt x="7903" y="6293"/>
                    <a:pt x="7873" y="6293"/>
                    <a:pt x="7873" y="6262"/>
                  </a:cubicBezTo>
                  <a:lnTo>
                    <a:pt x="6809" y="9819"/>
                  </a:lnTo>
                  <a:lnTo>
                    <a:pt x="6140" y="8876"/>
                  </a:lnTo>
                  <a:lnTo>
                    <a:pt x="7174" y="5381"/>
                  </a:lnTo>
                  <a:lnTo>
                    <a:pt x="7143" y="5350"/>
                  </a:lnTo>
                  <a:lnTo>
                    <a:pt x="6110" y="8815"/>
                  </a:lnTo>
                  <a:lnTo>
                    <a:pt x="5289" y="7630"/>
                  </a:lnTo>
                  <a:lnTo>
                    <a:pt x="6231" y="4408"/>
                  </a:lnTo>
                  <a:lnTo>
                    <a:pt x="6201" y="4347"/>
                  </a:lnTo>
                  <a:lnTo>
                    <a:pt x="5228" y="7539"/>
                  </a:lnTo>
                  <a:lnTo>
                    <a:pt x="4438" y="6384"/>
                  </a:lnTo>
                  <a:lnTo>
                    <a:pt x="5289" y="3527"/>
                  </a:lnTo>
                  <a:lnTo>
                    <a:pt x="5228" y="3496"/>
                  </a:lnTo>
                  <a:lnTo>
                    <a:pt x="4408" y="6293"/>
                  </a:lnTo>
                  <a:lnTo>
                    <a:pt x="3648" y="5198"/>
                  </a:lnTo>
                  <a:lnTo>
                    <a:pt x="4377" y="2797"/>
                  </a:lnTo>
                  <a:lnTo>
                    <a:pt x="4316" y="2767"/>
                  </a:lnTo>
                  <a:lnTo>
                    <a:pt x="3648" y="5107"/>
                  </a:lnTo>
                  <a:lnTo>
                    <a:pt x="2888" y="4013"/>
                  </a:lnTo>
                  <a:lnTo>
                    <a:pt x="3465" y="2128"/>
                  </a:lnTo>
                  <a:lnTo>
                    <a:pt x="3405" y="2068"/>
                  </a:lnTo>
                  <a:lnTo>
                    <a:pt x="2857" y="3983"/>
                  </a:lnTo>
                  <a:lnTo>
                    <a:pt x="2250" y="3101"/>
                  </a:lnTo>
                  <a:lnTo>
                    <a:pt x="2705" y="1612"/>
                  </a:lnTo>
                  <a:lnTo>
                    <a:pt x="2645" y="1581"/>
                  </a:lnTo>
                  <a:lnTo>
                    <a:pt x="2250" y="3040"/>
                  </a:lnTo>
                  <a:lnTo>
                    <a:pt x="1702" y="2220"/>
                  </a:lnTo>
                  <a:lnTo>
                    <a:pt x="2006" y="1156"/>
                  </a:lnTo>
                  <a:lnTo>
                    <a:pt x="1976" y="1125"/>
                  </a:lnTo>
                  <a:lnTo>
                    <a:pt x="1672" y="2189"/>
                  </a:lnTo>
                  <a:lnTo>
                    <a:pt x="1094" y="1369"/>
                  </a:lnTo>
                  <a:lnTo>
                    <a:pt x="1064" y="609"/>
                  </a:lnTo>
                  <a:lnTo>
                    <a:pt x="1034" y="578"/>
                  </a:lnTo>
                  <a:lnTo>
                    <a:pt x="821" y="1125"/>
                  </a:lnTo>
                  <a:lnTo>
                    <a:pt x="61" y="31"/>
                  </a:lnTo>
                  <a:cubicBezTo>
                    <a:pt x="3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accent1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1"/>
          <p:cNvSpPr/>
          <p:nvPr/>
        </p:nvSpPr>
        <p:spPr>
          <a:xfrm>
            <a:off x="94197" y="-2205"/>
            <a:ext cx="9184100" cy="5096725"/>
          </a:xfrm>
          <a:custGeom>
            <a:avLst/>
            <a:gdLst/>
            <a:ahLst/>
            <a:cxnLst/>
            <a:rect l="l" t="t" r="r" b="b"/>
            <a:pathLst>
              <a:path w="367364" h="203869" extrusionOk="0">
                <a:moveTo>
                  <a:pt x="3406" y="152150"/>
                </a:moveTo>
                <a:cubicBezTo>
                  <a:pt x="1833" y="162406"/>
                  <a:pt x="1770" y="162405"/>
                  <a:pt x="1896" y="168005"/>
                </a:cubicBezTo>
                <a:cubicBezTo>
                  <a:pt x="2022" y="173605"/>
                  <a:pt x="1644" y="180589"/>
                  <a:pt x="4161" y="185748"/>
                </a:cubicBezTo>
                <a:cubicBezTo>
                  <a:pt x="6678" y="190907"/>
                  <a:pt x="11019" y="196255"/>
                  <a:pt x="16996" y="198960"/>
                </a:cubicBezTo>
                <a:cubicBezTo>
                  <a:pt x="22973" y="201665"/>
                  <a:pt x="28951" y="203993"/>
                  <a:pt x="40024" y="201980"/>
                </a:cubicBezTo>
                <a:cubicBezTo>
                  <a:pt x="51098" y="199967"/>
                  <a:pt x="69281" y="187446"/>
                  <a:pt x="83437" y="186880"/>
                </a:cubicBezTo>
                <a:cubicBezTo>
                  <a:pt x="97594" y="186314"/>
                  <a:pt x="114645" y="195752"/>
                  <a:pt x="124963" y="198583"/>
                </a:cubicBezTo>
                <a:cubicBezTo>
                  <a:pt x="135282" y="201414"/>
                  <a:pt x="136917" y="203931"/>
                  <a:pt x="145348" y="203868"/>
                </a:cubicBezTo>
                <a:cubicBezTo>
                  <a:pt x="153779" y="203805"/>
                  <a:pt x="164412" y="201791"/>
                  <a:pt x="175548" y="198205"/>
                </a:cubicBezTo>
                <a:cubicBezTo>
                  <a:pt x="186684" y="194619"/>
                  <a:pt x="197129" y="181973"/>
                  <a:pt x="212166" y="182350"/>
                </a:cubicBezTo>
                <a:cubicBezTo>
                  <a:pt x="227203" y="182728"/>
                  <a:pt x="249225" y="197702"/>
                  <a:pt x="265772" y="200470"/>
                </a:cubicBezTo>
                <a:cubicBezTo>
                  <a:pt x="282319" y="203238"/>
                  <a:pt x="295910" y="202735"/>
                  <a:pt x="311450" y="198960"/>
                </a:cubicBezTo>
                <a:cubicBezTo>
                  <a:pt x="326991" y="195185"/>
                  <a:pt x="349829" y="185181"/>
                  <a:pt x="359015" y="177820"/>
                </a:cubicBezTo>
                <a:cubicBezTo>
                  <a:pt x="368201" y="170459"/>
                  <a:pt x="368138" y="163192"/>
                  <a:pt x="366565" y="154792"/>
                </a:cubicBezTo>
                <a:cubicBezTo>
                  <a:pt x="364992" y="146392"/>
                  <a:pt x="351843" y="137203"/>
                  <a:pt x="349578" y="127419"/>
                </a:cubicBezTo>
                <a:cubicBezTo>
                  <a:pt x="347313" y="117635"/>
                  <a:pt x="350899" y="106027"/>
                  <a:pt x="352975" y="96086"/>
                </a:cubicBezTo>
                <a:cubicBezTo>
                  <a:pt x="355051" y="86145"/>
                  <a:pt x="362098" y="75260"/>
                  <a:pt x="362035" y="67773"/>
                </a:cubicBezTo>
                <a:cubicBezTo>
                  <a:pt x="361972" y="60286"/>
                  <a:pt x="354171" y="58336"/>
                  <a:pt x="352598" y="51163"/>
                </a:cubicBezTo>
                <a:cubicBezTo>
                  <a:pt x="351025" y="43991"/>
                  <a:pt x="352850" y="32572"/>
                  <a:pt x="352598" y="24738"/>
                </a:cubicBezTo>
                <a:cubicBezTo>
                  <a:pt x="352346" y="16904"/>
                  <a:pt x="355429" y="8251"/>
                  <a:pt x="351088" y="4161"/>
                </a:cubicBezTo>
                <a:cubicBezTo>
                  <a:pt x="346747" y="71"/>
                  <a:pt x="335862" y="-367"/>
                  <a:pt x="326550" y="200"/>
                </a:cubicBezTo>
                <a:cubicBezTo>
                  <a:pt x="317238" y="767"/>
                  <a:pt x="311576" y="7407"/>
                  <a:pt x="295217" y="7565"/>
                </a:cubicBezTo>
                <a:cubicBezTo>
                  <a:pt x="278859" y="7723"/>
                  <a:pt x="246708" y="78"/>
                  <a:pt x="228399" y="1148"/>
                </a:cubicBezTo>
                <a:cubicBezTo>
                  <a:pt x="210090" y="2218"/>
                  <a:pt x="198765" y="13983"/>
                  <a:pt x="185363" y="13983"/>
                </a:cubicBezTo>
                <a:cubicBezTo>
                  <a:pt x="171962" y="13983"/>
                  <a:pt x="162084" y="1463"/>
                  <a:pt x="147990" y="1148"/>
                </a:cubicBezTo>
                <a:cubicBezTo>
                  <a:pt x="133897" y="833"/>
                  <a:pt x="115965" y="11906"/>
                  <a:pt x="100802" y="12095"/>
                </a:cubicBezTo>
                <a:cubicBezTo>
                  <a:pt x="85639" y="12284"/>
                  <a:pt x="68715" y="3916"/>
                  <a:pt x="57012" y="2280"/>
                </a:cubicBezTo>
                <a:cubicBezTo>
                  <a:pt x="45309" y="644"/>
                  <a:pt x="38262" y="-174"/>
                  <a:pt x="30586" y="2280"/>
                </a:cubicBezTo>
                <a:cubicBezTo>
                  <a:pt x="22910" y="4734"/>
                  <a:pt x="14479" y="9453"/>
                  <a:pt x="10956" y="17003"/>
                </a:cubicBezTo>
                <a:cubicBezTo>
                  <a:pt x="7433" y="24553"/>
                  <a:pt x="11271" y="38898"/>
                  <a:pt x="9446" y="47581"/>
                </a:cubicBezTo>
                <a:cubicBezTo>
                  <a:pt x="7622" y="56264"/>
                  <a:pt x="-306" y="59284"/>
                  <a:pt x="9" y="69099"/>
                </a:cubicBezTo>
                <a:cubicBezTo>
                  <a:pt x="324" y="78914"/>
                  <a:pt x="10768" y="92630"/>
                  <a:pt x="11334" y="106472"/>
                </a:cubicBezTo>
                <a:cubicBezTo>
                  <a:pt x="11900" y="120314"/>
                  <a:pt x="4979" y="141895"/>
                  <a:pt x="3406" y="1521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558" name="Google Shape;55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1"/>
          <p:cNvSpPr txBox="1">
            <a:spLocks noGrp="1"/>
          </p:cNvSpPr>
          <p:nvPr>
            <p:ph type="subTitle" idx="1"/>
          </p:nvPr>
        </p:nvSpPr>
        <p:spPr>
          <a:xfrm>
            <a:off x="4984644" y="2310212"/>
            <a:ext cx="29451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1"/>
          <p:cNvSpPr txBox="1">
            <a:spLocks noGrp="1"/>
          </p:cNvSpPr>
          <p:nvPr>
            <p:ph type="subTitle" idx="2"/>
          </p:nvPr>
        </p:nvSpPr>
        <p:spPr>
          <a:xfrm>
            <a:off x="1214263" y="2310212"/>
            <a:ext cx="29451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21"/>
          <p:cNvSpPr txBox="1">
            <a:spLocks noGrp="1"/>
          </p:cNvSpPr>
          <p:nvPr>
            <p:ph type="subTitle" idx="3"/>
          </p:nvPr>
        </p:nvSpPr>
        <p:spPr>
          <a:xfrm>
            <a:off x="1214263" y="1822588"/>
            <a:ext cx="2945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2" name="Google Shape;562;p21"/>
          <p:cNvSpPr txBox="1">
            <a:spLocks noGrp="1"/>
          </p:cNvSpPr>
          <p:nvPr>
            <p:ph type="subTitle" idx="4"/>
          </p:nvPr>
        </p:nvSpPr>
        <p:spPr>
          <a:xfrm>
            <a:off x="4984648" y="1822588"/>
            <a:ext cx="2945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63" name="Google Shape;563;p21"/>
          <p:cNvGrpSpPr/>
          <p:nvPr/>
        </p:nvGrpSpPr>
        <p:grpSpPr>
          <a:xfrm>
            <a:off x="5501975" y="4319118"/>
            <a:ext cx="1155250" cy="1090630"/>
            <a:chOff x="4830475" y="4288830"/>
            <a:chExt cx="1155250" cy="1090630"/>
          </a:xfrm>
        </p:grpSpPr>
        <p:sp>
          <p:nvSpPr>
            <p:cNvPr id="564" name="Google Shape;564;p21"/>
            <p:cNvSpPr/>
            <p:nvPr/>
          </p:nvSpPr>
          <p:spPr>
            <a:xfrm>
              <a:off x="5042444" y="4288830"/>
              <a:ext cx="384973" cy="445783"/>
            </a:xfrm>
            <a:custGeom>
              <a:avLst/>
              <a:gdLst/>
              <a:ahLst/>
              <a:cxnLst/>
              <a:rect l="l" t="t" r="r" b="b"/>
              <a:pathLst>
                <a:path w="4862" h="5630" extrusionOk="0">
                  <a:moveTo>
                    <a:pt x="209" y="1"/>
                  </a:moveTo>
                  <a:cubicBezTo>
                    <a:pt x="99" y="1"/>
                    <a:pt x="1" y="139"/>
                    <a:pt x="28" y="278"/>
                  </a:cubicBezTo>
                  <a:cubicBezTo>
                    <a:pt x="239" y="1451"/>
                    <a:pt x="1282" y="5629"/>
                    <a:pt x="4572" y="5629"/>
                  </a:cubicBezTo>
                  <a:cubicBezTo>
                    <a:pt x="4608" y="5629"/>
                    <a:pt x="4643" y="5629"/>
                    <a:pt x="4679" y="5628"/>
                  </a:cubicBezTo>
                  <a:cubicBezTo>
                    <a:pt x="4740" y="5628"/>
                    <a:pt x="4861" y="5567"/>
                    <a:pt x="4861" y="5415"/>
                  </a:cubicBezTo>
                  <a:cubicBezTo>
                    <a:pt x="4770" y="4442"/>
                    <a:pt x="4162" y="643"/>
                    <a:pt x="241" y="5"/>
                  </a:cubicBezTo>
                  <a:cubicBezTo>
                    <a:pt x="230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1"/>
            <p:cNvSpPr/>
            <p:nvPr/>
          </p:nvSpPr>
          <p:spPr>
            <a:xfrm>
              <a:off x="5499560" y="4410058"/>
              <a:ext cx="486165" cy="488936"/>
            </a:xfrm>
            <a:custGeom>
              <a:avLst/>
              <a:gdLst/>
              <a:ahLst/>
              <a:cxnLst/>
              <a:rect l="l" t="t" r="r" b="b"/>
              <a:pathLst>
                <a:path w="6140" h="6175" extrusionOk="0">
                  <a:moveTo>
                    <a:pt x="5096" y="1"/>
                  </a:moveTo>
                  <a:cubicBezTo>
                    <a:pt x="5067" y="1"/>
                    <a:pt x="5039" y="8"/>
                    <a:pt x="5015" y="24"/>
                  </a:cubicBezTo>
                  <a:cubicBezTo>
                    <a:pt x="3982" y="571"/>
                    <a:pt x="0" y="2881"/>
                    <a:pt x="1246" y="6042"/>
                  </a:cubicBezTo>
                  <a:cubicBezTo>
                    <a:pt x="1269" y="6135"/>
                    <a:pt x="1346" y="6175"/>
                    <a:pt x="1435" y="6175"/>
                  </a:cubicBezTo>
                  <a:cubicBezTo>
                    <a:pt x="1462" y="6175"/>
                    <a:pt x="1491" y="6171"/>
                    <a:pt x="1520" y="6164"/>
                  </a:cubicBezTo>
                  <a:cubicBezTo>
                    <a:pt x="2432" y="5799"/>
                    <a:pt x="6140" y="4127"/>
                    <a:pt x="5319" y="176"/>
                  </a:cubicBezTo>
                  <a:cubicBezTo>
                    <a:pt x="5274" y="63"/>
                    <a:pt x="5179" y="1"/>
                    <a:pt x="5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1"/>
            <p:cNvSpPr/>
            <p:nvPr/>
          </p:nvSpPr>
          <p:spPr>
            <a:xfrm>
              <a:off x="4830475" y="4746422"/>
              <a:ext cx="577618" cy="236036"/>
            </a:xfrm>
            <a:custGeom>
              <a:avLst/>
              <a:gdLst/>
              <a:ahLst/>
              <a:cxnLst/>
              <a:rect l="l" t="t" r="r" b="b"/>
              <a:pathLst>
                <a:path w="7295" h="2981" extrusionOk="0">
                  <a:moveTo>
                    <a:pt x="3075" y="0"/>
                  </a:moveTo>
                  <a:cubicBezTo>
                    <a:pt x="2158" y="0"/>
                    <a:pt x="1153" y="252"/>
                    <a:pt x="122" y="943"/>
                  </a:cubicBezTo>
                  <a:cubicBezTo>
                    <a:pt x="0" y="1034"/>
                    <a:pt x="0" y="1217"/>
                    <a:pt x="122" y="1308"/>
                  </a:cubicBezTo>
                  <a:cubicBezTo>
                    <a:pt x="805" y="1763"/>
                    <a:pt x="2729" y="2980"/>
                    <a:pt x="4645" y="2980"/>
                  </a:cubicBezTo>
                  <a:cubicBezTo>
                    <a:pt x="5542" y="2980"/>
                    <a:pt x="6438" y="2713"/>
                    <a:pt x="7204" y="1977"/>
                  </a:cubicBezTo>
                  <a:cubicBezTo>
                    <a:pt x="7295" y="1916"/>
                    <a:pt x="7295" y="1794"/>
                    <a:pt x="7204" y="1673"/>
                  </a:cubicBezTo>
                  <a:cubicBezTo>
                    <a:pt x="6701" y="1233"/>
                    <a:pt x="5103" y="0"/>
                    <a:pt x="3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1"/>
            <p:cNvSpPr/>
            <p:nvPr/>
          </p:nvSpPr>
          <p:spPr>
            <a:xfrm>
              <a:off x="5080768" y="5082628"/>
              <a:ext cx="442854" cy="178868"/>
            </a:xfrm>
            <a:custGeom>
              <a:avLst/>
              <a:gdLst/>
              <a:ahLst/>
              <a:cxnLst/>
              <a:rect l="l" t="t" r="r" b="b"/>
              <a:pathLst>
                <a:path w="5593" h="2259" extrusionOk="0">
                  <a:moveTo>
                    <a:pt x="2455" y="1"/>
                  </a:moveTo>
                  <a:cubicBezTo>
                    <a:pt x="1720" y="1"/>
                    <a:pt x="919" y="210"/>
                    <a:pt x="122" y="800"/>
                  </a:cubicBezTo>
                  <a:cubicBezTo>
                    <a:pt x="0" y="892"/>
                    <a:pt x="0" y="1074"/>
                    <a:pt x="122" y="1165"/>
                  </a:cubicBezTo>
                  <a:cubicBezTo>
                    <a:pt x="655" y="1501"/>
                    <a:pt x="2033" y="2259"/>
                    <a:pt x="3400" y="2259"/>
                  </a:cubicBezTo>
                  <a:cubicBezTo>
                    <a:pt x="4139" y="2259"/>
                    <a:pt x="4874" y="2038"/>
                    <a:pt x="5471" y="1408"/>
                  </a:cubicBezTo>
                  <a:cubicBezTo>
                    <a:pt x="5593" y="1348"/>
                    <a:pt x="5593" y="1196"/>
                    <a:pt x="5471" y="1104"/>
                  </a:cubicBezTo>
                  <a:cubicBezTo>
                    <a:pt x="5051" y="784"/>
                    <a:pt x="3877" y="1"/>
                    <a:pt x="2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5181804" y="4494307"/>
              <a:ext cx="587357" cy="885153"/>
            </a:xfrm>
            <a:custGeom>
              <a:avLst/>
              <a:gdLst/>
              <a:ahLst/>
              <a:cxnLst/>
              <a:rect l="l" t="t" r="r" b="b"/>
              <a:pathLst>
                <a:path w="7418" h="11179" extrusionOk="0">
                  <a:moveTo>
                    <a:pt x="343" y="1"/>
                  </a:moveTo>
                  <a:cubicBezTo>
                    <a:pt x="328" y="1"/>
                    <a:pt x="305" y="8"/>
                    <a:pt x="274" y="24"/>
                  </a:cubicBezTo>
                  <a:cubicBezTo>
                    <a:pt x="244" y="24"/>
                    <a:pt x="244" y="54"/>
                    <a:pt x="274" y="115"/>
                  </a:cubicBezTo>
                  <a:cubicBezTo>
                    <a:pt x="2463" y="1787"/>
                    <a:pt x="3739" y="4036"/>
                    <a:pt x="4469" y="6042"/>
                  </a:cubicBezTo>
                  <a:cubicBezTo>
                    <a:pt x="3891" y="5313"/>
                    <a:pt x="3010" y="4583"/>
                    <a:pt x="183" y="4583"/>
                  </a:cubicBezTo>
                  <a:cubicBezTo>
                    <a:pt x="143" y="4583"/>
                    <a:pt x="129" y="4610"/>
                    <a:pt x="89" y="4610"/>
                  </a:cubicBezTo>
                  <a:cubicBezTo>
                    <a:pt x="68" y="4610"/>
                    <a:pt x="41" y="4603"/>
                    <a:pt x="1" y="4583"/>
                  </a:cubicBezTo>
                  <a:lnTo>
                    <a:pt x="1" y="4583"/>
                  </a:lnTo>
                  <a:cubicBezTo>
                    <a:pt x="1" y="4644"/>
                    <a:pt x="62" y="4674"/>
                    <a:pt x="92" y="4674"/>
                  </a:cubicBezTo>
                  <a:cubicBezTo>
                    <a:pt x="143" y="4674"/>
                    <a:pt x="194" y="4673"/>
                    <a:pt x="244" y="4673"/>
                  </a:cubicBezTo>
                  <a:cubicBezTo>
                    <a:pt x="3274" y="4673"/>
                    <a:pt x="3901" y="5569"/>
                    <a:pt x="4499" y="6346"/>
                  </a:cubicBezTo>
                  <a:lnTo>
                    <a:pt x="4530" y="6376"/>
                  </a:lnTo>
                  <a:cubicBezTo>
                    <a:pt x="4895" y="7410"/>
                    <a:pt x="5107" y="8352"/>
                    <a:pt x="5229" y="9142"/>
                  </a:cubicBezTo>
                  <a:cubicBezTo>
                    <a:pt x="4878" y="8838"/>
                    <a:pt x="3773" y="8085"/>
                    <a:pt x="2424" y="8085"/>
                  </a:cubicBezTo>
                  <a:cubicBezTo>
                    <a:pt x="2018" y="8085"/>
                    <a:pt x="1591" y="8153"/>
                    <a:pt x="1156" y="8322"/>
                  </a:cubicBezTo>
                  <a:cubicBezTo>
                    <a:pt x="1125" y="8322"/>
                    <a:pt x="1125" y="8352"/>
                    <a:pt x="1125" y="8382"/>
                  </a:cubicBezTo>
                  <a:cubicBezTo>
                    <a:pt x="1125" y="8443"/>
                    <a:pt x="1156" y="8443"/>
                    <a:pt x="1186" y="8443"/>
                  </a:cubicBezTo>
                  <a:cubicBezTo>
                    <a:pt x="1607" y="8289"/>
                    <a:pt x="2017" y="8226"/>
                    <a:pt x="2404" y="8226"/>
                  </a:cubicBezTo>
                  <a:cubicBezTo>
                    <a:pt x="3918" y="8226"/>
                    <a:pt x="5090" y="9186"/>
                    <a:pt x="5259" y="9355"/>
                  </a:cubicBezTo>
                  <a:cubicBezTo>
                    <a:pt x="5411" y="10358"/>
                    <a:pt x="5411" y="11057"/>
                    <a:pt x="5411" y="11088"/>
                  </a:cubicBezTo>
                  <a:cubicBezTo>
                    <a:pt x="5411" y="11118"/>
                    <a:pt x="5442" y="11179"/>
                    <a:pt x="5502" y="11179"/>
                  </a:cubicBezTo>
                  <a:cubicBezTo>
                    <a:pt x="5533" y="11179"/>
                    <a:pt x="5563" y="11118"/>
                    <a:pt x="5563" y="11088"/>
                  </a:cubicBezTo>
                  <a:cubicBezTo>
                    <a:pt x="5563" y="11088"/>
                    <a:pt x="5563" y="10419"/>
                    <a:pt x="5411" y="9355"/>
                  </a:cubicBezTo>
                  <a:lnTo>
                    <a:pt x="5411" y="9294"/>
                  </a:lnTo>
                  <a:cubicBezTo>
                    <a:pt x="5350" y="8960"/>
                    <a:pt x="5259" y="8595"/>
                    <a:pt x="5198" y="8170"/>
                  </a:cubicBezTo>
                  <a:lnTo>
                    <a:pt x="5198" y="8139"/>
                  </a:lnTo>
                  <a:cubicBezTo>
                    <a:pt x="5138" y="8079"/>
                    <a:pt x="4682" y="3671"/>
                    <a:pt x="7387" y="2091"/>
                  </a:cubicBezTo>
                  <a:cubicBezTo>
                    <a:pt x="7417" y="2091"/>
                    <a:pt x="7417" y="2060"/>
                    <a:pt x="7417" y="1999"/>
                  </a:cubicBezTo>
                  <a:cubicBezTo>
                    <a:pt x="7417" y="1969"/>
                    <a:pt x="7387" y="1969"/>
                    <a:pt x="7357" y="1969"/>
                  </a:cubicBezTo>
                  <a:cubicBezTo>
                    <a:pt x="5229" y="3215"/>
                    <a:pt x="4986" y="6164"/>
                    <a:pt x="5046" y="7471"/>
                  </a:cubicBezTo>
                  <a:cubicBezTo>
                    <a:pt x="4955" y="7136"/>
                    <a:pt x="4834" y="6802"/>
                    <a:pt x="4743" y="6407"/>
                  </a:cubicBezTo>
                  <a:lnTo>
                    <a:pt x="4743" y="6376"/>
                  </a:lnTo>
                  <a:cubicBezTo>
                    <a:pt x="4013" y="4249"/>
                    <a:pt x="2706" y="1817"/>
                    <a:pt x="366" y="24"/>
                  </a:cubicBezTo>
                  <a:cubicBezTo>
                    <a:pt x="366" y="8"/>
                    <a:pt x="358" y="1"/>
                    <a:pt x="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9" name="Google Shape;569;p21"/>
          <p:cNvSpPr/>
          <p:nvPr/>
        </p:nvSpPr>
        <p:spPr>
          <a:xfrm>
            <a:off x="7942443" y="4064675"/>
            <a:ext cx="1578849" cy="1270918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" name="Google Shape;570;p21"/>
          <p:cNvGrpSpPr/>
          <p:nvPr/>
        </p:nvGrpSpPr>
        <p:grpSpPr>
          <a:xfrm>
            <a:off x="-240350" y="3777526"/>
            <a:ext cx="1436968" cy="1471580"/>
            <a:chOff x="0" y="3636926"/>
            <a:chExt cx="1436968" cy="1471580"/>
          </a:xfrm>
        </p:grpSpPr>
        <p:sp>
          <p:nvSpPr>
            <p:cNvPr id="571" name="Google Shape;571;p21"/>
            <p:cNvSpPr/>
            <p:nvPr/>
          </p:nvSpPr>
          <p:spPr>
            <a:xfrm>
              <a:off x="0" y="3636926"/>
              <a:ext cx="1104799" cy="1290872"/>
            </a:xfrm>
            <a:custGeom>
              <a:avLst/>
              <a:gdLst/>
              <a:ahLst/>
              <a:cxnLst/>
              <a:rect l="l" t="t" r="r" b="b"/>
              <a:pathLst>
                <a:path w="13953" h="16303" extrusionOk="0">
                  <a:moveTo>
                    <a:pt x="13952" y="0"/>
                  </a:moveTo>
                  <a:cubicBezTo>
                    <a:pt x="13952" y="1"/>
                    <a:pt x="1" y="7417"/>
                    <a:pt x="2250" y="14195"/>
                  </a:cubicBezTo>
                  <a:cubicBezTo>
                    <a:pt x="2679" y="15483"/>
                    <a:pt x="3932" y="16303"/>
                    <a:pt x="5230" y="16303"/>
                  </a:cubicBezTo>
                  <a:cubicBezTo>
                    <a:pt x="5586" y="16303"/>
                    <a:pt x="5946" y="16241"/>
                    <a:pt x="6293" y="16110"/>
                  </a:cubicBezTo>
                  <a:cubicBezTo>
                    <a:pt x="8998" y="15077"/>
                    <a:pt x="12919" y="11581"/>
                    <a:pt x="13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192570" y="3636926"/>
              <a:ext cx="914608" cy="1244314"/>
            </a:xfrm>
            <a:custGeom>
              <a:avLst/>
              <a:gdLst/>
              <a:ahLst/>
              <a:cxnLst/>
              <a:rect l="l" t="t" r="r" b="b"/>
              <a:pathLst>
                <a:path w="11551" h="15715" extrusionOk="0">
                  <a:moveTo>
                    <a:pt x="11551" y="0"/>
                  </a:moveTo>
                  <a:cubicBezTo>
                    <a:pt x="11551" y="0"/>
                    <a:pt x="11520" y="0"/>
                    <a:pt x="11460" y="31"/>
                  </a:cubicBezTo>
                  <a:lnTo>
                    <a:pt x="10457" y="1551"/>
                  </a:lnTo>
                  <a:lnTo>
                    <a:pt x="10183" y="760"/>
                  </a:lnTo>
                  <a:cubicBezTo>
                    <a:pt x="10153" y="760"/>
                    <a:pt x="10153" y="791"/>
                    <a:pt x="10092" y="791"/>
                  </a:cubicBezTo>
                  <a:lnTo>
                    <a:pt x="10365" y="1551"/>
                  </a:lnTo>
                  <a:lnTo>
                    <a:pt x="9606" y="2736"/>
                  </a:lnTo>
                  <a:lnTo>
                    <a:pt x="9150" y="1277"/>
                  </a:lnTo>
                  <a:cubicBezTo>
                    <a:pt x="9119" y="1277"/>
                    <a:pt x="9119" y="1307"/>
                    <a:pt x="9058" y="1307"/>
                  </a:cubicBezTo>
                  <a:lnTo>
                    <a:pt x="9514" y="2797"/>
                  </a:lnTo>
                  <a:lnTo>
                    <a:pt x="8815" y="3891"/>
                  </a:lnTo>
                  <a:lnTo>
                    <a:pt x="8147" y="1915"/>
                  </a:lnTo>
                  <a:cubicBezTo>
                    <a:pt x="8116" y="1915"/>
                    <a:pt x="8116" y="1976"/>
                    <a:pt x="8086" y="1976"/>
                  </a:cubicBezTo>
                  <a:lnTo>
                    <a:pt x="8724" y="4013"/>
                  </a:lnTo>
                  <a:lnTo>
                    <a:pt x="7934" y="5229"/>
                  </a:lnTo>
                  <a:lnTo>
                    <a:pt x="7083" y="2645"/>
                  </a:lnTo>
                  <a:cubicBezTo>
                    <a:pt x="7052" y="2645"/>
                    <a:pt x="7052" y="2675"/>
                    <a:pt x="7022" y="2675"/>
                  </a:cubicBezTo>
                  <a:lnTo>
                    <a:pt x="7843" y="5320"/>
                  </a:lnTo>
                  <a:lnTo>
                    <a:pt x="6840" y="6870"/>
                  </a:lnTo>
                  <a:lnTo>
                    <a:pt x="5806" y="3648"/>
                  </a:lnTo>
                  <a:lnTo>
                    <a:pt x="5715" y="3709"/>
                  </a:lnTo>
                  <a:lnTo>
                    <a:pt x="6779" y="6991"/>
                  </a:lnTo>
                  <a:lnTo>
                    <a:pt x="6840" y="6991"/>
                  </a:lnTo>
                  <a:lnTo>
                    <a:pt x="5806" y="8542"/>
                  </a:lnTo>
                  <a:lnTo>
                    <a:pt x="4590" y="4712"/>
                  </a:lnTo>
                  <a:lnTo>
                    <a:pt x="4499" y="4773"/>
                  </a:lnTo>
                  <a:lnTo>
                    <a:pt x="5776" y="8663"/>
                  </a:lnTo>
                  <a:lnTo>
                    <a:pt x="4712" y="10274"/>
                  </a:lnTo>
                  <a:lnTo>
                    <a:pt x="3314" y="5928"/>
                  </a:lnTo>
                  <a:lnTo>
                    <a:pt x="3222" y="5988"/>
                  </a:lnTo>
                  <a:lnTo>
                    <a:pt x="4621" y="10396"/>
                  </a:lnTo>
                  <a:lnTo>
                    <a:pt x="3526" y="12068"/>
                  </a:lnTo>
                  <a:lnTo>
                    <a:pt x="2007" y="7326"/>
                  </a:lnTo>
                  <a:lnTo>
                    <a:pt x="1946" y="7387"/>
                  </a:lnTo>
                  <a:lnTo>
                    <a:pt x="3466" y="12159"/>
                  </a:lnTo>
                  <a:lnTo>
                    <a:pt x="2584" y="13466"/>
                  </a:lnTo>
                  <a:lnTo>
                    <a:pt x="1034" y="8602"/>
                  </a:lnTo>
                  <a:cubicBezTo>
                    <a:pt x="973" y="8602"/>
                    <a:pt x="973" y="8663"/>
                    <a:pt x="943" y="8694"/>
                  </a:cubicBezTo>
                  <a:lnTo>
                    <a:pt x="2493" y="13557"/>
                  </a:lnTo>
                  <a:lnTo>
                    <a:pt x="1520" y="15077"/>
                  </a:lnTo>
                  <a:lnTo>
                    <a:pt x="31" y="10487"/>
                  </a:lnTo>
                  <a:cubicBezTo>
                    <a:pt x="31" y="10517"/>
                    <a:pt x="1" y="10548"/>
                    <a:pt x="1" y="10578"/>
                  </a:cubicBezTo>
                  <a:lnTo>
                    <a:pt x="1429" y="15137"/>
                  </a:lnTo>
                  <a:lnTo>
                    <a:pt x="1095" y="15685"/>
                  </a:lnTo>
                  <a:cubicBezTo>
                    <a:pt x="1125" y="15685"/>
                    <a:pt x="1125" y="15715"/>
                    <a:pt x="1186" y="15715"/>
                  </a:cubicBezTo>
                  <a:lnTo>
                    <a:pt x="1551" y="15137"/>
                  </a:lnTo>
                  <a:lnTo>
                    <a:pt x="5806" y="14955"/>
                  </a:lnTo>
                  <a:cubicBezTo>
                    <a:pt x="5836" y="14955"/>
                    <a:pt x="5897" y="14925"/>
                    <a:pt x="5928" y="14894"/>
                  </a:cubicBezTo>
                  <a:lnTo>
                    <a:pt x="5928" y="14894"/>
                  </a:lnTo>
                  <a:lnTo>
                    <a:pt x="1642" y="15077"/>
                  </a:lnTo>
                  <a:lnTo>
                    <a:pt x="2584" y="13618"/>
                  </a:lnTo>
                  <a:lnTo>
                    <a:pt x="7144" y="13678"/>
                  </a:lnTo>
                  <a:cubicBezTo>
                    <a:pt x="7174" y="13678"/>
                    <a:pt x="7174" y="13618"/>
                    <a:pt x="7204" y="13587"/>
                  </a:cubicBezTo>
                  <a:lnTo>
                    <a:pt x="2615" y="13557"/>
                  </a:lnTo>
                  <a:lnTo>
                    <a:pt x="3526" y="12159"/>
                  </a:lnTo>
                  <a:lnTo>
                    <a:pt x="8390" y="11916"/>
                  </a:lnTo>
                  <a:cubicBezTo>
                    <a:pt x="8390" y="11916"/>
                    <a:pt x="8420" y="11885"/>
                    <a:pt x="8420" y="11855"/>
                  </a:cubicBezTo>
                  <a:lnTo>
                    <a:pt x="8420" y="11855"/>
                  </a:lnTo>
                  <a:lnTo>
                    <a:pt x="3618" y="12068"/>
                  </a:lnTo>
                  <a:lnTo>
                    <a:pt x="4712" y="10396"/>
                  </a:lnTo>
                  <a:lnTo>
                    <a:pt x="9271" y="10213"/>
                  </a:lnTo>
                  <a:cubicBezTo>
                    <a:pt x="9271" y="10213"/>
                    <a:pt x="9302" y="10183"/>
                    <a:pt x="9302" y="10122"/>
                  </a:cubicBezTo>
                  <a:lnTo>
                    <a:pt x="9302" y="10122"/>
                  </a:lnTo>
                  <a:lnTo>
                    <a:pt x="4742" y="10335"/>
                  </a:lnTo>
                  <a:lnTo>
                    <a:pt x="5776" y="8754"/>
                  </a:lnTo>
                  <a:lnTo>
                    <a:pt x="9879" y="8572"/>
                  </a:lnTo>
                  <a:cubicBezTo>
                    <a:pt x="9879" y="8572"/>
                    <a:pt x="9910" y="8542"/>
                    <a:pt x="9910" y="8511"/>
                  </a:cubicBezTo>
                  <a:lnTo>
                    <a:pt x="9910" y="8511"/>
                  </a:lnTo>
                  <a:lnTo>
                    <a:pt x="5836" y="8694"/>
                  </a:lnTo>
                  <a:lnTo>
                    <a:pt x="6961" y="7022"/>
                  </a:lnTo>
                  <a:lnTo>
                    <a:pt x="10396" y="6870"/>
                  </a:lnTo>
                  <a:cubicBezTo>
                    <a:pt x="10457" y="6870"/>
                    <a:pt x="10457" y="6839"/>
                    <a:pt x="10457" y="6779"/>
                  </a:cubicBezTo>
                  <a:lnTo>
                    <a:pt x="10457" y="6779"/>
                  </a:lnTo>
                  <a:lnTo>
                    <a:pt x="6992" y="6931"/>
                  </a:lnTo>
                  <a:lnTo>
                    <a:pt x="6992" y="6931"/>
                  </a:lnTo>
                  <a:lnTo>
                    <a:pt x="7934" y="5502"/>
                  </a:lnTo>
                  <a:lnTo>
                    <a:pt x="7934" y="5532"/>
                  </a:lnTo>
                  <a:lnTo>
                    <a:pt x="10761" y="5411"/>
                  </a:lnTo>
                  <a:cubicBezTo>
                    <a:pt x="10791" y="5411"/>
                    <a:pt x="10791" y="5380"/>
                    <a:pt x="10791" y="5350"/>
                  </a:cubicBezTo>
                  <a:lnTo>
                    <a:pt x="10791" y="5350"/>
                  </a:lnTo>
                  <a:lnTo>
                    <a:pt x="8025" y="5472"/>
                  </a:lnTo>
                  <a:lnTo>
                    <a:pt x="8025" y="5411"/>
                  </a:lnTo>
                  <a:lnTo>
                    <a:pt x="8846" y="4134"/>
                  </a:lnTo>
                  <a:lnTo>
                    <a:pt x="11065" y="4013"/>
                  </a:lnTo>
                  <a:lnTo>
                    <a:pt x="11065" y="3952"/>
                  </a:lnTo>
                  <a:lnTo>
                    <a:pt x="8937" y="4043"/>
                  </a:lnTo>
                  <a:lnTo>
                    <a:pt x="9697" y="2918"/>
                  </a:lnTo>
                  <a:lnTo>
                    <a:pt x="11247" y="2827"/>
                  </a:lnTo>
                  <a:lnTo>
                    <a:pt x="11247" y="2766"/>
                  </a:lnTo>
                  <a:lnTo>
                    <a:pt x="9727" y="2827"/>
                  </a:lnTo>
                  <a:lnTo>
                    <a:pt x="9727" y="2827"/>
                  </a:lnTo>
                  <a:lnTo>
                    <a:pt x="10457" y="1733"/>
                  </a:lnTo>
                  <a:lnTo>
                    <a:pt x="11399" y="1703"/>
                  </a:lnTo>
                  <a:lnTo>
                    <a:pt x="11399" y="1611"/>
                  </a:lnTo>
                  <a:lnTo>
                    <a:pt x="10517" y="1672"/>
                  </a:lnTo>
                  <a:lnTo>
                    <a:pt x="11551" y="6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1"/>
            <p:cNvSpPr/>
            <p:nvPr/>
          </p:nvSpPr>
          <p:spPr>
            <a:xfrm>
              <a:off x="438033" y="4493753"/>
              <a:ext cx="998935" cy="614754"/>
            </a:xfrm>
            <a:custGeom>
              <a:avLst/>
              <a:gdLst/>
              <a:ahLst/>
              <a:cxnLst/>
              <a:rect l="l" t="t" r="r" b="b"/>
              <a:pathLst>
                <a:path w="12616" h="7764" extrusionOk="0">
                  <a:moveTo>
                    <a:pt x="12610" y="0"/>
                  </a:moveTo>
                  <a:cubicBezTo>
                    <a:pt x="12348" y="0"/>
                    <a:pt x="1115" y="30"/>
                    <a:pt x="244" y="5107"/>
                  </a:cubicBezTo>
                  <a:cubicBezTo>
                    <a:pt x="1" y="6353"/>
                    <a:pt x="882" y="7569"/>
                    <a:pt x="2189" y="7721"/>
                  </a:cubicBezTo>
                  <a:cubicBezTo>
                    <a:pt x="2388" y="7747"/>
                    <a:pt x="2603" y="7763"/>
                    <a:pt x="2833" y="7763"/>
                  </a:cubicBezTo>
                  <a:cubicBezTo>
                    <a:pt x="4964" y="7763"/>
                    <a:pt x="8418" y="6419"/>
                    <a:pt x="12615" y="0"/>
                  </a:cubicBezTo>
                  <a:cubicBezTo>
                    <a:pt x="12615" y="0"/>
                    <a:pt x="12614" y="0"/>
                    <a:pt x="1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1"/>
            <p:cNvSpPr/>
            <p:nvPr/>
          </p:nvSpPr>
          <p:spPr>
            <a:xfrm>
              <a:off x="471764" y="4493753"/>
              <a:ext cx="965204" cy="611349"/>
            </a:xfrm>
            <a:custGeom>
              <a:avLst/>
              <a:gdLst/>
              <a:ahLst/>
              <a:cxnLst/>
              <a:rect l="l" t="t" r="r" b="b"/>
              <a:pathLst>
                <a:path w="12190" h="7721" extrusionOk="0">
                  <a:moveTo>
                    <a:pt x="12128" y="0"/>
                  </a:moveTo>
                  <a:lnTo>
                    <a:pt x="10943" y="639"/>
                  </a:lnTo>
                  <a:lnTo>
                    <a:pt x="11064" y="31"/>
                  </a:lnTo>
                  <a:lnTo>
                    <a:pt x="10973" y="31"/>
                  </a:lnTo>
                  <a:lnTo>
                    <a:pt x="10912" y="699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1490" y="1003"/>
                  </a:lnTo>
                  <a:lnTo>
                    <a:pt x="11520" y="943"/>
                  </a:lnTo>
                  <a:lnTo>
                    <a:pt x="10943" y="699"/>
                  </a:lnTo>
                  <a:lnTo>
                    <a:pt x="12159" y="31"/>
                  </a:lnTo>
                  <a:lnTo>
                    <a:pt x="12189" y="0"/>
                  </a:lnTo>
                  <a:close/>
                  <a:moveTo>
                    <a:pt x="10852" y="699"/>
                  </a:moveTo>
                  <a:lnTo>
                    <a:pt x="10031" y="1155"/>
                  </a:lnTo>
                  <a:lnTo>
                    <a:pt x="10045" y="1162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0852" y="699"/>
                  </a:lnTo>
                  <a:close/>
                  <a:moveTo>
                    <a:pt x="10092" y="122"/>
                  </a:moveTo>
                  <a:lnTo>
                    <a:pt x="9909" y="1216"/>
                  </a:lnTo>
                  <a:lnTo>
                    <a:pt x="9089" y="1672"/>
                  </a:lnTo>
                  <a:lnTo>
                    <a:pt x="9089" y="1672"/>
                  </a:lnTo>
                  <a:lnTo>
                    <a:pt x="9970" y="1186"/>
                  </a:lnTo>
                  <a:lnTo>
                    <a:pt x="10973" y="1672"/>
                  </a:lnTo>
                  <a:lnTo>
                    <a:pt x="11034" y="1642"/>
                  </a:lnTo>
                  <a:lnTo>
                    <a:pt x="10045" y="1162"/>
                  </a:lnTo>
                  <a:lnTo>
                    <a:pt x="10001" y="1186"/>
                  </a:lnTo>
                  <a:lnTo>
                    <a:pt x="10183" y="122"/>
                  </a:lnTo>
                  <a:close/>
                  <a:moveTo>
                    <a:pt x="9271" y="183"/>
                  </a:moveTo>
                  <a:lnTo>
                    <a:pt x="8998" y="1702"/>
                  </a:lnTo>
                  <a:lnTo>
                    <a:pt x="10457" y="2402"/>
                  </a:lnTo>
                  <a:lnTo>
                    <a:pt x="10487" y="2371"/>
                  </a:lnTo>
                  <a:lnTo>
                    <a:pt x="9089" y="1672"/>
                  </a:lnTo>
                  <a:lnTo>
                    <a:pt x="9332" y="183"/>
                  </a:lnTo>
                  <a:close/>
                  <a:moveTo>
                    <a:pt x="5380" y="3648"/>
                  </a:moveTo>
                  <a:lnTo>
                    <a:pt x="5330" y="3676"/>
                  </a:lnTo>
                  <a:lnTo>
                    <a:pt x="5330" y="3676"/>
                  </a:lnTo>
                  <a:lnTo>
                    <a:pt x="5382" y="3648"/>
                  </a:lnTo>
                  <a:lnTo>
                    <a:pt x="5380" y="3648"/>
                  </a:lnTo>
                  <a:close/>
                  <a:moveTo>
                    <a:pt x="8329" y="274"/>
                  </a:moveTo>
                  <a:lnTo>
                    <a:pt x="7934" y="2250"/>
                  </a:lnTo>
                  <a:lnTo>
                    <a:pt x="6748" y="2888"/>
                  </a:lnTo>
                  <a:lnTo>
                    <a:pt x="7204" y="456"/>
                  </a:lnTo>
                  <a:lnTo>
                    <a:pt x="7143" y="456"/>
                  </a:lnTo>
                  <a:lnTo>
                    <a:pt x="6687" y="2918"/>
                  </a:lnTo>
                  <a:lnTo>
                    <a:pt x="5502" y="3587"/>
                  </a:lnTo>
                  <a:lnTo>
                    <a:pt x="5502" y="3587"/>
                  </a:lnTo>
                  <a:lnTo>
                    <a:pt x="6049" y="699"/>
                  </a:lnTo>
                  <a:lnTo>
                    <a:pt x="5958" y="699"/>
                  </a:lnTo>
                  <a:lnTo>
                    <a:pt x="5441" y="3617"/>
                  </a:lnTo>
                  <a:lnTo>
                    <a:pt x="5382" y="3648"/>
                  </a:lnTo>
                  <a:lnTo>
                    <a:pt x="8086" y="4955"/>
                  </a:lnTo>
                  <a:lnTo>
                    <a:pt x="8116" y="4894"/>
                  </a:lnTo>
                  <a:lnTo>
                    <a:pt x="5472" y="3617"/>
                  </a:lnTo>
                  <a:lnTo>
                    <a:pt x="6748" y="2918"/>
                  </a:lnTo>
                  <a:lnTo>
                    <a:pt x="9028" y="4043"/>
                  </a:lnTo>
                  <a:lnTo>
                    <a:pt x="9089" y="3982"/>
                  </a:lnTo>
                  <a:lnTo>
                    <a:pt x="6839" y="2888"/>
                  </a:lnTo>
                  <a:lnTo>
                    <a:pt x="7934" y="2280"/>
                  </a:lnTo>
                  <a:lnTo>
                    <a:pt x="9788" y="3161"/>
                  </a:lnTo>
                  <a:lnTo>
                    <a:pt x="9849" y="3131"/>
                  </a:lnTo>
                  <a:lnTo>
                    <a:pt x="8025" y="2250"/>
                  </a:lnTo>
                  <a:lnTo>
                    <a:pt x="8998" y="1702"/>
                  </a:lnTo>
                  <a:lnTo>
                    <a:pt x="8055" y="2219"/>
                  </a:lnTo>
                  <a:lnTo>
                    <a:pt x="8390" y="274"/>
                  </a:lnTo>
                  <a:close/>
                  <a:moveTo>
                    <a:pt x="3466" y="1490"/>
                  </a:moveTo>
                  <a:lnTo>
                    <a:pt x="3466" y="1490"/>
                  </a:lnTo>
                  <a:cubicBezTo>
                    <a:pt x="3405" y="1520"/>
                    <a:pt x="3405" y="1520"/>
                    <a:pt x="3374" y="1520"/>
                  </a:cubicBezTo>
                  <a:lnTo>
                    <a:pt x="2742" y="5076"/>
                  </a:lnTo>
                  <a:lnTo>
                    <a:pt x="2742" y="5076"/>
                  </a:lnTo>
                  <a:lnTo>
                    <a:pt x="2797" y="5046"/>
                  </a:lnTo>
                  <a:lnTo>
                    <a:pt x="3466" y="1490"/>
                  </a:lnTo>
                  <a:close/>
                  <a:moveTo>
                    <a:pt x="2742" y="5076"/>
                  </a:moveTo>
                  <a:lnTo>
                    <a:pt x="1733" y="5623"/>
                  </a:lnTo>
                  <a:lnTo>
                    <a:pt x="1746" y="5631"/>
                  </a:lnTo>
                  <a:lnTo>
                    <a:pt x="1746" y="5631"/>
                  </a:lnTo>
                  <a:lnTo>
                    <a:pt x="2736" y="5107"/>
                  </a:lnTo>
                  <a:lnTo>
                    <a:pt x="2742" y="5076"/>
                  </a:lnTo>
                  <a:close/>
                  <a:moveTo>
                    <a:pt x="4773" y="1034"/>
                  </a:moveTo>
                  <a:lnTo>
                    <a:pt x="4773" y="1034"/>
                  </a:lnTo>
                  <a:cubicBezTo>
                    <a:pt x="4742" y="1064"/>
                    <a:pt x="4742" y="1064"/>
                    <a:pt x="4712" y="1064"/>
                  </a:cubicBezTo>
                  <a:lnTo>
                    <a:pt x="4104" y="4377"/>
                  </a:lnTo>
                  <a:lnTo>
                    <a:pt x="2797" y="5046"/>
                  </a:lnTo>
                  <a:lnTo>
                    <a:pt x="5988" y="6566"/>
                  </a:lnTo>
                  <a:cubicBezTo>
                    <a:pt x="6049" y="6566"/>
                    <a:pt x="6049" y="6535"/>
                    <a:pt x="6080" y="6535"/>
                  </a:cubicBezTo>
                  <a:lnTo>
                    <a:pt x="2888" y="5016"/>
                  </a:lnTo>
                  <a:lnTo>
                    <a:pt x="4165" y="4347"/>
                  </a:lnTo>
                  <a:lnTo>
                    <a:pt x="7174" y="5775"/>
                  </a:lnTo>
                  <a:lnTo>
                    <a:pt x="7204" y="5745"/>
                  </a:lnTo>
                  <a:lnTo>
                    <a:pt x="4225" y="4286"/>
                  </a:lnTo>
                  <a:lnTo>
                    <a:pt x="5330" y="3676"/>
                  </a:lnTo>
                  <a:lnTo>
                    <a:pt x="5330" y="3676"/>
                  </a:lnTo>
                  <a:lnTo>
                    <a:pt x="4165" y="4286"/>
                  </a:lnTo>
                  <a:lnTo>
                    <a:pt x="4165" y="4286"/>
                  </a:lnTo>
                  <a:lnTo>
                    <a:pt x="4773" y="1034"/>
                  </a:lnTo>
                  <a:close/>
                  <a:moveTo>
                    <a:pt x="2402" y="2006"/>
                  </a:moveTo>
                  <a:cubicBezTo>
                    <a:pt x="2341" y="2006"/>
                    <a:pt x="2341" y="2067"/>
                    <a:pt x="2310" y="2067"/>
                  </a:cubicBezTo>
                  <a:lnTo>
                    <a:pt x="1642" y="5715"/>
                  </a:lnTo>
                  <a:lnTo>
                    <a:pt x="487" y="6323"/>
                  </a:lnTo>
                  <a:lnTo>
                    <a:pt x="1125" y="2857"/>
                  </a:lnTo>
                  <a:lnTo>
                    <a:pt x="1064" y="2918"/>
                  </a:lnTo>
                  <a:lnTo>
                    <a:pt x="426" y="6353"/>
                  </a:lnTo>
                  <a:lnTo>
                    <a:pt x="0" y="6566"/>
                  </a:lnTo>
                  <a:lnTo>
                    <a:pt x="31" y="6627"/>
                  </a:lnTo>
                  <a:lnTo>
                    <a:pt x="487" y="6383"/>
                  </a:lnTo>
                  <a:lnTo>
                    <a:pt x="3314" y="7721"/>
                  </a:lnTo>
                  <a:cubicBezTo>
                    <a:pt x="3344" y="7690"/>
                    <a:pt x="3374" y="7690"/>
                    <a:pt x="3405" y="7690"/>
                  </a:cubicBezTo>
                  <a:lnTo>
                    <a:pt x="578" y="6323"/>
                  </a:lnTo>
                  <a:lnTo>
                    <a:pt x="1672" y="5715"/>
                  </a:lnTo>
                  <a:lnTo>
                    <a:pt x="4590" y="7295"/>
                  </a:lnTo>
                  <a:cubicBezTo>
                    <a:pt x="4621" y="7295"/>
                    <a:pt x="4621" y="7265"/>
                    <a:pt x="4681" y="7265"/>
                  </a:cubicBezTo>
                  <a:lnTo>
                    <a:pt x="1746" y="5631"/>
                  </a:lnTo>
                  <a:lnTo>
                    <a:pt x="1746" y="5631"/>
                  </a:lnTo>
                  <a:lnTo>
                    <a:pt x="1703" y="5654"/>
                  </a:lnTo>
                  <a:lnTo>
                    <a:pt x="2402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21"/>
          <p:cNvGrpSpPr/>
          <p:nvPr/>
        </p:nvGrpSpPr>
        <p:grpSpPr>
          <a:xfrm>
            <a:off x="1165121" y="4246314"/>
            <a:ext cx="1569268" cy="1391116"/>
            <a:chOff x="1323758" y="4332539"/>
            <a:chExt cx="1569268" cy="1391116"/>
          </a:xfrm>
        </p:grpSpPr>
        <p:sp>
          <p:nvSpPr>
            <p:cNvPr id="576" name="Google Shape;576;p21"/>
            <p:cNvSpPr/>
            <p:nvPr/>
          </p:nvSpPr>
          <p:spPr>
            <a:xfrm>
              <a:off x="1323758" y="4332539"/>
              <a:ext cx="1569268" cy="1240592"/>
            </a:xfrm>
            <a:custGeom>
              <a:avLst/>
              <a:gdLst/>
              <a:ahLst/>
              <a:cxnLst/>
              <a:rect l="l" t="t" r="r" b="b"/>
              <a:pathLst>
                <a:path w="19819" h="15668" extrusionOk="0">
                  <a:moveTo>
                    <a:pt x="8448" y="4392"/>
                  </a:moveTo>
                  <a:cubicBezTo>
                    <a:pt x="8846" y="4392"/>
                    <a:pt x="9256" y="4973"/>
                    <a:pt x="9332" y="5805"/>
                  </a:cubicBezTo>
                  <a:cubicBezTo>
                    <a:pt x="9394" y="6470"/>
                    <a:pt x="9187" y="6851"/>
                    <a:pt x="8904" y="6851"/>
                  </a:cubicBezTo>
                  <a:cubicBezTo>
                    <a:pt x="8773" y="6851"/>
                    <a:pt x="8625" y="6769"/>
                    <a:pt x="8481" y="6596"/>
                  </a:cubicBezTo>
                  <a:cubicBezTo>
                    <a:pt x="8481" y="6596"/>
                    <a:pt x="7751" y="4772"/>
                    <a:pt x="8207" y="4468"/>
                  </a:cubicBezTo>
                  <a:cubicBezTo>
                    <a:pt x="8285" y="4416"/>
                    <a:pt x="8366" y="4392"/>
                    <a:pt x="8448" y="4392"/>
                  </a:cubicBezTo>
                  <a:close/>
                  <a:moveTo>
                    <a:pt x="12857" y="7820"/>
                  </a:moveTo>
                  <a:cubicBezTo>
                    <a:pt x="13148" y="7820"/>
                    <a:pt x="13542" y="7919"/>
                    <a:pt x="14135" y="8207"/>
                  </a:cubicBezTo>
                  <a:cubicBezTo>
                    <a:pt x="15198" y="8693"/>
                    <a:pt x="14621" y="8754"/>
                    <a:pt x="13831" y="8815"/>
                  </a:cubicBezTo>
                  <a:cubicBezTo>
                    <a:pt x="13804" y="8816"/>
                    <a:pt x="13778" y="8817"/>
                    <a:pt x="13752" y="8817"/>
                  </a:cubicBezTo>
                  <a:cubicBezTo>
                    <a:pt x="12965" y="8817"/>
                    <a:pt x="12311" y="7963"/>
                    <a:pt x="12311" y="7963"/>
                  </a:cubicBezTo>
                  <a:cubicBezTo>
                    <a:pt x="12459" y="7883"/>
                    <a:pt x="12625" y="7820"/>
                    <a:pt x="12857" y="7820"/>
                  </a:cubicBezTo>
                  <a:close/>
                  <a:moveTo>
                    <a:pt x="9267" y="11462"/>
                  </a:moveTo>
                  <a:cubicBezTo>
                    <a:pt x="9498" y="11462"/>
                    <a:pt x="9746" y="11889"/>
                    <a:pt x="10061" y="12249"/>
                  </a:cubicBezTo>
                  <a:cubicBezTo>
                    <a:pt x="10415" y="12678"/>
                    <a:pt x="10349" y="13024"/>
                    <a:pt x="9933" y="13024"/>
                  </a:cubicBezTo>
                  <a:cubicBezTo>
                    <a:pt x="9848" y="13024"/>
                    <a:pt x="9749" y="13010"/>
                    <a:pt x="9636" y="12979"/>
                  </a:cubicBezTo>
                  <a:cubicBezTo>
                    <a:pt x="8998" y="12736"/>
                    <a:pt x="9028" y="11641"/>
                    <a:pt x="9028" y="11641"/>
                  </a:cubicBezTo>
                  <a:cubicBezTo>
                    <a:pt x="9107" y="11515"/>
                    <a:pt x="9186" y="11462"/>
                    <a:pt x="9267" y="11462"/>
                  </a:cubicBezTo>
                  <a:close/>
                  <a:moveTo>
                    <a:pt x="14747" y="0"/>
                  </a:moveTo>
                  <a:cubicBezTo>
                    <a:pt x="14338" y="0"/>
                    <a:pt x="13622" y="90"/>
                    <a:pt x="12524" y="213"/>
                  </a:cubicBezTo>
                  <a:cubicBezTo>
                    <a:pt x="8998" y="577"/>
                    <a:pt x="11095" y="4103"/>
                    <a:pt x="10153" y="4438"/>
                  </a:cubicBezTo>
                  <a:cubicBezTo>
                    <a:pt x="10109" y="4452"/>
                    <a:pt x="10069" y="4459"/>
                    <a:pt x="10034" y="4459"/>
                  </a:cubicBezTo>
                  <a:cubicBezTo>
                    <a:pt x="9268" y="4459"/>
                    <a:pt x="10466" y="1155"/>
                    <a:pt x="9587" y="1155"/>
                  </a:cubicBezTo>
                  <a:cubicBezTo>
                    <a:pt x="9583" y="1155"/>
                    <a:pt x="9579" y="1155"/>
                    <a:pt x="9575" y="1155"/>
                  </a:cubicBezTo>
                  <a:cubicBezTo>
                    <a:pt x="8572" y="1155"/>
                    <a:pt x="5806" y="3495"/>
                    <a:pt x="5988" y="4681"/>
                  </a:cubicBezTo>
                  <a:cubicBezTo>
                    <a:pt x="6201" y="5957"/>
                    <a:pt x="7751" y="7477"/>
                    <a:pt x="7478" y="7842"/>
                  </a:cubicBezTo>
                  <a:cubicBezTo>
                    <a:pt x="7461" y="7864"/>
                    <a:pt x="7441" y="7874"/>
                    <a:pt x="7418" y="7874"/>
                  </a:cubicBezTo>
                  <a:cubicBezTo>
                    <a:pt x="7049" y="7874"/>
                    <a:pt x="5966" y="5096"/>
                    <a:pt x="5350" y="5096"/>
                  </a:cubicBezTo>
                  <a:cubicBezTo>
                    <a:pt x="5329" y="5096"/>
                    <a:pt x="5309" y="5100"/>
                    <a:pt x="5289" y="5106"/>
                  </a:cubicBezTo>
                  <a:cubicBezTo>
                    <a:pt x="4590" y="5349"/>
                    <a:pt x="1" y="9331"/>
                    <a:pt x="7569" y="11277"/>
                  </a:cubicBezTo>
                  <a:cubicBezTo>
                    <a:pt x="7569" y="11277"/>
                    <a:pt x="7940" y="15668"/>
                    <a:pt x="10283" y="15668"/>
                  </a:cubicBezTo>
                  <a:cubicBezTo>
                    <a:pt x="10359" y="15668"/>
                    <a:pt x="10437" y="15663"/>
                    <a:pt x="10517" y="15654"/>
                  </a:cubicBezTo>
                  <a:cubicBezTo>
                    <a:pt x="13071" y="15319"/>
                    <a:pt x="13344" y="14498"/>
                    <a:pt x="13344" y="14498"/>
                  </a:cubicBezTo>
                  <a:cubicBezTo>
                    <a:pt x="13344" y="14498"/>
                    <a:pt x="11095" y="13222"/>
                    <a:pt x="11095" y="11884"/>
                  </a:cubicBezTo>
                  <a:cubicBezTo>
                    <a:pt x="11100" y="11684"/>
                    <a:pt x="11135" y="11600"/>
                    <a:pt x="11198" y="11600"/>
                  </a:cubicBezTo>
                  <a:cubicBezTo>
                    <a:pt x="11526" y="11600"/>
                    <a:pt x="12605" y="13886"/>
                    <a:pt x="14001" y="13886"/>
                  </a:cubicBezTo>
                  <a:cubicBezTo>
                    <a:pt x="14085" y="13886"/>
                    <a:pt x="14170" y="13878"/>
                    <a:pt x="14256" y="13860"/>
                  </a:cubicBezTo>
                  <a:cubicBezTo>
                    <a:pt x="16019" y="13526"/>
                    <a:pt x="16900" y="10669"/>
                    <a:pt x="16901" y="10669"/>
                  </a:cubicBezTo>
                  <a:lnTo>
                    <a:pt x="16901" y="10669"/>
                  </a:lnTo>
                  <a:cubicBezTo>
                    <a:pt x="16900" y="10669"/>
                    <a:pt x="15542" y="10998"/>
                    <a:pt x="14424" y="10998"/>
                  </a:cubicBezTo>
                  <a:cubicBezTo>
                    <a:pt x="13621" y="10998"/>
                    <a:pt x="12941" y="10828"/>
                    <a:pt x="12979" y="10243"/>
                  </a:cubicBezTo>
                  <a:cubicBezTo>
                    <a:pt x="12997" y="9855"/>
                    <a:pt x="13335" y="9743"/>
                    <a:pt x="13842" y="9743"/>
                  </a:cubicBezTo>
                  <a:cubicBezTo>
                    <a:pt x="14528" y="9743"/>
                    <a:pt x="15522" y="9947"/>
                    <a:pt x="16453" y="9947"/>
                  </a:cubicBezTo>
                  <a:cubicBezTo>
                    <a:pt x="17206" y="9947"/>
                    <a:pt x="17917" y="9814"/>
                    <a:pt x="18390" y="9331"/>
                  </a:cubicBezTo>
                  <a:cubicBezTo>
                    <a:pt x="19818" y="7781"/>
                    <a:pt x="18390" y="6748"/>
                    <a:pt x="18907" y="5562"/>
                  </a:cubicBezTo>
                  <a:cubicBezTo>
                    <a:pt x="19000" y="5360"/>
                    <a:pt x="18955" y="5278"/>
                    <a:pt x="18815" y="5278"/>
                  </a:cubicBezTo>
                  <a:cubicBezTo>
                    <a:pt x="18223" y="5278"/>
                    <a:pt x="15934" y="6735"/>
                    <a:pt x="15180" y="6735"/>
                  </a:cubicBezTo>
                  <a:cubicBezTo>
                    <a:pt x="15067" y="6735"/>
                    <a:pt x="14988" y="6702"/>
                    <a:pt x="14955" y="6626"/>
                  </a:cubicBezTo>
                  <a:cubicBezTo>
                    <a:pt x="14651" y="5897"/>
                    <a:pt x="19667" y="6808"/>
                    <a:pt x="19788" y="668"/>
                  </a:cubicBezTo>
                  <a:cubicBezTo>
                    <a:pt x="19788" y="668"/>
                    <a:pt x="19008" y="396"/>
                    <a:pt x="18004" y="396"/>
                  </a:cubicBezTo>
                  <a:cubicBezTo>
                    <a:pt x="16454" y="396"/>
                    <a:pt x="14372" y="1045"/>
                    <a:pt x="13800" y="4346"/>
                  </a:cubicBezTo>
                  <a:cubicBezTo>
                    <a:pt x="13725" y="4754"/>
                    <a:pt x="13546" y="4934"/>
                    <a:pt x="13363" y="4934"/>
                  </a:cubicBezTo>
                  <a:cubicBezTo>
                    <a:pt x="12878" y="4934"/>
                    <a:pt x="12370" y="3662"/>
                    <a:pt x="13739" y="2006"/>
                  </a:cubicBezTo>
                  <a:cubicBezTo>
                    <a:pt x="15042" y="451"/>
                    <a:pt x="15662" y="0"/>
                    <a:pt x="14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1552435" y="4445610"/>
              <a:ext cx="1275590" cy="1278044"/>
            </a:xfrm>
            <a:custGeom>
              <a:avLst/>
              <a:gdLst/>
              <a:ahLst/>
              <a:cxnLst/>
              <a:rect l="l" t="t" r="r" b="b"/>
              <a:pathLst>
                <a:path w="16110" h="16141" fill="none" extrusionOk="0">
                  <a:moveTo>
                    <a:pt x="0" y="16140"/>
                  </a:moveTo>
                  <a:cubicBezTo>
                    <a:pt x="0" y="16140"/>
                    <a:pt x="3830" y="8633"/>
                    <a:pt x="16110" y="0"/>
                  </a:cubicBezTo>
                </a:path>
              </a:pathLst>
            </a:custGeom>
            <a:noFill/>
            <a:ln w="76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21"/>
          <p:cNvGrpSpPr/>
          <p:nvPr/>
        </p:nvGrpSpPr>
        <p:grpSpPr>
          <a:xfrm>
            <a:off x="2820777" y="4246329"/>
            <a:ext cx="965222" cy="2606053"/>
            <a:chOff x="2503089" y="4236729"/>
            <a:chExt cx="965222" cy="2606053"/>
          </a:xfrm>
        </p:grpSpPr>
        <p:sp>
          <p:nvSpPr>
            <p:cNvPr id="579" name="Google Shape;579;p21"/>
            <p:cNvSpPr/>
            <p:nvPr/>
          </p:nvSpPr>
          <p:spPr>
            <a:xfrm>
              <a:off x="2503089" y="4303637"/>
              <a:ext cx="907403" cy="2539144"/>
            </a:xfrm>
            <a:custGeom>
              <a:avLst/>
              <a:gdLst/>
              <a:ahLst/>
              <a:cxnLst/>
              <a:rect l="l" t="t" r="r" b="b"/>
              <a:pathLst>
                <a:path w="11460" h="32068" fill="none" extrusionOk="0">
                  <a:moveTo>
                    <a:pt x="5016" y="32067"/>
                  </a:moveTo>
                  <a:cubicBezTo>
                    <a:pt x="5016" y="32067"/>
                    <a:pt x="0" y="12158"/>
                    <a:pt x="11460" y="0"/>
                  </a:cubicBezTo>
                </a:path>
              </a:pathLst>
            </a:custGeom>
            <a:noFill/>
            <a:ln w="144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3059024" y="4595343"/>
              <a:ext cx="115603" cy="103409"/>
            </a:xfrm>
            <a:custGeom>
              <a:avLst/>
              <a:gdLst/>
              <a:ahLst/>
              <a:cxnLst/>
              <a:rect l="l" t="t" r="r" b="b"/>
              <a:pathLst>
                <a:path w="1460" h="1306" extrusionOk="0">
                  <a:moveTo>
                    <a:pt x="723" y="0"/>
                  </a:moveTo>
                  <a:cubicBezTo>
                    <a:pt x="489" y="0"/>
                    <a:pt x="257" y="130"/>
                    <a:pt x="153" y="359"/>
                  </a:cubicBezTo>
                  <a:cubicBezTo>
                    <a:pt x="1" y="663"/>
                    <a:pt x="122" y="1088"/>
                    <a:pt x="426" y="1240"/>
                  </a:cubicBezTo>
                  <a:cubicBezTo>
                    <a:pt x="515" y="1284"/>
                    <a:pt x="614" y="1306"/>
                    <a:pt x="714" y="1306"/>
                  </a:cubicBezTo>
                  <a:cubicBezTo>
                    <a:pt x="955" y="1306"/>
                    <a:pt x="1200" y="1182"/>
                    <a:pt x="1308" y="967"/>
                  </a:cubicBezTo>
                  <a:cubicBezTo>
                    <a:pt x="1460" y="663"/>
                    <a:pt x="1338" y="237"/>
                    <a:pt x="1034" y="85"/>
                  </a:cubicBezTo>
                  <a:cubicBezTo>
                    <a:pt x="939" y="28"/>
                    <a:pt x="831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1"/>
            <p:cNvSpPr/>
            <p:nvPr/>
          </p:nvSpPr>
          <p:spPr>
            <a:xfrm>
              <a:off x="3355084" y="4236729"/>
              <a:ext cx="113227" cy="103409"/>
            </a:xfrm>
            <a:custGeom>
              <a:avLst/>
              <a:gdLst/>
              <a:ahLst/>
              <a:cxnLst/>
              <a:rect l="l" t="t" r="r" b="b"/>
              <a:pathLst>
                <a:path w="1430" h="1306" extrusionOk="0">
                  <a:moveTo>
                    <a:pt x="700" y="0"/>
                  </a:moveTo>
                  <a:cubicBezTo>
                    <a:pt x="475" y="0"/>
                    <a:pt x="257" y="130"/>
                    <a:pt x="152" y="359"/>
                  </a:cubicBezTo>
                  <a:cubicBezTo>
                    <a:pt x="0" y="663"/>
                    <a:pt x="92" y="1088"/>
                    <a:pt x="396" y="1240"/>
                  </a:cubicBezTo>
                  <a:cubicBezTo>
                    <a:pt x="484" y="1285"/>
                    <a:pt x="583" y="1306"/>
                    <a:pt x="683" y="1306"/>
                  </a:cubicBezTo>
                  <a:cubicBezTo>
                    <a:pt x="925" y="1306"/>
                    <a:pt x="1169" y="1182"/>
                    <a:pt x="1277" y="967"/>
                  </a:cubicBezTo>
                  <a:cubicBezTo>
                    <a:pt x="1429" y="663"/>
                    <a:pt x="1307" y="237"/>
                    <a:pt x="1004" y="85"/>
                  </a:cubicBezTo>
                  <a:cubicBezTo>
                    <a:pt x="908" y="28"/>
                    <a:pt x="803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1"/>
            <p:cNvSpPr/>
            <p:nvPr/>
          </p:nvSpPr>
          <p:spPr>
            <a:xfrm>
              <a:off x="3284047" y="4332551"/>
              <a:ext cx="113227" cy="101905"/>
            </a:xfrm>
            <a:custGeom>
              <a:avLst/>
              <a:gdLst/>
              <a:ahLst/>
              <a:cxnLst/>
              <a:rect l="l" t="t" r="r" b="b"/>
              <a:pathLst>
                <a:path w="1430" h="1287" extrusionOk="0">
                  <a:moveTo>
                    <a:pt x="722" y="1"/>
                  </a:moveTo>
                  <a:cubicBezTo>
                    <a:pt x="490" y="1"/>
                    <a:pt x="260" y="124"/>
                    <a:pt x="153" y="340"/>
                  </a:cubicBezTo>
                  <a:cubicBezTo>
                    <a:pt x="1" y="644"/>
                    <a:pt x="92" y="1069"/>
                    <a:pt x="396" y="1221"/>
                  </a:cubicBezTo>
                  <a:cubicBezTo>
                    <a:pt x="485" y="1265"/>
                    <a:pt x="584" y="1287"/>
                    <a:pt x="683" y="1287"/>
                  </a:cubicBezTo>
                  <a:cubicBezTo>
                    <a:pt x="925" y="1287"/>
                    <a:pt x="1170" y="1163"/>
                    <a:pt x="1277" y="948"/>
                  </a:cubicBezTo>
                  <a:cubicBezTo>
                    <a:pt x="1429" y="644"/>
                    <a:pt x="1308" y="218"/>
                    <a:pt x="1004" y="66"/>
                  </a:cubicBezTo>
                  <a:cubicBezTo>
                    <a:pt x="915" y="22"/>
                    <a:pt x="818" y="1"/>
                    <a:pt x="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3183145" y="4460657"/>
              <a:ext cx="113148" cy="102142"/>
            </a:xfrm>
            <a:custGeom>
              <a:avLst/>
              <a:gdLst/>
              <a:ahLst/>
              <a:cxnLst/>
              <a:rect l="l" t="t" r="r" b="b"/>
              <a:pathLst>
                <a:path w="1429" h="1290" extrusionOk="0">
                  <a:moveTo>
                    <a:pt x="715" y="0"/>
                  </a:moveTo>
                  <a:cubicBezTo>
                    <a:pt x="484" y="0"/>
                    <a:pt x="255" y="137"/>
                    <a:pt x="152" y="343"/>
                  </a:cubicBezTo>
                  <a:cubicBezTo>
                    <a:pt x="0" y="647"/>
                    <a:pt x="122" y="1072"/>
                    <a:pt x="426" y="1224"/>
                  </a:cubicBezTo>
                  <a:cubicBezTo>
                    <a:pt x="514" y="1269"/>
                    <a:pt x="611" y="1290"/>
                    <a:pt x="707" y="1290"/>
                  </a:cubicBezTo>
                  <a:cubicBezTo>
                    <a:pt x="940" y="1290"/>
                    <a:pt x="1169" y="1166"/>
                    <a:pt x="1277" y="951"/>
                  </a:cubicBezTo>
                  <a:cubicBezTo>
                    <a:pt x="1429" y="647"/>
                    <a:pt x="1337" y="252"/>
                    <a:pt x="1034" y="100"/>
                  </a:cubicBezTo>
                  <a:cubicBezTo>
                    <a:pt x="936" y="31"/>
                    <a:pt x="825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21"/>
          <p:cNvGrpSpPr/>
          <p:nvPr/>
        </p:nvGrpSpPr>
        <p:grpSpPr>
          <a:xfrm>
            <a:off x="6828079" y="4316784"/>
            <a:ext cx="943509" cy="1095297"/>
            <a:chOff x="6351554" y="4375772"/>
            <a:chExt cx="943509" cy="1095297"/>
          </a:xfrm>
        </p:grpSpPr>
        <p:sp>
          <p:nvSpPr>
            <p:cNvPr id="585" name="Google Shape;585;p21"/>
            <p:cNvSpPr/>
            <p:nvPr/>
          </p:nvSpPr>
          <p:spPr>
            <a:xfrm>
              <a:off x="6353929" y="4375772"/>
              <a:ext cx="941133" cy="1095297"/>
            </a:xfrm>
            <a:custGeom>
              <a:avLst/>
              <a:gdLst/>
              <a:ahLst/>
              <a:cxnLst/>
              <a:rect l="l" t="t" r="r" b="b"/>
              <a:pathLst>
                <a:path w="11886" h="13833" extrusionOk="0">
                  <a:moveTo>
                    <a:pt x="1" y="1"/>
                  </a:moveTo>
                  <a:cubicBezTo>
                    <a:pt x="1" y="1"/>
                    <a:pt x="2586" y="13832"/>
                    <a:pt x="8924" y="13832"/>
                  </a:cubicBezTo>
                  <a:cubicBezTo>
                    <a:pt x="8959" y="13832"/>
                    <a:pt x="8993" y="13832"/>
                    <a:pt x="9028" y="13831"/>
                  </a:cubicBezTo>
                  <a:cubicBezTo>
                    <a:pt x="10639" y="13831"/>
                    <a:pt x="11885" y="12463"/>
                    <a:pt x="11764" y="10883"/>
                  </a:cubicBezTo>
                  <a:cubicBezTo>
                    <a:pt x="11612" y="8299"/>
                    <a:pt x="9697" y="401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6351554" y="4375772"/>
              <a:ext cx="907403" cy="1046997"/>
            </a:xfrm>
            <a:custGeom>
              <a:avLst/>
              <a:gdLst/>
              <a:ahLst/>
              <a:cxnLst/>
              <a:rect l="l" t="t" r="r" b="b"/>
              <a:pathLst>
                <a:path w="11460" h="13223" extrusionOk="0">
                  <a:moveTo>
                    <a:pt x="0" y="1"/>
                  </a:moveTo>
                  <a:lnTo>
                    <a:pt x="0" y="92"/>
                  </a:lnTo>
                  <a:lnTo>
                    <a:pt x="1064" y="1369"/>
                  </a:lnTo>
                  <a:lnTo>
                    <a:pt x="304" y="1369"/>
                  </a:lnTo>
                  <a:cubicBezTo>
                    <a:pt x="334" y="1429"/>
                    <a:pt x="334" y="1429"/>
                    <a:pt x="334" y="1460"/>
                  </a:cubicBezTo>
                  <a:lnTo>
                    <a:pt x="1064" y="1460"/>
                  </a:lnTo>
                  <a:lnTo>
                    <a:pt x="1854" y="2433"/>
                  </a:lnTo>
                  <a:lnTo>
                    <a:pt x="486" y="2433"/>
                  </a:lnTo>
                  <a:cubicBezTo>
                    <a:pt x="517" y="2493"/>
                    <a:pt x="517" y="2493"/>
                    <a:pt x="517" y="2524"/>
                  </a:cubicBezTo>
                  <a:lnTo>
                    <a:pt x="1915" y="2524"/>
                  </a:lnTo>
                  <a:lnTo>
                    <a:pt x="2675" y="3436"/>
                  </a:lnTo>
                  <a:lnTo>
                    <a:pt x="821" y="3436"/>
                  </a:lnTo>
                  <a:cubicBezTo>
                    <a:pt x="851" y="3466"/>
                    <a:pt x="851" y="3466"/>
                    <a:pt x="851" y="3496"/>
                  </a:cubicBezTo>
                  <a:lnTo>
                    <a:pt x="2797" y="3496"/>
                  </a:lnTo>
                  <a:lnTo>
                    <a:pt x="3648" y="4530"/>
                  </a:lnTo>
                  <a:lnTo>
                    <a:pt x="1216" y="4530"/>
                  </a:lnTo>
                  <a:cubicBezTo>
                    <a:pt x="1246" y="4560"/>
                    <a:pt x="1246" y="4560"/>
                    <a:pt x="1246" y="4621"/>
                  </a:cubicBezTo>
                  <a:lnTo>
                    <a:pt x="3708" y="4621"/>
                  </a:lnTo>
                  <a:lnTo>
                    <a:pt x="4772" y="5898"/>
                  </a:lnTo>
                  <a:lnTo>
                    <a:pt x="1733" y="5928"/>
                  </a:lnTo>
                  <a:cubicBezTo>
                    <a:pt x="1733" y="5989"/>
                    <a:pt x="1763" y="5989"/>
                    <a:pt x="1763" y="6019"/>
                  </a:cubicBezTo>
                  <a:lnTo>
                    <a:pt x="4863" y="5989"/>
                  </a:lnTo>
                  <a:lnTo>
                    <a:pt x="5927" y="7265"/>
                  </a:lnTo>
                  <a:lnTo>
                    <a:pt x="2310" y="7296"/>
                  </a:lnTo>
                  <a:cubicBezTo>
                    <a:pt x="2310" y="7357"/>
                    <a:pt x="2341" y="7357"/>
                    <a:pt x="2341" y="7387"/>
                  </a:cubicBezTo>
                  <a:lnTo>
                    <a:pt x="5988" y="7357"/>
                  </a:lnTo>
                  <a:lnTo>
                    <a:pt x="7082" y="8724"/>
                  </a:lnTo>
                  <a:lnTo>
                    <a:pt x="2949" y="8755"/>
                  </a:lnTo>
                  <a:cubicBezTo>
                    <a:pt x="2949" y="8785"/>
                    <a:pt x="2979" y="8785"/>
                    <a:pt x="2979" y="8816"/>
                  </a:cubicBezTo>
                  <a:lnTo>
                    <a:pt x="7143" y="8785"/>
                  </a:lnTo>
                  <a:lnTo>
                    <a:pt x="8268" y="10183"/>
                  </a:lnTo>
                  <a:lnTo>
                    <a:pt x="3800" y="10244"/>
                  </a:lnTo>
                  <a:cubicBezTo>
                    <a:pt x="3800" y="10275"/>
                    <a:pt x="3830" y="10275"/>
                    <a:pt x="3830" y="10305"/>
                  </a:cubicBezTo>
                  <a:lnTo>
                    <a:pt x="8298" y="10275"/>
                  </a:lnTo>
                  <a:lnTo>
                    <a:pt x="9210" y="11369"/>
                  </a:lnTo>
                  <a:lnTo>
                    <a:pt x="4620" y="11399"/>
                  </a:lnTo>
                  <a:lnTo>
                    <a:pt x="4711" y="11490"/>
                  </a:lnTo>
                  <a:lnTo>
                    <a:pt x="9301" y="11460"/>
                  </a:lnTo>
                  <a:lnTo>
                    <a:pt x="10335" y="12706"/>
                  </a:lnTo>
                  <a:lnTo>
                    <a:pt x="5988" y="12737"/>
                  </a:lnTo>
                  <a:cubicBezTo>
                    <a:pt x="6018" y="12767"/>
                    <a:pt x="6079" y="12767"/>
                    <a:pt x="6110" y="12828"/>
                  </a:cubicBezTo>
                  <a:lnTo>
                    <a:pt x="10395" y="12767"/>
                  </a:lnTo>
                  <a:lnTo>
                    <a:pt x="10791" y="13223"/>
                  </a:lnTo>
                  <a:cubicBezTo>
                    <a:pt x="10821" y="13223"/>
                    <a:pt x="10821" y="13193"/>
                    <a:pt x="10851" y="13193"/>
                  </a:cubicBezTo>
                  <a:lnTo>
                    <a:pt x="10487" y="12706"/>
                  </a:lnTo>
                  <a:lnTo>
                    <a:pt x="11459" y="9028"/>
                  </a:lnTo>
                  <a:cubicBezTo>
                    <a:pt x="11459" y="8968"/>
                    <a:pt x="11429" y="8937"/>
                    <a:pt x="11429" y="8907"/>
                  </a:cubicBezTo>
                  <a:lnTo>
                    <a:pt x="10426" y="12676"/>
                  </a:lnTo>
                  <a:lnTo>
                    <a:pt x="9453" y="11490"/>
                  </a:lnTo>
                  <a:lnTo>
                    <a:pt x="10730" y="7569"/>
                  </a:lnTo>
                  <a:cubicBezTo>
                    <a:pt x="10730" y="7569"/>
                    <a:pt x="10699" y="7539"/>
                    <a:pt x="10699" y="7509"/>
                  </a:cubicBezTo>
                  <a:lnTo>
                    <a:pt x="9423" y="11399"/>
                  </a:lnTo>
                  <a:lnTo>
                    <a:pt x="8450" y="10244"/>
                  </a:lnTo>
                  <a:lnTo>
                    <a:pt x="9575" y="6019"/>
                  </a:lnTo>
                  <a:lnTo>
                    <a:pt x="9484" y="5928"/>
                  </a:lnTo>
                  <a:lnTo>
                    <a:pt x="8389" y="10153"/>
                  </a:lnTo>
                  <a:lnTo>
                    <a:pt x="7234" y="8755"/>
                  </a:lnTo>
                  <a:lnTo>
                    <a:pt x="8298" y="4773"/>
                  </a:lnTo>
                  <a:lnTo>
                    <a:pt x="8237" y="4682"/>
                  </a:lnTo>
                  <a:lnTo>
                    <a:pt x="7174" y="8633"/>
                  </a:lnTo>
                  <a:lnTo>
                    <a:pt x="6110" y="7357"/>
                  </a:lnTo>
                  <a:lnTo>
                    <a:pt x="7052" y="3770"/>
                  </a:lnTo>
                  <a:cubicBezTo>
                    <a:pt x="7022" y="3770"/>
                    <a:pt x="7022" y="3740"/>
                    <a:pt x="6991" y="3740"/>
                  </a:cubicBezTo>
                  <a:lnTo>
                    <a:pt x="6018" y="7265"/>
                  </a:lnTo>
                  <a:lnTo>
                    <a:pt x="4894" y="5867"/>
                  </a:lnTo>
                  <a:lnTo>
                    <a:pt x="5684" y="2828"/>
                  </a:lnTo>
                  <a:cubicBezTo>
                    <a:pt x="5654" y="2828"/>
                    <a:pt x="5654" y="2797"/>
                    <a:pt x="5623" y="2797"/>
                  </a:cubicBezTo>
                  <a:lnTo>
                    <a:pt x="4803" y="5776"/>
                  </a:lnTo>
                  <a:lnTo>
                    <a:pt x="3830" y="4621"/>
                  </a:lnTo>
                  <a:lnTo>
                    <a:pt x="3860" y="4621"/>
                  </a:lnTo>
                  <a:lnTo>
                    <a:pt x="4499" y="2129"/>
                  </a:lnTo>
                  <a:cubicBezTo>
                    <a:pt x="4468" y="2129"/>
                    <a:pt x="4468" y="2098"/>
                    <a:pt x="4438" y="2098"/>
                  </a:cubicBezTo>
                  <a:lnTo>
                    <a:pt x="3800" y="4530"/>
                  </a:lnTo>
                  <a:lnTo>
                    <a:pt x="3739" y="4530"/>
                  </a:lnTo>
                  <a:lnTo>
                    <a:pt x="2888" y="3466"/>
                  </a:lnTo>
                  <a:lnTo>
                    <a:pt x="3374" y="1581"/>
                  </a:lnTo>
                  <a:cubicBezTo>
                    <a:pt x="3344" y="1581"/>
                    <a:pt x="3344" y="1521"/>
                    <a:pt x="3283" y="1521"/>
                  </a:cubicBezTo>
                  <a:lnTo>
                    <a:pt x="2797" y="3405"/>
                  </a:lnTo>
                  <a:lnTo>
                    <a:pt x="2006" y="2433"/>
                  </a:lnTo>
                  <a:lnTo>
                    <a:pt x="2341" y="1065"/>
                  </a:lnTo>
                  <a:cubicBezTo>
                    <a:pt x="2310" y="1065"/>
                    <a:pt x="2310" y="1034"/>
                    <a:pt x="2280" y="1034"/>
                  </a:cubicBezTo>
                  <a:lnTo>
                    <a:pt x="1915" y="2372"/>
                  </a:lnTo>
                  <a:lnTo>
                    <a:pt x="1155" y="1460"/>
                  </a:lnTo>
                  <a:lnTo>
                    <a:pt x="1398" y="670"/>
                  </a:lnTo>
                  <a:cubicBezTo>
                    <a:pt x="1368" y="670"/>
                    <a:pt x="1368" y="609"/>
                    <a:pt x="1307" y="609"/>
                  </a:cubicBezTo>
                  <a:lnTo>
                    <a:pt x="1125" y="1369"/>
                  </a:lnTo>
                  <a:lnTo>
                    <a:pt x="61" y="62"/>
                  </a:lnTo>
                  <a:cubicBezTo>
                    <a:pt x="31" y="62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3959249" y="4192270"/>
            <a:ext cx="1371881" cy="1344318"/>
            <a:chOff x="3371949" y="4255495"/>
            <a:chExt cx="1371881" cy="1344318"/>
          </a:xfrm>
        </p:grpSpPr>
        <p:sp>
          <p:nvSpPr>
            <p:cNvPr id="588" name="Google Shape;588;p21"/>
            <p:cNvSpPr/>
            <p:nvPr/>
          </p:nvSpPr>
          <p:spPr>
            <a:xfrm>
              <a:off x="3788286" y="4255495"/>
              <a:ext cx="955544" cy="1344318"/>
            </a:xfrm>
            <a:custGeom>
              <a:avLst/>
              <a:gdLst/>
              <a:ahLst/>
              <a:cxnLst/>
              <a:rect l="l" t="t" r="r" b="b"/>
              <a:pathLst>
                <a:path w="12068" h="16978" extrusionOk="0">
                  <a:moveTo>
                    <a:pt x="3891" y="0"/>
                  </a:moveTo>
                  <a:cubicBezTo>
                    <a:pt x="1" y="9727"/>
                    <a:pt x="1703" y="14134"/>
                    <a:pt x="3435" y="16049"/>
                  </a:cubicBezTo>
                  <a:cubicBezTo>
                    <a:pt x="3988" y="16665"/>
                    <a:pt x="4746" y="16977"/>
                    <a:pt x="5514" y="16977"/>
                  </a:cubicBezTo>
                  <a:cubicBezTo>
                    <a:pt x="6223" y="16977"/>
                    <a:pt x="6939" y="16711"/>
                    <a:pt x="7508" y="16171"/>
                  </a:cubicBezTo>
                  <a:cubicBezTo>
                    <a:pt x="12068" y="11642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3911018" y="4255495"/>
              <a:ext cx="572946" cy="1342972"/>
            </a:xfrm>
            <a:custGeom>
              <a:avLst/>
              <a:gdLst/>
              <a:ahLst/>
              <a:cxnLst/>
              <a:rect l="l" t="t" r="r" b="b"/>
              <a:pathLst>
                <a:path w="7236" h="16961" extrusionOk="0">
                  <a:moveTo>
                    <a:pt x="2341" y="0"/>
                  </a:moveTo>
                  <a:cubicBezTo>
                    <a:pt x="2341" y="61"/>
                    <a:pt x="2311" y="61"/>
                    <a:pt x="2311" y="91"/>
                  </a:cubicBezTo>
                  <a:lnTo>
                    <a:pt x="2493" y="1793"/>
                  </a:lnTo>
                  <a:lnTo>
                    <a:pt x="1825" y="1429"/>
                  </a:lnTo>
                  <a:cubicBezTo>
                    <a:pt x="1825" y="1459"/>
                    <a:pt x="1825" y="1459"/>
                    <a:pt x="1764" y="1490"/>
                  </a:cubicBezTo>
                  <a:lnTo>
                    <a:pt x="2493" y="1915"/>
                  </a:lnTo>
                  <a:lnTo>
                    <a:pt x="2645" y="3100"/>
                  </a:lnTo>
                  <a:lnTo>
                    <a:pt x="1460" y="2401"/>
                  </a:lnTo>
                  <a:cubicBezTo>
                    <a:pt x="1460" y="2432"/>
                    <a:pt x="1460" y="2432"/>
                    <a:pt x="1429" y="2493"/>
                  </a:cubicBezTo>
                  <a:lnTo>
                    <a:pt x="2645" y="3161"/>
                  </a:lnTo>
                  <a:lnTo>
                    <a:pt x="2797" y="4377"/>
                  </a:lnTo>
                  <a:lnTo>
                    <a:pt x="1126" y="3435"/>
                  </a:lnTo>
                  <a:cubicBezTo>
                    <a:pt x="1126" y="3465"/>
                    <a:pt x="1126" y="3465"/>
                    <a:pt x="1095" y="3496"/>
                  </a:cubicBezTo>
                  <a:lnTo>
                    <a:pt x="2797" y="4499"/>
                  </a:lnTo>
                  <a:lnTo>
                    <a:pt x="2949" y="5866"/>
                  </a:lnTo>
                  <a:lnTo>
                    <a:pt x="791" y="4651"/>
                  </a:lnTo>
                  <a:cubicBezTo>
                    <a:pt x="791" y="4681"/>
                    <a:pt x="791" y="4681"/>
                    <a:pt x="761" y="4711"/>
                  </a:cubicBezTo>
                  <a:lnTo>
                    <a:pt x="2949" y="5988"/>
                  </a:lnTo>
                  <a:lnTo>
                    <a:pt x="3132" y="7508"/>
                  </a:lnTo>
                  <a:lnTo>
                    <a:pt x="457" y="5988"/>
                  </a:lnTo>
                  <a:lnTo>
                    <a:pt x="457" y="6049"/>
                  </a:lnTo>
                  <a:lnTo>
                    <a:pt x="3192" y="7599"/>
                  </a:lnTo>
                  <a:lnTo>
                    <a:pt x="3375" y="9392"/>
                  </a:lnTo>
                  <a:lnTo>
                    <a:pt x="3375" y="9392"/>
                  </a:lnTo>
                  <a:lnTo>
                    <a:pt x="183" y="7569"/>
                  </a:lnTo>
                  <a:lnTo>
                    <a:pt x="183" y="7660"/>
                  </a:lnTo>
                  <a:lnTo>
                    <a:pt x="3405" y="9484"/>
                  </a:lnTo>
                  <a:lnTo>
                    <a:pt x="3588" y="11155"/>
                  </a:lnTo>
                  <a:lnTo>
                    <a:pt x="31" y="9119"/>
                  </a:lnTo>
                  <a:lnTo>
                    <a:pt x="31" y="9210"/>
                  </a:lnTo>
                  <a:lnTo>
                    <a:pt x="3588" y="11216"/>
                  </a:lnTo>
                  <a:lnTo>
                    <a:pt x="3800" y="13009"/>
                  </a:lnTo>
                  <a:lnTo>
                    <a:pt x="1" y="10882"/>
                  </a:lnTo>
                  <a:lnTo>
                    <a:pt x="1" y="10943"/>
                  </a:lnTo>
                  <a:lnTo>
                    <a:pt x="3800" y="13101"/>
                  </a:lnTo>
                  <a:lnTo>
                    <a:pt x="3952" y="14590"/>
                  </a:lnTo>
                  <a:lnTo>
                    <a:pt x="214" y="12766"/>
                  </a:lnTo>
                  <a:lnTo>
                    <a:pt x="214" y="12766"/>
                  </a:lnTo>
                  <a:cubicBezTo>
                    <a:pt x="214" y="12797"/>
                    <a:pt x="214" y="12857"/>
                    <a:pt x="244" y="12888"/>
                  </a:cubicBezTo>
                  <a:lnTo>
                    <a:pt x="3952" y="14712"/>
                  </a:lnTo>
                  <a:lnTo>
                    <a:pt x="4135" y="16231"/>
                  </a:lnTo>
                  <a:lnTo>
                    <a:pt x="4135" y="16231"/>
                  </a:lnTo>
                  <a:lnTo>
                    <a:pt x="761" y="14316"/>
                  </a:lnTo>
                  <a:lnTo>
                    <a:pt x="761" y="14316"/>
                  </a:lnTo>
                  <a:cubicBezTo>
                    <a:pt x="761" y="14377"/>
                    <a:pt x="791" y="14408"/>
                    <a:pt x="791" y="14438"/>
                  </a:cubicBezTo>
                  <a:lnTo>
                    <a:pt x="4135" y="16353"/>
                  </a:lnTo>
                  <a:lnTo>
                    <a:pt x="4195" y="16961"/>
                  </a:lnTo>
                  <a:lnTo>
                    <a:pt x="4287" y="16961"/>
                  </a:lnTo>
                  <a:lnTo>
                    <a:pt x="4195" y="16383"/>
                  </a:lnTo>
                  <a:lnTo>
                    <a:pt x="7235" y="13313"/>
                  </a:lnTo>
                  <a:lnTo>
                    <a:pt x="7235" y="13192"/>
                  </a:lnTo>
                  <a:lnTo>
                    <a:pt x="4195" y="16262"/>
                  </a:lnTo>
                  <a:lnTo>
                    <a:pt x="4013" y="14681"/>
                  </a:lnTo>
                  <a:lnTo>
                    <a:pt x="7235" y="11398"/>
                  </a:lnTo>
                  <a:lnTo>
                    <a:pt x="7235" y="11277"/>
                  </a:lnTo>
                  <a:lnTo>
                    <a:pt x="4013" y="14560"/>
                  </a:lnTo>
                  <a:lnTo>
                    <a:pt x="3861" y="13101"/>
                  </a:lnTo>
                  <a:lnTo>
                    <a:pt x="7022" y="9909"/>
                  </a:lnTo>
                  <a:cubicBezTo>
                    <a:pt x="7022" y="9879"/>
                    <a:pt x="7022" y="9848"/>
                    <a:pt x="6992" y="9848"/>
                  </a:cubicBezTo>
                  <a:lnTo>
                    <a:pt x="3831" y="13040"/>
                  </a:lnTo>
                  <a:lnTo>
                    <a:pt x="3648" y="11246"/>
                  </a:lnTo>
                  <a:lnTo>
                    <a:pt x="6566" y="8298"/>
                  </a:lnTo>
                  <a:cubicBezTo>
                    <a:pt x="6566" y="8237"/>
                    <a:pt x="6566" y="8237"/>
                    <a:pt x="6536" y="8207"/>
                  </a:cubicBezTo>
                  <a:lnTo>
                    <a:pt x="3648" y="11125"/>
                  </a:lnTo>
                  <a:lnTo>
                    <a:pt x="3436" y="9392"/>
                  </a:lnTo>
                  <a:lnTo>
                    <a:pt x="6019" y="6809"/>
                  </a:lnTo>
                  <a:cubicBezTo>
                    <a:pt x="6019" y="6778"/>
                    <a:pt x="5989" y="6778"/>
                    <a:pt x="5989" y="6718"/>
                  </a:cubicBezTo>
                  <a:lnTo>
                    <a:pt x="3436" y="9301"/>
                  </a:lnTo>
                  <a:lnTo>
                    <a:pt x="3253" y="7629"/>
                  </a:lnTo>
                  <a:lnTo>
                    <a:pt x="5411" y="5441"/>
                  </a:lnTo>
                  <a:cubicBezTo>
                    <a:pt x="5411" y="5411"/>
                    <a:pt x="5381" y="5411"/>
                    <a:pt x="5381" y="5350"/>
                  </a:cubicBezTo>
                  <a:lnTo>
                    <a:pt x="3223" y="7538"/>
                  </a:lnTo>
                  <a:lnTo>
                    <a:pt x="3040" y="5897"/>
                  </a:lnTo>
                  <a:lnTo>
                    <a:pt x="4773" y="4134"/>
                  </a:lnTo>
                  <a:cubicBezTo>
                    <a:pt x="4773" y="4104"/>
                    <a:pt x="4743" y="4104"/>
                    <a:pt x="4743" y="4073"/>
                  </a:cubicBezTo>
                  <a:lnTo>
                    <a:pt x="3040" y="5806"/>
                  </a:lnTo>
                  <a:lnTo>
                    <a:pt x="2888" y="4499"/>
                  </a:lnTo>
                  <a:lnTo>
                    <a:pt x="4256" y="3131"/>
                  </a:lnTo>
                  <a:cubicBezTo>
                    <a:pt x="4256" y="3070"/>
                    <a:pt x="4195" y="3070"/>
                    <a:pt x="4195" y="3040"/>
                  </a:cubicBezTo>
                  <a:lnTo>
                    <a:pt x="2888" y="4377"/>
                  </a:lnTo>
                  <a:lnTo>
                    <a:pt x="2736" y="3192"/>
                  </a:lnTo>
                  <a:lnTo>
                    <a:pt x="3709" y="2219"/>
                  </a:lnTo>
                  <a:cubicBezTo>
                    <a:pt x="3709" y="2158"/>
                    <a:pt x="3679" y="2158"/>
                    <a:pt x="3679" y="2128"/>
                  </a:cubicBezTo>
                  <a:lnTo>
                    <a:pt x="2736" y="3070"/>
                  </a:lnTo>
                  <a:lnTo>
                    <a:pt x="2585" y="1824"/>
                  </a:lnTo>
                  <a:lnTo>
                    <a:pt x="3162" y="1277"/>
                  </a:lnTo>
                  <a:cubicBezTo>
                    <a:pt x="3162" y="1216"/>
                    <a:pt x="3101" y="1216"/>
                    <a:pt x="3101" y="1186"/>
                  </a:cubicBezTo>
                  <a:lnTo>
                    <a:pt x="2585" y="1733"/>
                  </a:lnTo>
                  <a:lnTo>
                    <a:pt x="2402" y="91"/>
                  </a:lnTo>
                  <a:cubicBezTo>
                    <a:pt x="2341" y="31"/>
                    <a:pt x="2341" y="0"/>
                    <a:pt x="2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3371949" y="4578002"/>
              <a:ext cx="815950" cy="927435"/>
            </a:xfrm>
            <a:custGeom>
              <a:avLst/>
              <a:gdLst/>
              <a:ahLst/>
              <a:cxnLst/>
              <a:rect l="l" t="t" r="r" b="b"/>
              <a:pathLst>
                <a:path w="10305" h="11713" extrusionOk="0">
                  <a:moveTo>
                    <a:pt x="0" y="0"/>
                  </a:moveTo>
                  <a:lnTo>
                    <a:pt x="0" y="0"/>
                  </a:lnTo>
                  <a:cubicBezTo>
                    <a:pt x="912" y="8450"/>
                    <a:pt x="3830" y="10912"/>
                    <a:pt x="5806" y="11581"/>
                  </a:cubicBezTo>
                  <a:cubicBezTo>
                    <a:pt x="6061" y="11670"/>
                    <a:pt x="6322" y="11713"/>
                    <a:pt x="6578" y="11713"/>
                  </a:cubicBezTo>
                  <a:cubicBezTo>
                    <a:pt x="7542" y="11713"/>
                    <a:pt x="8442" y="11113"/>
                    <a:pt x="8754" y="10152"/>
                  </a:cubicBezTo>
                  <a:cubicBezTo>
                    <a:pt x="10304" y="516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3371949" y="4575548"/>
              <a:ext cx="683561" cy="907403"/>
            </a:xfrm>
            <a:custGeom>
              <a:avLst/>
              <a:gdLst/>
              <a:ahLst/>
              <a:cxnLst/>
              <a:rect l="l" t="t" r="r" b="b"/>
              <a:pathLst>
                <a:path w="8633" h="11460" extrusionOk="0">
                  <a:moveTo>
                    <a:pt x="0" y="1"/>
                  </a:moveTo>
                  <a:lnTo>
                    <a:pt x="0" y="62"/>
                  </a:lnTo>
                  <a:lnTo>
                    <a:pt x="791" y="1217"/>
                  </a:lnTo>
                  <a:lnTo>
                    <a:pt x="152" y="1217"/>
                  </a:lnTo>
                  <a:lnTo>
                    <a:pt x="152" y="1277"/>
                  </a:lnTo>
                  <a:lnTo>
                    <a:pt x="851" y="1277"/>
                  </a:lnTo>
                  <a:lnTo>
                    <a:pt x="1368" y="2098"/>
                  </a:lnTo>
                  <a:lnTo>
                    <a:pt x="274" y="2037"/>
                  </a:lnTo>
                  <a:lnTo>
                    <a:pt x="274" y="2128"/>
                  </a:lnTo>
                  <a:lnTo>
                    <a:pt x="1398" y="2159"/>
                  </a:lnTo>
                  <a:lnTo>
                    <a:pt x="1976" y="3010"/>
                  </a:lnTo>
                  <a:lnTo>
                    <a:pt x="1976" y="3010"/>
                  </a:lnTo>
                  <a:lnTo>
                    <a:pt x="426" y="2949"/>
                  </a:lnTo>
                  <a:lnTo>
                    <a:pt x="426" y="3040"/>
                  </a:lnTo>
                  <a:lnTo>
                    <a:pt x="2006" y="3071"/>
                  </a:lnTo>
                  <a:lnTo>
                    <a:pt x="2675" y="3983"/>
                  </a:lnTo>
                  <a:lnTo>
                    <a:pt x="2675" y="3983"/>
                  </a:lnTo>
                  <a:lnTo>
                    <a:pt x="639" y="3952"/>
                  </a:lnTo>
                  <a:lnTo>
                    <a:pt x="639" y="4013"/>
                  </a:lnTo>
                  <a:lnTo>
                    <a:pt x="2705" y="4043"/>
                  </a:lnTo>
                  <a:lnTo>
                    <a:pt x="3405" y="5077"/>
                  </a:lnTo>
                  <a:lnTo>
                    <a:pt x="912" y="5046"/>
                  </a:lnTo>
                  <a:lnTo>
                    <a:pt x="912" y="5107"/>
                  </a:lnTo>
                  <a:lnTo>
                    <a:pt x="3465" y="5168"/>
                  </a:lnTo>
                  <a:lnTo>
                    <a:pt x="4286" y="6323"/>
                  </a:lnTo>
                  <a:lnTo>
                    <a:pt x="4286" y="6323"/>
                  </a:lnTo>
                  <a:lnTo>
                    <a:pt x="1338" y="6262"/>
                  </a:lnTo>
                  <a:lnTo>
                    <a:pt x="1338" y="6262"/>
                  </a:lnTo>
                  <a:cubicBezTo>
                    <a:pt x="1338" y="6293"/>
                    <a:pt x="1338" y="6293"/>
                    <a:pt x="1368" y="6323"/>
                  </a:cubicBezTo>
                  <a:lnTo>
                    <a:pt x="4377" y="6414"/>
                  </a:lnTo>
                  <a:lnTo>
                    <a:pt x="5137" y="7508"/>
                  </a:lnTo>
                  <a:lnTo>
                    <a:pt x="1824" y="7448"/>
                  </a:lnTo>
                  <a:lnTo>
                    <a:pt x="1824" y="7448"/>
                  </a:lnTo>
                  <a:cubicBezTo>
                    <a:pt x="1824" y="7478"/>
                    <a:pt x="1854" y="7478"/>
                    <a:pt x="1854" y="7508"/>
                  </a:cubicBezTo>
                  <a:lnTo>
                    <a:pt x="5198" y="7600"/>
                  </a:lnTo>
                  <a:lnTo>
                    <a:pt x="6049" y="8815"/>
                  </a:lnTo>
                  <a:lnTo>
                    <a:pt x="2493" y="8724"/>
                  </a:lnTo>
                  <a:lnTo>
                    <a:pt x="2493" y="8724"/>
                  </a:lnTo>
                  <a:cubicBezTo>
                    <a:pt x="2493" y="8755"/>
                    <a:pt x="2553" y="8755"/>
                    <a:pt x="2553" y="8815"/>
                  </a:cubicBezTo>
                  <a:lnTo>
                    <a:pt x="6079" y="8876"/>
                  </a:lnTo>
                  <a:lnTo>
                    <a:pt x="6748" y="9879"/>
                  </a:lnTo>
                  <a:lnTo>
                    <a:pt x="3405" y="9970"/>
                  </a:lnTo>
                  <a:cubicBezTo>
                    <a:pt x="3405" y="10031"/>
                    <a:pt x="3465" y="10031"/>
                    <a:pt x="3465" y="10062"/>
                  </a:cubicBezTo>
                  <a:lnTo>
                    <a:pt x="6809" y="9940"/>
                  </a:lnTo>
                  <a:lnTo>
                    <a:pt x="7508" y="10974"/>
                  </a:lnTo>
                  <a:lnTo>
                    <a:pt x="4377" y="10882"/>
                  </a:lnTo>
                  <a:lnTo>
                    <a:pt x="4377" y="10882"/>
                  </a:lnTo>
                  <a:cubicBezTo>
                    <a:pt x="4408" y="10943"/>
                    <a:pt x="4438" y="10943"/>
                    <a:pt x="4438" y="10974"/>
                  </a:cubicBezTo>
                  <a:lnTo>
                    <a:pt x="7569" y="11034"/>
                  </a:lnTo>
                  <a:lnTo>
                    <a:pt x="7873" y="11460"/>
                  </a:lnTo>
                  <a:lnTo>
                    <a:pt x="7903" y="11429"/>
                  </a:lnTo>
                  <a:lnTo>
                    <a:pt x="7630" y="11034"/>
                  </a:lnTo>
                  <a:lnTo>
                    <a:pt x="8633" y="7691"/>
                  </a:lnTo>
                  <a:cubicBezTo>
                    <a:pt x="8633" y="7660"/>
                    <a:pt x="8572" y="7630"/>
                    <a:pt x="8572" y="7600"/>
                  </a:cubicBezTo>
                  <a:lnTo>
                    <a:pt x="7599" y="10974"/>
                  </a:lnTo>
                  <a:lnTo>
                    <a:pt x="6839" y="9910"/>
                  </a:lnTo>
                  <a:lnTo>
                    <a:pt x="7903" y="6323"/>
                  </a:lnTo>
                  <a:cubicBezTo>
                    <a:pt x="7903" y="6293"/>
                    <a:pt x="7873" y="6293"/>
                    <a:pt x="7873" y="6262"/>
                  </a:cubicBezTo>
                  <a:lnTo>
                    <a:pt x="6809" y="9819"/>
                  </a:lnTo>
                  <a:lnTo>
                    <a:pt x="6140" y="8876"/>
                  </a:lnTo>
                  <a:lnTo>
                    <a:pt x="7174" y="5381"/>
                  </a:lnTo>
                  <a:lnTo>
                    <a:pt x="7143" y="5350"/>
                  </a:lnTo>
                  <a:lnTo>
                    <a:pt x="6110" y="8815"/>
                  </a:lnTo>
                  <a:lnTo>
                    <a:pt x="5289" y="7630"/>
                  </a:lnTo>
                  <a:lnTo>
                    <a:pt x="6231" y="4408"/>
                  </a:lnTo>
                  <a:lnTo>
                    <a:pt x="6201" y="4347"/>
                  </a:lnTo>
                  <a:lnTo>
                    <a:pt x="5228" y="7539"/>
                  </a:lnTo>
                  <a:lnTo>
                    <a:pt x="4438" y="6384"/>
                  </a:lnTo>
                  <a:lnTo>
                    <a:pt x="5289" y="3527"/>
                  </a:lnTo>
                  <a:lnTo>
                    <a:pt x="5228" y="3496"/>
                  </a:lnTo>
                  <a:lnTo>
                    <a:pt x="4408" y="6293"/>
                  </a:lnTo>
                  <a:lnTo>
                    <a:pt x="3648" y="5198"/>
                  </a:lnTo>
                  <a:lnTo>
                    <a:pt x="4377" y="2797"/>
                  </a:lnTo>
                  <a:lnTo>
                    <a:pt x="4316" y="2767"/>
                  </a:lnTo>
                  <a:lnTo>
                    <a:pt x="3648" y="5107"/>
                  </a:lnTo>
                  <a:lnTo>
                    <a:pt x="2888" y="4013"/>
                  </a:lnTo>
                  <a:lnTo>
                    <a:pt x="3465" y="2128"/>
                  </a:lnTo>
                  <a:lnTo>
                    <a:pt x="3405" y="2068"/>
                  </a:lnTo>
                  <a:lnTo>
                    <a:pt x="2857" y="3983"/>
                  </a:lnTo>
                  <a:lnTo>
                    <a:pt x="2250" y="3101"/>
                  </a:lnTo>
                  <a:lnTo>
                    <a:pt x="2705" y="1612"/>
                  </a:lnTo>
                  <a:lnTo>
                    <a:pt x="2645" y="1581"/>
                  </a:lnTo>
                  <a:lnTo>
                    <a:pt x="2250" y="3040"/>
                  </a:lnTo>
                  <a:lnTo>
                    <a:pt x="1702" y="2220"/>
                  </a:lnTo>
                  <a:lnTo>
                    <a:pt x="2006" y="1156"/>
                  </a:lnTo>
                  <a:lnTo>
                    <a:pt x="1976" y="1125"/>
                  </a:lnTo>
                  <a:lnTo>
                    <a:pt x="1672" y="2189"/>
                  </a:lnTo>
                  <a:lnTo>
                    <a:pt x="1094" y="1369"/>
                  </a:lnTo>
                  <a:lnTo>
                    <a:pt x="1064" y="609"/>
                  </a:lnTo>
                  <a:lnTo>
                    <a:pt x="1034" y="578"/>
                  </a:lnTo>
                  <a:lnTo>
                    <a:pt x="821" y="1125"/>
                  </a:lnTo>
                  <a:lnTo>
                    <a:pt x="61" y="31"/>
                  </a:lnTo>
                  <a:cubicBezTo>
                    <a:pt x="3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21"/>
          <p:cNvGrpSpPr/>
          <p:nvPr/>
        </p:nvGrpSpPr>
        <p:grpSpPr>
          <a:xfrm rot="2962543" flipH="1">
            <a:off x="1192568" y="4021000"/>
            <a:ext cx="404375" cy="175226"/>
            <a:chOff x="1460980" y="4009635"/>
            <a:chExt cx="404372" cy="175225"/>
          </a:xfrm>
        </p:grpSpPr>
        <p:sp>
          <p:nvSpPr>
            <p:cNvPr id="593" name="Google Shape;593;p21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21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595" name="Google Shape;595;p21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1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1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1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1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0" name="Google Shape;600;p21"/>
          <p:cNvGrpSpPr/>
          <p:nvPr/>
        </p:nvGrpSpPr>
        <p:grpSpPr>
          <a:xfrm rot="-2870955">
            <a:off x="8254931" y="3481205"/>
            <a:ext cx="404382" cy="175230"/>
            <a:chOff x="1460980" y="4009635"/>
            <a:chExt cx="404372" cy="175225"/>
          </a:xfrm>
        </p:grpSpPr>
        <p:sp>
          <p:nvSpPr>
            <p:cNvPr id="601" name="Google Shape;601;p21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2" name="Google Shape;602;p21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603" name="Google Shape;603;p21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1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1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1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8" name="Google Shape;608;p21"/>
          <p:cNvGrpSpPr/>
          <p:nvPr/>
        </p:nvGrpSpPr>
        <p:grpSpPr>
          <a:xfrm rot="-2870955">
            <a:off x="251556" y="1988155"/>
            <a:ext cx="404382" cy="175230"/>
            <a:chOff x="1460980" y="4009635"/>
            <a:chExt cx="404372" cy="175225"/>
          </a:xfrm>
        </p:grpSpPr>
        <p:sp>
          <p:nvSpPr>
            <p:cNvPr id="609" name="Google Shape;609;p21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0" name="Google Shape;610;p21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611" name="Google Shape;611;p21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1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1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1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1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6" name="Google Shape;616;p21"/>
          <p:cNvGrpSpPr/>
          <p:nvPr/>
        </p:nvGrpSpPr>
        <p:grpSpPr>
          <a:xfrm rot="2870955" flipH="1">
            <a:off x="8529681" y="2378305"/>
            <a:ext cx="404382" cy="175230"/>
            <a:chOff x="1460980" y="4009635"/>
            <a:chExt cx="404372" cy="175225"/>
          </a:xfrm>
        </p:grpSpPr>
        <p:sp>
          <p:nvSpPr>
            <p:cNvPr id="617" name="Google Shape;617;p21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8" name="Google Shape;618;p21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619" name="Google Shape;619;p21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4" name="Google Shape;624;p21"/>
          <p:cNvSpPr/>
          <p:nvPr/>
        </p:nvSpPr>
        <p:spPr>
          <a:xfrm>
            <a:off x="133986" y="3094687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1"/>
          <p:cNvSpPr/>
          <p:nvPr/>
        </p:nvSpPr>
        <p:spPr>
          <a:xfrm>
            <a:off x="253096" y="2606199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1"/>
          <p:cNvSpPr/>
          <p:nvPr/>
        </p:nvSpPr>
        <p:spPr>
          <a:xfrm flipH="1">
            <a:off x="8793676" y="3777525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1"/>
          <p:cNvSpPr/>
          <p:nvPr/>
        </p:nvSpPr>
        <p:spPr>
          <a:xfrm flipH="1">
            <a:off x="8932536" y="278133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bg>
      <p:bgPr>
        <a:solidFill>
          <a:schemeClr val="accent3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4"/>
          <p:cNvSpPr txBox="1">
            <a:spLocks noGrp="1"/>
          </p:cNvSpPr>
          <p:nvPr>
            <p:ph type="title"/>
          </p:nvPr>
        </p:nvSpPr>
        <p:spPr>
          <a:xfrm>
            <a:off x="2595375" y="445025"/>
            <a:ext cx="582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4"/>
          <p:cNvSpPr txBox="1">
            <a:spLocks noGrp="1"/>
          </p:cNvSpPr>
          <p:nvPr>
            <p:ph type="subTitle" idx="1"/>
          </p:nvPr>
        </p:nvSpPr>
        <p:spPr>
          <a:xfrm>
            <a:off x="3038300" y="2308625"/>
            <a:ext cx="2356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4"/>
          <p:cNvSpPr txBox="1">
            <a:spLocks noGrp="1"/>
          </p:cNvSpPr>
          <p:nvPr>
            <p:ph type="subTitle" idx="2"/>
          </p:nvPr>
        </p:nvSpPr>
        <p:spPr>
          <a:xfrm>
            <a:off x="5797499" y="2308625"/>
            <a:ext cx="2356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4"/>
          <p:cNvSpPr txBox="1">
            <a:spLocks noGrp="1"/>
          </p:cNvSpPr>
          <p:nvPr>
            <p:ph type="subTitle" idx="3"/>
          </p:nvPr>
        </p:nvSpPr>
        <p:spPr>
          <a:xfrm>
            <a:off x="3038300" y="3742025"/>
            <a:ext cx="2356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24"/>
          <p:cNvSpPr txBox="1">
            <a:spLocks noGrp="1"/>
          </p:cNvSpPr>
          <p:nvPr>
            <p:ph type="subTitle" idx="4"/>
          </p:nvPr>
        </p:nvSpPr>
        <p:spPr>
          <a:xfrm>
            <a:off x="5797499" y="3742025"/>
            <a:ext cx="2356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4"/>
          <p:cNvSpPr txBox="1">
            <a:spLocks noGrp="1"/>
          </p:cNvSpPr>
          <p:nvPr>
            <p:ph type="subTitle" idx="5"/>
          </p:nvPr>
        </p:nvSpPr>
        <p:spPr>
          <a:xfrm>
            <a:off x="3038300" y="2025025"/>
            <a:ext cx="235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2" name="Google Shape;712;p24"/>
          <p:cNvSpPr txBox="1">
            <a:spLocks noGrp="1"/>
          </p:cNvSpPr>
          <p:nvPr>
            <p:ph type="subTitle" idx="6"/>
          </p:nvPr>
        </p:nvSpPr>
        <p:spPr>
          <a:xfrm>
            <a:off x="3038300" y="3458500"/>
            <a:ext cx="235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3" name="Google Shape;713;p24"/>
          <p:cNvSpPr txBox="1">
            <a:spLocks noGrp="1"/>
          </p:cNvSpPr>
          <p:nvPr>
            <p:ph type="subTitle" idx="7"/>
          </p:nvPr>
        </p:nvSpPr>
        <p:spPr>
          <a:xfrm>
            <a:off x="5797495" y="2025025"/>
            <a:ext cx="235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4" name="Google Shape;714;p24"/>
          <p:cNvSpPr txBox="1">
            <a:spLocks noGrp="1"/>
          </p:cNvSpPr>
          <p:nvPr>
            <p:ph type="subTitle" idx="8"/>
          </p:nvPr>
        </p:nvSpPr>
        <p:spPr>
          <a:xfrm>
            <a:off x="5797495" y="3458500"/>
            <a:ext cx="235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5" name="Google Shape;715;p24"/>
          <p:cNvSpPr/>
          <p:nvPr/>
        </p:nvSpPr>
        <p:spPr>
          <a:xfrm>
            <a:off x="-228193" y="-460923"/>
            <a:ext cx="3732975" cy="6314075"/>
          </a:xfrm>
          <a:custGeom>
            <a:avLst/>
            <a:gdLst/>
            <a:ahLst/>
            <a:cxnLst/>
            <a:rect l="l" t="t" r="r" b="b"/>
            <a:pathLst>
              <a:path w="149319" h="252563" extrusionOk="0">
                <a:moveTo>
                  <a:pt x="84631" y="19208"/>
                </a:moveTo>
                <a:cubicBezTo>
                  <a:pt x="82932" y="22464"/>
                  <a:pt x="78151" y="27073"/>
                  <a:pt x="77836" y="33176"/>
                </a:cubicBezTo>
                <a:cubicBezTo>
                  <a:pt x="77521" y="39279"/>
                  <a:pt x="80289" y="47647"/>
                  <a:pt x="82743" y="55826"/>
                </a:cubicBezTo>
                <a:cubicBezTo>
                  <a:pt x="85197" y="64005"/>
                  <a:pt x="89412" y="73443"/>
                  <a:pt x="92558" y="82251"/>
                </a:cubicBezTo>
                <a:cubicBezTo>
                  <a:pt x="95704" y="91060"/>
                  <a:pt x="100424" y="99680"/>
                  <a:pt x="101619" y="108677"/>
                </a:cubicBezTo>
                <a:cubicBezTo>
                  <a:pt x="102815" y="117674"/>
                  <a:pt x="101556" y="127112"/>
                  <a:pt x="99731" y="136235"/>
                </a:cubicBezTo>
                <a:cubicBezTo>
                  <a:pt x="97906" y="145358"/>
                  <a:pt x="92810" y="153978"/>
                  <a:pt x="90671" y="163415"/>
                </a:cubicBezTo>
                <a:cubicBezTo>
                  <a:pt x="88532" y="172853"/>
                  <a:pt x="86015" y="184995"/>
                  <a:pt x="86896" y="192860"/>
                </a:cubicBezTo>
                <a:cubicBezTo>
                  <a:pt x="87777" y="200725"/>
                  <a:pt x="87148" y="205444"/>
                  <a:pt x="95956" y="210603"/>
                </a:cubicBezTo>
                <a:cubicBezTo>
                  <a:pt x="104765" y="215762"/>
                  <a:pt x="132763" y="219978"/>
                  <a:pt x="139747" y="223816"/>
                </a:cubicBezTo>
                <a:cubicBezTo>
                  <a:pt x="146731" y="227654"/>
                  <a:pt x="157930" y="231869"/>
                  <a:pt x="137859" y="233631"/>
                </a:cubicBezTo>
                <a:cubicBezTo>
                  <a:pt x="117788" y="235393"/>
                  <a:pt x="41407" y="233820"/>
                  <a:pt x="19323" y="234386"/>
                </a:cubicBezTo>
                <a:cubicBezTo>
                  <a:pt x="-2761" y="234952"/>
                  <a:pt x="7369" y="273127"/>
                  <a:pt x="5355" y="237028"/>
                </a:cubicBezTo>
                <a:cubicBezTo>
                  <a:pt x="3342" y="200929"/>
                  <a:pt x="-6537" y="55024"/>
                  <a:pt x="7242" y="17793"/>
                </a:cubicBezTo>
                <a:cubicBezTo>
                  <a:pt x="21021" y="-19438"/>
                  <a:pt x="75130" y="13404"/>
                  <a:pt x="88028" y="13640"/>
                </a:cubicBezTo>
                <a:cubicBezTo>
                  <a:pt x="100926" y="13876"/>
                  <a:pt x="86330" y="15952"/>
                  <a:pt x="84631" y="192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716" name="Google Shape;716;p24"/>
          <p:cNvGrpSpPr/>
          <p:nvPr/>
        </p:nvGrpSpPr>
        <p:grpSpPr>
          <a:xfrm rot="-1173934">
            <a:off x="-570675" y="3868346"/>
            <a:ext cx="1437031" cy="1471644"/>
            <a:chOff x="0" y="3636926"/>
            <a:chExt cx="1436968" cy="1471580"/>
          </a:xfrm>
        </p:grpSpPr>
        <p:sp>
          <p:nvSpPr>
            <p:cNvPr id="717" name="Google Shape;717;p24"/>
            <p:cNvSpPr/>
            <p:nvPr/>
          </p:nvSpPr>
          <p:spPr>
            <a:xfrm>
              <a:off x="0" y="3636926"/>
              <a:ext cx="1104799" cy="1290872"/>
            </a:xfrm>
            <a:custGeom>
              <a:avLst/>
              <a:gdLst/>
              <a:ahLst/>
              <a:cxnLst/>
              <a:rect l="l" t="t" r="r" b="b"/>
              <a:pathLst>
                <a:path w="13953" h="16303" extrusionOk="0">
                  <a:moveTo>
                    <a:pt x="13952" y="0"/>
                  </a:moveTo>
                  <a:cubicBezTo>
                    <a:pt x="13952" y="1"/>
                    <a:pt x="1" y="7417"/>
                    <a:pt x="2250" y="14195"/>
                  </a:cubicBezTo>
                  <a:cubicBezTo>
                    <a:pt x="2679" y="15483"/>
                    <a:pt x="3932" y="16303"/>
                    <a:pt x="5230" y="16303"/>
                  </a:cubicBezTo>
                  <a:cubicBezTo>
                    <a:pt x="5586" y="16303"/>
                    <a:pt x="5946" y="16241"/>
                    <a:pt x="6293" y="16110"/>
                  </a:cubicBezTo>
                  <a:cubicBezTo>
                    <a:pt x="8998" y="15077"/>
                    <a:pt x="12919" y="11581"/>
                    <a:pt x="13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192570" y="3636926"/>
              <a:ext cx="914608" cy="1244314"/>
            </a:xfrm>
            <a:custGeom>
              <a:avLst/>
              <a:gdLst/>
              <a:ahLst/>
              <a:cxnLst/>
              <a:rect l="l" t="t" r="r" b="b"/>
              <a:pathLst>
                <a:path w="11551" h="15715" extrusionOk="0">
                  <a:moveTo>
                    <a:pt x="11551" y="0"/>
                  </a:moveTo>
                  <a:cubicBezTo>
                    <a:pt x="11551" y="0"/>
                    <a:pt x="11520" y="0"/>
                    <a:pt x="11460" y="31"/>
                  </a:cubicBezTo>
                  <a:lnTo>
                    <a:pt x="10457" y="1551"/>
                  </a:lnTo>
                  <a:lnTo>
                    <a:pt x="10183" y="760"/>
                  </a:lnTo>
                  <a:cubicBezTo>
                    <a:pt x="10153" y="760"/>
                    <a:pt x="10153" y="791"/>
                    <a:pt x="10092" y="791"/>
                  </a:cubicBezTo>
                  <a:lnTo>
                    <a:pt x="10365" y="1551"/>
                  </a:lnTo>
                  <a:lnTo>
                    <a:pt x="9606" y="2736"/>
                  </a:lnTo>
                  <a:lnTo>
                    <a:pt x="9150" y="1277"/>
                  </a:lnTo>
                  <a:cubicBezTo>
                    <a:pt x="9119" y="1277"/>
                    <a:pt x="9119" y="1307"/>
                    <a:pt x="9058" y="1307"/>
                  </a:cubicBezTo>
                  <a:lnTo>
                    <a:pt x="9514" y="2797"/>
                  </a:lnTo>
                  <a:lnTo>
                    <a:pt x="8815" y="3891"/>
                  </a:lnTo>
                  <a:lnTo>
                    <a:pt x="8147" y="1915"/>
                  </a:lnTo>
                  <a:cubicBezTo>
                    <a:pt x="8116" y="1915"/>
                    <a:pt x="8116" y="1976"/>
                    <a:pt x="8086" y="1976"/>
                  </a:cubicBezTo>
                  <a:lnTo>
                    <a:pt x="8724" y="4013"/>
                  </a:lnTo>
                  <a:lnTo>
                    <a:pt x="7934" y="5229"/>
                  </a:lnTo>
                  <a:lnTo>
                    <a:pt x="7083" y="2645"/>
                  </a:lnTo>
                  <a:cubicBezTo>
                    <a:pt x="7052" y="2645"/>
                    <a:pt x="7052" y="2675"/>
                    <a:pt x="7022" y="2675"/>
                  </a:cubicBezTo>
                  <a:lnTo>
                    <a:pt x="7843" y="5320"/>
                  </a:lnTo>
                  <a:lnTo>
                    <a:pt x="6840" y="6870"/>
                  </a:lnTo>
                  <a:lnTo>
                    <a:pt x="5806" y="3648"/>
                  </a:lnTo>
                  <a:lnTo>
                    <a:pt x="5715" y="3709"/>
                  </a:lnTo>
                  <a:lnTo>
                    <a:pt x="6779" y="6991"/>
                  </a:lnTo>
                  <a:lnTo>
                    <a:pt x="6840" y="6991"/>
                  </a:lnTo>
                  <a:lnTo>
                    <a:pt x="5806" y="8542"/>
                  </a:lnTo>
                  <a:lnTo>
                    <a:pt x="4590" y="4712"/>
                  </a:lnTo>
                  <a:lnTo>
                    <a:pt x="4499" y="4773"/>
                  </a:lnTo>
                  <a:lnTo>
                    <a:pt x="5776" y="8663"/>
                  </a:lnTo>
                  <a:lnTo>
                    <a:pt x="4712" y="10274"/>
                  </a:lnTo>
                  <a:lnTo>
                    <a:pt x="3314" y="5928"/>
                  </a:lnTo>
                  <a:lnTo>
                    <a:pt x="3222" y="5988"/>
                  </a:lnTo>
                  <a:lnTo>
                    <a:pt x="4621" y="10396"/>
                  </a:lnTo>
                  <a:lnTo>
                    <a:pt x="3526" y="12068"/>
                  </a:lnTo>
                  <a:lnTo>
                    <a:pt x="2007" y="7326"/>
                  </a:lnTo>
                  <a:lnTo>
                    <a:pt x="1946" y="7387"/>
                  </a:lnTo>
                  <a:lnTo>
                    <a:pt x="3466" y="12159"/>
                  </a:lnTo>
                  <a:lnTo>
                    <a:pt x="2584" y="13466"/>
                  </a:lnTo>
                  <a:lnTo>
                    <a:pt x="1034" y="8602"/>
                  </a:lnTo>
                  <a:cubicBezTo>
                    <a:pt x="973" y="8602"/>
                    <a:pt x="973" y="8663"/>
                    <a:pt x="943" y="8694"/>
                  </a:cubicBezTo>
                  <a:lnTo>
                    <a:pt x="2493" y="13557"/>
                  </a:lnTo>
                  <a:lnTo>
                    <a:pt x="1520" y="15077"/>
                  </a:lnTo>
                  <a:lnTo>
                    <a:pt x="31" y="10487"/>
                  </a:lnTo>
                  <a:cubicBezTo>
                    <a:pt x="31" y="10517"/>
                    <a:pt x="1" y="10548"/>
                    <a:pt x="1" y="10578"/>
                  </a:cubicBezTo>
                  <a:lnTo>
                    <a:pt x="1429" y="15137"/>
                  </a:lnTo>
                  <a:lnTo>
                    <a:pt x="1095" y="15685"/>
                  </a:lnTo>
                  <a:cubicBezTo>
                    <a:pt x="1125" y="15685"/>
                    <a:pt x="1125" y="15715"/>
                    <a:pt x="1186" y="15715"/>
                  </a:cubicBezTo>
                  <a:lnTo>
                    <a:pt x="1551" y="15137"/>
                  </a:lnTo>
                  <a:lnTo>
                    <a:pt x="5806" y="14955"/>
                  </a:lnTo>
                  <a:cubicBezTo>
                    <a:pt x="5836" y="14955"/>
                    <a:pt x="5897" y="14925"/>
                    <a:pt x="5928" y="14894"/>
                  </a:cubicBezTo>
                  <a:lnTo>
                    <a:pt x="5928" y="14894"/>
                  </a:lnTo>
                  <a:lnTo>
                    <a:pt x="1642" y="15077"/>
                  </a:lnTo>
                  <a:lnTo>
                    <a:pt x="2584" y="13618"/>
                  </a:lnTo>
                  <a:lnTo>
                    <a:pt x="7144" y="13678"/>
                  </a:lnTo>
                  <a:cubicBezTo>
                    <a:pt x="7174" y="13678"/>
                    <a:pt x="7174" y="13618"/>
                    <a:pt x="7204" y="13587"/>
                  </a:cubicBezTo>
                  <a:lnTo>
                    <a:pt x="2615" y="13557"/>
                  </a:lnTo>
                  <a:lnTo>
                    <a:pt x="3526" y="12159"/>
                  </a:lnTo>
                  <a:lnTo>
                    <a:pt x="8390" y="11916"/>
                  </a:lnTo>
                  <a:cubicBezTo>
                    <a:pt x="8390" y="11916"/>
                    <a:pt x="8420" y="11885"/>
                    <a:pt x="8420" y="11855"/>
                  </a:cubicBezTo>
                  <a:lnTo>
                    <a:pt x="8420" y="11855"/>
                  </a:lnTo>
                  <a:lnTo>
                    <a:pt x="3618" y="12068"/>
                  </a:lnTo>
                  <a:lnTo>
                    <a:pt x="4712" y="10396"/>
                  </a:lnTo>
                  <a:lnTo>
                    <a:pt x="9271" y="10213"/>
                  </a:lnTo>
                  <a:cubicBezTo>
                    <a:pt x="9271" y="10213"/>
                    <a:pt x="9302" y="10183"/>
                    <a:pt x="9302" y="10122"/>
                  </a:cubicBezTo>
                  <a:lnTo>
                    <a:pt x="9302" y="10122"/>
                  </a:lnTo>
                  <a:lnTo>
                    <a:pt x="4742" y="10335"/>
                  </a:lnTo>
                  <a:lnTo>
                    <a:pt x="5776" y="8754"/>
                  </a:lnTo>
                  <a:lnTo>
                    <a:pt x="9879" y="8572"/>
                  </a:lnTo>
                  <a:cubicBezTo>
                    <a:pt x="9879" y="8572"/>
                    <a:pt x="9910" y="8542"/>
                    <a:pt x="9910" y="8511"/>
                  </a:cubicBezTo>
                  <a:lnTo>
                    <a:pt x="9910" y="8511"/>
                  </a:lnTo>
                  <a:lnTo>
                    <a:pt x="5836" y="8694"/>
                  </a:lnTo>
                  <a:lnTo>
                    <a:pt x="6961" y="7022"/>
                  </a:lnTo>
                  <a:lnTo>
                    <a:pt x="10396" y="6870"/>
                  </a:lnTo>
                  <a:cubicBezTo>
                    <a:pt x="10457" y="6870"/>
                    <a:pt x="10457" y="6839"/>
                    <a:pt x="10457" y="6779"/>
                  </a:cubicBezTo>
                  <a:lnTo>
                    <a:pt x="10457" y="6779"/>
                  </a:lnTo>
                  <a:lnTo>
                    <a:pt x="6992" y="6931"/>
                  </a:lnTo>
                  <a:lnTo>
                    <a:pt x="6992" y="6931"/>
                  </a:lnTo>
                  <a:lnTo>
                    <a:pt x="7934" y="5502"/>
                  </a:lnTo>
                  <a:lnTo>
                    <a:pt x="7934" y="5532"/>
                  </a:lnTo>
                  <a:lnTo>
                    <a:pt x="10761" y="5411"/>
                  </a:lnTo>
                  <a:cubicBezTo>
                    <a:pt x="10791" y="5411"/>
                    <a:pt x="10791" y="5380"/>
                    <a:pt x="10791" y="5350"/>
                  </a:cubicBezTo>
                  <a:lnTo>
                    <a:pt x="10791" y="5350"/>
                  </a:lnTo>
                  <a:lnTo>
                    <a:pt x="8025" y="5472"/>
                  </a:lnTo>
                  <a:lnTo>
                    <a:pt x="8025" y="5411"/>
                  </a:lnTo>
                  <a:lnTo>
                    <a:pt x="8846" y="4134"/>
                  </a:lnTo>
                  <a:lnTo>
                    <a:pt x="11065" y="4013"/>
                  </a:lnTo>
                  <a:lnTo>
                    <a:pt x="11065" y="3952"/>
                  </a:lnTo>
                  <a:lnTo>
                    <a:pt x="8937" y="4043"/>
                  </a:lnTo>
                  <a:lnTo>
                    <a:pt x="9697" y="2918"/>
                  </a:lnTo>
                  <a:lnTo>
                    <a:pt x="11247" y="2827"/>
                  </a:lnTo>
                  <a:lnTo>
                    <a:pt x="11247" y="2766"/>
                  </a:lnTo>
                  <a:lnTo>
                    <a:pt x="9727" y="2827"/>
                  </a:lnTo>
                  <a:lnTo>
                    <a:pt x="9727" y="2827"/>
                  </a:lnTo>
                  <a:lnTo>
                    <a:pt x="10457" y="1733"/>
                  </a:lnTo>
                  <a:lnTo>
                    <a:pt x="11399" y="1703"/>
                  </a:lnTo>
                  <a:lnTo>
                    <a:pt x="11399" y="1611"/>
                  </a:lnTo>
                  <a:lnTo>
                    <a:pt x="10517" y="1672"/>
                  </a:lnTo>
                  <a:lnTo>
                    <a:pt x="11551" y="6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438033" y="4493753"/>
              <a:ext cx="998935" cy="614754"/>
            </a:xfrm>
            <a:custGeom>
              <a:avLst/>
              <a:gdLst/>
              <a:ahLst/>
              <a:cxnLst/>
              <a:rect l="l" t="t" r="r" b="b"/>
              <a:pathLst>
                <a:path w="12616" h="7764" extrusionOk="0">
                  <a:moveTo>
                    <a:pt x="12610" y="0"/>
                  </a:moveTo>
                  <a:cubicBezTo>
                    <a:pt x="12348" y="0"/>
                    <a:pt x="1115" y="30"/>
                    <a:pt x="244" y="5107"/>
                  </a:cubicBezTo>
                  <a:cubicBezTo>
                    <a:pt x="1" y="6353"/>
                    <a:pt x="882" y="7569"/>
                    <a:pt x="2189" y="7721"/>
                  </a:cubicBezTo>
                  <a:cubicBezTo>
                    <a:pt x="2388" y="7747"/>
                    <a:pt x="2603" y="7763"/>
                    <a:pt x="2833" y="7763"/>
                  </a:cubicBezTo>
                  <a:cubicBezTo>
                    <a:pt x="4964" y="7763"/>
                    <a:pt x="8418" y="6419"/>
                    <a:pt x="12615" y="0"/>
                  </a:cubicBezTo>
                  <a:cubicBezTo>
                    <a:pt x="12615" y="0"/>
                    <a:pt x="12614" y="0"/>
                    <a:pt x="1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71764" y="4493753"/>
              <a:ext cx="965204" cy="611349"/>
            </a:xfrm>
            <a:custGeom>
              <a:avLst/>
              <a:gdLst/>
              <a:ahLst/>
              <a:cxnLst/>
              <a:rect l="l" t="t" r="r" b="b"/>
              <a:pathLst>
                <a:path w="12190" h="7721" extrusionOk="0">
                  <a:moveTo>
                    <a:pt x="12128" y="0"/>
                  </a:moveTo>
                  <a:lnTo>
                    <a:pt x="10943" y="639"/>
                  </a:lnTo>
                  <a:lnTo>
                    <a:pt x="11064" y="31"/>
                  </a:lnTo>
                  <a:lnTo>
                    <a:pt x="10973" y="31"/>
                  </a:lnTo>
                  <a:lnTo>
                    <a:pt x="10912" y="699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1490" y="1003"/>
                  </a:lnTo>
                  <a:lnTo>
                    <a:pt x="11520" y="943"/>
                  </a:lnTo>
                  <a:lnTo>
                    <a:pt x="10943" y="699"/>
                  </a:lnTo>
                  <a:lnTo>
                    <a:pt x="12159" y="31"/>
                  </a:lnTo>
                  <a:lnTo>
                    <a:pt x="12189" y="0"/>
                  </a:lnTo>
                  <a:close/>
                  <a:moveTo>
                    <a:pt x="10852" y="699"/>
                  </a:moveTo>
                  <a:lnTo>
                    <a:pt x="10031" y="1155"/>
                  </a:lnTo>
                  <a:lnTo>
                    <a:pt x="10045" y="1162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0852" y="699"/>
                  </a:lnTo>
                  <a:close/>
                  <a:moveTo>
                    <a:pt x="10092" y="122"/>
                  </a:moveTo>
                  <a:lnTo>
                    <a:pt x="9909" y="1216"/>
                  </a:lnTo>
                  <a:lnTo>
                    <a:pt x="9089" y="1672"/>
                  </a:lnTo>
                  <a:lnTo>
                    <a:pt x="9089" y="1672"/>
                  </a:lnTo>
                  <a:lnTo>
                    <a:pt x="9970" y="1186"/>
                  </a:lnTo>
                  <a:lnTo>
                    <a:pt x="10973" y="1672"/>
                  </a:lnTo>
                  <a:lnTo>
                    <a:pt x="11034" y="1642"/>
                  </a:lnTo>
                  <a:lnTo>
                    <a:pt x="10045" y="1162"/>
                  </a:lnTo>
                  <a:lnTo>
                    <a:pt x="10001" y="1186"/>
                  </a:lnTo>
                  <a:lnTo>
                    <a:pt x="10183" y="122"/>
                  </a:lnTo>
                  <a:close/>
                  <a:moveTo>
                    <a:pt x="9271" y="183"/>
                  </a:moveTo>
                  <a:lnTo>
                    <a:pt x="8998" y="1702"/>
                  </a:lnTo>
                  <a:lnTo>
                    <a:pt x="10457" y="2402"/>
                  </a:lnTo>
                  <a:lnTo>
                    <a:pt x="10487" y="2371"/>
                  </a:lnTo>
                  <a:lnTo>
                    <a:pt x="9089" y="1672"/>
                  </a:lnTo>
                  <a:lnTo>
                    <a:pt x="9332" y="183"/>
                  </a:lnTo>
                  <a:close/>
                  <a:moveTo>
                    <a:pt x="5380" y="3648"/>
                  </a:moveTo>
                  <a:lnTo>
                    <a:pt x="5330" y="3676"/>
                  </a:lnTo>
                  <a:lnTo>
                    <a:pt x="5330" y="3676"/>
                  </a:lnTo>
                  <a:lnTo>
                    <a:pt x="5382" y="3648"/>
                  </a:lnTo>
                  <a:lnTo>
                    <a:pt x="5380" y="3648"/>
                  </a:lnTo>
                  <a:close/>
                  <a:moveTo>
                    <a:pt x="8329" y="274"/>
                  </a:moveTo>
                  <a:lnTo>
                    <a:pt x="7934" y="2250"/>
                  </a:lnTo>
                  <a:lnTo>
                    <a:pt x="6748" y="2888"/>
                  </a:lnTo>
                  <a:lnTo>
                    <a:pt x="7204" y="456"/>
                  </a:lnTo>
                  <a:lnTo>
                    <a:pt x="7143" y="456"/>
                  </a:lnTo>
                  <a:lnTo>
                    <a:pt x="6687" y="2918"/>
                  </a:lnTo>
                  <a:lnTo>
                    <a:pt x="5502" y="3587"/>
                  </a:lnTo>
                  <a:lnTo>
                    <a:pt x="5502" y="3587"/>
                  </a:lnTo>
                  <a:lnTo>
                    <a:pt x="6049" y="699"/>
                  </a:lnTo>
                  <a:lnTo>
                    <a:pt x="5958" y="699"/>
                  </a:lnTo>
                  <a:lnTo>
                    <a:pt x="5441" y="3617"/>
                  </a:lnTo>
                  <a:lnTo>
                    <a:pt x="5382" y="3648"/>
                  </a:lnTo>
                  <a:lnTo>
                    <a:pt x="8086" y="4955"/>
                  </a:lnTo>
                  <a:lnTo>
                    <a:pt x="8116" y="4894"/>
                  </a:lnTo>
                  <a:lnTo>
                    <a:pt x="5472" y="3617"/>
                  </a:lnTo>
                  <a:lnTo>
                    <a:pt x="6748" y="2918"/>
                  </a:lnTo>
                  <a:lnTo>
                    <a:pt x="9028" y="4043"/>
                  </a:lnTo>
                  <a:lnTo>
                    <a:pt x="9089" y="3982"/>
                  </a:lnTo>
                  <a:lnTo>
                    <a:pt x="6839" y="2888"/>
                  </a:lnTo>
                  <a:lnTo>
                    <a:pt x="7934" y="2280"/>
                  </a:lnTo>
                  <a:lnTo>
                    <a:pt x="9788" y="3161"/>
                  </a:lnTo>
                  <a:lnTo>
                    <a:pt x="9849" y="3131"/>
                  </a:lnTo>
                  <a:lnTo>
                    <a:pt x="8025" y="2250"/>
                  </a:lnTo>
                  <a:lnTo>
                    <a:pt x="8998" y="1702"/>
                  </a:lnTo>
                  <a:lnTo>
                    <a:pt x="8055" y="2219"/>
                  </a:lnTo>
                  <a:lnTo>
                    <a:pt x="8390" y="274"/>
                  </a:lnTo>
                  <a:close/>
                  <a:moveTo>
                    <a:pt x="3466" y="1490"/>
                  </a:moveTo>
                  <a:lnTo>
                    <a:pt x="3466" y="1490"/>
                  </a:lnTo>
                  <a:cubicBezTo>
                    <a:pt x="3405" y="1520"/>
                    <a:pt x="3405" y="1520"/>
                    <a:pt x="3374" y="1520"/>
                  </a:cubicBezTo>
                  <a:lnTo>
                    <a:pt x="2742" y="5076"/>
                  </a:lnTo>
                  <a:lnTo>
                    <a:pt x="2742" y="5076"/>
                  </a:lnTo>
                  <a:lnTo>
                    <a:pt x="2797" y="5046"/>
                  </a:lnTo>
                  <a:lnTo>
                    <a:pt x="3466" y="1490"/>
                  </a:lnTo>
                  <a:close/>
                  <a:moveTo>
                    <a:pt x="2742" y="5076"/>
                  </a:moveTo>
                  <a:lnTo>
                    <a:pt x="1733" y="5623"/>
                  </a:lnTo>
                  <a:lnTo>
                    <a:pt x="1746" y="5631"/>
                  </a:lnTo>
                  <a:lnTo>
                    <a:pt x="1746" y="5631"/>
                  </a:lnTo>
                  <a:lnTo>
                    <a:pt x="2736" y="5107"/>
                  </a:lnTo>
                  <a:lnTo>
                    <a:pt x="2742" y="5076"/>
                  </a:lnTo>
                  <a:close/>
                  <a:moveTo>
                    <a:pt x="4773" y="1034"/>
                  </a:moveTo>
                  <a:lnTo>
                    <a:pt x="4773" y="1034"/>
                  </a:lnTo>
                  <a:cubicBezTo>
                    <a:pt x="4742" y="1064"/>
                    <a:pt x="4742" y="1064"/>
                    <a:pt x="4712" y="1064"/>
                  </a:cubicBezTo>
                  <a:lnTo>
                    <a:pt x="4104" y="4377"/>
                  </a:lnTo>
                  <a:lnTo>
                    <a:pt x="2797" y="5046"/>
                  </a:lnTo>
                  <a:lnTo>
                    <a:pt x="5988" y="6566"/>
                  </a:lnTo>
                  <a:cubicBezTo>
                    <a:pt x="6049" y="6566"/>
                    <a:pt x="6049" y="6535"/>
                    <a:pt x="6080" y="6535"/>
                  </a:cubicBezTo>
                  <a:lnTo>
                    <a:pt x="2888" y="5016"/>
                  </a:lnTo>
                  <a:lnTo>
                    <a:pt x="4165" y="4347"/>
                  </a:lnTo>
                  <a:lnTo>
                    <a:pt x="7174" y="5775"/>
                  </a:lnTo>
                  <a:lnTo>
                    <a:pt x="7204" y="5745"/>
                  </a:lnTo>
                  <a:lnTo>
                    <a:pt x="4225" y="4286"/>
                  </a:lnTo>
                  <a:lnTo>
                    <a:pt x="5330" y="3676"/>
                  </a:lnTo>
                  <a:lnTo>
                    <a:pt x="5330" y="3676"/>
                  </a:lnTo>
                  <a:lnTo>
                    <a:pt x="4165" y="4286"/>
                  </a:lnTo>
                  <a:lnTo>
                    <a:pt x="4165" y="4286"/>
                  </a:lnTo>
                  <a:lnTo>
                    <a:pt x="4773" y="1034"/>
                  </a:lnTo>
                  <a:close/>
                  <a:moveTo>
                    <a:pt x="2402" y="2006"/>
                  </a:moveTo>
                  <a:cubicBezTo>
                    <a:pt x="2341" y="2006"/>
                    <a:pt x="2341" y="2067"/>
                    <a:pt x="2310" y="2067"/>
                  </a:cubicBezTo>
                  <a:lnTo>
                    <a:pt x="1642" y="5715"/>
                  </a:lnTo>
                  <a:lnTo>
                    <a:pt x="487" y="6323"/>
                  </a:lnTo>
                  <a:lnTo>
                    <a:pt x="1125" y="2857"/>
                  </a:lnTo>
                  <a:lnTo>
                    <a:pt x="1064" y="2918"/>
                  </a:lnTo>
                  <a:lnTo>
                    <a:pt x="426" y="6353"/>
                  </a:lnTo>
                  <a:lnTo>
                    <a:pt x="0" y="6566"/>
                  </a:lnTo>
                  <a:lnTo>
                    <a:pt x="31" y="6627"/>
                  </a:lnTo>
                  <a:lnTo>
                    <a:pt x="487" y="6383"/>
                  </a:lnTo>
                  <a:lnTo>
                    <a:pt x="3314" y="7721"/>
                  </a:lnTo>
                  <a:cubicBezTo>
                    <a:pt x="3344" y="7690"/>
                    <a:pt x="3374" y="7690"/>
                    <a:pt x="3405" y="7690"/>
                  </a:cubicBezTo>
                  <a:lnTo>
                    <a:pt x="578" y="6323"/>
                  </a:lnTo>
                  <a:lnTo>
                    <a:pt x="1672" y="5715"/>
                  </a:lnTo>
                  <a:lnTo>
                    <a:pt x="4590" y="7295"/>
                  </a:lnTo>
                  <a:cubicBezTo>
                    <a:pt x="4621" y="7295"/>
                    <a:pt x="4621" y="7265"/>
                    <a:pt x="4681" y="7265"/>
                  </a:cubicBezTo>
                  <a:lnTo>
                    <a:pt x="1746" y="5631"/>
                  </a:lnTo>
                  <a:lnTo>
                    <a:pt x="1746" y="5631"/>
                  </a:lnTo>
                  <a:lnTo>
                    <a:pt x="1703" y="5654"/>
                  </a:lnTo>
                  <a:lnTo>
                    <a:pt x="2402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24"/>
          <p:cNvGrpSpPr/>
          <p:nvPr/>
        </p:nvGrpSpPr>
        <p:grpSpPr>
          <a:xfrm rot="482167" flipH="1">
            <a:off x="8141768" y="3835238"/>
            <a:ext cx="1436997" cy="1471610"/>
            <a:chOff x="0" y="3636926"/>
            <a:chExt cx="1436968" cy="1471580"/>
          </a:xfrm>
        </p:grpSpPr>
        <p:sp>
          <p:nvSpPr>
            <p:cNvPr id="722" name="Google Shape;722;p24"/>
            <p:cNvSpPr/>
            <p:nvPr/>
          </p:nvSpPr>
          <p:spPr>
            <a:xfrm>
              <a:off x="0" y="3636926"/>
              <a:ext cx="1104799" cy="1290872"/>
            </a:xfrm>
            <a:custGeom>
              <a:avLst/>
              <a:gdLst/>
              <a:ahLst/>
              <a:cxnLst/>
              <a:rect l="l" t="t" r="r" b="b"/>
              <a:pathLst>
                <a:path w="13953" h="16303" extrusionOk="0">
                  <a:moveTo>
                    <a:pt x="13952" y="0"/>
                  </a:moveTo>
                  <a:cubicBezTo>
                    <a:pt x="13952" y="1"/>
                    <a:pt x="1" y="7417"/>
                    <a:pt x="2250" y="14195"/>
                  </a:cubicBezTo>
                  <a:cubicBezTo>
                    <a:pt x="2679" y="15483"/>
                    <a:pt x="3932" y="16303"/>
                    <a:pt x="5230" y="16303"/>
                  </a:cubicBezTo>
                  <a:cubicBezTo>
                    <a:pt x="5586" y="16303"/>
                    <a:pt x="5946" y="16241"/>
                    <a:pt x="6293" y="16110"/>
                  </a:cubicBezTo>
                  <a:cubicBezTo>
                    <a:pt x="8998" y="15077"/>
                    <a:pt x="12919" y="11581"/>
                    <a:pt x="13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192570" y="3636926"/>
              <a:ext cx="914608" cy="1244314"/>
            </a:xfrm>
            <a:custGeom>
              <a:avLst/>
              <a:gdLst/>
              <a:ahLst/>
              <a:cxnLst/>
              <a:rect l="l" t="t" r="r" b="b"/>
              <a:pathLst>
                <a:path w="11551" h="15715" extrusionOk="0">
                  <a:moveTo>
                    <a:pt x="11551" y="0"/>
                  </a:moveTo>
                  <a:cubicBezTo>
                    <a:pt x="11551" y="0"/>
                    <a:pt x="11520" y="0"/>
                    <a:pt x="11460" y="31"/>
                  </a:cubicBezTo>
                  <a:lnTo>
                    <a:pt x="10457" y="1551"/>
                  </a:lnTo>
                  <a:lnTo>
                    <a:pt x="10183" y="760"/>
                  </a:lnTo>
                  <a:cubicBezTo>
                    <a:pt x="10153" y="760"/>
                    <a:pt x="10153" y="791"/>
                    <a:pt x="10092" y="791"/>
                  </a:cubicBezTo>
                  <a:lnTo>
                    <a:pt x="10365" y="1551"/>
                  </a:lnTo>
                  <a:lnTo>
                    <a:pt x="9606" y="2736"/>
                  </a:lnTo>
                  <a:lnTo>
                    <a:pt x="9150" y="1277"/>
                  </a:lnTo>
                  <a:cubicBezTo>
                    <a:pt x="9119" y="1277"/>
                    <a:pt x="9119" y="1307"/>
                    <a:pt x="9058" y="1307"/>
                  </a:cubicBezTo>
                  <a:lnTo>
                    <a:pt x="9514" y="2797"/>
                  </a:lnTo>
                  <a:lnTo>
                    <a:pt x="8815" y="3891"/>
                  </a:lnTo>
                  <a:lnTo>
                    <a:pt x="8147" y="1915"/>
                  </a:lnTo>
                  <a:cubicBezTo>
                    <a:pt x="8116" y="1915"/>
                    <a:pt x="8116" y="1976"/>
                    <a:pt x="8086" y="1976"/>
                  </a:cubicBezTo>
                  <a:lnTo>
                    <a:pt x="8724" y="4013"/>
                  </a:lnTo>
                  <a:lnTo>
                    <a:pt x="7934" y="5229"/>
                  </a:lnTo>
                  <a:lnTo>
                    <a:pt x="7083" y="2645"/>
                  </a:lnTo>
                  <a:cubicBezTo>
                    <a:pt x="7052" y="2645"/>
                    <a:pt x="7052" y="2675"/>
                    <a:pt x="7022" y="2675"/>
                  </a:cubicBezTo>
                  <a:lnTo>
                    <a:pt x="7843" y="5320"/>
                  </a:lnTo>
                  <a:lnTo>
                    <a:pt x="6840" y="6870"/>
                  </a:lnTo>
                  <a:lnTo>
                    <a:pt x="5806" y="3648"/>
                  </a:lnTo>
                  <a:lnTo>
                    <a:pt x="5715" y="3709"/>
                  </a:lnTo>
                  <a:lnTo>
                    <a:pt x="6779" y="6991"/>
                  </a:lnTo>
                  <a:lnTo>
                    <a:pt x="6840" y="6991"/>
                  </a:lnTo>
                  <a:lnTo>
                    <a:pt x="5806" y="8542"/>
                  </a:lnTo>
                  <a:lnTo>
                    <a:pt x="4590" y="4712"/>
                  </a:lnTo>
                  <a:lnTo>
                    <a:pt x="4499" y="4773"/>
                  </a:lnTo>
                  <a:lnTo>
                    <a:pt x="5776" y="8663"/>
                  </a:lnTo>
                  <a:lnTo>
                    <a:pt x="4712" y="10274"/>
                  </a:lnTo>
                  <a:lnTo>
                    <a:pt x="3314" y="5928"/>
                  </a:lnTo>
                  <a:lnTo>
                    <a:pt x="3222" y="5988"/>
                  </a:lnTo>
                  <a:lnTo>
                    <a:pt x="4621" y="10396"/>
                  </a:lnTo>
                  <a:lnTo>
                    <a:pt x="3526" y="12068"/>
                  </a:lnTo>
                  <a:lnTo>
                    <a:pt x="2007" y="7326"/>
                  </a:lnTo>
                  <a:lnTo>
                    <a:pt x="1946" y="7387"/>
                  </a:lnTo>
                  <a:lnTo>
                    <a:pt x="3466" y="12159"/>
                  </a:lnTo>
                  <a:lnTo>
                    <a:pt x="2584" y="13466"/>
                  </a:lnTo>
                  <a:lnTo>
                    <a:pt x="1034" y="8602"/>
                  </a:lnTo>
                  <a:cubicBezTo>
                    <a:pt x="973" y="8602"/>
                    <a:pt x="973" y="8663"/>
                    <a:pt x="943" y="8694"/>
                  </a:cubicBezTo>
                  <a:lnTo>
                    <a:pt x="2493" y="13557"/>
                  </a:lnTo>
                  <a:lnTo>
                    <a:pt x="1520" y="15077"/>
                  </a:lnTo>
                  <a:lnTo>
                    <a:pt x="31" y="10487"/>
                  </a:lnTo>
                  <a:cubicBezTo>
                    <a:pt x="31" y="10517"/>
                    <a:pt x="1" y="10548"/>
                    <a:pt x="1" y="10578"/>
                  </a:cubicBezTo>
                  <a:lnTo>
                    <a:pt x="1429" y="15137"/>
                  </a:lnTo>
                  <a:lnTo>
                    <a:pt x="1095" y="15685"/>
                  </a:lnTo>
                  <a:cubicBezTo>
                    <a:pt x="1125" y="15685"/>
                    <a:pt x="1125" y="15715"/>
                    <a:pt x="1186" y="15715"/>
                  </a:cubicBezTo>
                  <a:lnTo>
                    <a:pt x="1551" y="15137"/>
                  </a:lnTo>
                  <a:lnTo>
                    <a:pt x="5806" y="14955"/>
                  </a:lnTo>
                  <a:cubicBezTo>
                    <a:pt x="5836" y="14955"/>
                    <a:pt x="5897" y="14925"/>
                    <a:pt x="5928" y="14894"/>
                  </a:cubicBezTo>
                  <a:lnTo>
                    <a:pt x="5928" y="14894"/>
                  </a:lnTo>
                  <a:lnTo>
                    <a:pt x="1642" y="15077"/>
                  </a:lnTo>
                  <a:lnTo>
                    <a:pt x="2584" y="13618"/>
                  </a:lnTo>
                  <a:lnTo>
                    <a:pt x="7144" y="13678"/>
                  </a:lnTo>
                  <a:cubicBezTo>
                    <a:pt x="7174" y="13678"/>
                    <a:pt x="7174" y="13618"/>
                    <a:pt x="7204" y="13587"/>
                  </a:cubicBezTo>
                  <a:lnTo>
                    <a:pt x="2615" y="13557"/>
                  </a:lnTo>
                  <a:lnTo>
                    <a:pt x="3526" y="12159"/>
                  </a:lnTo>
                  <a:lnTo>
                    <a:pt x="8390" y="11916"/>
                  </a:lnTo>
                  <a:cubicBezTo>
                    <a:pt x="8390" y="11916"/>
                    <a:pt x="8420" y="11885"/>
                    <a:pt x="8420" y="11855"/>
                  </a:cubicBezTo>
                  <a:lnTo>
                    <a:pt x="8420" y="11855"/>
                  </a:lnTo>
                  <a:lnTo>
                    <a:pt x="3618" y="12068"/>
                  </a:lnTo>
                  <a:lnTo>
                    <a:pt x="4712" y="10396"/>
                  </a:lnTo>
                  <a:lnTo>
                    <a:pt x="9271" y="10213"/>
                  </a:lnTo>
                  <a:cubicBezTo>
                    <a:pt x="9271" y="10213"/>
                    <a:pt x="9302" y="10183"/>
                    <a:pt x="9302" y="10122"/>
                  </a:cubicBezTo>
                  <a:lnTo>
                    <a:pt x="9302" y="10122"/>
                  </a:lnTo>
                  <a:lnTo>
                    <a:pt x="4742" y="10335"/>
                  </a:lnTo>
                  <a:lnTo>
                    <a:pt x="5776" y="8754"/>
                  </a:lnTo>
                  <a:lnTo>
                    <a:pt x="9879" y="8572"/>
                  </a:lnTo>
                  <a:cubicBezTo>
                    <a:pt x="9879" y="8572"/>
                    <a:pt x="9910" y="8542"/>
                    <a:pt x="9910" y="8511"/>
                  </a:cubicBezTo>
                  <a:lnTo>
                    <a:pt x="9910" y="8511"/>
                  </a:lnTo>
                  <a:lnTo>
                    <a:pt x="5836" y="8694"/>
                  </a:lnTo>
                  <a:lnTo>
                    <a:pt x="6961" y="7022"/>
                  </a:lnTo>
                  <a:lnTo>
                    <a:pt x="10396" y="6870"/>
                  </a:lnTo>
                  <a:cubicBezTo>
                    <a:pt x="10457" y="6870"/>
                    <a:pt x="10457" y="6839"/>
                    <a:pt x="10457" y="6779"/>
                  </a:cubicBezTo>
                  <a:lnTo>
                    <a:pt x="10457" y="6779"/>
                  </a:lnTo>
                  <a:lnTo>
                    <a:pt x="6992" y="6931"/>
                  </a:lnTo>
                  <a:lnTo>
                    <a:pt x="6992" y="6931"/>
                  </a:lnTo>
                  <a:lnTo>
                    <a:pt x="7934" y="5502"/>
                  </a:lnTo>
                  <a:lnTo>
                    <a:pt x="7934" y="5532"/>
                  </a:lnTo>
                  <a:lnTo>
                    <a:pt x="10761" y="5411"/>
                  </a:lnTo>
                  <a:cubicBezTo>
                    <a:pt x="10791" y="5411"/>
                    <a:pt x="10791" y="5380"/>
                    <a:pt x="10791" y="5350"/>
                  </a:cubicBezTo>
                  <a:lnTo>
                    <a:pt x="10791" y="5350"/>
                  </a:lnTo>
                  <a:lnTo>
                    <a:pt x="8025" y="5472"/>
                  </a:lnTo>
                  <a:lnTo>
                    <a:pt x="8025" y="5411"/>
                  </a:lnTo>
                  <a:lnTo>
                    <a:pt x="8846" y="4134"/>
                  </a:lnTo>
                  <a:lnTo>
                    <a:pt x="11065" y="4013"/>
                  </a:lnTo>
                  <a:lnTo>
                    <a:pt x="11065" y="3952"/>
                  </a:lnTo>
                  <a:lnTo>
                    <a:pt x="8937" y="4043"/>
                  </a:lnTo>
                  <a:lnTo>
                    <a:pt x="9697" y="2918"/>
                  </a:lnTo>
                  <a:lnTo>
                    <a:pt x="11247" y="2827"/>
                  </a:lnTo>
                  <a:lnTo>
                    <a:pt x="11247" y="2766"/>
                  </a:lnTo>
                  <a:lnTo>
                    <a:pt x="9727" y="2827"/>
                  </a:lnTo>
                  <a:lnTo>
                    <a:pt x="9727" y="2827"/>
                  </a:lnTo>
                  <a:lnTo>
                    <a:pt x="10457" y="1733"/>
                  </a:lnTo>
                  <a:lnTo>
                    <a:pt x="11399" y="1703"/>
                  </a:lnTo>
                  <a:lnTo>
                    <a:pt x="11399" y="1611"/>
                  </a:lnTo>
                  <a:lnTo>
                    <a:pt x="10517" y="1672"/>
                  </a:lnTo>
                  <a:lnTo>
                    <a:pt x="11551" y="6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438033" y="4493753"/>
              <a:ext cx="998935" cy="614754"/>
            </a:xfrm>
            <a:custGeom>
              <a:avLst/>
              <a:gdLst/>
              <a:ahLst/>
              <a:cxnLst/>
              <a:rect l="l" t="t" r="r" b="b"/>
              <a:pathLst>
                <a:path w="12616" h="7764" extrusionOk="0">
                  <a:moveTo>
                    <a:pt x="12610" y="0"/>
                  </a:moveTo>
                  <a:cubicBezTo>
                    <a:pt x="12348" y="0"/>
                    <a:pt x="1115" y="30"/>
                    <a:pt x="244" y="5107"/>
                  </a:cubicBezTo>
                  <a:cubicBezTo>
                    <a:pt x="1" y="6353"/>
                    <a:pt x="882" y="7569"/>
                    <a:pt x="2189" y="7721"/>
                  </a:cubicBezTo>
                  <a:cubicBezTo>
                    <a:pt x="2388" y="7747"/>
                    <a:pt x="2603" y="7763"/>
                    <a:pt x="2833" y="7763"/>
                  </a:cubicBezTo>
                  <a:cubicBezTo>
                    <a:pt x="4964" y="7763"/>
                    <a:pt x="8418" y="6419"/>
                    <a:pt x="12615" y="0"/>
                  </a:cubicBezTo>
                  <a:cubicBezTo>
                    <a:pt x="12615" y="0"/>
                    <a:pt x="12614" y="0"/>
                    <a:pt x="1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4"/>
            <p:cNvSpPr/>
            <p:nvPr/>
          </p:nvSpPr>
          <p:spPr>
            <a:xfrm>
              <a:off x="471764" y="4493753"/>
              <a:ext cx="965204" cy="611349"/>
            </a:xfrm>
            <a:custGeom>
              <a:avLst/>
              <a:gdLst/>
              <a:ahLst/>
              <a:cxnLst/>
              <a:rect l="l" t="t" r="r" b="b"/>
              <a:pathLst>
                <a:path w="12190" h="7721" extrusionOk="0">
                  <a:moveTo>
                    <a:pt x="12128" y="0"/>
                  </a:moveTo>
                  <a:lnTo>
                    <a:pt x="10943" y="639"/>
                  </a:lnTo>
                  <a:lnTo>
                    <a:pt x="11064" y="31"/>
                  </a:lnTo>
                  <a:lnTo>
                    <a:pt x="10973" y="31"/>
                  </a:lnTo>
                  <a:lnTo>
                    <a:pt x="10912" y="699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1490" y="1003"/>
                  </a:lnTo>
                  <a:lnTo>
                    <a:pt x="11520" y="943"/>
                  </a:lnTo>
                  <a:lnTo>
                    <a:pt x="10943" y="699"/>
                  </a:lnTo>
                  <a:lnTo>
                    <a:pt x="12159" y="31"/>
                  </a:lnTo>
                  <a:lnTo>
                    <a:pt x="12189" y="0"/>
                  </a:lnTo>
                  <a:close/>
                  <a:moveTo>
                    <a:pt x="10852" y="699"/>
                  </a:moveTo>
                  <a:lnTo>
                    <a:pt x="10031" y="1155"/>
                  </a:lnTo>
                  <a:lnTo>
                    <a:pt x="10045" y="1162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0852" y="699"/>
                  </a:lnTo>
                  <a:close/>
                  <a:moveTo>
                    <a:pt x="10092" y="122"/>
                  </a:moveTo>
                  <a:lnTo>
                    <a:pt x="9909" y="1216"/>
                  </a:lnTo>
                  <a:lnTo>
                    <a:pt x="9089" y="1672"/>
                  </a:lnTo>
                  <a:lnTo>
                    <a:pt x="9089" y="1672"/>
                  </a:lnTo>
                  <a:lnTo>
                    <a:pt x="9970" y="1186"/>
                  </a:lnTo>
                  <a:lnTo>
                    <a:pt x="10973" y="1672"/>
                  </a:lnTo>
                  <a:lnTo>
                    <a:pt x="11034" y="1642"/>
                  </a:lnTo>
                  <a:lnTo>
                    <a:pt x="10045" y="1162"/>
                  </a:lnTo>
                  <a:lnTo>
                    <a:pt x="10001" y="1186"/>
                  </a:lnTo>
                  <a:lnTo>
                    <a:pt x="10183" y="122"/>
                  </a:lnTo>
                  <a:close/>
                  <a:moveTo>
                    <a:pt x="9271" y="183"/>
                  </a:moveTo>
                  <a:lnTo>
                    <a:pt x="8998" y="1702"/>
                  </a:lnTo>
                  <a:lnTo>
                    <a:pt x="10457" y="2402"/>
                  </a:lnTo>
                  <a:lnTo>
                    <a:pt x="10487" y="2371"/>
                  </a:lnTo>
                  <a:lnTo>
                    <a:pt x="9089" y="1672"/>
                  </a:lnTo>
                  <a:lnTo>
                    <a:pt x="9332" y="183"/>
                  </a:lnTo>
                  <a:close/>
                  <a:moveTo>
                    <a:pt x="5380" y="3648"/>
                  </a:moveTo>
                  <a:lnTo>
                    <a:pt x="5330" y="3676"/>
                  </a:lnTo>
                  <a:lnTo>
                    <a:pt x="5330" y="3676"/>
                  </a:lnTo>
                  <a:lnTo>
                    <a:pt x="5382" y="3648"/>
                  </a:lnTo>
                  <a:lnTo>
                    <a:pt x="5380" y="3648"/>
                  </a:lnTo>
                  <a:close/>
                  <a:moveTo>
                    <a:pt x="8329" y="274"/>
                  </a:moveTo>
                  <a:lnTo>
                    <a:pt x="7934" y="2250"/>
                  </a:lnTo>
                  <a:lnTo>
                    <a:pt x="6748" y="2888"/>
                  </a:lnTo>
                  <a:lnTo>
                    <a:pt x="7204" y="456"/>
                  </a:lnTo>
                  <a:lnTo>
                    <a:pt x="7143" y="456"/>
                  </a:lnTo>
                  <a:lnTo>
                    <a:pt x="6687" y="2918"/>
                  </a:lnTo>
                  <a:lnTo>
                    <a:pt x="5502" y="3587"/>
                  </a:lnTo>
                  <a:lnTo>
                    <a:pt x="5502" y="3587"/>
                  </a:lnTo>
                  <a:lnTo>
                    <a:pt x="6049" y="699"/>
                  </a:lnTo>
                  <a:lnTo>
                    <a:pt x="5958" y="699"/>
                  </a:lnTo>
                  <a:lnTo>
                    <a:pt x="5441" y="3617"/>
                  </a:lnTo>
                  <a:lnTo>
                    <a:pt x="5382" y="3648"/>
                  </a:lnTo>
                  <a:lnTo>
                    <a:pt x="8086" y="4955"/>
                  </a:lnTo>
                  <a:lnTo>
                    <a:pt x="8116" y="4894"/>
                  </a:lnTo>
                  <a:lnTo>
                    <a:pt x="5472" y="3617"/>
                  </a:lnTo>
                  <a:lnTo>
                    <a:pt x="6748" y="2918"/>
                  </a:lnTo>
                  <a:lnTo>
                    <a:pt x="9028" y="4043"/>
                  </a:lnTo>
                  <a:lnTo>
                    <a:pt x="9089" y="3982"/>
                  </a:lnTo>
                  <a:lnTo>
                    <a:pt x="6839" y="2888"/>
                  </a:lnTo>
                  <a:lnTo>
                    <a:pt x="7934" y="2280"/>
                  </a:lnTo>
                  <a:lnTo>
                    <a:pt x="9788" y="3161"/>
                  </a:lnTo>
                  <a:lnTo>
                    <a:pt x="9849" y="3131"/>
                  </a:lnTo>
                  <a:lnTo>
                    <a:pt x="8025" y="2250"/>
                  </a:lnTo>
                  <a:lnTo>
                    <a:pt x="8998" y="1702"/>
                  </a:lnTo>
                  <a:lnTo>
                    <a:pt x="8055" y="2219"/>
                  </a:lnTo>
                  <a:lnTo>
                    <a:pt x="8390" y="274"/>
                  </a:lnTo>
                  <a:close/>
                  <a:moveTo>
                    <a:pt x="3466" y="1490"/>
                  </a:moveTo>
                  <a:lnTo>
                    <a:pt x="3466" y="1490"/>
                  </a:lnTo>
                  <a:cubicBezTo>
                    <a:pt x="3405" y="1520"/>
                    <a:pt x="3405" y="1520"/>
                    <a:pt x="3374" y="1520"/>
                  </a:cubicBezTo>
                  <a:lnTo>
                    <a:pt x="2742" y="5076"/>
                  </a:lnTo>
                  <a:lnTo>
                    <a:pt x="2742" y="5076"/>
                  </a:lnTo>
                  <a:lnTo>
                    <a:pt x="2797" y="5046"/>
                  </a:lnTo>
                  <a:lnTo>
                    <a:pt x="3466" y="1490"/>
                  </a:lnTo>
                  <a:close/>
                  <a:moveTo>
                    <a:pt x="2742" y="5076"/>
                  </a:moveTo>
                  <a:lnTo>
                    <a:pt x="1733" y="5623"/>
                  </a:lnTo>
                  <a:lnTo>
                    <a:pt x="1746" y="5631"/>
                  </a:lnTo>
                  <a:lnTo>
                    <a:pt x="1746" y="5631"/>
                  </a:lnTo>
                  <a:lnTo>
                    <a:pt x="2736" y="5107"/>
                  </a:lnTo>
                  <a:lnTo>
                    <a:pt x="2742" y="5076"/>
                  </a:lnTo>
                  <a:close/>
                  <a:moveTo>
                    <a:pt x="4773" y="1034"/>
                  </a:moveTo>
                  <a:lnTo>
                    <a:pt x="4773" y="1034"/>
                  </a:lnTo>
                  <a:cubicBezTo>
                    <a:pt x="4742" y="1064"/>
                    <a:pt x="4742" y="1064"/>
                    <a:pt x="4712" y="1064"/>
                  </a:cubicBezTo>
                  <a:lnTo>
                    <a:pt x="4104" y="4377"/>
                  </a:lnTo>
                  <a:lnTo>
                    <a:pt x="2797" y="5046"/>
                  </a:lnTo>
                  <a:lnTo>
                    <a:pt x="5988" y="6566"/>
                  </a:lnTo>
                  <a:cubicBezTo>
                    <a:pt x="6049" y="6566"/>
                    <a:pt x="6049" y="6535"/>
                    <a:pt x="6080" y="6535"/>
                  </a:cubicBezTo>
                  <a:lnTo>
                    <a:pt x="2888" y="5016"/>
                  </a:lnTo>
                  <a:lnTo>
                    <a:pt x="4165" y="4347"/>
                  </a:lnTo>
                  <a:lnTo>
                    <a:pt x="7174" y="5775"/>
                  </a:lnTo>
                  <a:lnTo>
                    <a:pt x="7204" y="5745"/>
                  </a:lnTo>
                  <a:lnTo>
                    <a:pt x="4225" y="4286"/>
                  </a:lnTo>
                  <a:lnTo>
                    <a:pt x="5330" y="3676"/>
                  </a:lnTo>
                  <a:lnTo>
                    <a:pt x="5330" y="3676"/>
                  </a:lnTo>
                  <a:lnTo>
                    <a:pt x="4165" y="4286"/>
                  </a:lnTo>
                  <a:lnTo>
                    <a:pt x="4165" y="4286"/>
                  </a:lnTo>
                  <a:lnTo>
                    <a:pt x="4773" y="1034"/>
                  </a:lnTo>
                  <a:close/>
                  <a:moveTo>
                    <a:pt x="2402" y="2006"/>
                  </a:moveTo>
                  <a:cubicBezTo>
                    <a:pt x="2341" y="2006"/>
                    <a:pt x="2341" y="2067"/>
                    <a:pt x="2310" y="2067"/>
                  </a:cubicBezTo>
                  <a:lnTo>
                    <a:pt x="1642" y="5715"/>
                  </a:lnTo>
                  <a:lnTo>
                    <a:pt x="487" y="6323"/>
                  </a:lnTo>
                  <a:lnTo>
                    <a:pt x="1125" y="2857"/>
                  </a:lnTo>
                  <a:lnTo>
                    <a:pt x="1064" y="2918"/>
                  </a:lnTo>
                  <a:lnTo>
                    <a:pt x="426" y="6353"/>
                  </a:lnTo>
                  <a:lnTo>
                    <a:pt x="0" y="6566"/>
                  </a:lnTo>
                  <a:lnTo>
                    <a:pt x="31" y="6627"/>
                  </a:lnTo>
                  <a:lnTo>
                    <a:pt x="487" y="6383"/>
                  </a:lnTo>
                  <a:lnTo>
                    <a:pt x="3314" y="7721"/>
                  </a:lnTo>
                  <a:cubicBezTo>
                    <a:pt x="3344" y="7690"/>
                    <a:pt x="3374" y="7690"/>
                    <a:pt x="3405" y="7690"/>
                  </a:cubicBezTo>
                  <a:lnTo>
                    <a:pt x="578" y="6323"/>
                  </a:lnTo>
                  <a:lnTo>
                    <a:pt x="1672" y="5715"/>
                  </a:lnTo>
                  <a:lnTo>
                    <a:pt x="4590" y="7295"/>
                  </a:lnTo>
                  <a:cubicBezTo>
                    <a:pt x="4621" y="7295"/>
                    <a:pt x="4621" y="7265"/>
                    <a:pt x="4681" y="7265"/>
                  </a:cubicBezTo>
                  <a:lnTo>
                    <a:pt x="1746" y="5631"/>
                  </a:lnTo>
                  <a:lnTo>
                    <a:pt x="1746" y="5631"/>
                  </a:lnTo>
                  <a:lnTo>
                    <a:pt x="1703" y="5654"/>
                  </a:lnTo>
                  <a:lnTo>
                    <a:pt x="2402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24"/>
          <p:cNvSpPr/>
          <p:nvPr/>
        </p:nvSpPr>
        <p:spPr>
          <a:xfrm flipH="1">
            <a:off x="8793676" y="3777525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4"/>
          <p:cNvSpPr/>
          <p:nvPr/>
        </p:nvSpPr>
        <p:spPr>
          <a:xfrm flipH="1">
            <a:off x="8309661" y="427248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solidFill>
          <a:schemeClr val="dk2"/>
        </a:solidFill>
        <a:effectLst/>
      </p:bgPr>
    </p:bg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6"/>
          <p:cNvSpPr txBox="1">
            <a:spLocks noGrp="1"/>
          </p:cNvSpPr>
          <p:nvPr>
            <p:ph type="title" hasCustomPrompt="1"/>
          </p:nvPr>
        </p:nvSpPr>
        <p:spPr>
          <a:xfrm>
            <a:off x="3733975" y="623025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0" name="Google Shape;760;p26"/>
          <p:cNvSpPr txBox="1">
            <a:spLocks noGrp="1"/>
          </p:cNvSpPr>
          <p:nvPr>
            <p:ph type="subTitle" idx="1"/>
          </p:nvPr>
        </p:nvSpPr>
        <p:spPr>
          <a:xfrm>
            <a:off x="3733975" y="1381026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61" name="Google Shape;761;p26"/>
          <p:cNvSpPr txBox="1">
            <a:spLocks noGrp="1"/>
          </p:cNvSpPr>
          <p:nvPr>
            <p:ph type="title" idx="2" hasCustomPrompt="1"/>
          </p:nvPr>
        </p:nvSpPr>
        <p:spPr>
          <a:xfrm>
            <a:off x="3733975" y="1920731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2" name="Google Shape;762;p26"/>
          <p:cNvSpPr txBox="1">
            <a:spLocks noGrp="1"/>
          </p:cNvSpPr>
          <p:nvPr>
            <p:ph type="subTitle" idx="3"/>
          </p:nvPr>
        </p:nvSpPr>
        <p:spPr>
          <a:xfrm>
            <a:off x="3733975" y="2681303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63" name="Google Shape;763;p26"/>
          <p:cNvSpPr txBox="1">
            <a:spLocks noGrp="1"/>
          </p:cNvSpPr>
          <p:nvPr>
            <p:ph type="title" idx="4" hasCustomPrompt="1"/>
          </p:nvPr>
        </p:nvSpPr>
        <p:spPr>
          <a:xfrm>
            <a:off x="3733975" y="321843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4" name="Google Shape;764;p26"/>
          <p:cNvSpPr txBox="1">
            <a:spLocks noGrp="1"/>
          </p:cNvSpPr>
          <p:nvPr>
            <p:ph type="subTitle" idx="5"/>
          </p:nvPr>
        </p:nvSpPr>
        <p:spPr>
          <a:xfrm>
            <a:off x="3733975" y="3981581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65" name="Google Shape;765;p26"/>
          <p:cNvSpPr/>
          <p:nvPr/>
        </p:nvSpPr>
        <p:spPr>
          <a:xfrm rot="-425134" flipH="1">
            <a:off x="-346659" y="-524512"/>
            <a:ext cx="4592811" cy="6305783"/>
          </a:xfrm>
          <a:custGeom>
            <a:avLst/>
            <a:gdLst/>
            <a:ahLst/>
            <a:cxnLst/>
            <a:rect l="l" t="t" r="r" b="b"/>
            <a:pathLst>
              <a:path w="49029" h="50275" extrusionOk="0">
                <a:moveTo>
                  <a:pt x="1" y="0"/>
                </a:moveTo>
                <a:cubicBezTo>
                  <a:pt x="1" y="0"/>
                  <a:pt x="1867" y="9154"/>
                  <a:pt x="11010" y="9154"/>
                </a:cubicBezTo>
                <a:cubicBezTo>
                  <a:pt x="11128" y="9154"/>
                  <a:pt x="11248" y="9152"/>
                  <a:pt x="11369" y="9149"/>
                </a:cubicBezTo>
                <a:cubicBezTo>
                  <a:pt x="11844" y="9139"/>
                  <a:pt x="12310" y="9133"/>
                  <a:pt x="12764" y="9133"/>
                </a:cubicBezTo>
                <a:cubicBezTo>
                  <a:pt x="21341" y="9133"/>
                  <a:pt x="26110" y="11135"/>
                  <a:pt x="26110" y="18785"/>
                </a:cubicBezTo>
                <a:cubicBezTo>
                  <a:pt x="26110" y="26839"/>
                  <a:pt x="34317" y="25684"/>
                  <a:pt x="30943" y="33071"/>
                </a:cubicBezTo>
                <a:cubicBezTo>
                  <a:pt x="27569" y="40426"/>
                  <a:pt x="17691" y="32827"/>
                  <a:pt x="13679" y="44469"/>
                </a:cubicBezTo>
                <a:cubicBezTo>
                  <a:pt x="12158" y="48904"/>
                  <a:pt x="16957" y="50275"/>
                  <a:pt x="23470" y="50275"/>
                </a:cubicBezTo>
                <a:cubicBezTo>
                  <a:pt x="34007" y="50275"/>
                  <a:pt x="49029" y="46688"/>
                  <a:pt x="49029" y="46688"/>
                </a:cubicBezTo>
                <a:lnTo>
                  <a:pt x="42706" y="2705"/>
                </a:lnTo>
                <a:lnTo>
                  <a:pt x="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6"/>
          <p:cNvSpPr/>
          <p:nvPr/>
        </p:nvSpPr>
        <p:spPr>
          <a:xfrm rot="10800000">
            <a:off x="-105587" y="-25685"/>
            <a:ext cx="1578849" cy="1270918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7" name="Google Shape;767;p26"/>
          <p:cNvGrpSpPr/>
          <p:nvPr/>
        </p:nvGrpSpPr>
        <p:grpSpPr>
          <a:xfrm rot="10800000">
            <a:off x="1477992" y="-198299"/>
            <a:ext cx="943509" cy="1095297"/>
            <a:chOff x="6351554" y="4375772"/>
            <a:chExt cx="943509" cy="1095297"/>
          </a:xfrm>
        </p:grpSpPr>
        <p:sp>
          <p:nvSpPr>
            <p:cNvPr id="768" name="Google Shape;768;p26"/>
            <p:cNvSpPr/>
            <p:nvPr/>
          </p:nvSpPr>
          <p:spPr>
            <a:xfrm>
              <a:off x="6353929" y="4375772"/>
              <a:ext cx="941133" cy="1095297"/>
            </a:xfrm>
            <a:custGeom>
              <a:avLst/>
              <a:gdLst/>
              <a:ahLst/>
              <a:cxnLst/>
              <a:rect l="l" t="t" r="r" b="b"/>
              <a:pathLst>
                <a:path w="11886" h="13833" extrusionOk="0">
                  <a:moveTo>
                    <a:pt x="1" y="1"/>
                  </a:moveTo>
                  <a:cubicBezTo>
                    <a:pt x="1" y="1"/>
                    <a:pt x="2586" y="13832"/>
                    <a:pt x="8924" y="13832"/>
                  </a:cubicBezTo>
                  <a:cubicBezTo>
                    <a:pt x="8959" y="13832"/>
                    <a:pt x="8993" y="13832"/>
                    <a:pt x="9028" y="13831"/>
                  </a:cubicBezTo>
                  <a:cubicBezTo>
                    <a:pt x="10639" y="13831"/>
                    <a:pt x="11885" y="12463"/>
                    <a:pt x="11764" y="10883"/>
                  </a:cubicBezTo>
                  <a:cubicBezTo>
                    <a:pt x="11612" y="8299"/>
                    <a:pt x="9697" y="401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6"/>
            <p:cNvSpPr/>
            <p:nvPr/>
          </p:nvSpPr>
          <p:spPr>
            <a:xfrm>
              <a:off x="6351554" y="4375772"/>
              <a:ext cx="907403" cy="1046997"/>
            </a:xfrm>
            <a:custGeom>
              <a:avLst/>
              <a:gdLst/>
              <a:ahLst/>
              <a:cxnLst/>
              <a:rect l="l" t="t" r="r" b="b"/>
              <a:pathLst>
                <a:path w="11460" h="13223" extrusionOk="0">
                  <a:moveTo>
                    <a:pt x="0" y="1"/>
                  </a:moveTo>
                  <a:lnTo>
                    <a:pt x="0" y="92"/>
                  </a:lnTo>
                  <a:lnTo>
                    <a:pt x="1064" y="1369"/>
                  </a:lnTo>
                  <a:lnTo>
                    <a:pt x="304" y="1369"/>
                  </a:lnTo>
                  <a:cubicBezTo>
                    <a:pt x="334" y="1429"/>
                    <a:pt x="334" y="1429"/>
                    <a:pt x="334" y="1460"/>
                  </a:cubicBezTo>
                  <a:lnTo>
                    <a:pt x="1064" y="1460"/>
                  </a:lnTo>
                  <a:lnTo>
                    <a:pt x="1854" y="2433"/>
                  </a:lnTo>
                  <a:lnTo>
                    <a:pt x="486" y="2433"/>
                  </a:lnTo>
                  <a:cubicBezTo>
                    <a:pt x="517" y="2493"/>
                    <a:pt x="517" y="2493"/>
                    <a:pt x="517" y="2524"/>
                  </a:cubicBezTo>
                  <a:lnTo>
                    <a:pt x="1915" y="2524"/>
                  </a:lnTo>
                  <a:lnTo>
                    <a:pt x="2675" y="3436"/>
                  </a:lnTo>
                  <a:lnTo>
                    <a:pt x="821" y="3436"/>
                  </a:lnTo>
                  <a:cubicBezTo>
                    <a:pt x="851" y="3466"/>
                    <a:pt x="851" y="3466"/>
                    <a:pt x="851" y="3496"/>
                  </a:cubicBezTo>
                  <a:lnTo>
                    <a:pt x="2797" y="3496"/>
                  </a:lnTo>
                  <a:lnTo>
                    <a:pt x="3648" y="4530"/>
                  </a:lnTo>
                  <a:lnTo>
                    <a:pt x="1216" y="4530"/>
                  </a:lnTo>
                  <a:cubicBezTo>
                    <a:pt x="1246" y="4560"/>
                    <a:pt x="1246" y="4560"/>
                    <a:pt x="1246" y="4621"/>
                  </a:cubicBezTo>
                  <a:lnTo>
                    <a:pt x="3708" y="4621"/>
                  </a:lnTo>
                  <a:lnTo>
                    <a:pt x="4772" y="5898"/>
                  </a:lnTo>
                  <a:lnTo>
                    <a:pt x="1733" y="5928"/>
                  </a:lnTo>
                  <a:cubicBezTo>
                    <a:pt x="1733" y="5989"/>
                    <a:pt x="1763" y="5989"/>
                    <a:pt x="1763" y="6019"/>
                  </a:cubicBezTo>
                  <a:lnTo>
                    <a:pt x="4863" y="5989"/>
                  </a:lnTo>
                  <a:lnTo>
                    <a:pt x="5927" y="7265"/>
                  </a:lnTo>
                  <a:lnTo>
                    <a:pt x="2310" y="7296"/>
                  </a:lnTo>
                  <a:cubicBezTo>
                    <a:pt x="2310" y="7357"/>
                    <a:pt x="2341" y="7357"/>
                    <a:pt x="2341" y="7387"/>
                  </a:cubicBezTo>
                  <a:lnTo>
                    <a:pt x="5988" y="7357"/>
                  </a:lnTo>
                  <a:lnTo>
                    <a:pt x="7082" y="8724"/>
                  </a:lnTo>
                  <a:lnTo>
                    <a:pt x="2949" y="8755"/>
                  </a:lnTo>
                  <a:cubicBezTo>
                    <a:pt x="2949" y="8785"/>
                    <a:pt x="2979" y="8785"/>
                    <a:pt x="2979" y="8816"/>
                  </a:cubicBezTo>
                  <a:lnTo>
                    <a:pt x="7143" y="8785"/>
                  </a:lnTo>
                  <a:lnTo>
                    <a:pt x="8268" y="10183"/>
                  </a:lnTo>
                  <a:lnTo>
                    <a:pt x="3800" y="10244"/>
                  </a:lnTo>
                  <a:cubicBezTo>
                    <a:pt x="3800" y="10275"/>
                    <a:pt x="3830" y="10275"/>
                    <a:pt x="3830" y="10305"/>
                  </a:cubicBezTo>
                  <a:lnTo>
                    <a:pt x="8298" y="10275"/>
                  </a:lnTo>
                  <a:lnTo>
                    <a:pt x="9210" y="11369"/>
                  </a:lnTo>
                  <a:lnTo>
                    <a:pt x="4620" y="11399"/>
                  </a:lnTo>
                  <a:lnTo>
                    <a:pt x="4711" y="11490"/>
                  </a:lnTo>
                  <a:lnTo>
                    <a:pt x="9301" y="11460"/>
                  </a:lnTo>
                  <a:lnTo>
                    <a:pt x="10335" y="12706"/>
                  </a:lnTo>
                  <a:lnTo>
                    <a:pt x="5988" y="12737"/>
                  </a:lnTo>
                  <a:cubicBezTo>
                    <a:pt x="6018" y="12767"/>
                    <a:pt x="6079" y="12767"/>
                    <a:pt x="6110" y="12828"/>
                  </a:cubicBezTo>
                  <a:lnTo>
                    <a:pt x="10395" y="12767"/>
                  </a:lnTo>
                  <a:lnTo>
                    <a:pt x="10791" y="13223"/>
                  </a:lnTo>
                  <a:cubicBezTo>
                    <a:pt x="10821" y="13223"/>
                    <a:pt x="10821" y="13193"/>
                    <a:pt x="10851" y="13193"/>
                  </a:cubicBezTo>
                  <a:lnTo>
                    <a:pt x="10487" y="12706"/>
                  </a:lnTo>
                  <a:lnTo>
                    <a:pt x="11459" y="9028"/>
                  </a:lnTo>
                  <a:cubicBezTo>
                    <a:pt x="11459" y="8968"/>
                    <a:pt x="11429" y="8937"/>
                    <a:pt x="11429" y="8907"/>
                  </a:cubicBezTo>
                  <a:lnTo>
                    <a:pt x="10426" y="12676"/>
                  </a:lnTo>
                  <a:lnTo>
                    <a:pt x="9453" y="11490"/>
                  </a:lnTo>
                  <a:lnTo>
                    <a:pt x="10730" y="7569"/>
                  </a:lnTo>
                  <a:cubicBezTo>
                    <a:pt x="10730" y="7569"/>
                    <a:pt x="10699" y="7539"/>
                    <a:pt x="10699" y="7509"/>
                  </a:cubicBezTo>
                  <a:lnTo>
                    <a:pt x="9423" y="11399"/>
                  </a:lnTo>
                  <a:lnTo>
                    <a:pt x="8450" y="10244"/>
                  </a:lnTo>
                  <a:lnTo>
                    <a:pt x="9575" y="6019"/>
                  </a:lnTo>
                  <a:lnTo>
                    <a:pt x="9484" y="5928"/>
                  </a:lnTo>
                  <a:lnTo>
                    <a:pt x="8389" y="10153"/>
                  </a:lnTo>
                  <a:lnTo>
                    <a:pt x="7234" y="8755"/>
                  </a:lnTo>
                  <a:lnTo>
                    <a:pt x="8298" y="4773"/>
                  </a:lnTo>
                  <a:lnTo>
                    <a:pt x="8237" y="4682"/>
                  </a:lnTo>
                  <a:lnTo>
                    <a:pt x="7174" y="8633"/>
                  </a:lnTo>
                  <a:lnTo>
                    <a:pt x="6110" y="7357"/>
                  </a:lnTo>
                  <a:lnTo>
                    <a:pt x="7052" y="3770"/>
                  </a:lnTo>
                  <a:cubicBezTo>
                    <a:pt x="7022" y="3770"/>
                    <a:pt x="7022" y="3740"/>
                    <a:pt x="6991" y="3740"/>
                  </a:cubicBezTo>
                  <a:lnTo>
                    <a:pt x="6018" y="7265"/>
                  </a:lnTo>
                  <a:lnTo>
                    <a:pt x="4894" y="5867"/>
                  </a:lnTo>
                  <a:lnTo>
                    <a:pt x="5684" y="2828"/>
                  </a:lnTo>
                  <a:cubicBezTo>
                    <a:pt x="5654" y="2828"/>
                    <a:pt x="5654" y="2797"/>
                    <a:pt x="5623" y="2797"/>
                  </a:cubicBezTo>
                  <a:lnTo>
                    <a:pt x="4803" y="5776"/>
                  </a:lnTo>
                  <a:lnTo>
                    <a:pt x="3830" y="4621"/>
                  </a:lnTo>
                  <a:lnTo>
                    <a:pt x="3860" y="4621"/>
                  </a:lnTo>
                  <a:lnTo>
                    <a:pt x="4499" y="2129"/>
                  </a:lnTo>
                  <a:cubicBezTo>
                    <a:pt x="4468" y="2129"/>
                    <a:pt x="4468" y="2098"/>
                    <a:pt x="4438" y="2098"/>
                  </a:cubicBezTo>
                  <a:lnTo>
                    <a:pt x="3800" y="4530"/>
                  </a:lnTo>
                  <a:lnTo>
                    <a:pt x="3739" y="4530"/>
                  </a:lnTo>
                  <a:lnTo>
                    <a:pt x="2888" y="3466"/>
                  </a:lnTo>
                  <a:lnTo>
                    <a:pt x="3374" y="1581"/>
                  </a:lnTo>
                  <a:cubicBezTo>
                    <a:pt x="3344" y="1581"/>
                    <a:pt x="3344" y="1521"/>
                    <a:pt x="3283" y="1521"/>
                  </a:cubicBezTo>
                  <a:lnTo>
                    <a:pt x="2797" y="3405"/>
                  </a:lnTo>
                  <a:lnTo>
                    <a:pt x="2006" y="2433"/>
                  </a:lnTo>
                  <a:lnTo>
                    <a:pt x="2341" y="1065"/>
                  </a:lnTo>
                  <a:cubicBezTo>
                    <a:pt x="2310" y="1065"/>
                    <a:pt x="2310" y="1034"/>
                    <a:pt x="2280" y="1034"/>
                  </a:cubicBezTo>
                  <a:lnTo>
                    <a:pt x="1915" y="2372"/>
                  </a:lnTo>
                  <a:lnTo>
                    <a:pt x="1155" y="1460"/>
                  </a:lnTo>
                  <a:lnTo>
                    <a:pt x="1398" y="670"/>
                  </a:lnTo>
                  <a:cubicBezTo>
                    <a:pt x="1368" y="670"/>
                    <a:pt x="1368" y="609"/>
                    <a:pt x="1307" y="609"/>
                  </a:cubicBezTo>
                  <a:lnTo>
                    <a:pt x="1125" y="1369"/>
                  </a:lnTo>
                  <a:lnTo>
                    <a:pt x="61" y="62"/>
                  </a:lnTo>
                  <a:cubicBezTo>
                    <a:pt x="31" y="62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26"/>
          <p:cNvGrpSpPr/>
          <p:nvPr/>
        </p:nvGrpSpPr>
        <p:grpSpPr>
          <a:xfrm rot="-2870955">
            <a:off x="255031" y="1457605"/>
            <a:ext cx="404382" cy="175230"/>
            <a:chOff x="1460980" y="4009635"/>
            <a:chExt cx="404372" cy="175225"/>
          </a:xfrm>
        </p:grpSpPr>
        <p:sp>
          <p:nvSpPr>
            <p:cNvPr id="771" name="Google Shape;771;p26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2" name="Google Shape;772;p26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773" name="Google Shape;773;p26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6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6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6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6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8" name="Google Shape;778;p26"/>
          <p:cNvGrpSpPr/>
          <p:nvPr/>
        </p:nvGrpSpPr>
        <p:grpSpPr>
          <a:xfrm rot="-7811618">
            <a:off x="255035" y="2270466"/>
            <a:ext cx="404389" cy="175233"/>
            <a:chOff x="1460980" y="4009635"/>
            <a:chExt cx="404372" cy="175225"/>
          </a:xfrm>
        </p:grpSpPr>
        <p:sp>
          <p:nvSpPr>
            <p:cNvPr id="779" name="Google Shape;779;p26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" name="Google Shape;780;p26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781" name="Google Shape;781;p26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6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6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6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6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accent3"/>
        </a:solidFill>
        <a:effectLst/>
      </p:bgPr>
    </p:bg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9"/>
          <p:cNvSpPr/>
          <p:nvPr/>
        </p:nvSpPr>
        <p:spPr>
          <a:xfrm flipH="1">
            <a:off x="7352929" y="-210175"/>
            <a:ext cx="3011732" cy="2604295"/>
          </a:xfrm>
          <a:custGeom>
            <a:avLst/>
            <a:gdLst/>
            <a:ahLst/>
            <a:cxnLst/>
            <a:rect l="l" t="t" r="r" b="b"/>
            <a:pathLst>
              <a:path w="52253" h="45186" extrusionOk="0">
                <a:moveTo>
                  <a:pt x="22768" y="1"/>
                </a:moveTo>
                <a:cubicBezTo>
                  <a:pt x="22768" y="1"/>
                  <a:pt x="1" y="45185"/>
                  <a:pt x="17744" y="45185"/>
                </a:cubicBezTo>
                <a:cubicBezTo>
                  <a:pt x="18835" y="45185"/>
                  <a:pt x="20080" y="45015"/>
                  <a:pt x="21492" y="44652"/>
                </a:cubicBezTo>
                <a:cubicBezTo>
                  <a:pt x="45930" y="38390"/>
                  <a:pt x="15625" y="18329"/>
                  <a:pt x="33528" y="15168"/>
                </a:cubicBezTo>
                <a:cubicBezTo>
                  <a:pt x="51401" y="12007"/>
                  <a:pt x="52252" y="1976"/>
                  <a:pt x="52252" y="1976"/>
                </a:cubicBezTo>
                <a:lnTo>
                  <a:pt x="22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29"/>
          <p:cNvSpPr/>
          <p:nvPr/>
        </p:nvSpPr>
        <p:spPr>
          <a:xfrm rot="-10498108" flipH="1">
            <a:off x="-1142320" y="2754662"/>
            <a:ext cx="3011711" cy="2604277"/>
          </a:xfrm>
          <a:custGeom>
            <a:avLst/>
            <a:gdLst/>
            <a:ahLst/>
            <a:cxnLst/>
            <a:rect l="l" t="t" r="r" b="b"/>
            <a:pathLst>
              <a:path w="52253" h="45186" extrusionOk="0">
                <a:moveTo>
                  <a:pt x="22768" y="1"/>
                </a:moveTo>
                <a:cubicBezTo>
                  <a:pt x="22768" y="1"/>
                  <a:pt x="1" y="45185"/>
                  <a:pt x="17744" y="45185"/>
                </a:cubicBezTo>
                <a:cubicBezTo>
                  <a:pt x="18835" y="45185"/>
                  <a:pt x="20080" y="45015"/>
                  <a:pt x="21492" y="44652"/>
                </a:cubicBezTo>
                <a:cubicBezTo>
                  <a:pt x="45930" y="38390"/>
                  <a:pt x="15625" y="18329"/>
                  <a:pt x="33528" y="15168"/>
                </a:cubicBezTo>
                <a:cubicBezTo>
                  <a:pt x="51401" y="12007"/>
                  <a:pt x="52252" y="1976"/>
                  <a:pt x="52252" y="1976"/>
                </a:cubicBezTo>
                <a:lnTo>
                  <a:pt x="22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5" name="Google Shape;885;p29"/>
          <p:cNvGrpSpPr/>
          <p:nvPr/>
        </p:nvGrpSpPr>
        <p:grpSpPr>
          <a:xfrm>
            <a:off x="8297650" y="4134180"/>
            <a:ext cx="1155250" cy="1090630"/>
            <a:chOff x="4830475" y="4288830"/>
            <a:chExt cx="1155250" cy="1090630"/>
          </a:xfrm>
        </p:grpSpPr>
        <p:sp>
          <p:nvSpPr>
            <p:cNvPr id="886" name="Google Shape;886;p29"/>
            <p:cNvSpPr/>
            <p:nvPr/>
          </p:nvSpPr>
          <p:spPr>
            <a:xfrm>
              <a:off x="5042444" y="4288830"/>
              <a:ext cx="384973" cy="445783"/>
            </a:xfrm>
            <a:custGeom>
              <a:avLst/>
              <a:gdLst/>
              <a:ahLst/>
              <a:cxnLst/>
              <a:rect l="l" t="t" r="r" b="b"/>
              <a:pathLst>
                <a:path w="4862" h="5630" extrusionOk="0">
                  <a:moveTo>
                    <a:pt x="209" y="1"/>
                  </a:moveTo>
                  <a:cubicBezTo>
                    <a:pt x="99" y="1"/>
                    <a:pt x="1" y="139"/>
                    <a:pt x="28" y="278"/>
                  </a:cubicBezTo>
                  <a:cubicBezTo>
                    <a:pt x="239" y="1451"/>
                    <a:pt x="1282" y="5629"/>
                    <a:pt x="4572" y="5629"/>
                  </a:cubicBezTo>
                  <a:cubicBezTo>
                    <a:pt x="4608" y="5629"/>
                    <a:pt x="4643" y="5629"/>
                    <a:pt x="4679" y="5628"/>
                  </a:cubicBezTo>
                  <a:cubicBezTo>
                    <a:pt x="4740" y="5628"/>
                    <a:pt x="4861" y="5567"/>
                    <a:pt x="4861" y="5415"/>
                  </a:cubicBezTo>
                  <a:cubicBezTo>
                    <a:pt x="4770" y="4442"/>
                    <a:pt x="4162" y="643"/>
                    <a:pt x="241" y="5"/>
                  </a:cubicBezTo>
                  <a:cubicBezTo>
                    <a:pt x="230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5499560" y="4410058"/>
              <a:ext cx="486165" cy="488936"/>
            </a:xfrm>
            <a:custGeom>
              <a:avLst/>
              <a:gdLst/>
              <a:ahLst/>
              <a:cxnLst/>
              <a:rect l="l" t="t" r="r" b="b"/>
              <a:pathLst>
                <a:path w="6140" h="6175" extrusionOk="0">
                  <a:moveTo>
                    <a:pt x="5096" y="1"/>
                  </a:moveTo>
                  <a:cubicBezTo>
                    <a:pt x="5067" y="1"/>
                    <a:pt x="5039" y="8"/>
                    <a:pt x="5015" y="24"/>
                  </a:cubicBezTo>
                  <a:cubicBezTo>
                    <a:pt x="3982" y="571"/>
                    <a:pt x="0" y="2881"/>
                    <a:pt x="1246" y="6042"/>
                  </a:cubicBezTo>
                  <a:cubicBezTo>
                    <a:pt x="1269" y="6135"/>
                    <a:pt x="1346" y="6175"/>
                    <a:pt x="1435" y="6175"/>
                  </a:cubicBezTo>
                  <a:cubicBezTo>
                    <a:pt x="1462" y="6175"/>
                    <a:pt x="1491" y="6171"/>
                    <a:pt x="1520" y="6164"/>
                  </a:cubicBezTo>
                  <a:cubicBezTo>
                    <a:pt x="2432" y="5799"/>
                    <a:pt x="6140" y="4127"/>
                    <a:pt x="5319" y="176"/>
                  </a:cubicBezTo>
                  <a:cubicBezTo>
                    <a:pt x="5274" y="63"/>
                    <a:pt x="5179" y="1"/>
                    <a:pt x="5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4830475" y="4746422"/>
              <a:ext cx="577618" cy="236036"/>
            </a:xfrm>
            <a:custGeom>
              <a:avLst/>
              <a:gdLst/>
              <a:ahLst/>
              <a:cxnLst/>
              <a:rect l="l" t="t" r="r" b="b"/>
              <a:pathLst>
                <a:path w="7295" h="2981" extrusionOk="0">
                  <a:moveTo>
                    <a:pt x="3075" y="0"/>
                  </a:moveTo>
                  <a:cubicBezTo>
                    <a:pt x="2158" y="0"/>
                    <a:pt x="1153" y="252"/>
                    <a:pt x="122" y="943"/>
                  </a:cubicBezTo>
                  <a:cubicBezTo>
                    <a:pt x="0" y="1034"/>
                    <a:pt x="0" y="1217"/>
                    <a:pt x="122" y="1308"/>
                  </a:cubicBezTo>
                  <a:cubicBezTo>
                    <a:pt x="805" y="1763"/>
                    <a:pt x="2729" y="2980"/>
                    <a:pt x="4645" y="2980"/>
                  </a:cubicBezTo>
                  <a:cubicBezTo>
                    <a:pt x="5542" y="2980"/>
                    <a:pt x="6438" y="2713"/>
                    <a:pt x="7204" y="1977"/>
                  </a:cubicBezTo>
                  <a:cubicBezTo>
                    <a:pt x="7295" y="1916"/>
                    <a:pt x="7295" y="1794"/>
                    <a:pt x="7204" y="1673"/>
                  </a:cubicBezTo>
                  <a:cubicBezTo>
                    <a:pt x="6701" y="1233"/>
                    <a:pt x="5103" y="0"/>
                    <a:pt x="3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5080768" y="5082628"/>
              <a:ext cx="442854" cy="178868"/>
            </a:xfrm>
            <a:custGeom>
              <a:avLst/>
              <a:gdLst/>
              <a:ahLst/>
              <a:cxnLst/>
              <a:rect l="l" t="t" r="r" b="b"/>
              <a:pathLst>
                <a:path w="5593" h="2259" extrusionOk="0">
                  <a:moveTo>
                    <a:pt x="2455" y="1"/>
                  </a:moveTo>
                  <a:cubicBezTo>
                    <a:pt x="1720" y="1"/>
                    <a:pt x="919" y="210"/>
                    <a:pt x="122" y="800"/>
                  </a:cubicBezTo>
                  <a:cubicBezTo>
                    <a:pt x="0" y="892"/>
                    <a:pt x="0" y="1074"/>
                    <a:pt x="122" y="1165"/>
                  </a:cubicBezTo>
                  <a:cubicBezTo>
                    <a:pt x="655" y="1501"/>
                    <a:pt x="2033" y="2259"/>
                    <a:pt x="3400" y="2259"/>
                  </a:cubicBezTo>
                  <a:cubicBezTo>
                    <a:pt x="4139" y="2259"/>
                    <a:pt x="4874" y="2038"/>
                    <a:pt x="5471" y="1408"/>
                  </a:cubicBezTo>
                  <a:cubicBezTo>
                    <a:pt x="5593" y="1348"/>
                    <a:pt x="5593" y="1196"/>
                    <a:pt x="5471" y="1104"/>
                  </a:cubicBezTo>
                  <a:cubicBezTo>
                    <a:pt x="5051" y="784"/>
                    <a:pt x="3877" y="1"/>
                    <a:pt x="2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5181804" y="4494307"/>
              <a:ext cx="587357" cy="885153"/>
            </a:xfrm>
            <a:custGeom>
              <a:avLst/>
              <a:gdLst/>
              <a:ahLst/>
              <a:cxnLst/>
              <a:rect l="l" t="t" r="r" b="b"/>
              <a:pathLst>
                <a:path w="7418" h="11179" extrusionOk="0">
                  <a:moveTo>
                    <a:pt x="343" y="1"/>
                  </a:moveTo>
                  <a:cubicBezTo>
                    <a:pt x="328" y="1"/>
                    <a:pt x="305" y="8"/>
                    <a:pt x="274" y="24"/>
                  </a:cubicBezTo>
                  <a:cubicBezTo>
                    <a:pt x="244" y="24"/>
                    <a:pt x="244" y="54"/>
                    <a:pt x="274" y="115"/>
                  </a:cubicBezTo>
                  <a:cubicBezTo>
                    <a:pt x="2463" y="1787"/>
                    <a:pt x="3739" y="4036"/>
                    <a:pt x="4469" y="6042"/>
                  </a:cubicBezTo>
                  <a:cubicBezTo>
                    <a:pt x="3891" y="5313"/>
                    <a:pt x="3010" y="4583"/>
                    <a:pt x="183" y="4583"/>
                  </a:cubicBezTo>
                  <a:cubicBezTo>
                    <a:pt x="143" y="4583"/>
                    <a:pt x="129" y="4610"/>
                    <a:pt x="89" y="4610"/>
                  </a:cubicBezTo>
                  <a:cubicBezTo>
                    <a:pt x="68" y="4610"/>
                    <a:pt x="41" y="4603"/>
                    <a:pt x="1" y="4583"/>
                  </a:cubicBezTo>
                  <a:lnTo>
                    <a:pt x="1" y="4583"/>
                  </a:lnTo>
                  <a:cubicBezTo>
                    <a:pt x="1" y="4644"/>
                    <a:pt x="62" y="4674"/>
                    <a:pt x="92" y="4674"/>
                  </a:cubicBezTo>
                  <a:cubicBezTo>
                    <a:pt x="143" y="4674"/>
                    <a:pt x="194" y="4673"/>
                    <a:pt x="244" y="4673"/>
                  </a:cubicBezTo>
                  <a:cubicBezTo>
                    <a:pt x="3274" y="4673"/>
                    <a:pt x="3901" y="5569"/>
                    <a:pt x="4499" y="6346"/>
                  </a:cubicBezTo>
                  <a:lnTo>
                    <a:pt x="4530" y="6376"/>
                  </a:lnTo>
                  <a:cubicBezTo>
                    <a:pt x="4895" y="7410"/>
                    <a:pt x="5107" y="8352"/>
                    <a:pt x="5229" y="9142"/>
                  </a:cubicBezTo>
                  <a:cubicBezTo>
                    <a:pt x="4878" y="8838"/>
                    <a:pt x="3773" y="8085"/>
                    <a:pt x="2424" y="8085"/>
                  </a:cubicBezTo>
                  <a:cubicBezTo>
                    <a:pt x="2018" y="8085"/>
                    <a:pt x="1591" y="8153"/>
                    <a:pt x="1156" y="8322"/>
                  </a:cubicBezTo>
                  <a:cubicBezTo>
                    <a:pt x="1125" y="8322"/>
                    <a:pt x="1125" y="8352"/>
                    <a:pt x="1125" y="8382"/>
                  </a:cubicBezTo>
                  <a:cubicBezTo>
                    <a:pt x="1125" y="8443"/>
                    <a:pt x="1156" y="8443"/>
                    <a:pt x="1186" y="8443"/>
                  </a:cubicBezTo>
                  <a:cubicBezTo>
                    <a:pt x="1607" y="8289"/>
                    <a:pt x="2017" y="8226"/>
                    <a:pt x="2404" y="8226"/>
                  </a:cubicBezTo>
                  <a:cubicBezTo>
                    <a:pt x="3918" y="8226"/>
                    <a:pt x="5090" y="9186"/>
                    <a:pt x="5259" y="9355"/>
                  </a:cubicBezTo>
                  <a:cubicBezTo>
                    <a:pt x="5411" y="10358"/>
                    <a:pt x="5411" y="11057"/>
                    <a:pt x="5411" y="11088"/>
                  </a:cubicBezTo>
                  <a:cubicBezTo>
                    <a:pt x="5411" y="11118"/>
                    <a:pt x="5442" y="11179"/>
                    <a:pt x="5502" y="11179"/>
                  </a:cubicBezTo>
                  <a:cubicBezTo>
                    <a:pt x="5533" y="11179"/>
                    <a:pt x="5563" y="11118"/>
                    <a:pt x="5563" y="11088"/>
                  </a:cubicBezTo>
                  <a:cubicBezTo>
                    <a:pt x="5563" y="11088"/>
                    <a:pt x="5563" y="10419"/>
                    <a:pt x="5411" y="9355"/>
                  </a:cubicBezTo>
                  <a:lnTo>
                    <a:pt x="5411" y="9294"/>
                  </a:lnTo>
                  <a:cubicBezTo>
                    <a:pt x="5350" y="8960"/>
                    <a:pt x="5259" y="8595"/>
                    <a:pt x="5198" y="8170"/>
                  </a:cubicBezTo>
                  <a:lnTo>
                    <a:pt x="5198" y="8139"/>
                  </a:lnTo>
                  <a:cubicBezTo>
                    <a:pt x="5138" y="8079"/>
                    <a:pt x="4682" y="3671"/>
                    <a:pt x="7387" y="2091"/>
                  </a:cubicBezTo>
                  <a:cubicBezTo>
                    <a:pt x="7417" y="2091"/>
                    <a:pt x="7417" y="2060"/>
                    <a:pt x="7417" y="1999"/>
                  </a:cubicBezTo>
                  <a:cubicBezTo>
                    <a:pt x="7417" y="1969"/>
                    <a:pt x="7387" y="1969"/>
                    <a:pt x="7357" y="1969"/>
                  </a:cubicBezTo>
                  <a:cubicBezTo>
                    <a:pt x="5229" y="3215"/>
                    <a:pt x="4986" y="6164"/>
                    <a:pt x="5046" y="7471"/>
                  </a:cubicBezTo>
                  <a:cubicBezTo>
                    <a:pt x="4955" y="7136"/>
                    <a:pt x="4834" y="6802"/>
                    <a:pt x="4743" y="6407"/>
                  </a:cubicBezTo>
                  <a:lnTo>
                    <a:pt x="4743" y="6376"/>
                  </a:lnTo>
                  <a:cubicBezTo>
                    <a:pt x="4013" y="4249"/>
                    <a:pt x="2706" y="1817"/>
                    <a:pt x="366" y="24"/>
                  </a:cubicBezTo>
                  <a:cubicBezTo>
                    <a:pt x="366" y="8"/>
                    <a:pt x="358" y="1"/>
                    <a:pt x="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29"/>
          <p:cNvGrpSpPr/>
          <p:nvPr/>
        </p:nvGrpSpPr>
        <p:grpSpPr>
          <a:xfrm>
            <a:off x="6979299" y="4058682"/>
            <a:ext cx="1371881" cy="1344318"/>
            <a:chOff x="3371949" y="4255495"/>
            <a:chExt cx="1371881" cy="1344318"/>
          </a:xfrm>
        </p:grpSpPr>
        <p:sp>
          <p:nvSpPr>
            <p:cNvPr id="892" name="Google Shape;892;p29"/>
            <p:cNvSpPr/>
            <p:nvPr/>
          </p:nvSpPr>
          <p:spPr>
            <a:xfrm>
              <a:off x="3788286" y="4255495"/>
              <a:ext cx="955544" cy="1344318"/>
            </a:xfrm>
            <a:custGeom>
              <a:avLst/>
              <a:gdLst/>
              <a:ahLst/>
              <a:cxnLst/>
              <a:rect l="l" t="t" r="r" b="b"/>
              <a:pathLst>
                <a:path w="12068" h="16978" extrusionOk="0">
                  <a:moveTo>
                    <a:pt x="3891" y="0"/>
                  </a:moveTo>
                  <a:cubicBezTo>
                    <a:pt x="1" y="9727"/>
                    <a:pt x="1703" y="14134"/>
                    <a:pt x="3435" y="16049"/>
                  </a:cubicBezTo>
                  <a:cubicBezTo>
                    <a:pt x="3988" y="16665"/>
                    <a:pt x="4746" y="16977"/>
                    <a:pt x="5514" y="16977"/>
                  </a:cubicBezTo>
                  <a:cubicBezTo>
                    <a:pt x="6223" y="16977"/>
                    <a:pt x="6939" y="16711"/>
                    <a:pt x="7508" y="16171"/>
                  </a:cubicBezTo>
                  <a:cubicBezTo>
                    <a:pt x="12068" y="11642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3911018" y="4255495"/>
              <a:ext cx="572946" cy="1342972"/>
            </a:xfrm>
            <a:custGeom>
              <a:avLst/>
              <a:gdLst/>
              <a:ahLst/>
              <a:cxnLst/>
              <a:rect l="l" t="t" r="r" b="b"/>
              <a:pathLst>
                <a:path w="7236" h="16961" extrusionOk="0">
                  <a:moveTo>
                    <a:pt x="2341" y="0"/>
                  </a:moveTo>
                  <a:cubicBezTo>
                    <a:pt x="2341" y="61"/>
                    <a:pt x="2311" y="61"/>
                    <a:pt x="2311" y="91"/>
                  </a:cubicBezTo>
                  <a:lnTo>
                    <a:pt x="2493" y="1793"/>
                  </a:lnTo>
                  <a:lnTo>
                    <a:pt x="1825" y="1429"/>
                  </a:lnTo>
                  <a:cubicBezTo>
                    <a:pt x="1825" y="1459"/>
                    <a:pt x="1825" y="1459"/>
                    <a:pt x="1764" y="1490"/>
                  </a:cubicBezTo>
                  <a:lnTo>
                    <a:pt x="2493" y="1915"/>
                  </a:lnTo>
                  <a:lnTo>
                    <a:pt x="2645" y="3100"/>
                  </a:lnTo>
                  <a:lnTo>
                    <a:pt x="1460" y="2401"/>
                  </a:lnTo>
                  <a:cubicBezTo>
                    <a:pt x="1460" y="2432"/>
                    <a:pt x="1460" y="2432"/>
                    <a:pt x="1429" y="2493"/>
                  </a:cubicBezTo>
                  <a:lnTo>
                    <a:pt x="2645" y="3161"/>
                  </a:lnTo>
                  <a:lnTo>
                    <a:pt x="2797" y="4377"/>
                  </a:lnTo>
                  <a:lnTo>
                    <a:pt x="1126" y="3435"/>
                  </a:lnTo>
                  <a:cubicBezTo>
                    <a:pt x="1126" y="3465"/>
                    <a:pt x="1126" y="3465"/>
                    <a:pt x="1095" y="3496"/>
                  </a:cubicBezTo>
                  <a:lnTo>
                    <a:pt x="2797" y="4499"/>
                  </a:lnTo>
                  <a:lnTo>
                    <a:pt x="2949" y="5866"/>
                  </a:lnTo>
                  <a:lnTo>
                    <a:pt x="791" y="4651"/>
                  </a:lnTo>
                  <a:cubicBezTo>
                    <a:pt x="791" y="4681"/>
                    <a:pt x="791" y="4681"/>
                    <a:pt x="761" y="4711"/>
                  </a:cubicBezTo>
                  <a:lnTo>
                    <a:pt x="2949" y="5988"/>
                  </a:lnTo>
                  <a:lnTo>
                    <a:pt x="3132" y="7508"/>
                  </a:lnTo>
                  <a:lnTo>
                    <a:pt x="457" y="5988"/>
                  </a:lnTo>
                  <a:lnTo>
                    <a:pt x="457" y="6049"/>
                  </a:lnTo>
                  <a:lnTo>
                    <a:pt x="3192" y="7599"/>
                  </a:lnTo>
                  <a:lnTo>
                    <a:pt x="3375" y="9392"/>
                  </a:lnTo>
                  <a:lnTo>
                    <a:pt x="3375" y="9392"/>
                  </a:lnTo>
                  <a:lnTo>
                    <a:pt x="183" y="7569"/>
                  </a:lnTo>
                  <a:lnTo>
                    <a:pt x="183" y="7660"/>
                  </a:lnTo>
                  <a:lnTo>
                    <a:pt x="3405" y="9484"/>
                  </a:lnTo>
                  <a:lnTo>
                    <a:pt x="3588" y="11155"/>
                  </a:lnTo>
                  <a:lnTo>
                    <a:pt x="31" y="9119"/>
                  </a:lnTo>
                  <a:lnTo>
                    <a:pt x="31" y="9210"/>
                  </a:lnTo>
                  <a:lnTo>
                    <a:pt x="3588" y="11216"/>
                  </a:lnTo>
                  <a:lnTo>
                    <a:pt x="3800" y="13009"/>
                  </a:lnTo>
                  <a:lnTo>
                    <a:pt x="1" y="10882"/>
                  </a:lnTo>
                  <a:lnTo>
                    <a:pt x="1" y="10943"/>
                  </a:lnTo>
                  <a:lnTo>
                    <a:pt x="3800" y="13101"/>
                  </a:lnTo>
                  <a:lnTo>
                    <a:pt x="3952" y="14590"/>
                  </a:lnTo>
                  <a:lnTo>
                    <a:pt x="214" y="12766"/>
                  </a:lnTo>
                  <a:lnTo>
                    <a:pt x="214" y="12766"/>
                  </a:lnTo>
                  <a:cubicBezTo>
                    <a:pt x="214" y="12797"/>
                    <a:pt x="214" y="12857"/>
                    <a:pt x="244" y="12888"/>
                  </a:cubicBezTo>
                  <a:lnTo>
                    <a:pt x="3952" y="14712"/>
                  </a:lnTo>
                  <a:lnTo>
                    <a:pt x="4135" y="16231"/>
                  </a:lnTo>
                  <a:lnTo>
                    <a:pt x="4135" y="16231"/>
                  </a:lnTo>
                  <a:lnTo>
                    <a:pt x="761" y="14316"/>
                  </a:lnTo>
                  <a:lnTo>
                    <a:pt x="761" y="14316"/>
                  </a:lnTo>
                  <a:cubicBezTo>
                    <a:pt x="761" y="14377"/>
                    <a:pt x="791" y="14408"/>
                    <a:pt x="791" y="14438"/>
                  </a:cubicBezTo>
                  <a:lnTo>
                    <a:pt x="4135" y="16353"/>
                  </a:lnTo>
                  <a:lnTo>
                    <a:pt x="4195" y="16961"/>
                  </a:lnTo>
                  <a:lnTo>
                    <a:pt x="4287" y="16961"/>
                  </a:lnTo>
                  <a:lnTo>
                    <a:pt x="4195" y="16383"/>
                  </a:lnTo>
                  <a:lnTo>
                    <a:pt x="7235" y="13313"/>
                  </a:lnTo>
                  <a:lnTo>
                    <a:pt x="7235" y="13192"/>
                  </a:lnTo>
                  <a:lnTo>
                    <a:pt x="4195" y="16262"/>
                  </a:lnTo>
                  <a:lnTo>
                    <a:pt x="4013" y="14681"/>
                  </a:lnTo>
                  <a:lnTo>
                    <a:pt x="7235" y="11398"/>
                  </a:lnTo>
                  <a:lnTo>
                    <a:pt x="7235" y="11277"/>
                  </a:lnTo>
                  <a:lnTo>
                    <a:pt x="4013" y="14560"/>
                  </a:lnTo>
                  <a:lnTo>
                    <a:pt x="3861" y="13101"/>
                  </a:lnTo>
                  <a:lnTo>
                    <a:pt x="7022" y="9909"/>
                  </a:lnTo>
                  <a:cubicBezTo>
                    <a:pt x="7022" y="9879"/>
                    <a:pt x="7022" y="9848"/>
                    <a:pt x="6992" y="9848"/>
                  </a:cubicBezTo>
                  <a:lnTo>
                    <a:pt x="3831" y="13040"/>
                  </a:lnTo>
                  <a:lnTo>
                    <a:pt x="3648" y="11246"/>
                  </a:lnTo>
                  <a:lnTo>
                    <a:pt x="6566" y="8298"/>
                  </a:lnTo>
                  <a:cubicBezTo>
                    <a:pt x="6566" y="8237"/>
                    <a:pt x="6566" y="8237"/>
                    <a:pt x="6536" y="8207"/>
                  </a:cubicBezTo>
                  <a:lnTo>
                    <a:pt x="3648" y="11125"/>
                  </a:lnTo>
                  <a:lnTo>
                    <a:pt x="3436" y="9392"/>
                  </a:lnTo>
                  <a:lnTo>
                    <a:pt x="6019" y="6809"/>
                  </a:lnTo>
                  <a:cubicBezTo>
                    <a:pt x="6019" y="6778"/>
                    <a:pt x="5989" y="6778"/>
                    <a:pt x="5989" y="6718"/>
                  </a:cubicBezTo>
                  <a:lnTo>
                    <a:pt x="3436" y="9301"/>
                  </a:lnTo>
                  <a:lnTo>
                    <a:pt x="3253" y="7629"/>
                  </a:lnTo>
                  <a:lnTo>
                    <a:pt x="5411" y="5441"/>
                  </a:lnTo>
                  <a:cubicBezTo>
                    <a:pt x="5411" y="5411"/>
                    <a:pt x="5381" y="5411"/>
                    <a:pt x="5381" y="5350"/>
                  </a:cubicBezTo>
                  <a:lnTo>
                    <a:pt x="3223" y="7538"/>
                  </a:lnTo>
                  <a:lnTo>
                    <a:pt x="3040" y="5897"/>
                  </a:lnTo>
                  <a:lnTo>
                    <a:pt x="4773" y="4134"/>
                  </a:lnTo>
                  <a:cubicBezTo>
                    <a:pt x="4773" y="4104"/>
                    <a:pt x="4743" y="4104"/>
                    <a:pt x="4743" y="4073"/>
                  </a:cubicBezTo>
                  <a:lnTo>
                    <a:pt x="3040" y="5806"/>
                  </a:lnTo>
                  <a:lnTo>
                    <a:pt x="2888" y="4499"/>
                  </a:lnTo>
                  <a:lnTo>
                    <a:pt x="4256" y="3131"/>
                  </a:lnTo>
                  <a:cubicBezTo>
                    <a:pt x="4256" y="3070"/>
                    <a:pt x="4195" y="3070"/>
                    <a:pt x="4195" y="3040"/>
                  </a:cubicBezTo>
                  <a:lnTo>
                    <a:pt x="2888" y="4377"/>
                  </a:lnTo>
                  <a:lnTo>
                    <a:pt x="2736" y="3192"/>
                  </a:lnTo>
                  <a:lnTo>
                    <a:pt x="3709" y="2219"/>
                  </a:lnTo>
                  <a:cubicBezTo>
                    <a:pt x="3709" y="2158"/>
                    <a:pt x="3679" y="2158"/>
                    <a:pt x="3679" y="2128"/>
                  </a:cubicBezTo>
                  <a:lnTo>
                    <a:pt x="2736" y="3070"/>
                  </a:lnTo>
                  <a:lnTo>
                    <a:pt x="2585" y="1824"/>
                  </a:lnTo>
                  <a:lnTo>
                    <a:pt x="3162" y="1277"/>
                  </a:lnTo>
                  <a:cubicBezTo>
                    <a:pt x="3162" y="1216"/>
                    <a:pt x="3101" y="1216"/>
                    <a:pt x="3101" y="1186"/>
                  </a:cubicBezTo>
                  <a:lnTo>
                    <a:pt x="2585" y="1733"/>
                  </a:lnTo>
                  <a:lnTo>
                    <a:pt x="2402" y="91"/>
                  </a:lnTo>
                  <a:cubicBezTo>
                    <a:pt x="2341" y="31"/>
                    <a:pt x="2341" y="0"/>
                    <a:pt x="2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3371949" y="4578002"/>
              <a:ext cx="815950" cy="927435"/>
            </a:xfrm>
            <a:custGeom>
              <a:avLst/>
              <a:gdLst/>
              <a:ahLst/>
              <a:cxnLst/>
              <a:rect l="l" t="t" r="r" b="b"/>
              <a:pathLst>
                <a:path w="10305" h="11713" extrusionOk="0">
                  <a:moveTo>
                    <a:pt x="0" y="0"/>
                  </a:moveTo>
                  <a:lnTo>
                    <a:pt x="0" y="0"/>
                  </a:lnTo>
                  <a:cubicBezTo>
                    <a:pt x="912" y="8450"/>
                    <a:pt x="3830" y="10912"/>
                    <a:pt x="5806" y="11581"/>
                  </a:cubicBezTo>
                  <a:cubicBezTo>
                    <a:pt x="6061" y="11670"/>
                    <a:pt x="6322" y="11713"/>
                    <a:pt x="6578" y="11713"/>
                  </a:cubicBezTo>
                  <a:cubicBezTo>
                    <a:pt x="7542" y="11713"/>
                    <a:pt x="8442" y="11113"/>
                    <a:pt x="8754" y="10152"/>
                  </a:cubicBezTo>
                  <a:cubicBezTo>
                    <a:pt x="10304" y="516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3371949" y="4575548"/>
              <a:ext cx="683561" cy="907403"/>
            </a:xfrm>
            <a:custGeom>
              <a:avLst/>
              <a:gdLst/>
              <a:ahLst/>
              <a:cxnLst/>
              <a:rect l="l" t="t" r="r" b="b"/>
              <a:pathLst>
                <a:path w="8633" h="11460" extrusionOk="0">
                  <a:moveTo>
                    <a:pt x="0" y="1"/>
                  </a:moveTo>
                  <a:lnTo>
                    <a:pt x="0" y="62"/>
                  </a:lnTo>
                  <a:lnTo>
                    <a:pt x="791" y="1217"/>
                  </a:lnTo>
                  <a:lnTo>
                    <a:pt x="152" y="1217"/>
                  </a:lnTo>
                  <a:lnTo>
                    <a:pt x="152" y="1277"/>
                  </a:lnTo>
                  <a:lnTo>
                    <a:pt x="851" y="1277"/>
                  </a:lnTo>
                  <a:lnTo>
                    <a:pt x="1368" y="2098"/>
                  </a:lnTo>
                  <a:lnTo>
                    <a:pt x="274" y="2037"/>
                  </a:lnTo>
                  <a:lnTo>
                    <a:pt x="274" y="2128"/>
                  </a:lnTo>
                  <a:lnTo>
                    <a:pt x="1398" y="2159"/>
                  </a:lnTo>
                  <a:lnTo>
                    <a:pt x="1976" y="3010"/>
                  </a:lnTo>
                  <a:lnTo>
                    <a:pt x="1976" y="3010"/>
                  </a:lnTo>
                  <a:lnTo>
                    <a:pt x="426" y="2949"/>
                  </a:lnTo>
                  <a:lnTo>
                    <a:pt x="426" y="3040"/>
                  </a:lnTo>
                  <a:lnTo>
                    <a:pt x="2006" y="3071"/>
                  </a:lnTo>
                  <a:lnTo>
                    <a:pt x="2675" y="3983"/>
                  </a:lnTo>
                  <a:lnTo>
                    <a:pt x="2675" y="3983"/>
                  </a:lnTo>
                  <a:lnTo>
                    <a:pt x="639" y="3952"/>
                  </a:lnTo>
                  <a:lnTo>
                    <a:pt x="639" y="4013"/>
                  </a:lnTo>
                  <a:lnTo>
                    <a:pt x="2705" y="4043"/>
                  </a:lnTo>
                  <a:lnTo>
                    <a:pt x="3405" y="5077"/>
                  </a:lnTo>
                  <a:lnTo>
                    <a:pt x="912" y="5046"/>
                  </a:lnTo>
                  <a:lnTo>
                    <a:pt x="912" y="5107"/>
                  </a:lnTo>
                  <a:lnTo>
                    <a:pt x="3465" y="5168"/>
                  </a:lnTo>
                  <a:lnTo>
                    <a:pt x="4286" y="6323"/>
                  </a:lnTo>
                  <a:lnTo>
                    <a:pt x="4286" y="6323"/>
                  </a:lnTo>
                  <a:lnTo>
                    <a:pt x="1338" y="6262"/>
                  </a:lnTo>
                  <a:lnTo>
                    <a:pt x="1338" y="6262"/>
                  </a:lnTo>
                  <a:cubicBezTo>
                    <a:pt x="1338" y="6293"/>
                    <a:pt x="1338" y="6293"/>
                    <a:pt x="1368" y="6323"/>
                  </a:cubicBezTo>
                  <a:lnTo>
                    <a:pt x="4377" y="6414"/>
                  </a:lnTo>
                  <a:lnTo>
                    <a:pt x="5137" y="7508"/>
                  </a:lnTo>
                  <a:lnTo>
                    <a:pt x="1824" y="7448"/>
                  </a:lnTo>
                  <a:lnTo>
                    <a:pt x="1824" y="7448"/>
                  </a:lnTo>
                  <a:cubicBezTo>
                    <a:pt x="1824" y="7478"/>
                    <a:pt x="1854" y="7478"/>
                    <a:pt x="1854" y="7508"/>
                  </a:cubicBezTo>
                  <a:lnTo>
                    <a:pt x="5198" y="7600"/>
                  </a:lnTo>
                  <a:lnTo>
                    <a:pt x="6049" y="8815"/>
                  </a:lnTo>
                  <a:lnTo>
                    <a:pt x="2493" y="8724"/>
                  </a:lnTo>
                  <a:lnTo>
                    <a:pt x="2493" y="8724"/>
                  </a:lnTo>
                  <a:cubicBezTo>
                    <a:pt x="2493" y="8755"/>
                    <a:pt x="2553" y="8755"/>
                    <a:pt x="2553" y="8815"/>
                  </a:cubicBezTo>
                  <a:lnTo>
                    <a:pt x="6079" y="8876"/>
                  </a:lnTo>
                  <a:lnTo>
                    <a:pt x="6748" y="9879"/>
                  </a:lnTo>
                  <a:lnTo>
                    <a:pt x="3405" y="9970"/>
                  </a:lnTo>
                  <a:cubicBezTo>
                    <a:pt x="3405" y="10031"/>
                    <a:pt x="3465" y="10031"/>
                    <a:pt x="3465" y="10062"/>
                  </a:cubicBezTo>
                  <a:lnTo>
                    <a:pt x="6809" y="9940"/>
                  </a:lnTo>
                  <a:lnTo>
                    <a:pt x="7508" y="10974"/>
                  </a:lnTo>
                  <a:lnTo>
                    <a:pt x="4377" y="10882"/>
                  </a:lnTo>
                  <a:lnTo>
                    <a:pt x="4377" y="10882"/>
                  </a:lnTo>
                  <a:cubicBezTo>
                    <a:pt x="4408" y="10943"/>
                    <a:pt x="4438" y="10943"/>
                    <a:pt x="4438" y="10974"/>
                  </a:cubicBezTo>
                  <a:lnTo>
                    <a:pt x="7569" y="11034"/>
                  </a:lnTo>
                  <a:lnTo>
                    <a:pt x="7873" y="11460"/>
                  </a:lnTo>
                  <a:lnTo>
                    <a:pt x="7903" y="11429"/>
                  </a:lnTo>
                  <a:lnTo>
                    <a:pt x="7630" y="11034"/>
                  </a:lnTo>
                  <a:lnTo>
                    <a:pt x="8633" y="7691"/>
                  </a:lnTo>
                  <a:cubicBezTo>
                    <a:pt x="8633" y="7660"/>
                    <a:pt x="8572" y="7630"/>
                    <a:pt x="8572" y="7600"/>
                  </a:cubicBezTo>
                  <a:lnTo>
                    <a:pt x="7599" y="10974"/>
                  </a:lnTo>
                  <a:lnTo>
                    <a:pt x="6839" y="9910"/>
                  </a:lnTo>
                  <a:lnTo>
                    <a:pt x="7903" y="6323"/>
                  </a:lnTo>
                  <a:cubicBezTo>
                    <a:pt x="7903" y="6293"/>
                    <a:pt x="7873" y="6293"/>
                    <a:pt x="7873" y="6262"/>
                  </a:cubicBezTo>
                  <a:lnTo>
                    <a:pt x="6809" y="9819"/>
                  </a:lnTo>
                  <a:lnTo>
                    <a:pt x="6140" y="8876"/>
                  </a:lnTo>
                  <a:lnTo>
                    <a:pt x="7174" y="5381"/>
                  </a:lnTo>
                  <a:lnTo>
                    <a:pt x="7143" y="5350"/>
                  </a:lnTo>
                  <a:lnTo>
                    <a:pt x="6110" y="8815"/>
                  </a:lnTo>
                  <a:lnTo>
                    <a:pt x="5289" y="7630"/>
                  </a:lnTo>
                  <a:lnTo>
                    <a:pt x="6231" y="4408"/>
                  </a:lnTo>
                  <a:lnTo>
                    <a:pt x="6201" y="4347"/>
                  </a:lnTo>
                  <a:lnTo>
                    <a:pt x="5228" y="7539"/>
                  </a:lnTo>
                  <a:lnTo>
                    <a:pt x="4438" y="6384"/>
                  </a:lnTo>
                  <a:lnTo>
                    <a:pt x="5289" y="3527"/>
                  </a:lnTo>
                  <a:lnTo>
                    <a:pt x="5228" y="3496"/>
                  </a:lnTo>
                  <a:lnTo>
                    <a:pt x="4408" y="6293"/>
                  </a:lnTo>
                  <a:lnTo>
                    <a:pt x="3648" y="5198"/>
                  </a:lnTo>
                  <a:lnTo>
                    <a:pt x="4377" y="2797"/>
                  </a:lnTo>
                  <a:lnTo>
                    <a:pt x="4316" y="2767"/>
                  </a:lnTo>
                  <a:lnTo>
                    <a:pt x="3648" y="5107"/>
                  </a:lnTo>
                  <a:lnTo>
                    <a:pt x="2888" y="4013"/>
                  </a:lnTo>
                  <a:lnTo>
                    <a:pt x="3465" y="2128"/>
                  </a:lnTo>
                  <a:lnTo>
                    <a:pt x="3405" y="2068"/>
                  </a:lnTo>
                  <a:lnTo>
                    <a:pt x="2857" y="3983"/>
                  </a:lnTo>
                  <a:lnTo>
                    <a:pt x="2250" y="3101"/>
                  </a:lnTo>
                  <a:lnTo>
                    <a:pt x="2705" y="1612"/>
                  </a:lnTo>
                  <a:lnTo>
                    <a:pt x="2645" y="1581"/>
                  </a:lnTo>
                  <a:lnTo>
                    <a:pt x="2250" y="3040"/>
                  </a:lnTo>
                  <a:lnTo>
                    <a:pt x="1702" y="2220"/>
                  </a:lnTo>
                  <a:lnTo>
                    <a:pt x="2006" y="1156"/>
                  </a:lnTo>
                  <a:lnTo>
                    <a:pt x="1976" y="1125"/>
                  </a:lnTo>
                  <a:lnTo>
                    <a:pt x="1672" y="2189"/>
                  </a:lnTo>
                  <a:lnTo>
                    <a:pt x="1094" y="1369"/>
                  </a:lnTo>
                  <a:lnTo>
                    <a:pt x="1064" y="609"/>
                  </a:lnTo>
                  <a:lnTo>
                    <a:pt x="1034" y="578"/>
                  </a:lnTo>
                  <a:lnTo>
                    <a:pt x="821" y="1125"/>
                  </a:lnTo>
                  <a:lnTo>
                    <a:pt x="61" y="31"/>
                  </a:lnTo>
                  <a:cubicBezTo>
                    <a:pt x="3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0"/>
          <p:cNvSpPr/>
          <p:nvPr/>
        </p:nvSpPr>
        <p:spPr>
          <a:xfrm>
            <a:off x="-581650" y="3260538"/>
            <a:ext cx="3740849" cy="2592573"/>
          </a:xfrm>
          <a:custGeom>
            <a:avLst/>
            <a:gdLst/>
            <a:ahLst/>
            <a:cxnLst/>
            <a:rect l="l" t="t" r="r" b="b"/>
            <a:pathLst>
              <a:path w="40944" h="28376" extrusionOk="0">
                <a:moveTo>
                  <a:pt x="6360" y="1"/>
                </a:moveTo>
                <a:cubicBezTo>
                  <a:pt x="6134" y="1"/>
                  <a:pt x="5870" y="54"/>
                  <a:pt x="5563" y="169"/>
                </a:cubicBezTo>
                <a:cubicBezTo>
                  <a:pt x="1155" y="1780"/>
                  <a:pt x="0" y="28376"/>
                  <a:pt x="0" y="28376"/>
                </a:cubicBezTo>
                <a:lnTo>
                  <a:pt x="40943" y="24516"/>
                </a:lnTo>
                <a:cubicBezTo>
                  <a:pt x="40943" y="24516"/>
                  <a:pt x="36880" y="16863"/>
                  <a:pt x="30492" y="16863"/>
                </a:cubicBezTo>
                <a:cubicBezTo>
                  <a:pt x="29826" y="16863"/>
                  <a:pt x="29135" y="16946"/>
                  <a:pt x="28420" y="17129"/>
                </a:cubicBezTo>
                <a:cubicBezTo>
                  <a:pt x="27604" y="17338"/>
                  <a:pt x="26897" y="17432"/>
                  <a:pt x="26274" y="17432"/>
                </a:cubicBezTo>
                <a:cubicBezTo>
                  <a:pt x="21100" y="17432"/>
                  <a:pt x="21707" y="10952"/>
                  <a:pt x="13161" y="10138"/>
                </a:cubicBezTo>
                <a:cubicBezTo>
                  <a:pt x="5867" y="9488"/>
                  <a:pt x="9382" y="1"/>
                  <a:pt x="63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30"/>
          <p:cNvSpPr/>
          <p:nvPr/>
        </p:nvSpPr>
        <p:spPr>
          <a:xfrm rot="-10411528">
            <a:off x="6082726" y="-564905"/>
            <a:ext cx="3740858" cy="2592580"/>
          </a:xfrm>
          <a:custGeom>
            <a:avLst/>
            <a:gdLst/>
            <a:ahLst/>
            <a:cxnLst/>
            <a:rect l="l" t="t" r="r" b="b"/>
            <a:pathLst>
              <a:path w="40944" h="28376" extrusionOk="0">
                <a:moveTo>
                  <a:pt x="6360" y="1"/>
                </a:moveTo>
                <a:cubicBezTo>
                  <a:pt x="6134" y="1"/>
                  <a:pt x="5870" y="54"/>
                  <a:pt x="5563" y="169"/>
                </a:cubicBezTo>
                <a:cubicBezTo>
                  <a:pt x="1155" y="1780"/>
                  <a:pt x="0" y="28376"/>
                  <a:pt x="0" y="28376"/>
                </a:cubicBezTo>
                <a:lnTo>
                  <a:pt x="40943" y="24516"/>
                </a:lnTo>
                <a:cubicBezTo>
                  <a:pt x="40943" y="24516"/>
                  <a:pt x="36880" y="16863"/>
                  <a:pt x="30492" y="16863"/>
                </a:cubicBezTo>
                <a:cubicBezTo>
                  <a:pt x="29826" y="16863"/>
                  <a:pt x="29135" y="16946"/>
                  <a:pt x="28420" y="17129"/>
                </a:cubicBezTo>
                <a:cubicBezTo>
                  <a:pt x="27604" y="17338"/>
                  <a:pt x="26897" y="17432"/>
                  <a:pt x="26274" y="17432"/>
                </a:cubicBezTo>
                <a:cubicBezTo>
                  <a:pt x="21100" y="17432"/>
                  <a:pt x="21707" y="10952"/>
                  <a:pt x="13161" y="10138"/>
                </a:cubicBezTo>
                <a:cubicBezTo>
                  <a:pt x="5867" y="9488"/>
                  <a:pt x="9382" y="1"/>
                  <a:pt x="63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0"/>
          <p:cNvSpPr/>
          <p:nvPr/>
        </p:nvSpPr>
        <p:spPr>
          <a:xfrm rot="409420" flipH="1">
            <a:off x="-734090" y="-216757"/>
            <a:ext cx="2615971" cy="1082921"/>
          </a:xfrm>
          <a:custGeom>
            <a:avLst/>
            <a:gdLst/>
            <a:ahLst/>
            <a:cxnLst/>
            <a:rect l="l" t="t" r="r" b="b"/>
            <a:pathLst>
              <a:path w="49910" h="20661" extrusionOk="0">
                <a:moveTo>
                  <a:pt x="3404" y="1"/>
                </a:moveTo>
                <a:cubicBezTo>
                  <a:pt x="3404" y="1"/>
                  <a:pt x="0" y="7478"/>
                  <a:pt x="11550" y="8572"/>
                </a:cubicBezTo>
                <a:cubicBezTo>
                  <a:pt x="21454" y="9511"/>
                  <a:pt x="22062" y="20660"/>
                  <a:pt x="30827" y="20660"/>
                </a:cubicBezTo>
                <a:cubicBezTo>
                  <a:pt x="32285" y="20660"/>
                  <a:pt x="33969" y="20352"/>
                  <a:pt x="35958" y="19636"/>
                </a:cubicBezTo>
                <a:cubicBezTo>
                  <a:pt x="49910" y="14652"/>
                  <a:pt x="45442" y="4803"/>
                  <a:pt x="45442" y="4803"/>
                </a:cubicBezTo>
                <a:lnTo>
                  <a:pt x="340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0"/>
          <p:cNvSpPr/>
          <p:nvPr/>
        </p:nvSpPr>
        <p:spPr>
          <a:xfrm rot="-10423427" flipH="1">
            <a:off x="6977841" y="4323954"/>
            <a:ext cx="2615990" cy="1082929"/>
          </a:xfrm>
          <a:custGeom>
            <a:avLst/>
            <a:gdLst/>
            <a:ahLst/>
            <a:cxnLst/>
            <a:rect l="l" t="t" r="r" b="b"/>
            <a:pathLst>
              <a:path w="49910" h="20661" extrusionOk="0">
                <a:moveTo>
                  <a:pt x="3404" y="1"/>
                </a:moveTo>
                <a:cubicBezTo>
                  <a:pt x="3404" y="1"/>
                  <a:pt x="0" y="7478"/>
                  <a:pt x="11550" y="8572"/>
                </a:cubicBezTo>
                <a:cubicBezTo>
                  <a:pt x="21454" y="9511"/>
                  <a:pt x="22062" y="20660"/>
                  <a:pt x="30827" y="20660"/>
                </a:cubicBezTo>
                <a:cubicBezTo>
                  <a:pt x="32285" y="20660"/>
                  <a:pt x="33969" y="20352"/>
                  <a:pt x="35958" y="19636"/>
                </a:cubicBezTo>
                <a:cubicBezTo>
                  <a:pt x="49910" y="14652"/>
                  <a:pt x="45442" y="4803"/>
                  <a:pt x="45442" y="4803"/>
                </a:cubicBezTo>
                <a:lnTo>
                  <a:pt x="340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0"/>
          <p:cNvSpPr/>
          <p:nvPr/>
        </p:nvSpPr>
        <p:spPr>
          <a:xfrm>
            <a:off x="8065530" y="4083550"/>
            <a:ext cx="1578849" cy="1270918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2" name="Google Shape;902;p30"/>
          <p:cNvGrpSpPr/>
          <p:nvPr/>
        </p:nvGrpSpPr>
        <p:grpSpPr>
          <a:xfrm>
            <a:off x="-240350" y="3777526"/>
            <a:ext cx="1436968" cy="1471580"/>
            <a:chOff x="0" y="3636926"/>
            <a:chExt cx="1436968" cy="1471580"/>
          </a:xfrm>
        </p:grpSpPr>
        <p:sp>
          <p:nvSpPr>
            <p:cNvPr id="903" name="Google Shape;903;p30"/>
            <p:cNvSpPr/>
            <p:nvPr/>
          </p:nvSpPr>
          <p:spPr>
            <a:xfrm>
              <a:off x="0" y="3636926"/>
              <a:ext cx="1104799" cy="1290872"/>
            </a:xfrm>
            <a:custGeom>
              <a:avLst/>
              <a:gdLst/>
              <a:ahLst/>
              <a:cxnLst/>
              <a:rect l="l" t="t" r="r" b="b"/>
              <a:pathLst>
                <a:path w="13953" h="16303" extrusionOk="0">
                  <a:moveTo>
                    <a:pt x="13952" y="0"/>
                  </a:moveTo>
                  <a:cubicBezTo>
                    <a:pt x="13952" y="1"/>
                    <a:pt x="1" y="7417"/>
                    <a:pt x="2250" y="14195"/>
                  </a:cubicBezTo>
                  <a:cubicBezTo>
                    <a:pt x="2679" y="15483"/>
                    <a:pt x="3932" y="16303"/>
                    <a:pt x="5230" y="16303"/>
                  </a:cubicBezTo>
                  <a:cubicBezTo>
                    <a:pt x="5586" y="16303"/>
                    <a:pt x="5946" y="16241"/>
                    <a:pt x="6293" y="16110"/>
                  </a:cubicBezTo>
                  <a:cubicBezTo>
                    <a:pt x="8998" y="15077"/>
                    <a:pt x="12919" y="11581"/>
                    <a:pt x="13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92570" y="3636926"/>
              <a:ext cx="914608" cy="1244314"/>
            </a:xfrm>
            <a:custGeom>
              <a:avLst/>
              <a:gdLst/>
              <a:ahLst/>
              <a:cxnLst/>
              <a:rect l="l" t="t" r="r" b="b"/>
              <a:pathLst>
                <a:path w="11551" h="15715" extrusionOk="0">
                  <a:moveTo>
                    <a:pt x="11551" y="0"/>
                  </a:moveTo>
                  <a:cubicBezTo>
                    <a:pt x="11551" y="0"/>
                    <a:pt x="11520" y="0"/>
                    <a:pt x="11460" y="31"/>
                  </a:cubicBezTo>
                  <a:lnTo>
                    <a:pt x="10457" y="1551"/>
                  </a:lnTo>
                  <a:lnTo>
                    <a:pt x="10183" y="760"/>
                  </a:lnTo>
                  <a:cubicBezTo>
                    <a:pt x="10153" y="760"/>
                    <a:pt x="10153" y="791"/>
                    <a:pt x="10092" y="791"/>
                  </a:cubicBezTo>
                  <a:lnTo>
                    <a:pt x="10365" y="1551"/>
                  </a:lnTo>
                  <a:lnTo>
                    <a:pt x="9606" y="2736"/>
                  </a:lnTo>
                  <a:lnTo>
                    <a:pt x="9150" y="1277"/>
                  </a:lnTo>
                  <a:cubicBezTo>
                    <a:pt x="9119" y="1277"/>
                    <a:pt x="9119" y="1307"/>
                    <a:pt x="9058" y="1307"/>
                  </a:cubicBezTo>
                  <a:lnTo>
                    <a:pt x="9514" y="2797"/>
                  </a:lnTo>
                  <a:lnTo>
                    <a:pt x="8815" y="3891"/>
                  </a:lnTo>
                  <a:lnTo>
                    <a:pt x="8147" y="1915"/>
                  </a:lnTo>
                  <a:cubicBezTo>
                    <a:pt x="8116" y="1915"/>
                    <a:pt x="8116" y="1976"/>
                    <a:pt x="8086" y="1976"/>
                  </a:cubicBezTo>
                  <a:lnTo>
                    <a:pt x="8724" y="4013"/>
                  </a:lnTo>
                  <a:lnTo>
                    <a:pt x="7934" y="5229"/>
                  </a:lnTo>
                  <a:lnTo>
                    <a:pt x="7083" y="2645"/>
                  </a:lnTo>
                  <a:cubicBezTo>
                    <a:pt x="7052" y="2645"/>
                    <a:pt x="7052" y="2675"/>
                    <a:pt x="7022" y="2675"/>
                  </a:cubicBezTo>
                  <a:lnTo>
                    <a:pt x="7843" y="5320"/>
                  </a:lnTo>
                  <a:lnTo>
                    <a:pt x="6840" y="6870"/>
                  </a:lnTo>
                  <a:lnTo>
                    <a:pt x="5806" y="3648"/>
                  </a:lnTo>
                  <a:lnTo>
                    <a:pt x="5715" y="3709"/>
                  </a:lnTo>
                  <a:lnTo>
                    <a:pt x="6779" y="6991"/>
                  </a:lnTo>
                  <a:lnTo>
                    <a:pt x="6840" y="6991"/>
                  </a:lnTo>
                  <a:lnTo>
                    <a:pt x="5806" y="8542"/>
                  </a:lnTo>
                  <a:lnTo>
                    <a:pt x="4590" y="4712"/>
                  </a:lnTo>
                  <a:lnTo>
                    <a:pt x="4499" y="4773"/>
                  </a:lnTo>
                  <a:lnTo>
                    <a:pt x="5776" y="8663"/>
                  </a:lnTo>
                  <a:lnTo>
                    <a:pt x="4712" y="10274"/>
                  </a:lnTo>
                  <a:lnTo>
                    <a:pt x="3314" y="5928"/>
                  </a:lnTo>
                  <a:lnTo>
                    <a:pt x="3222" y="5988"/>
                  </a:lnTo>
                  <a:lnTo>
                    <a:pt x="4621" y="10396"/>
                  </a:lnTo>
                  <a:lnTo>
                    <a:pt x="3526" y="12068"/>
                  </a:lnTo>
                  <a:lnTo>
                    <a:pt x="2007" y="7326"/>
                  </a:lnTo>
                  <a:lnTo>
                    <a:pt x="1946" y="7387"/>
                  </a:lnTo>
                  <a:lnTo>
                    <a:pt x="3466" y="12159"/>
                  </a:lnTo>
                  <a:lnTo>
                    <a:pt x="2584" y="13466"/>
                  </a:lnTo>
                  <a:lnTo>
                    <a:pt x="1034" y="8602"/>
                  </a:lnTo>
                  <a:cubicBezTo>
                    <a:pt x="973" y="8602"/>
                    <a:pt x="973" y="8663"/>
                    <a:pt x="943" y="8694"/>
                  </a:cubicBezTo>
                  <a:lnTo>
                    <a:pt x="2493" y="13557"/>
                  </a:lnTo>
                  <a:lnTo>
                    <a:pt x="1520" y="15077"/>
                  </a:lnTo>
                  <a:lnTo>
                    <a:pt x="31" y="10487"/>
                  </a:lnTo>
                  <a:cubicBezTo>
                    <a:pt x="31" y="10517"/>
                    <a:pt x="1" y="10548"/>
                    <a:pt x="1" y="10578"/>
                  </a:cubicBezTo>
                  <a:lnTo>
                    <a:pt x="1429" y="15137"/>
                  </a:lnTo>
                  <a:lnTo>
                    <a:pt x="1095" y="15685"/>
                  </a:lnTo>
                  <a:cubicBezTo>
                    <a:pt x="1125" y="15685"/>
                    <a:pt x="1125" y="15715"/>
                    <a:pt x="1186" y="15715"/>
                  </a:cubicBezTo>
                  <a:lnTo>
                    <a:pt x="1551" y="15137"/>
                  </a:lnTo>
                  <a:lnTo>
                    <a:pt x="5806" y="14955"/>
                  </a:lnTo>
                  <a:cubicBezTo>
                    <a:pt x="5836" y="14955"/>
                    <a:pt x="5897" y="14925"/>
                    <a:pt x="5928" y="14894"/>
                  </a:cubicBezTo>
                  <a:lnTo>
                    <a:pt x="5928" y="14894"/>
                  </a:lnTo>
                  <a:lnTo>
                    <a:pt x="1642" y="15077"/>
                  </a:lnTo>
                  <a:lnTo>
                    <a:pt x="2584" y="13618"/>
                  </a:lnTo>
                  <a:lnTo>
                    <a:pt x="7144" y="13678"/>
                  </a:lnTo>
                  <a:cubicBezTo>
                    <a:pt x="7174" y="13678"/>
                    <a:pt x="7174" y="13618"/>
                    <a:pt x="7204" y="13587"/>
                  </a:cubicBezTo>
                  <a:lnTo>
                    <a:pt x="2615" y="13557"/>
                  </a:lnTo>
                  <a:lnTo>
                    <a:pt x="3526" y="12159"/>
                  </a:lnTo>
                  <a:lnTo>
                    <a:pt x="8390" y="11916"/>
                  </a:lnTo>
                  <a:cubicBezTo>
                    <a:pt x="8390" y="11916"/>
                    <a:pt x="8420" y="11885"/>
                    <a:pt x="8420" y="11855"/>
                  </a:cubicBezTo>
                  <a:lnTo>
                    <a:pt x="8420" y="11855"/>
                  </a:lnTo>
                  <a:lnTo>
                    <a:pt x="3618" y="12068"/>
                  </a:lnTo>
                  <a:lnTo>
                    <a:pt x="4712" y="10396"/>
                  </a:lnTo>
                  <a:lnTo>
                    <a:pt x="9271" y="10213"/>
                  </a:lnTo>
                  <a:cubicBezTo>
                    <a:pt x="9271" y="10213"/>
                    <a:pt x="9302" y="10183"/>
                    <a:pt x="9302" y="10122"/>
                  </a:cubicBezTo>
                  <a:lnTo>
                    <a:pt x="9302" y="10122"/>
                  </a:lnTo>
                  <a:lnTo>
                    <a:pt x="4742" y="10335"/>
                  </a:lnTo>
                  <a:lnTo>
                    <a:pt x="5776" y="8754"/>
                  </a:lnTo>
                  <a:lnTo>
                    <a:pt x="9879" y="8572"/>
                  </a:lnTo>
                  <a:cubicBezTo>
                    <a:pt x="9879" y="8572"/>
                    <a:pt x="9910" y="8542"/>
                    <a:pt x="9910" y="8511"/>
                  </a:cubicBezTo>
                  <a:lnTo>
                    <a:pt x="9910" y="8511"/>
                  </a:lnTo>
                  <a:lnTo>
                    <a:pt x="5836" y="8694"/>
                  </a:lnTo>
                  <a:lnTo>
                    <a:pt x="6961" y="7022"/>
                  </a:lnTo>
                  <a:lnTo>
                    <a:pt x="10396" y="6870"/>
                  </a:lnTo>
                  <a:cubicBezTo>
                    <a:pt x="10457" y="6870"/>
                    <a:pt x="10457" y="6839"/>
                    <a:pt x="10457" y="6779"/>
                  </a:cubicBezTo>
                  <a:lnTo>
                    <a:pt x="10457" y="6779"/>
                  </a:lnTo>
                  <a:lnTo>
                    <a:pt x="6992" y="6931"/>
                  </a:lnTo>
                  <a:lnTo>
                    <a:pt x="6992" y="6931"/>
                  </a:lnTo>
                  <a:lnTo>
                    <a:pt x="7934" y="5502"/>
                  </a:lnTo>
                  <a:lnTo>
                    <a:pt x="7934" y="5532"/>
                  </a:lnTo>
                  <a:lnTo>
                    <a:pt x="10761" y="5411"/>
                  </a:lnTo>
                  <a:cubicBezTo>
                    <a:pt x="10791" y="5411"/>
                    <a:pt x="10791" y="5380"/>
                    <a:pt x="10791" y="5350"/>
                  </a:cubicBezTo>
                  <a:lnTo>
                    <a:pt x="10791" y="5350"/>
                  </a:lnTo>
                  <a:lnTo>
                    <a:pt x="8025" y="5472"/>
                  </a:lnTo>
                  <a:lnTo>
                    <a:pt x="8025" y="5411"/>
                  </a:lnTo>
                  <a:lnTo>
                    <a:pt x="8846" y="4134"/>
                  </a:lnTo>
                  <a:lnTo>
                    <a:pt x="11065" y="4013"/>
                  </a:lnTo>
                  <a:lnTo>
                    <a:pt x="11065" y="3952"/>
                  </a:lnTo>
                  <a:lnTo>
                    <a:pt x="8937" y="4043"/>
                  </a:lnTo>
                  <a:lnTo>
                    <a:pt x="9697" y="2918"/>
                  </a:lnTo>
                  <a:lnTo>
                    <a:pt x="11247" y="2827"/>
                  </a:lnTo>
                  <a:lnTo>
                    <a:pt x="11247" y="2766"/>
                  </a:lnTo>
                  <a:lnTo>
                    <a:pt x="9727" y="2827"/>
                  </a:lnTo>
                  <a:lnTo>
                    <a:pt x="9727" y="2827"/>
                  </a:lnTo>
                  <a:lnTo>
                    <a:pt x="10457" y="1733"/>
                  </a:lnTo>
                  <a:lnTo>
                    <a:pt x="11399" y="1703"/>
                  </a:lnTo>
                  <a:lnTo>
                    <a:pt x="11399" y="1611"/>
                  </a:lnTo>
                  <a:lnTo>
                    <a:pt x="10517" y="1672"/>
                  </a:lnTo>
                  <a:lnTo>
                    <a:pt x="11551" y="6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438033" y="4493753"/>
              <a:ext cx="998935" cy="614754"/>
            </a:xfrm>
            <a:custGeom>
              <a:avLst/>
              <a:gdLst/>
              <a:ahLst/>
              <a:cxnLst/>
              <a:rect l="l" t="t" r="r" b="b"/>
              <a:pathLst>
                <a:path w="12616" h="7764" extrusionOk="0">
                  <a:moveTo>
                    <a:pt x="12610" y="0"/>
                  </a:moveTo>
                  <a:cubicBezTo>
                    <a:pt x="12348" y="0"/>
                    <a:pt x="1115" y="30"/>
                    <a:pt x="244" y="5107"/>
                  </a:cubicBezTo>
                  <a:cubicBezTo>
                    <a:pt x="1" y="6353"/>
                    <a:pt x="882" y="7569"/>
                    <a:pt x="2189" y="7721"/>
                  </a:cubicBezTo>
                  <a:cubicBezTo>
                    <a:pt x="2388" y="7747"/>
                    <a:pt x="2603" y="7763"/>
                    <a:pt x="2833" y="7763"/>
                  </a:cubicBezTo>
                  <a:cubicBezTo>
                    <a:pt x="4964" y="7763"/>
                    <a:pt x="8418" y="6419"/>
                    <a:pt x="12615" y="0"/>
                  </a:cubicBezTo>
                  <a:cubicBezTo>
                    <a:pt x="12615" y="0"/>
                    <a:pt x="12614" y="0"/>
                    <a:pt x="1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471764" y="4493753"/>
              <a:ext cx="965204" cy="611349"/>
            </a:xfrm>
            <a:custGeom>
              <a:avLst/>
              <a:gdLst/>
              <a:ahLst/>
              <a:cxnLst/>
              <a:rect l="l" t="t" r="r" b="b"/>
              <a:pathLst>
                <a:path w="12190" h="7721" extrusionOk="0">
                  <a:moveTo>
                    <a:pt x="12128" y="0"/>
                  </a:moveTo>
                  <a:lnTo>
                    <a:pt x="10943" y="639"/>
                  </a:lnTo>
                  <a:lnTo>
                    <a:pt x="11064" y="31"/>
                  </a:lnTo>
                  <a:lnTo>
                    <a:pt x="10973" y="31"/>
                  </a:lnTo>
                  <a:lnTo>
                    <a:pt x="10912" y="699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1490" y="1003"/>
                  </a:lnTo>
                  <a:lnTo>
                    <a:pt x="11520" y="943"/>
                  </a:lnTo>
                  <a:lnTo>
                    <a:pt x="10943" y="699"/>
                  </a:lnTo>
                  <a:lnTo>
                    <a:pt x="12159" y="31"/>
                  </a:lnTo>
                  <a:lnTo>
                    <a:pt x="12189" y="0"/>
                  </a:lnTo>
                  <a:close/>
                  <a:moveTo>
                    <a:pt x="10852" y="699"/>
                  </a:moveTo>
                  <a:lnTo>
                    <a:pt x="10031" y="1155"/>
                  </a:lnTo>
                  <a:lnTo>
                    <a:pt x="10045" y="1162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0852" y="699"/>
                  </a:lnTo>
                  <a:close/>
                  <a:moveTo>
                    <a:pt x="10092" y="122"/>
                  </a:moveTo>
                  <a:lnTo>
                    <a:pt x="9909" y="1216"/>
                  </a:lnTo>
                  <a:lnTo>
                    <a:pt x="9089" y="1672"/>
                  </a:lnTo>
                  <a:lnTo>
                    <a:pt x="9089" y="1672"/>
                  </a:lnTo>
                  <a:lnTo>
                    <a:pt x="9970" y="1186"/>
                  </a:lnTo>
                  <a:lnTo>
                    <a:pt x="10973" y="1672"/>
                  </a:lnTo>
                  <a:lnTo>
                    <a:pt x="11034" y="1642"/>
                  </a:lnTo>
                  <a:lnTo>
                    <a:pt x="10045" y="1162"/>
                  </a:lnTo>
                  <a:lnTo>
                    <a:pt x="10001" y="1186"/>
                  </a:lnTo>
                  <a:lnTo>
                    <a:pt x="10183" y="122"/>
                  </a:lnTo>
                  <a:close/>
                  <a:moveTo>
                    <a:pt x="9271" y="183"/>
                  </a:moveTo>
                  <a:lnTo>
                    <a:pt x="8998" y="1702"/>
                  </a:lnTo>
                  <a:lnTo>
                    <a:pt x="10457" y="2402"/>
                  </a:lnTo>
                  <a:lnTo>
                    <a:pt x="10487" y="2371"/>
                  </a:lnTo>
                  <a:lnTo>
                    <a:pt x="9089" y="1672"/>
                  </a:lnTo>
                  <a:lnTo>
                    <a:pt x="9332" y="183"/>
                  </a:lnTo>
                  <a:close/>
                  <a:moveTo>
                    <a:pt x="5380" y="3648"/>
                  </a:moveTo>
                  <a:lnTo>
                    <a:pt x="5330" y="3676"/>
                  </a:lnTo>
                  <a:lnTo>
                    <a:pt x="5330" y="3676"/>
                  </a:lnTo>
                  <a:lnTo>
                    <a:pt x="5382" y="3648"/>
                  </a:lnTo>
                  <a:lnTo>
                    <a:pt x="5380" y="3648"/>
                  </a:lnTo>
                  <a:close/>
                  <a:moveTo>
                    <a:pt x="8329" y="274"/>
                  </a:moveTo>
                  <a:lnTo>
                    <a:pt x="7934" y="2250"/>
                  </a:lnTo>
                  <a:lnTo>
                    <a:pt x="6748" y="2888"/>
                  </a:lnTo>
                  <a:lnTo>
                    <a:pt x="7204" y="456"/>
                  </a:lnTo>
                  <a:lnTo>
                    <a:pt x="7143" y="456"/>
                  </a:lnTo>
                  <a:lnTo>
                    <a:pt x="6687" y="2918"/>
                  </a:lnTo>
                  <a:lnTo>
                    <a:pt x="5502" y="3587"/>
                  </a:lnTo>
                  <a:lnTo>
                    <a:pt x="5502" y="3587"/>
                  </a:lnTo>
                  <a:lnTo>
                    <a:pt x="6049" y="699"/>
                  </a:lnTo>
                  <a:lnTo>
                    <a:pt x="5958" y="699"/>
                  </a:lnTo>
                  <a:lnTo>
                    <a:pt x="5441" y="3617"/>
                  </a:lnTo>
                  <a:lnTo>
                    <a:pt x="5382" y="3648"/>
                  </a:lnTo>
                  <a:lnTo>
                    <a:pt x="8086" y="4955"/>
                  </a:lnTo>
                  <a:lnTo>
                    <a:pt x="8116" y="4894"/>
                  </a:lnTo>
                  <a:lnTo>
                    <a:pt x="5472" y="3617"/>
                  </a:lnTo>
                  <a:lnTo>
                    <a:pt x="6748" y="2918"/>
                  </a:lnTo>
                  <a:lnTo>
                    <a:pt x="9028" y="4043"/>
                  </a:lnTo>
                  <a:lnTo>
                    <a:pt x="9089" y="3982"/>
                  </a:lnTo>
                  <a:lnTo>
                    <a:pt x="6839" y="2888"/>
                  </a:lnTo>
                  <a:lnTo>
                    <a:pt x="7934" y="2280"/>
                  </a:lnTo>
                  <a:lnTo>
                    <a:pt x="9788" y="3161"/>
                  </a:lnTo>
                  <a:lnTo>
                    <a:pt x="9849" y="3131"/>
                  </a:lnTo>
                  <a:lnTo>
                    <a:pt x="8025" y="2250"/>
                  </a:lnTo>
                  <a:lnTo>
                    <a:pt x="8998" y="1702"/>
                  </a:lnTo>
                  <a:lnTo>
                    <a:pt x="8055" y="2219"/>
                  </a:lnTo>
                  <a:lnTo>
                    <a:pt x="8390" y="274"/>
                  </a:lnTo>
                  <a:close/>
                  <a:moveTo>
                    <a:pt x="3466" y="1490"/>
                  </a:moveTo>
                  <a:lnTo>
                    <a:pt x="3466" y="1490"/>
                  </a:lnTo>
                  <a:cubicBezTo>
                    <a:pt x="3405" y="1520"/>
                    <a:pt x="3405" y="1520"/>
                    <a:pt x="3374" y="1520"/>
                  </a:cubicBezTo>
                  <a:lnTo>
                    <a:pt x="2742" y="5076"/>
                  </a:lnTo>
                  <a:lnTo>
                    <a:pt x="2742" y="5076"/>
                  </a:lnTo>
                  <a:lnTo>
                    <a:pt x="2797" y="5046"/>
                  </a:lnTo>
                  <a:lnTo>
                    <a:pt x="3466" y="1490"/>
                  </a:lnTo>
                  <a:close/>
                  <a:moveTo>
                    <a:pt x="2742" y="5076"/>
                  </a:moveTo>
                  <a:lnTo>
                    <a:pt x="1733" y="5623"/>
                  </a:lnTo>
                  <a:lnTo>
                    <a:pt x="1746" y="5631"/>
                  </a:lnTo>
                  <a:lnTo>
                    <a:pt x="1746" y="5631"/>
                  </a:lnTo>
                  <a:lnTo>
                    <a:pt x="2736" y="5107"/>
                  </a:lnTo>
                  <a:lnTo>
                    <a:pt x="2742" y="5076"/>
                  </a:lnTo>
                  <a:close/>
                  <a:moveTo>
                    <a:pt x="4773" y="1034"/>
                  </a:moveTo>
                  <a:lnTo>
                    <a:pt x="4773" y="1034"/>
                  </a:lnTo>
                  <a:cubicBezTo>
                    <a:pt x="4742" y="1064"/>
                    <a:pt x="4742" y="1064"/>
                    <a:pt x="4712" y="1064"/>
                  </a:cubicBezTo>
                  <a:lnTo>
                    <a:pt x="4104" y="4377"/>
                  </a:lnTo>
                  <a:lnTo>
                    <a:pt x="2797" y="5046"/>
                  </a:lnTo>
                  <a:lnTo>
                    <a:pt x="5988" y="6566"/>
                  </a:lnTo>
                  <a:cubicBezTo>
                    <a:pt x="6049" y="6566"/>
                    <a:pt x="6049" y="6535"/>
                    <a:pt x="6080" y="6535"/>
                  </a:cubicBezTo>
                  <a:lnTo>
                    <a:pt x="2888" y="5016"/>
                  </a:lnTo>
                  <a:lnTo>
                    <a:pt x="4165" y="4347"/>
                  </a:lnTo>
                  <a:lnTo>
                    <a:pt x="7174" y="5775"/>
                  </a:lnTo>
                  <a:lnTo>
                    <a:pt x="7204" y="5745"/>
                  </a:lnTo>
                  <a:lnTo>
                    <a:pt x="4225" y="4286"/>
                  </a:lnTo>
                  <a:lnTo>
                    <a:pt x="5330" y="3676"/>
                  </a:lnTo>
                  <a:lnTo>
                    <a:pt x="5330" y="3676"/>
                  </a:lnTo>
                  <a:lnTo>
                    <a:pt x="4165" y="4286"/>
                  </a:lnTo>
                  <a:lnTo>
                    <a:pt x="4165" y="4286"/>
                  </a:lnTo>
                  <a:lnTo>
                    <a:pt x="4773" y="1034"/>
                  </a:lnTo>
                  <a:close/>
                  <a:moveTo>
                    <a:pt x="2402" y="2006"/>
                  </a:moveTo>
                  <a:cubicBezTo>
                    <a:pt x="2341" y="2006"/>
                    <a:pt x="2341" y="2067"/>
                    <a:pt x="2310" y="2067"/>
                  </a:cubicBezTo>
                  <a:lnTo>
                    <a:pt x="1642" y="5715"/>
                  </a:lnTo>
                  <a:lnTo>
                    <a:pt x="487" y="6323"/>
                  </a:lnTo>
                  <a:lnTo>
                    <a:pt x="1125" y="2857"/>
                  </a:lnTo>
                  <a:lnTo>
                    <a:pt x="1064" y="2918"/>
                  </a:lnTo>
                  <a:lnTo>
                    <a:pt x="426" y="6353"/>
                  </a:lnTo>
                  <a:lnTo>
                    <a:pt x="0" y="6566"/>
                  </a:lnTo>
                  <a:lnTo>
                    <a:pt x="31" y="6627"/>
                  </a:lnTo>
                  <a:lnTo>
                    <a:pt x="487" y="6383"/>
                  </a:lnTo>
                  <a:lnTo>
                    <a:pt x="3314" y="7721"/>
                  </a:lnTo>
                  <a:cubicBezTo>
                    <a:pt x="3344" y="7690"/>
                    <a:pt x="3374" y="7690"/>
                    <a:pt x="3405" y="7690"/>
                  </a:cubicBezTo>
                  <a:lnTo>
                    <a:pt x="578" y="6323"/>
                  </a:lnTo>
                  <a:lnTo>
                    <a:pt x="1672" y="5715"/>
                  </a:lnTo>
                  <a:lnTo>
                    <a:pt x="4590" y="7295"/>
                  </a:lnTo>
                  <a:cubicBezTo>
                    <a:pt x="4621" y="7295"/>
                    <a:pt x="4621" y="7265"/>
                    <a:pt x="4681" y="7265"/>
                  </a:cubicBezTo>
                  <a:lnTo>
                    <a:pt x="1746" y="5631"/>
                  </a:lnTo>
                  <a:lnTo>
                    <a:pt x="1746" y="5631"/>
                  </a:lnTo>
                  <a:lnTo>
                    <a:pt x="1703" y="5654"/>
                  </a:lnTo>
                  <a:lnTo>
                    <a:pt x="2402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7" name="Google Shape;907;p30"/>
          <p:cNvSpPr/>
          <p:nvPr/>
        </p:nvSpPr>
        <p:spPr>
          <a:xfrm rot="10800000">
            <a:off x="-728487" y="-10"/>
            <a:ext cx="1578849" cy="1270918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8" name="Google Shape;908;p30"/>
          <p:cNvGrpSpPr/>
          <p:nvPr/>
        </p:nvGrpSpPr>
        <p:grpSpPr>
          <a:xfrm rot="10800000">
            <a:off x="8136486" y="-281211"/>
            <a:ext cx="1436968" cy="1471580"/>
            <a:chOff x="0" y="3636926"/>
            <a:chExt cx="1436968" cy="1471580"/>
          </a:xfrm>
        </p:grpSpPr>
        <p:sp>
          <p:nvSpPr>
            <p:cNvPr id="909" name="Google Shape;909;p30"/>
            <p:cNvSpPr/>
            <p:nvPr/>
          </p:nvSpPr>
          <p:spPr>
            <a:xfrm>
              <a:off x="0" y="3636926"/>
              <a:ext cx="1104799" cy="1290872"/>
            </a:xfrm>
            <a:custGeom>
              <a:avLst/>
              <a:gdLst/>
              <a:ahLst/>
              <a:cxnLst/>
              <a:rect l="l" t="t" r="r" b="b"/>
              <a:pathLst>
                <a:path w="13953" h="16303" extrusionOk="0">
                  <a:moveTo>
                    <a:pt x="13952" y="0"/>
                  </a:moveTo>
                  <a:cubicBezTo>
                    <a:pt x="13952" y="1"/>
                    <a:pt x="1" y="7417"/>
                    <a:pt x="2250" y="14195"/>
                  </a:cubicBezTo>
                  <a:cubicBezTo>
                    <a:pt x="2679" y="15483"/>
                    <a:pt x="3932" y="16303"/>
                    <a:pt x="5230" y="16303"/>
                  </a:cubicBezTo>
                  <a:cubicBezTo>
                    <a:pt x="5586" y="16303"/>
                    <a:pt x="5946" y="16241"/>
                    <a:pt x="6293" y="16110"/>
                  </a:cubicBezTo>
                  <a:cubicBezTo>
                    <a:pt x="8998" y="15077"/>
                    <a:pt x="12919" y="11581"/>
                    <a:pt x="13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92570" y="3636926"/>
              <a:ext cx="914608" cy="1244314"/>
            </a:xfrm>
            <a:custGeom>
              <a:avLst/>
              <a:gdLst/>
              <a:ahLst/>
              <a:cxnLst/>
              <a:rect l="l" t="t" r="r" b="b"/>
              <a:pathLst>
                <a:path w="11551" h="15715" extrusionOk="0">
                  <a:moveTo>
                    <a:pt x="11551" y="0"/>
                  </a:moveTo>
                  <a:cubicBezTo>
                    <a:pt x="11551" y="0"/>
                    <a:pt x="11520" y="0"/>
                    <a:pt x="11460" y="31"/>
                  </a:cubicBezTo>
                  <a:lnTo>
                    <a:pt x="10457" y="1551"/>
                  </a:lnTo>
                  <a:lnTo>
                    <a:pt x="10183" y="760"/>
                  </a:lnTo>
                  <a:cubicBezTo>
                    <a:pt x="10153" y="760"/>
                    <a:pt x="10153" y="791"/>
                    <a:pt x="10092" y="791"/>
                  </a:cubicBezTo>
                  <a:lnTo>
                    <a:pt x="10365" y="1551"/>
                  </a:lnTo>
                  <a:lnTo>
                    <a:pt x="9606" y="2736"/>
                  </a:lnTo>
                  <a:lnTo>
                    <a:pt x="9150" y="1277"/>
                  </a:lnTo>
                  <a:cubicBezTo>
                    <a:pt x="9119" y="1277"/>
                    <a:pt x="9119" y="1307"/>
                    <a:pt x="9058" y="1307"/>
                  </a:cubicBezTo>
                  <a:lnTo>
                    <a:pt x="9514" y="2797"/>
                  </a:lnTo>
                  <a:lnTo>
                    <a:pt x="8815" y="3891"/>
                  </a:lnTo>
                  <a:lnTo>
                    <a:pt x="8147" y="1915"/>
                  </a:lnTo>
                  <a:cubicBezTo>
                    <a:pt x="8116" y="1915"/>
                    <a:pt x="8116" y="1976"/>
                    <a:pt x="8086" y="1976"/>
                  </a:cubicBezTo>
                  <a:lnTo>
                    <a:pt x="8724" y="4013"/>
                  </a:lnTo>
                  <a:lnTo>
                    <a:pt x="7934" y="5229"/>
                  </a:lnTo>
                  <a:lnTo>
                    <a:pt x="7083" y="2645"/>
                  </a:lnTo>
                  <a:cubicBezTo>
                    <a:pt x="7052" y="2645"/>
                    <a:pt x="7052" y="2675"/>
                    <a:pt x="7022" y="2675"/>
                  </a:cubicBezTo>
                  <a:lnTo>
                    <a:pt x="7843" y="5320"/>
                  </a:lnTo>
                  <a:lnTo>
                    <a:pt x="6840" y="6870"/>
                  </a:lnTo>
                  <a:lnTo>
                    <a:pt x="5806" y="3648"/>
                  </a:lnTo>
                  <a:lnTo>
                    <a:pt x="5715" y="3709"/>
                  </a:lnTo>
                  <a:lnTo>
                    <a:pt x="6779" y="6991"/>
                  </a:lnTo>
                  <a:lnTo>
                    <a:pt x="6840" y="6991"/>
                  </a:lnTo>
                  <a:lnTo>
                    <a:pt x="5806" y="8542"/>
                  </a:lnTo>
                  <a:lnTo>
                    <a:pt x="4590" y="4712"/>
                  </a:lnTo>
                  <a:lnTo>
                    <a:pt x="4499" y="4773"/>
                  </a:lnTo>
                  <a:lnTo>
                    <a:pt x="5776" y="8663"/>
                  </a:lnTo>
                  <a:lnTo>
                    <a:pt x="4712" y="10274"/>
                  </a:lnTo>
                  <a:lnTo>
                    <a:pt x="3314" y="5928"/>
                  </a:lnTo>
                  <a:lnTo>
                    <a:pt x="3222" y="5988"/>
                  </a:lnTo>
                  <a:lnTo>
                    <a:pt x="4621" y="10396"/>
                  </a:lnTo>
                  <a:lnTo>
                    <a:pt x="3526" y="12068"/>
                  </a:lnTo>
                  <a:lnTo>
                    <a:pt x="2007" y="7326"/>
                  </a:lnTo>
                  <a:lnTo>
                    <a:pt x="1946" y="7387"/>
                  </a:lnTo>
                  <a:lnTo>
                    <a:pt x="3466" y="12159"/>
                  </a:lnTo>
                  <a:lnTo>
                    <a:pt x="2584" y="13466"/>
                  </a:lnTo>
                  <a:lnTo>
                    <a:pt x="1034" y="8602"/>
                  </a:lnTo>
                  <a:cubicBezTo>
                    <a:pt x="973" y="8602"/>
                    <a:pt x="973" y="8663"/>
                    <a:pt x="943" y="8694"/>
                  </a:cubicBezTo>
                  <a:lnTo>
                    <a:pt x="2493" y="13557"/>
                  </a:lnTo>
                  <a:lnTo>
                    <a:pt x="1520" y="15077"/>
                  </a:lnTo>
                  <a:lnTo>
                    <a:pt x="31" y="10487"/>
                  </a:lnTo>
                  <a:cubicBezTo>
                    <a:pt x="31" y="10517"/>
                    <a:pt x="1" y="10548"/>
                    <a:pt x="1" y="10578"/>
                  </a:cubicBezTo>
                  <a:lnTo>
                    <a:pt x="1429" y="15137"/>
                  </a:lnTo>
                  <a:lnTo>
                    <a:pt x="1095" y="15685"/>
                  </a:lnTo>
                  <a:cubicBezTo>
                    <a:pt x="1125" y="15685"/>
                    <a:pt x="1125" y="15715"/>
                    <a:pt x="1186" y="15715"/>
                  </a:cubicBezTo>
                  <a:lnTo>
                    <a:pt x="1551" y="15137"/>
                  </a:lnTo>
                  <a:lnTo>
                    <a:pt x="5806" y="14955"/>
                  </a:lnTo>
                  <a:cubicBezTo>
                    <a:pt x="5836" y="14955"/>
                    <a:pt x="5897" y="14925"/>
                    <a:pt x="5928" y="14894"/>
                  </a:cubicBezTo>
                  <a:lnTo>
                    <a:pt x="5928" y="14894"/>
                  </a:lnTo>
                  <a:lnTo>
                    <a:pt x="1642" y="15077"/>
                  </a:lnTo>
                  <a:lnTo>
                    <a:pt x="2584" y="13618"/>
                  </a:lnTo>
                  <a:lnTo>
                    <a:pt x="7144" y="13678"/>
                  </a:lnTo>
                  <a:cubicBezTo>
                    <a:pt x="7174" y="13678"/>
                    <a:pt x="7174" y="13618"/>
                    <a:pt x="7204" y="13587"/>
                  </a:cubicBezTo>
                  <a:lnTo>
                    <a:pt x="2615" y="13557"/>
                  </a:lnTo>
                  <a:lnTo>
                    <a:pt x="3526" y="12159"/>
                  </a:lnTo>
                  <a:lnTo>
                    <a:pt x="8390" y="11916"/>
                  </a:lnTo>
                  <a:cubicBezTo>
                    <a:pt x="8390" y="11916"/>
                    <a:pt x="8420" y="11885"/>
                    <a:pt x="8420" y="11855"/>
                  </a:cubicBezTo>
                  <a:lnTo>
                    <a:pt x="8420" y="11855"/>
                  </a:lnTo>
                  <a:lnTo>
                    <a:pt x="3618" y="12068"/>
                  </a:lnTo>
                  <a:lnTo>
                    <a:pt x="4712" y="10396"/>
                  </a:lnTo>
                  <a:lnTo>
                    <a:pt x="9271" y="10213"/>
                  </a:lnTo>
                  <a:cubicBezTo>
                    <a:pt x="9271" y="10213"/>
                    <a:pt x="9302" y="10183"/>
                    <a:pt x="9302" y="10122"/>
                  </a:cubicBezTo>
                  <a:lnTo>
                    <a:pt x="9302" y="10122"/>
                  </a:lnTo>
                  <a:lnTo>
                    <a:pt x="4742" y="10335"/>
                  </a:lnTo>
                  <a:lnTo>
                    <a:pt x="5776" y="8754"/>
                  </a:lnTo>
                  <a:lnTo>
                    <a:pt x="9879" y="8572"/>
                  </a:lnTo>
                  <a:cubicBezTo>
                    <a:pt x="9879" y="8572"/>
                    <a:pt x="9910" y="8542"/>
                    <a:pt x="9910" y="8511"/>
                  </a:cubicBezTo>
                  <a:lnTo>
                    <a:pt x="9910" y="8511"/>
                  </a:lnTo>
                  <a:lnTo>
                    <a:pt x="5836" y="8694"/>
                  </a:lnTo>
                  <a:lnTo>
                    <a:pt x="6961" y="7022"/>
                  </a:lnTo>
                  <a:lnTo>
                    <a:pt x="10396" y="6870"/>
                  </a:lnTo>
                  <a:cubicBezTo>
                    <a:pt x="10457" y="6870"/>
                    <a:pt x="10457" y="6839"/>
                    <a:pt x="10457" y="6779"/>
                  </a:cubicBezTo>
                  <a:lnTo>
                    <a:pt x="10457" y="6779"/>
                  </a:lnTo>
                  <a:lnTo>
                    <a:pt x="6992" y="6931"/>
                  </a:lnTo>
                  <a:lnTo>
                    <a:pt x="6992" y="6931"/>
                  </a:lnTo>
                  <a:lnTo>
                    <a:pt x="7934" y="5502"/>
                  </a:lnTo>
                  <a:lnTo>
                    <a:pt x="7934" y="5532"/>
                  </a:lnTo>
                  <a:lnTo>
                    <a:pt x="10761" y="5411"/>
                  </a:lnTo>
                  <a:cubicBezTo>
                    <a:pt x="10791" y="5411"/>
                    <a:pt x="10791" y="5380"/>
                    <a:pt x="10791" y="5350"/>
                  </a:cubicBezTo>
                  <a:lnTo>
                    <a:pt x="10791" y="5350"/>
                  </a:lnTo>
                  <a:lnTo>
                    <a:pt x="8025" y="5472"/>
                  </a:lnTo>
                  <a:lnTo>
                    <a:pt x="8025" y="5411"/>
                  </a:lnTo>
                  <a:lnTo>
                    <a:pt x="8846" y="4134"/>
                  </a:lnTo>
                  <a:lnTo>
                    <a:pt x="11065" y="4013"/>
                  </a:lnTo>
                  <a:lnTo>
                    <a:pt x="11065" y="3952"/>
                  </a:lnTo>
                  <a:lnTo>
                    <a:pt x="8937" y="4043"/>
                  </a:lnTo>
                  <a:lnTo>
                    <a:pt x="9697" y="2918"/>
                  </a:lnTo>
                  <a:lnTo>
                    <a:pt x="11247" y="2827"/>
                  </a:lnTo>
                  <a:lnTo>
                    <a:pt x="11247" y="2766"/>
                  </a:lnTo>
                  <a:lnTo>
                    <a:pt x="9727" y="2827"/>
                  </a:lnTo>
                  <a:lnTo>
                    <a:pt x="9727" y="2827"/>
                  </a:lnTo>
                  <a:lnTo>
                    <a:pt x="10457" y="1733"/>
                  </a:lnTo>
                  <a:lnTo>
                    <a:pt x="11399" y="1703"/>
                  </a:lnTo>
                  <a:lnTo>
                    <a:pt x="11399" y="1611"/>
                  </a:lnTo>
                  <a:lnTo>
                    <a:pt x="10517" y="1672"/>
                  </a:lnTo>
                  <a:lnTo>
                    <a:pt x="11551" y="6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438033" y="4493753"/>
              <a:ext cx="998935" cy="614754"/>
            </a:xfrm>
            <a:custGeom>
              <a:avLst/>
              <a:gdLst/>
              <a:ahLst/>
              <a:cxnLst/>
              <a:rect l="l" t="t" r="r" b="b"/>
              <a:pathLst>
                <a:path w="12616" h="7764" extrusionOk="0">
                  <a:moveTo>
                    <a:pt x="12610" y="0"/>
                  </a:moveTo>
                  <a:cubicBezTo>
                    <a:pt x="12348" y="0"/>
                    <a:pt x="1115" y="30"/>
                    <a:pt x="244" y="5107"/>
                  </a:cubicBezTo>
                  <a:cubicBezTo>
                    <a:pt x="1" y="6353"/>
                    <a:pt x="882" y="7569"/>
                    <a:pt x="2189" y="7721"/>
                  </a:cubicBezTo>
                  <a:cubicBezTo>
                    <a:pt x="2388" y="7747"/>
                    <a:pt x="2603" y="7763"/>
                    <a:pt x="2833" y="7763"/>
                  </a:cubicBezTo>
                  <a:cubicBezTo>
                    <a:pt x="4964" y="7763"/>
                    <a:pt x="8418" y="6419"/>
                    <a:pt x="12615" y="0"/>
                  </a:cubicBezTo>
                  <a:cubicBezTo>
                    <a:pt x="12615" y="0"/>
                    <a:pt x="12614" y="0"/>
                    <a:pt x="1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471764" y="4493753"/>
              <a:ext cx="965204" cy="611349"/>
            </a:xfrm>
            <a:custGeom>
              <a:avLst/>
              <a:gdLst/>
              <a:ahLst/>
              <a:cxnLst/>
              <a:rect l="l" t="t" r="r" b="b"/>
              <a:pathLst>
                <a:path w="12190" h="7721" extrusionOk="0">
                  <a:moveTo>
                    <a:pt x="12128" y="0"/>
                  </a:moveTo>
                  <a:lnTo>
                    <a:pt x="10943" y="639"/>
                  </a:lnTo>
                  <a:lnTo>
                    <a:pt x="11064" y="31"/>
                  </a:lnTo>
                  <a:lnTo>
                    <a:pt x="10973" y="31"/>
                  </a:lnTo>
                  <a:lnTo>
                    <a:pt x="10912" y="699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1490" y="1003"/>
                  </a:lnTo>
                  <a:lnTo>
                    <a:pt x="11520" y="943"/>
                  </a:lnTo>
                  <a:lnTo>
                    <a:pt x="10943" y="699"/>
                  </a:lnTo>
                  <a:lnTo>
                    <a:pt x="12159" y="31"/>
                  </a:lnTo>
                  <a:lnTo>
                    <a:pt x="12189" y="0"/>
                  </a:lnTo>
                  <a:close/>
                  <a:moveTo>
                    <a:pt x="10852" y="699"/>
                  </a:moveTo>
                  <a:lnTo>
                    <a:pt x="10031" y="1155"/>
                  </a:lnTo>
                  <a:lnTo>
                    <a:pt x="10045" y="1162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0852" y="699"/>
                  </a:lnTo>
                  <a:close/>
                  <a:moveTo>
                    <a:pt x="10092" y="122"/>
                  </a:moveTo>
                  <a:lnTo>
                    <a:pt x="9909" y="1216"/>
                  </a:lnTo>
                  <a:lnTo>
                    <a:pt x="9089" y="1672"/>
                  </a:lnTo>
                  <a:lnTo>
                    <a:pt x="9089" y="1672"/>
                  </a:lnTo>
                  <a:lnTo>
                    <a:pt x="9970" y="1186"/>
                  </a:lnTo>
                  <a:lnTo>
                    <a:pt x="10973" y="1672"/>
                  </a:lnTo>
                  <a:lnTo>
                    <a:pt x="11034" y="1642"/>
                  </a:lnTo>
                  <a:lnTo>
                    <a:pt x="10045" y="1162"/>
                  </a:lnTo>
                  <a:lnTo>
                    <a:pt x="10001" y="1186"/>
                  </a:lnTo>
                  <a:lnTo>
                    <a:pt x="10183" y="122"/>
                  </a:lnTo>
                  <a:close/>
                  <a:moveTo>
                    <a:pt x="9271" y="183"/>
                  </a:moveTo>
                  <a:lnTo>
                    <a:pt x="8998" y="1702"/>
                  </a:lnTo>
                  <a:lnTo>
                    <a:pt x="10457" y="2402"/>
                  </a:lnTo>
                  <a:lnTo>
                    <a:pt x="10487" y="2371"/>
                  </a:lnTo>
                  <a:lnTo>
                    <a:pt x="9089" y="1672"/>
                  </a:lnTo>
                  <a:lnTo>
                    <a:pt x="9332" y="183"/>
                  </a:lnTo>
                  <a:close/>
                  <a:moveTo>
                    <a:pt x="5380" y="3648"/>
                  </a:moveTo>
                  <a:lnTo>
                    <a:pt x="5330" y="3676"/>
                  </a:lnTo>
                  <a:lnTo>
                    <a:pt x="5330" y="3676"/>
                  </a:lnTo>
                  <a:lnTo>
                    <a:pt x="5382" y="3648"/>
                  </a:lnTo>
                  <a:lnTo>
                    <a:pt x="5380" y="3648"/>
                  </a:lnTo>
                  <a:close/>
                  <a:moveTo>
                    <a:pt x="8329" y="274"/>
                  </a:moveTo>
                  <a:lnTo>
                    <a:pt x="7934" y="2250"/>
                  </a:lnTo>
                  <a:lnTo>
                    <a:pt x="6748" y="2888"/>
                  </a:lnTo>
                  <a:lnTo>
                    <a:pt x="7204" y="456"/>
                  </a:lnTo>
                  <a:lnTo>
                    <a:pt x="7143" y="456"/>
                  </a:lnTo>
                  <a:lnTo>
                    <a:pt x="6687" y="2918"/>
                  </a:lnTo>
                  <a:lnTo>
                    <a:pt x="5502" y="3587"/>
                  </a:lnTo>
                  <a:lnTo>
                    <a:pt x="5502" y="3587"/>
                  </a:lnTo>
                  <a:lnTo>
                    <a:pt x="6049" y="699"/>
                  </a:lnTo>
                  <a:lnTo>
                    <a:pt x="5958" y="699"/>
                  </a:lnTo>
                  <a:lnTo>
                    <a:pt x="5441" y="3617"/>
                  </a:lnTo>
                  <a:lnTo>
                    <a:pt x="5382" y="3648"/>
                  </a:lnTo>
                  <a:lnTo>
                    <a:pt x="8086" y="4955"/>
                  </a:lnTo>
                  <a:lnTo>
                    <a:pt x="8116" y="4894"/>
                  </a:lnTo>
                  <a:lnTo>
                    <a:pt x="5472" y="3617"/>
                  </a:lnTo>
                  <a:lnTo>
                    <a:pt x="6748" y="2918"/>
                  </a:lnTo>
                  <a:lnTo>
                    <a:pt x="9028" y="4043"/>
                  </a:lnTo>
                  <a:lnTo>
                    <a:pt x="9089" y="3982"/>
                  </a:lnTo>
                  <a:lnTo>
                    <a:pt x="6839" y="2888"/>
                  </a:lnTo>
                  <a:lnTo>
                    <a:pt x="7934" y="2280"/>
                  </a:lnTo>
                  <a:lnTo>
                    <a:pt x="9788" y="3161"/>
                  </a:lnTo>
                  <a:lnTo>
                    <a:pt x="9849" y="3131"/>
                  </a:lnTo>
                  <a:lnTo>
                    <a:pt x="8025" y="2250"/>
                  </a:lnTo>
                  <a:lnTo>
                    <a:pt x="8998" y="1702"/>
                  </a:lnTo>
                  <a:lnTo>
                    <a:pt x="8055" y="2219"/>
                  </a:lnTo>
                  <a:lnTo>
                    <a:pt x="8390" y="274"/>
                  </a:lnTo>
                  <a:close/>
                  <a:moveTo>
                    <a:pt x="3466" y="1490"/>
                  </a:moveTo>
                  <a:lnTo>
                    <a:pt x="3466" y="1490"/>
                  </a:lnTo>
                  <a:cubicBezTo>
                    <a:pt x="3405" y="1520"/>
                    <a:pt x="3405" y="1520"/>
                    <a:pt x="3374" y="1520"/>
                  </a:cubicBezTo>
                  <a:lnTo>
                    <a:pt x="2742" y="5076"/>
                  </a:lnTo>
                  <a:lnTo>
                    <a:pt x="2742" y="5076"/>
                  </a:lnTo>
                  <a:lnTo>
                    <a:pt x="2797" y="5046"/>
                  </a:lnTo>
                  <a:lnTo>
                    <a:pt x="3466" y="1490"/>
                  </a:lnTo>
                  <a:close/>
                  <a:moveTo>
                    <a:pt x="2742" y="5076"/>
                  </a:moveTo>
                  <a:lnTo>
                    <a:pt x="1733" y="5623"/>
                  </a:lnTo>
                  <a:lnTo>
                    <a:pt x="1746" y="5631"/>
                  </a:lnTo>
                  <a:lnTo>
                    <a:pt x="1746" y="5631"/>
                  </a:lnTo>
                  <a:lnTo>
                    <a:pt x="2736" y="5107"/>
                  </a:lnTo>
                  <a:lnTo>
                    <a:pt x="2742" y="5076"/>
                  </a:lnTo>
                  <a:close/>
                  <a:moveTo>
                    <a:pt x="4773" y="1034"/>
                  </a:moveTo>
                  <a:lnTo>
                    <a:pt x="4773" y="1034"/>
                  </a:lnTo>
                  <a:cubicBezTo>
                    <a:pt x="4742" y="1064"/>
                    <a:pt x="4742" y="1064"/>
                    <a:pt x="4712" y="1064"/>
                  </a:cubicBezTo>
                  <a:lnTo>
                    <a:pt x="4104" y="4377"/>
                  </a:lnTo>
                  <a:lnTo>
                    <a:pt x="2797" y="5046"/>
                  </a:lnTo>
                  <a:lnTo>
                    <a:pt x="5988" y="6566"/>
                  </a:lnTo>
                  <a:cubicBezTo>
                    <a:pt x="6049" y="6566"/>
                    <a:pt x="6049" y="6535"/>
                    <a:pt x="6080" y="6535"/>
                  </a:cubicBezTo>
                  <a:lnTo>
                    <a:pt x="2888" y="5016"/>
                  </a:lnTo>
                  <a:lnTo>
                    <a:pt x="4165" y="4347"/>
                  </a:lnTo>
                  <a:lnTo>
                    <a:pt x="7174" y="5775"/>
                  </a:lnTo>
                  <a:lnTo>
                    <a:pt x="7204" y="5745"/>
                  </a:lnTo>
                  <a:lnTo>
                    <a:pt x="4225" y="4286"/>
                  </a:lnTo>
                  <a:lnTo>
                    <a:pt x="5330" y="3676"/>
                  </a:lnTo>
                  <a:lnTo>
                    <a:pt x="5330" y="3676"/>
                  </a:lnTo>
                  <a:lnTo>
                    <a:pt x="4165" y="4286"/>
                  </a:lnTo>
                  <a:lnTo>
                    <a:pt x="4165" y="4286"/>
                  </a:lnTo>
                  <a:lnTo>
                    <a:pt x="4773" y="1034"/>
                  </a:lnTo>
                  <a:close/>
                  <a:moveTo>
                    <a:pt x="2402" y="2006"/>
                  </a:moveTo>
                  <a:cubicBezTo>
                    <a:pt x="2341" y="2006"/>
                    <a:pt x="2341" y="2067"/>
                    <a:pt x="2310" y="2067"/>
                  </a:cubicBezTo>
                  <a:lnTo>
                    <a:pt x="1642" y="5715"/>
                  </a:lnTo>
                  <a:lnTo>
                    <a:pt x="487" y="6323"/>
                  </a:lnTo>
                  <a:lnTo>
                    <a:pt x="1125" y="2857"/>
                  </a:lnTo>
                  <a:lnTo>
                    <a:pt x="1064" y="2918"/>
                  </a:lnTo>
                  <a:lnTo>
                    <a:pt x="426" y="6353"/>
                  </a:lnTo>
                  <a:lnTo>
                    <a:pt x="0" y="6566"/>
                  </a:lnTo>
                  <a:lnTo>
                    <a:pt x="31" y="6627"/>
                  </a:lnTo>
                  <a:lnTo>
                    <a:pt x="487" y="6383"/>
                  </a:lnTo>
                  <a:lnTo>
                    <a:pt x="3314" y="7721"/>
                  </a:lnTo>
                  <a:cubicBezTo>
                    <a:pt x="3344" y="7690"/>
                    <a:pt x="3374" y="7690"/>
                    <a:pt x="3405" y="7690"/>
                  </a:cubicBezTo>
                  <a:lnTo>
                    <a:pt x="578" y="6323"/>
                  </a:lnTo>
                  <a:lnTo>
                    <a:pt x="1672" y="5715"/>
                  </a:lnTo>
                  <a:lnTo>
                    <a:pt x="4590" y="7295"/>
                  </a:lnTo>
                  <a:cubicBezTo>
                    <a:pt x="4621" y="7295"/>
                    <a:pt x="4621" y="7265"/>
                    <a:pt x="4681" y="7265"/>
                  </a:cubicBezTo>
                  <a:lnTo>
                    <a:pt x="1746" y="5631"/>
                  </a:lnTo>
                  <a:lnTo>
                    <a:pt x="1746" y="5631"/>
                  </a:lnTo>
                  <a:lnTo>
                    <a:pt x="1703" y="5654"/>
                  </a:lnTo>
                  <a:lnTo>
                    <a:pt x="2402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0"/>
          <p:cNvGrpSpPr/>
          <p:nvPr/>
        </p:nvGrpSpPr>
        <p:grpSpPr>
          <a:xfrm rot="10800000">
            <a:off x="581417" y="-368324"/>
            <a:ext cx="943509" cy="1095297"/>
            <a:chOff x="6351554" y="4375772"/>
            <a:chExt cx="943509" cy="1095297"/>
          </a:xfrm>
        </p:grpSpPr>
        <p:sp>
          <p:nvSpPr>
            <p:cNvPr id="914" name="Google Shape;914;p30"/>
            <p:cNvSpPr/>
            <p:nvPr/>
          </p:nvSpPr>
          <p:spPr>
            <a:xfrm>
              <a:off x="6353929" y="4375772"/>
              <a:ext cx="941133" cy="1095297"/>
            </a:xfrm>
            <a:custGeom>
              <a:avLst/>
              <a:gdLst/>
              <a:ahLst/>
              <a:cxnLst/>
              <a:rect l="l" t="t" r="r" b="b"/>
              <a:pathLst>
                <a:path w="11886" h="13833" extrusionOk="0">
                  <a:moveTo>
                    <a:pt x="1" y="1"/>
                  </a:moveTo>
                  <a:cubicBezTo>
                    <a:pt x="1" y="1"/>
                    <a:pt x="2586" y="13832"/>
                    <a:pt x="8924" y="13832"/>
                  </a:cubicBezTo>
                  <a:cubicBezTo>
                    <a:pt x="8959" y="13832"/>
                    <a:pt x="8993" y="13832"/>
                    <a:pt x="9028" y="13831"/>
                  </a:cubicBezTo>
                  <a:cubicBezTo>
                    <a:pt x="10639" y="13831"/>
                    <a:pt x="11885" y="12463"/>
                    <a:pt x="11764" y="10883"/>
                  </a:cubicBezTo>
                  <a:cubicBezTo>
                    <a:pt x="11612" y="8299"/>
                    <a:pt x="9697" y="401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6351554" y="4375772"/>
              <a:ext cx="907403" cy="1046997"/>
            </a:xfrm>
            <a:custGeom>
              <a:avLst/>
              <a:gdLst/>
              <a:ahLst/>
              <a:cxnLst/>
              <a:rect l="l" t="t" r="r" b="b"/>
              <a:pathLst>
                <a:path w="11460" h="13223" extrusionOk="0">
                  <a:moveTo>
                    <a:pt x="0" y="1"/>
                  </a:moveTo>
                  <a:lnTo>
                    <a:pt x="0" y="92"/>
                  </a:lnTo>
                  <a:lnTo>
                    <a:pt x="1064" y="1369"/>
                  </a:lnTo>
                  <a:lnTo>
                    <a:pt x="304" y="1369"/>
                  </a:lnTo>
                  <a:cubicBezTo>
                    <a:pt x="334" y="1429"/>
                    <a:pt x="334" y="1429"/>
                    <a:pt x="334" y="1460"/>
                  </a:cubicBezTo>
                  <a:lnTo>
                    <a:pt x="1064" y="1460"/>
                  </a:lnTo>
                  <a:lnTo>
                    <a:pt x="1854" y="2433"/>
                  </a:lnTo>
                  <a:lnTo>
                    <a:pt x="486" y="2433"/>
                  </a:lnTo>
                  <a:cubicBezTo>
                    <a:pt x="517" y="2493"/>
                    <a:pt x="517" y="2493"/>
                    <a:pt x="517" y="2524"/>
                  </a:cubicBezTo>
                  <a:lnTo>
                    <a:pt x="1915" y="2524"/>
                  </a:lnTo>
                  <a:lnTo>
                    <a:pt x="2675" y="3436"/>
                  </a:lnTo>
                  <a:lnTo>
                    <a:pt x="821" y="3436"/>
                  </a:lnTo>
                  <a:cubicBezTo>
                    <a:pt x="851" y="3466"/>
                    <a:pt x="851" y="3466"/>
                    <a:pt x="851" y="3496"/>
                  </a:cubicBezTo>
                  <a:lnTo>
                    <a:pt x="2797" y="3496"/>
                  </a:lnTo>
                  <a:lnTo>
                    <a:pt x="3648" y="4530"/>
                  </a:lnTo>
                  <a:lnTo>
                    <a:pt x="1216" y="4530"/>
                  </a:lnTo>
                  <a:cubicBezTo>
                    <a:pt x="1246" y="4560"/>
                    <a:pt x="1246" y="4560"/>
                    <a:pt x="1246" y="4621"/>
                  </a:cubicBezTo>
                  <a:lnTo>
                    <a:pt x="3708" y="4621"/>
                  </a:lnTo>
                  <a:lnTo>
                    <a:pt x="4772" y="5898"/>
                  </a:lnTo>
                  <a:lnTo>
                    <a:pt x="1733" y="5928"/>
                  </a:lnTo>
                  <a:cubicBezTo>
                    <a:pt x="1733" y="5989"/>
                    <a:pt x="1763" y="5989"/>
                    <a:pt x="1763" y="6019"/>
                  </a:cubicBezTo>
                  <a:lnTo>
                    <a:pt x="4863" y="5989"/>
                  </a:lnTo>
                  <a:lnTo>
                    <a:pt x="5927" y="7265"/>
                  </a:lnTo>
                  <a:lnTo>
                    <a:pt x="2310" y="7296"/>
                  </a:lnTo>
                  <a:cubicBezTo>
                    <a:pt x="2310" y="7357"/>
                    <a:pt x="2341" y="7357"/>
                    <a:pt x="2341" y="7387"/>
                  </a:cubicBezTo>
                  <a:lnTo>
                    <a:pt x="5988" y="7357"/>
                  </a:lnTo>
                  <a:lnTo>
                    <a:pt x="7082" y="8724"/>
                  </a:lnTo>
                  <a:lnTo>
                    <a:pt x="2949" y="8755"/>
                  </a:lnTo>
                  <a:cubicBezTo>
                    <a:pt x="2949" y="8785"/>
                    <a:pt x="2979" y="8785"/>
                    <a:pt x="2979" y="8816"/>
                  </a:cubicBezTo>
                  <a:lnTo>
                    <a:pt x="7143" y="8785"/>
                  </a:lnTo>
                  <a:lnTo>
                    <a:pt x="8268" y="10183"/>
                  </a:lnTo>
                  <a:lnTo>
                    <a:pt x="3800" y="10244"/>
                  </a:lnTo>
                  <a:cubicBezTo>
                    <a:pt x="3800" y="10275"/>
                    <a:pt x="3830" y="10275"/>
                    <a:pt x="3830" y="10305"/>
                  </a:cubicBezTo>
                  <a:lnTo>
                    <a:pt x="8298" y="10275"/>
                  </a:lnTo>
                  <a:lnTo>
                    <a:pt x="9210" y="11369"/>
                  </a:lnTo>
                  <a:lnTo>
                    <a:pt x="4620" y="11399"/>
                  </a:lnTo>
                  <a:lnTo>
                    <a:pt x="4711" y="11490"/>
                  </a:lnTo>
                  <a:lnTo>
                    <a:pt x="9301" y="11460"/>
                  </a:lnTo>
                  <a:lnTo>
                    <a:pt x="10335" y="12706"/>
                  </a:lnTo>
                  <a:lnTo>
                    <a:pt x="5988" y="12737"/>
                  </a:lnTo>
                  <a:cubicBezTo>
                    <a:pt x="6018" y="12767"/>
                    <a:pt x="6079" y="12767"/>
                    <a:pt x="6110" y="12828"/>
                  </a:cubicBezTo>
                  <a:lnTo>
                    <a:pt x="10395" y="12767"/>
                  </a:lnTo>
                  <a:lnTo>
                    <a:pt x="10791" y="13223"/>
                  </a:lnTo>
                  <a:cubicBezTo>
                    <a:pt x="10821" y="13223"/>
                    <a:pt x="10821" y="13193"/>
                    <a:pt x="10851" y="13193"/>
                  </a:cubicBezTo>
                  <a:lnTo>
                    <a:pt x="10487" y="12706"/>
                  </a:lnTo>
                  <a:lnTo>
                    <a:pt x="11459" y="9028"/>
                  </a:lnTo>
                  <a:cubicBezTo>
                    <a:pt x="11459" y="8968"/>
                    <a:pt x="11429" y="8937"/>
                    <a:pt x="11429" y="8907"/>
                  </a:cubicBezTo>
                  <a:lnTo>
                    <a:pt x="10426" y="12676"/>
                  </a:lnTo>
                  <a:lnTo>
                    <a:pt x="9453" y="11490"/>
                  </a:lnTo>
                  <a:lnTo>
                    <a:pt x="10730" y="7569"/>
                  </a:lnTo>
                  <a:cubicBezTo>
                    <a:pt x="10730" y="7569"/>
                    <a:pt x="10699" y="7539"/>
                    <a:pt x="10699" y="7509"/>
                  </a:cubicBezTo>
                  <a:lnTo>
                    <a:pt x="9423" y="11399"/>
                  </a:lnTo>
                  <a:lnTo>
                    <a:pt x="8450" y="10244"/>
                  </a:lnTo>
                  <a:lnTo>
                    <a:pt x="9575" y="6019"/>
                  </a:lnTo>
                  <a:lnTo>
                    <a:pt x="9484" y="5928"/>
                  </a:lnTo>
                  <a:lnTo>
                    <a:pt x="8389" y="10153"/>
                  </a:lnTo>
                  <a:lnTo>
                    <a:pt x="7234" y="8755"/>
                  </a:lnTo>
                  <a:lnTo>
                    <a:pt x="8298" y="4773"/>
                  </a:lnTo>
                  <a:lnTo>
                    <a:pt x="8237" y="4682"/>
                  </a:lnTo>
                  <a:lnTo>
                    <a:pt x="7174" y="8633"/>
                  </a:lnTo>
                  <a:lnTo>
                    <a:pt x="6110" y="7357"/>
                  </a:lnTo>
                  <a:lnTo>
                    <a:pt x="7052" y="3770"/>
                  </a:lnTo>
                  <a:cubicBezTo>
                    <a:pt x="7022" y="3770"/>
                    <a:pt x="7022" y="3740"/>
                    <a:pt x="6991" y="3740"/>
                  </a:cubicBezTo>
                  <a:lnTo>
                    <a:pt x="6018" y="7265"/>
                  </a:lnTo>
                  <a:lnTo>
                    <a:pt x="4894" y="5867"/>
                  </a:lnTo>
                  <a:lnTo>
                    <a:pt x="5684" y="2828"/>
                  </a:lnTo>
                  <a:cubicBezTo>
                    <a:pt x="5654" y="2828"/>
                    <a:pt x="5654" y="2797"/>
                    <a:pt x="5623" y="2797"/>
                  </a:cubicBezTo>
                  <a:lnTo>
                    <a:pt x="4803" y="5776"/>
                  </a:lnTo>
                  <a:lnTo>
                    <a:pt x="3830" y="4621"/>
                  </a:lnTo>
                  <a:lnTo>
                    <a:pt x="3860" y="4621"/>
                  </a:lnTo>
                  <a:lnTo>
                    <a:pt x="4499" y="2129"/>
                  </a:lnTo>
                  <a:cubicBezTo>
                    <a:pt x="4468" y="2129"/>
                    <a:pt x="4468" y="2098"/>
                    <a:pt x="4438" y="2098"/>
                  </a:cubicBezTo>
                  <a:lnTo>
                    <a:pt x="3800" y="4530"/>
                  </a:lnTo>
                  <a:lnTo>
                    <a:pt x="3739" y="4530"/>
                  </a:lnTo>
                  <a:lnTo>
                    <a:pt x="2888" y="3466"/>
                  </a:lnTo>
                  <a:lnTo>
                    <a:pt x="3374" y="1581"/>
                  </a:lnTo>
                  <a:cubicBezTo>
                    <a:pt x="3344" y="1581"/>
                    <a:pt x="3344" y="1521"/>
                    <a:pt x="3283" y="1521"/>
                  </a:cubicBezTo>
                  <a:lnTo>
                    <a:pt x="2797" y="3405"/>
                  </a:lnTo>
                  <a:lnTo>
                    <a:pt x="2006" y="2433"/>
                  </a:lnTo>
                  <a:lnTo>
                    <a:pt x="2341" y="1065"/>
                  </a:lnTo>
                  <a:cubicBezTo>
                    <a:pt x="2310" y="1065"/>
                    <a:pt x="2310" y="1034"/>
                    <a:pt x="2280" y="1034"/>
                  </a:cubicBezTo>
                  <a:lnTo>
                    <a:pt x="1915" y="2372"/>
                  </a:lnTo>
                  <a:lnTo>
                    <a:pt x="1155" y="1460"/>
                  </a:lnTo>
                  <a:lnTo>
                    <a:pt x="1398" y="670"/>
                  </a:lnTo>
                  <a:cubicBezTo>
                    <a:pt x="1368" y="670"/>
                    <a:pt x="1368" y="609"/>
                    <a:pt x="1307" y="609"/>
                  </a:cubicBezTo>
                  <a:lnTo>
                    <a:pt x="1125" y="1369"/>
                  </a:lnTo>
                  <a:lnTo>
                    <a:pt x="61" y="62"/>
                  </a:lnTo>
                  <a:cubicBezTo>
                    <a:pt x="31" y="62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720000" y="1565475"/>
            <a:ext cx="5067600" cy="16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842797" y="723675"/>
            <a:ext cx="900900" cy="841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720000" y="316712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"/>
          <p:cNvSpPr/>
          <p:nvPr/>
        </p:nvSpPr>
        <p:spPr>
          <a:xfrm rot="-287104">
            <a:off x="-1944184" y="-641745"/>
            <a:ext cx="3976072" cy="3438325"/>
          </a:xfrm>
          <a:custGeom>
            <a:avLst/>
            <a:gdLst/>
            <a:ahLst/>
            <a:cxnLst/>
            <a:rect l="l" t="t" r="r" b="b"/>
            <a:pathLst>
              <a:path w="52253" h="45186" extrusionOk="0">
                <a:moveTo>
                  <a:pt x="22768" y="1"/>
                </a:moveTo>
                <a:cubicBezTo>
                  <a:pt x="22768" y="1"/>
                  <a:pt x="1" y="45185"/>
                  <a:pt x="17744" y="45185"/>
                </a:cubicBezTo>
                <a:cubicBezTo>
                  <a:pt x="18835" y="45185"/>
                  <a:pt x="20080" y="45015"/>
                  <a:pt x="21492" y="44652"/>
                </a:cubicBezTo>
                <a:cubicBezTo>
                  <a:pt x="45930" y="38390"/>
                  <a:pt x="15625" y="18329"/>
                  <a:pt x="33528" y="15168"/>
                </a:cubicBezTo>
                <a:cubicBezTo>
                  <a:pt x="51401" y="12007"/>
                  <a:pt x="52252" y="1976"/>
                  <a:pt x="52252" y="1976"/>
                </a:cubicBezTo>
                <a:lnTo>
                  <a:pt x="227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180526" y="-537949"/>
            <a:ext cx="4608603" cy="6125506"/>
          </a:xfrm>
          <a:custGeom>
            <a:avLst/>
            <a:gdLst/>
            <a:ahLst/>
            <a:cxnLst/>
            <a:rect l="l" t="t" r="r" b="b"/>
            <a:pathLst>
              <a:path w="49029" h="50275" extrusionOk="0">
                <a:moveTo>
                  <a:pt x="1" y="0"/>
                </a:moveTo>
                <a:cubicBezTo>
                  <a:pt x="1" y="0"/>
                  <a:pt x="1867" y="9154"/>
                  <a:pt x="11010" y="9154"/>
                </a:cubicBezTo>
                <a:cubicBezTo>
                  <a:pt x="11128" y="9154"/>
                  <a:pt x="11248" y="9152"/>
                  <a:pt x="11369" y="9149"/>
                </a:cubicBezTo>
                <a:cubicBezTo>
                  <a:pt x="11844" y="9139"/>
                  <a:pt x="12310" y="9133"/>
                  <a:pt x="12764" y="9133"/>
                </a:cubicBezTo>
                <a:cubicBezTo>
                  <a:pt x="21341" y="9133"/>
                  <a:pt x="26110" y="11135"/>
                  <a:pt x="26110" y="18785"/>
                </a:cubicBezTo>
                <a:cubicBezTo>
                  <a:pt x="26110" y="26839"/>
                  <a:pt x="34317" y="25684"/>
                  <a:pt x="30943" y="33071"/>
                </a:cubicBezTo>
                <a:cubicBezTo>
                  <a:pt x="27569" y="40426"/>
                  <a:pt x="17691" y="32827"/>
                  <a:pt x="13679" y="44469"/>
                </a:cubicBezTo>
                <a:cubicBezTo>
                  <a:pt x="12158" y="48904"/>
                  <a:pt x="16957" y="50275"/>
                  <a:pt x="23470" y="50275"/>
                </a:cubicBezTo>
                <a:cubicBezTo>
                  <a:pt x="34007" y="50275"/>
                  <a:pt x="49029" y="46688"/>
                  <a:pt x="49029" y="46688"/>
                </a:cubicBezTo>
                <a:lnTo>
                  <a:pt x="42706" y="2705"/>
                </a:lnTo>
                <a:lnTo>
                  <a:pt x="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-5925199">
            <a:off x="-680008" y="2967535"/>
            <a:ext cx="3976129" cy="3972136"/>
          </a:xfrm>
          <a:custGeom>
            <a:avLst/>
            <a:gdLst/>
            <a:ahLst/>
            <a:cxnLst/>
            <a:rect l="l" t="t" r="r" b="b"/>
            <a:pathLst>
              <a:path w="52253" h="45186" extrusionOk="0">
                <a:moveTo>
                  <a:pt x="22768" y="1"/>
                </a:moveTo>
                <a:cubicBezTo>
                  <a:pt x="22768" y="1"/>
                  <a:pt x="1" y="45185"/>
                  <a:pt x="17744" y="45185"/>
                </a:cubicBezTo>
                <a:cubicBezTo>
                  <a:pt x="18835" y="45185"/>
                  <a:pt x="20080" y="45015"/>
                  <a:pt x="21492" y="44652"/>
                </a:cubicBezTo>
                <a:cubicBezTo>
                  <a:pt x="45930" y="38390"/>
                  <a:pt x="15625" y="18329"/>
                  <a:pt x="33528" y="15168"/>
                </a:cubicBezTo>
                <a:cubicBezTo>
                  <a:pt x="51401" y="12007"/>
                  <a:pt x="52252" y="1976"/>
                  <a:pt x="52252" y="1976"/>
                </a:cubicBezTo>
                <a:lnTo>
                  <a:pt x="227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2700000">
            <a:off x="-272881" y="4266602"/>
            <a:ext cx="918244" cy="739154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4411048">
            <a:off x="7117573" y="4656034"/>
            <a:ext cx="729349" cy="718323"/>
          </a:xfrm>
          <a:custGeom>
            <a:avLst/>
            <a:gdLst/>
            <a:ahLst/>
            <a:cxnLst/>
            <a:rect l="l" t="t" r="r" b="b"/>
            <a:pathLst>
              <a:path w="12038" h="11856" extrusionOk="0">
                <a:moveTo>
                  <a:pt x="10943" y="1"/>
                </a:moveTo>
                <a:cubicBezTo>
                  <a:pt x="10943" y="31"/>
                  <a:pt x="10579" y="791"/>
                  <a:pt x="9849" y="1764"/>
                </a:cubicBezTo>
                <a:cubicBezTo>
                  <a:pt x="9667" y="1825"/>
                  <a:pt x="9241" y="1916"/>
                  <a:pt x="8785" y="1916"/>
                </a:cubicBezTo>
                <a:cubicBezTo>
                  <a:pt x="8514" y="1520"/>
                  <a:pt x="7571" y="208"/>
                  <a:pt x="6064" y="208"/>
                </a:cubicBezTo>
                <a:cubicBezTo>
                  <a:pt x="5374" y="208"/>
                  <a:pt x="4565" y="483"/>
                  <a:pt x="3648" y="1247"/>
                </a:cubicBezTo>
                <a:cubicBezTo>
                  <a:pt x="3648" y="1247"/>
                  <a:pt x="5009" y="2920"/>
                  <a:pt x="6772" y="2920"/>
                </a:cubicBezTo>
                <a:cubicBezTo>
                  <a:pt x="7276" y="2920"/>
                  <a:pt x="7813" y="2784"/>
                  <a:pt x="8360" y="2433"/>
                </a:cubicBezTo>
                <a:cubicBezTo>
                  <a:pt x="8458" y="2442"/>
                  <a:pt x="8556" y="2445"/>
                  <a:pt x="8654" y="2445"/>
                </a:cubicBezTo>
                <a:cubicBezTo>
                  <a:pt x="8890" y="2445"/>
                  <a:pt x="9126" y="2424"/>
                  <a:pt x="9363" y="2402"/>
                </a:cubicBezTo>
                <a:lnTo>
                  <a:pt x="9363" y="2402"/>
                </a:lnTo>
                <a:cubicBezTo>
                  <a:pt x="8664" y="3193"/>
                  <a:pt x="7782" y="4013"/>
                  <a:pt x="6658" y="4682"/>
                </a:cubicBezTo>
                <a:cubicBezTo>
                  <a:pt x="6536" y="4682"/>
                  <a:pt x="6239" y="4695"/>
                  <a:pt x="5928" y="4695"/>
                </a:cubicBezTo>
                <a:cubicBezTo>
                  <a:pt x="5773" y="4695"/>
                  <a:pt x="5614" y="4692"/>
                  <a:pt x="5472" y="4682"/>
                </a:cubicBezTo>
                <a:cubicBezTo>
                  <a:pt x="5209" y="4287"/>
                  <a:pt x="4550" y="3485"/>
                  <a:pt x="3373" y="3485"/>
                </a:cubicBezTo>
                <a:cubicBezTo>
                  <a:pt x="2648" y="3485"/>
                  <a:pt x="1726" y="3789"/>
                  <a:pt x="578" y="4682"/>
                </a:cubicBezTo>
                <a:cubicBezTo>
                  <a:pt x="578" y="4682"/>
                  <a:pt x="1446" y="5992"/>
                  <a:pt x="2978" y="5992"/>
                </a:cubicBezTo>
                <a:cubicBezTo>
                  <a:pt x="3610" y="5992"/>
                  <a:pt x="4355" y="5768"/>
                  <a:pt x="5199" y="5138"/>
                </a:cubicBezTo>
                <a:cubicBezTo>
                  <a:pt x="5351" y="5168"/>
                  <a:pt x="5503" y="5168"/>
                  <a:pt x="5715" y="5168"/>
                </a:cubicBezTo>
                <a:cubicBezTo>
                  <a:pt x="4834" y="5655"/>
                  <a:pt x="4226" y="6080"/>
                  <a:pt x="3800" y="6445"/>
                </a:cubicBezTo>
                <a:cubicBezTo>
                  <a:pt x="3162" y="6506"/>
                  <a:pt x="1916" y="6718"/>
                  <a:pt x="1095" y="7934"/>
                </a:cubicBezTo>
                <a:cubicBezTo>
                  <a:pt x="1" y="9606"/>
                  <a:pt x="791" y="10639"/>
                  <a:pt x="791" y="11156"/>
                </a:cubicBezTo>
                <a:cubicBezTo>
                  <a:pt x="791" y="11156"/>
                  <a:pt x="5047" y="9302"/>
                  <a:pt x="4287" y="6688"/>
                </a:cubicBezTo>
                <a:cubicBezTo>
                  <a:pt x="4743" y="6262"/>
                  <a:pt x="5472" y="5807"/>
                  <a:pt x="6506" y="5290"/>
                </a:cubicBezTo>
                <a:cubicBezTo>
                  <a:pt x="6658" y="5199"/>
                  <a:pt x="6810" y="5077"/>
                  <a:pt x="6962" y="5016"/>
                </a:cubicBezTo>
                <a:lnTo>
                  <a:pt x="6962" y="5016"/>
                </a:lnTo>
                <a:cubicBezTo>
                  <a:pt x="6718" y="5594"/>
                  <a:pt x="6445" y="6293"/>
                  <a:pt x="6414" y="6962"/>
                </a:cubicBezTo>
                <a:cubicBezTo>
                  <a:pt x="6141" y="7205"/>
                  <a:pt x="5655" y="7721"/>
                  <a:pt x="5381" y="8269"/>
                </a:cubicBezTo>
                <a:cubicBezTo>
                  <a:pt x="4955" y="9180"/>
                  <a:pt x="5016" y="10548"/>
                  <a:pt x="5746" y="11855"/>
                </a:cubicBezTo>
                <a:cubicBezTo>
                  <a:pt x="5746" y="11855"/>
                  <a:pt x="8603" y="10335"/>
                  <a:pt x="6901" y="7144"/>
                </a:cubicBezTo>
                <a:cubicBezTo>
                  <a:pt x="6840" y="6141"/>
                  <a:pt x="7630" y="4682"/>
                  <a:pt x="7782" y="4439"/>
                </a:cubicBezTo>
                <a:cubicBezTo>
                  <a:pt x="8299" y="4044"/>
                  <a:pt x="8755" y="3648"/>
                  <a:pt x="9180" y="3223"/>
                </a:cubicBezTo>
                <a:lnTo>
                  <a:pt x="9180" y="3223"/>
                </a:lnTo>
                <a:cubicBezTo>
                  <a:pt x="9120" y="3648"/>
                  <a:pt x="9089" y="4135"/>
                  <a:pt x="9150" y="4560"/>
                </a:cubicBezTo>
                <a:cubicBezTo>
                  <a:pt x="8816" y="5138"/>
                  <a:pt x="8360" y="6354"/>
                  <a:pt x="8846" y="7873"/>
                </a:cubicBezTo>
                <a:lnTo>
                  <a:pt x="9576" y="10001"/>
                </a:lnTo>
                <a:cubicBezTo>
                  <a:pt x="9576" y="10001"/>
                  <a:pt x="12038" y="5928"/>
                  <a:pt x="9636" y="4408"/>
                </a:cubicBezTo>
                <a:cubicBezTo>
                  <a:pt x="9576" y="3648"/>
                  <a:pt x="9880" y="2645"/>
                  <a:pt x="9940" y="2433"/>
                </a:cubicBezTo>
                <a:cubicBezTo>
                  <a:pt x="10913" y="1247"/>
                  <a:pt x="11369" y="244"/>
                  <a:pt x="11399" y="183"/>
                </a:cubicBezTo>
                <a:lnTo>
                  <a:pt x="109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6142194">
            <a:off x="8134694" y="3309370"/>
            <a:ext cx="1548982" cy="1386151"/>
          </a:xfrm>
          <a:custGeom>
            <a:avLst/>
            <a:gdLst/>
            <a:ahLst/>
            <a:cxnLst/>
            <a:rect l="l" t="t" r="r" b="b"/>
            <a:pathLst>
              <a:path w="12859" h="11508" extrusionOk="0">
                <a:moveTo>
                  <a:pt x="5724" y="1"/>
                </a:moveTo>
                <a:cubicBezTo>
                  <a:pt x="3886" y="1"/>
                  <a:pt x="3073" y="1730"/>
                  <a:pt x="2888" y="2237"/>
                </a:cubicBezTo>
                <a:cubicBezTo>
                  <a:pt x="2639" y="2272"/>
                  <a:pt x="2379" y="2287"/>
                  <a:pt x="2170" y="2287"/>
                </a:cubicBezTo>
                <a:cubicBezTo>
                  <a:pt x="2023" y="2287"/>
                  <a:pt x="1900" y="2280"/>
                  <a:pt x="1825" y="2267"/>
                </a:cubicBezTo>
                <a:cubicBezTo>
                  <a:pt x="913" y="1416"/>
                  <a:pt x="396" y="747"/>
                  <a:pt x="396" y="687"/>
                </a:cubicBezTo>
                <a:lnTo>
                  <a:pt x="1" y="991"/>
                </a:lnTo>
                <a:cubicBezTo>
                  <a:pt x="31" y="1082"/>
                  <a:pt x="670" y="1994"/>
                  <a:pt x="1825" y="2936"/>
                </a:cubicBezTo>
                <a:cubicBezTo>
                  <a:pt x="1916" y="3149"/>
                  <a:pt x="2432" y="4030"/>
                  <a:pt x="2463" y="4851"/>
                </a:cubicBezTo>
                <a:cubicBezTo>
                  <a:pt x="366" y="6796"/>
                  <a:pt x="3527" y="10352"/>
                  <a:pt x="3527" y="10352"/>
                </a:cubicBezTo>
                <a:lnTo>
                  <a:pt x="3831" y="8134"/>
                </a:lnTo>
                <a:cubicBezTo>
                  <a:pt x="4043" y="6553"/>
                  <a:pt x="3375" y="5459"/>
                  <a:pt x="2949" y="4942"/>
                </a:cubicBezTo>
                <a:cubicBezTo>
                  <a:pt x="2949" y="4547"/>
                  <a:pt x="2828" y="4030"/>
                  <a:pt x="2676" y="3665"/>
                </a:cubicBezTo>
                <a:lnTo>
                  <a:pt x="2676" y="3665"/>
                </a:lnTo>
                <a:cubicBezTo>
                  <a:pt x="3192" y="3969"/>
                  <a:pt x="3709" y="4304"/>
                  <a:pt x="4287" y="4577"/>
                </a:cubicBezTo>
                <a:cubicBezTo>
                  <a:pt x="4469" y="4820"/>
                  <a:pt x="5533" y="6097"/>
                  <a:pt x="5654" y="7039"/>
                </a:cubicBezTo>
                <a:cubicBezTo>
                  <a:pt x="4591" y="10474"/>
                  <a:pt x="7721" y="11507"/>
                  <a:pt x="7721" y="11507"/>
                </a:cubicBezTo>
                <a:cubicBezTo>
                  <a:pt x="8208" y="10079"/>
                  <a:pt x="7995" y="8711"/>
                  <a:pt x="7417" y="7921"/>
                </a:cubicBezTo>
                <a:cubicBezTo>
                  <a:pt x="7022" y="7404"/>
                  <a:pt x="6505" y="7009"/>
                  <a:pt x="6141" y="6796"/>
                </a:cubicBezTo>
                <a:cubicBezTo>
                  <a:pt x="5989" y="6127"/>
                  <a:pt x="5624" y="5489"/>
                  <a:pt x="5290" y="4972"/>
                </a:cubicBezTo>
                <a:lnTo>
                  <a:pt x="5290" y="4972"/>
                </a:lnTo>
                <a:cubicBezTo>
                  <a:pt x="5442" y="5033"/>
                  <a:pt x="5624" y="5064"/>
                  <a:pt x="5776" y="5155"/>
                </a:cubicBezTo>
                <a:cubicBezTo>
                  <a:pt x="6870" y="5489"/>
                  <a:pt x="7661" y="5823"/>
                  <a:pt x="8208" y="6127"/>
                </a:cubicBezTo>
                <a:cubicBezTo>
                  <a:pt x="7904" y="8833"/>
                  <a:pt x="12372" y="9896"/>
                  <a:pt x="12372" y="9896"/>
                </a:cubicBezTo>
                <a:cubicBezTo>
                  <a:pt x="12311" y="9380"/>
                  <a:pt x="12858" y="8225"/>
                  <a:pt x="11521" y="6735"/>
                </a:cubicBezTo>
                <a:cubicBezTo>
                  <a:pt x="10721" y="5912"/>
                  <a:pt x="9795" y="5726"/>
                  <a:pt x="9106" y="5726"/>
                </a:cubicBezTo>
                <a:cubicBezTo>
                  <a:pt x="8905" y="5726"/>
                  <a:pt x="8724" y="5742"/>
                  <a:pt x="8572" y="5763"/>
                </a:cubicBezTo>
                <a:cubicBezTo>
                  <a:pt x="8086" y="5459"/>
                  <a:pt x="7387" y="5155"/>
                  <a:pt x="6475" y="4851"/>
                </a:cubicBezTo>
                <a:cubicBezTo>
                  <a:pt x="6688" y="4820"/>
                  <a:pt x="6840" y="4760"/>
                  <a:pt x="6992" y="4729"/>
                </a:cubicBezTo>
                <a:cubicBezTo>
                  <a:pt x="7695" y="5081"/>
                  <a:pt x="8303" y="5218"/>
                  <a:pt x="8826" y="5218"/>
                </a:cubicBezTo>
                <a:cubicBezTo>
                  <a:pt x="10698" y="5218"/>
                  <a:pt x="11460" y="3453"/>
                  <a:pt x="11460" y="3453"/>
                </a:cubicBezTo>
                <a:cubicBezTo>
                  <a:pt x="10458" y="2929"/>
                  <a:pt x="9652" y="2733"/>
                  <a:pt x="9005" y="2733"/>
                </a:cubicBezTo>
                <a:cubicBezTo>
                  <a:pt x="7475" y="2733"/>
                  <a:pt x="6841" y="3834"/>
                  <a:pt x="6627" y="4304"/>
                </a:cubicBezTo>
                <a:cubicBezTo>
                  <a:pt x="6232" y="4425"/>
                  <a:pt x="5654" y="4516"/>
                  <a:pt x="5472" y="4547"/>
                </a:cubicBezTo>
                <a:cubicBezTo>
                  <a:pt x="4256" y="4121"/>
                  <a:pt x="3223" y="3453"/>
                  <a:pt x="2432" y="2784"/>
                </a:cubicBezTo>
                <a:cubicBezTo>
                  <a:pt x="2736" y="2784"/>
                  <a:pt x="3071" y="2723"/>
                  <a:pt x="3375" y="2632"/>
                </a:cubicBezTo>
                <a:cubicBezTo>
                  <a:pt x="3787" y="2803"/>
                  <a:pt x="4176" y="2876"/>
                  <a:pt x="4540" y="2876"/>
                </a:cubicBezTo>
                <a:cubicBezTo>
                  <a:pt x="6567" y="2876"/>
                  <a:pt x="7812" y="626"/>
                  <a:pt x="7812" y="626"/>
                </a:cubicBezTo>
                <a:cubicBezTo>
                  <a:pt x="7003" y="177"/>
                  <a:pt x="6311" y="1"/>
                  <a:pt x="57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211949" y="1970900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7512427" y="372200"/>
            <a:ext cx="109528" cy="109528"/>
          </a:xfrm>
          <a:custGeom>
            <a:avLst/>
            <a:gdLst/>
            <a:ahLst/>
            <a:cxnLst/>
            <a:rect l="l" t="t" r="r" b="b"/>
            <a:pathLst>
              <a:path w="2433" h="2433" extrusionOk="0">
                <a:moveTo>
                  <a:pt x="1217" y="1"/>
                </a:moveTo>
                <a:cubicBezTo>
                  <a:pt x="548" y="1"/>
                  <a:pt x="1" y="548"/>
                  <a:pt x="1" y="1217"/>
                </a:cubicBezTo>
                <a:cubicBezTo>
                  <a:pt x="1" y="1885"/>
                  <a:pt x="548" y="2433"/>
                  <a:pt x="1217" y="2433"/>
                </a:cubicBezTo>
                <a:cubicBezTo>
                  <a:pt x="1885" y="2433"/>
                  <a:pt x="2432" y="1885"/>
                  <a:pt x="2432" y="1217"/>
                </a:cubicBezTo>
                <a:cubicBezTo>
                  <a:pt x="2432" y="548"/>
                  <a:pt x="1885" y="1"/>
                  <a:pt x="1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-53379" y="156548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8753677" y="3257525"/>
            <a:ext cx="109528" cy="109528"/>
          </a:xfrm>
          <a:custGeom>
            <a:avLst/>
            <a:gdLst/>
            <a:ahLst/>
            <a:cxnLst/>
            <a:rect l="l" t="t" r="r" b="b"/>
            <a:pathLst>
              <a:path w="2433" h="2433" extrusionOk="0">
                <a:moveTo>
                  <a:pt x="1217" y="1"/>
                </a:moveTo>
                <a:cubicBezTo>
                  <a:pt x="548" y="1"/>
                  <a:pt x="1" y="548"/>
                  <a:pt x="1" y="1217"/>
                </a:cubicBezTo>
                <a:cubicBezTo>
                  <a:pt x="1" y="1885"/>
                  <a:pt x="548" y="2433"/>
                  <a:pt x="1217" y="2433"/>
                </a:cubicBezTo>
                <a:cubicBezTo>
                  <a:pt x="1885" y="2433"/>
                  <a:pt x="2432" y="1885"/>
                  <a:pt x="2432" y="1217"/>
                </a:cubicBezTo>
                <a:cubicBezTo>
                  <a:pt x="2432" y="548"/>
                  <a:pt x="1885" y="1"/>
                  <a:pt x="1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2123127" y="4454075"/>
            <a:ext cx="109528" cy="109528"/>
          </a:xfrm>
          <a:custGeom>
            <a:avLst/>
            <a:gdLst/>
            <a:ahLst/>
            <a:cxnLst/>
            <a:rect l="l" t="t" r="r" b="b"/>
            <a:pathLst>
              <a:path w="2433" h="2433" extrusionOk="0">
                <a:moveTo>
                  <a:pt x="1217" y="1"/>
                </a:moveTo>
                <a:cubicBezTo>
                  <a:pt x="548" y="1"/>
                  <a:pt x="1" y="548"/>
                  <a:pt x="1" y="1217"/>
                </a:cubicBezTo>
                <a:cubicBezTo>
                  <a:pt x="1" y="1885"/>
                  <a:pt x="548" y="2433"/>
                  <a:pt x="1217" y="2433"/>
                </a:cubicBezTo>
                <a:cubicBezTo>
                  <a:pt x="1885" y="2433"/>
                  <a:pt x="2432" y="1885"/>
                  <a:pt x="2432" y="1217"/>
                </a:cubicBezTo>
                <a:cubicBezTo>
                  <a:pt x="2432" y="548"/>
                  <a:pt x="1885" y="1"/>
                  <a:pt x="1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7857496" y="89513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2476621" y="483898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2215205">
            <a:off x="1494178" y="4445381"/>
            <a:ext cx="374402" cy="317225"/>
          </a:xfrm>
          <a:custGeom>
            <a:avLst/>
            <a:gdLst/>
            <a:ahLst/>
            <a:cxnLst/>
            <a:rect l="l" t="t" r="r" b="b"/>
            <a:pathLst>
              <a:path w="6129" h="5193" extrusionOk="0">
                <a:moveTo>
                  <a:pt x="5541" y="1"/>
                </a:moveTo>
                <a:cubicBezTo>
                  <a:pt x="5341" y="1"/>
                  <a:pt x="5024" y="177"/>
                  <a:pt x="4760" y="501"/>
                </a:cubicBezTo>
                <a:cubicBezTo>
                  <a:pt x="4699" y="531"/>
                  <a:pt x="4669" y="622"/>
                  <a:pt x="4608" y="653"/>
                </a:cubicBezTo>
                <a:cubicBezTo>
                  <a:pt x="4517" y="774"/>
                  <a:pt x="4395" y="896"/>
                  <a:pt x="4335" y="987"/>
                </a:cubicBezTo>
                <a:cubicBezTo>
                  <a:pt x="4304" y="1078"/>
                  <a:pt x="4243" y="1109"/>
                  <a:pt x="4213" y="1200"/>
                </a:cubicBezTo>
                <a:cubicBezTo>
                  <a:pt x="4213" y="1230"/>
                  <a:pt x="4183" y="1261"/>
                  <a:pt x="4183" y="1291"/>
                </a:cubicBezTo>
                <a:lnTo>
                  <a:pt x="4061" y="1656"/>
                </a:lnTo>
                <a:cubicBezTo>
                  <a:pt x="4061" y="1686"/>
                  <a:pt x="4031" y="1747"/>
                  <a:pt x="4031" y="1808"/>
                </a:cubicBezTo>
                <a:lnTo>
                  <a:pt x="4031" y="1838"/>
                </a:lnTo>
                <a:cubicBezTo>
                  <a:pt x="4031" y="1869"/>
                  <a:pt x="4000" y="1899"/>
                  <a:pt x="4000" y="1960"/>
                </a:cubicBezTo>
                <a:lnTo>
                  <a:pt x="4000" y="1990"/>
                </a:lnTo>
                <a:cubicBezTo>
                  <a:pt x="4000" y="2021"/>
                  <a:pt x="3940" y="2051"/>
                  <a:pt x="3940" y="2112"/>
                </a:cubicBezTo>
                <a:lnTo>
                  <a:pt x="3940" y="2142"/>
                </a:lnTo>
                <a:cubicBezTo>
                  <a:pt x="3940" y="2173"/>
                  <a:pt x="3909" y="2203"/>
                  <a:pt x="3909" y="2264"/>
                </a:cubicBezTo>
                <a:lnTo>
                  <a:pt x="3909" y="2294"/>
                </a:lnTo>
                <a:cubicBezTo>
                  <a:pt x="3909" y="2325"/>
                  <a:pt x="3879" y="2325"/>
                  <a:pt x="3879" y="2355"/>
                </a:cubicBezTo>
                <a:cubicBezTo>
                  <a:pt x="3879" y="2416"/>
                  <a:pt x="3848" y="2416"/>
                  <a:pt x="3848" y="2446"/>
                </a:cubicBezTo>
                <a:cubicBezTo>
                  <a:pt x="3848" y="2477"/>
                  <a:pt x="3788" y="2477"/>
                  <a:pt x="3788" y="2507"/>
                </a:cubicBezTo>
                <a:cubicBezTo>
                  <a:pt x="3788" y="2507"/>
                  <a:pt x="3788" y="2568"/>
                  <a:pt x="3757" y="2568"/>
                </a:cubicBezTo>
                <a:cubicBezTo>
                  <a:pt x="3757" y="2568"/>
                  <a:pt x="3757" y="2598"/>
                  <a:pt x="3727" y="2598"/>
                </a:cubicBezTo>
                <a:cubicBezTo>
                  <a:pt x="3727" y="2598"/>
                  <a:pt x="3727" y="2629"/>
                  <a:pt x="3696" y="2629"/>
                </a:cubicBezTo>
                <a:cubicBezTo>
                  <a:pt x="3696" y="2629"/>
                  <a:pt x="3696" y="2642"/>
                  <a:pt x="3677" y="2651"/>
                </a:cubicBezTo>
                <a:lnTo>
                  <a:pt x="3677" y="2651"/>
                </a:lnTo>
                <a:cubicBezTo>
                  <a:pt x="3708" y="2594"/>
                  <a:pt x="3719" y="2543"/>
                  <a:pt x="3696" y="2477"/>
                </a:cubicBezTo>
                <a:cubicBezTo>
                  <a:pt x="3636" y="2416"/>
                  <a:pt x="3605" y="2355"/>
                  <a:pt x="3575" y="2325"/>
                </a:cubicBezTo>
                <a:cubicBezTo>
                  <a:pt x="3696" y="2142"/>
                  <a:pt x="3909" y="1808"/>
                  <a:pt x="3909" y="1443"/>
                </a:cubicBezTo>
                <a:cubicBezTo>
                  <a:pt x="3909" y="1413"/>
                  <a:pt x="3909" y="1413"/>
                  <a:pt x="3879" y="1413"/>
                </a:cubicBezTo>
                <a:cubicBezTo>
                  <a:pt x="3848" y="1413"/>
                  <a:pt x="3848" y="1413"/>
                  <a:pt x="3848" y="1443"/>
                </a:cubicBezTo>
                <a:cubicBezTo>
                  <a:pt x="3848" y="1808"/>
                  <a:pt x="3636" y="2112"/>
                  <a:pt x="3484" y="2294"/>
                </a:cubicBezTo>
                <a:lnTo>
                  <a:pt x="3332" y="2294"/>
                </a:lnTo>
                <a:cubicBezTo>
                  <a:pt x="3301" y="2294"/>
                  <a:pt x="3240" y="2325"/>
                  <a:pt x="3180" y="2416"/>
                </a:cubicBezTo>
                <a:cubicBezTo>
                  <a:pt x="2997" y="2325"/>
                  <a:pt x="2633" y="2173"/>
                  <a:pt x="2420" y="1869"/>
                </a:cubicBezTo>
                <a:cubicBezTo>
                  <a:pt x="2420" y="1869"/>
                  <a:pt x="2406" y="1855"/>
                  <a:pt x="2388" y="1855"/>
                </a:cubicBezTo>
                <a:cubicBezTo>
                  <a:pt x="2379" y="1855"/>
                  <a:pt x="2369" y="1858"/>
                  <a:pt x="2359" y="1869"/>
                </a:cubicBezTo>
                <a:cubicBezTo>
                  <a:pt x="2359" y="1869"/>
                  <a:pt x="2329" y="1899"/>
                  <a:pt x="2359" y="1960"/>
                </a:cubicBezTo>
                <a:cubicBezTo>
                  <a:pt x="2572" y="2264"/>
                  <a:pt x="2936" y="2416"/>
                  <a:pt x="3149" y="2477"/>
                </a:cubicBezTo>
                <a:cubicBezTo>
                  <a:pt x="3149" y="2507"/>
                  <a:pt x="3119" y="2598"/>
                  <a:pt x="3149" y="2629"/>
                </a:cubicBezTo>
                <a:cubicBezTo>
                  <a:pt x="3180" y="2720"/>
                  <a:pt x="3240" y="2780"/>
                  <a:pt x="3301" y="2780"/>
                </a:cubicBezTo>
                <a:lnTo>
                  <a:pt x="3240" y="2780"/>
                </a:lnTo>
                <a:cubicBezTo>
                  <a:pt x="3240" y="2780"/>
                  <a:pt x="3180" y="2780"/>
                  <a:pt x="3180" y="2750"/>
                </a:cubicBezTo>
                <a:cubicBezTo>
                  <a:pt x="3180" y="2750"/>
                  <a:pt x="3149" y="2750"/>
                  <a:pt x="3149" y="2720"/>
                </a:cubicBezTo>
                <a:lnTo>
                  <a:pt x="3119" y="2720"/>
                </a:lnTo>
                <a:lnTo>
                  <a:pt x="3088" y="2659"/>
                </a:lnTo>
                <a:lnTo>
                  <a:pt x="3028" y="2659"/>
                </a:lnTo>
                <a:cubicBezTo>
                  <a:pt x="2997" y="2659"/>
                  <a:pt x="2997" y="2629"/>
                  <a:pt x="2967" y="2629"/>
                </a:cubicBezTo>
                <a:cubicBezTo>
                  <a:pt x="2936" y="2598"/>
                  <a:pt x="2876" y="2598"/>
                  <a:pt x="2845" y="2568"/>
                </a:cubicBezTo>
                <a:cubicBezTo>
                  <a:pt x="2845" y="2568"/>
                  <a:pt x="2815" y="2568"/>
                  <a:pt x="2815" y="2507"/>
                </a:cubicBezTo>
                <a:cubicBezTo>
                  <a:pt x="2784" y="2477"/>
                  <a:pt x="2724" y="2477"/>
                  <a:pt x="2724" y="2446"/>
                </a:cubicBezTo>
                <a:lnTo>
                  <a:pt x="2693" y="2416"/>
                </a:lnTo>
                <a:cubicBezTo>
                  <a:pt x="2663" y="2355"/>
                  <a:pt x="2633" y="2355"/>
                  <a:pt x="2572" y="2325"/>
                </a:cubicBezTo>
                <a:lnTo>
                  <a:pt x="2541" y="2294"/>
                </a:lnTo>
                <a:cubicBezTo>
                  <a:pt x="2511" y="2264"/>
                  <a:pt x="2420" y="2203"/>
                  <a:pt x="2389" y="2173"/>
                </a:cubicBezTo>
                <a:cubicBezTo>
                  <a:pt x="2116" y="1960"/>
                  <a:pt x="1781" y="1808"/>
                  <a:pt x="1477" y="1717"/>
                </a:cubicBezTo>
                <a:cubicBezTo>
                  <a:pt x="1356" y="1686"/>
                  <a:pt x="1295" y="1656"/>
                  <a:pt x="1174" y="1656"/>
                </a:cubicBezTo>
                <a:cubicBezTo>
                  <a:pt x="1113" y="1656"/>
                  <a:pt x="1052" y="1595"/>
                  <a:pt x="991" y="1595"/>
                </a:cubicBezTo>
                <a:lnTo>
                  <a:pt x="870" y="1595"/>
                </a:lnTo>
                <a:cubicBezTo>
                  <a:pt x="820" y="1592"/>
                  <a:pt x="771" y="1590"/>
                  <a:pt x="724" y="1590"/>
                </a:cubicBezTo>
                <a:cubicBezTo>
                  <a:pt x="308" y="1590"/>
                  <a:pt x="1" y="1708"/>
                  <a:pt x="110" y="1899"/>
                </a:cubicBezTo>
                <a:cubicBezTo>
                  <a:pt x="110" y="1960"/>
                  <a:pt x="140" y="1960"/>
                  <a:pt x="140" y="1990"/>
                </a:cubicBezTo>
                <a:lnTo>
                  <a:pt x="140" y="2021"/>
                </a:lnTo>
                <a:cubicBezTo>
                  <a:pt x="140" y="2021"/>
                  <a:pt x="140" y="2051"/>
                  <a:pt x="201" y="2051"/>
                </a:cubicBezTo>
                <a:lnTo>
                  <a:pt x="201" y="2112"/>
                </a:lnTo>
                <a:cubicBezTo>
                  <a:pt x="201" y="2112"/>
                  <a:pt x="201" y="2142"/>
                  <a:pt x="231" y="2142"/>
                </a:cubicBezTo>
                <a:lnTo>
                  <a:pt x="231" y="2173"/>
                </a:lnTo>
                <a:lnTo>
                  <a:pt x="262" y="2203"/>
                </a:lnTo>
                <a:lnTo>
                  <a:pt x="292" y="2264"/>
                </a:lnTo>
                <a:lnTo>
                  <a:pt x="444" y="2416"/>
                </a:lnTo>
                <a:cubicBezTo>
                  <a:pt x="535" y="2477"/>
                  <a:pt x="657" y="2629"/>
                  <a:pt x="718" y="2902"/>
                </a:cubicBezTo>
                <a:cubicBezTo>
                  <a:pt x="718" y="2932"/>
                  <a:pt x="748" y="3024"/>
                  <a:pt x="748" y="3054"/>
                </a:cubicBezTo>
                <a:cubicBezTo>
                  <a:pt x="886" y="3523"/>
                  <a:pt x="949" y="3792"/>
                  <a:pt x="1642" y="3792"/>
                </a:cubicBezTo>
                <a:cubicBezTo>
                  <a:pt x="1712" y="3792"/>
                  <a:pt x="1789" y="3789"/>
                  <a:pt x="1873" y="3784"/>
                </a:cubicBezTo>
                <a:lnTo>
                  <a:pt x="1873" y="3814"/>
                </a:lnTo>
                <a:cubicBezTo>
                  <a:pt x="1812" y="3875"/>
                  <a:pt x="1721" y="4148"/>
                  <a:pt x="1781" y="4422"/>
                </a:cubicBezTo>
                <a:cubicBezTo>
                  <a:pt x="1812" y="4635"/>
                  <a:pt x="1964" y="4878"/>
                  <a:pt x="2359" y="5060"/>
                </a:cubicBezTo>
                <a:cubicBezTo>
                  <a:pt x="2389" y="5060"/>
                  <a:pt x="2420" y="5091"/>
                  <a:pt x="2420" y="5091"/>
                </a:cubicBezTo>
                <a:cubicBezTo>
                  <a:pt x="2481" y="5091"/>
                  <a:pt x="2511" y="5151"/>
                  <a:pt x="2541" y="5151"/>
                </a:cubicBezTo>
                <a:cubicBezTo>
                  <a:pt x="2572" y="5151"/>
                  <a:pt x="2633" y="5151"/>
                  <a:pt x="2633" y="5182"/>
                </a:cubicBezTo>
                <a:cubicBezTo>
                  <a:pt x="2671" y="5189"/>
                  <a:pt x="2708" y="5193"/>
                  <a:pt x="2744" y="5193"/>
                </a:cubicBezTo>
                <a:cubicBezTo>
                  <a:pt x="3449" y="5193"/>
                  <a:pt x="3698" y="3834"/>
                  <a:pt x="3727" y="3632"/>
                </a:cubicBezTo>
                <a:lnTo>
                  <a:pt x="4031" y="4483"/>
                </a:lnTo>
                <a:cubicBezTo>
                  <a:pt x="4031" y="4527"/>
                  <a:pt x="4063" y="4555"/>
                  <a:pt x="4105" y="4555"/>
                </a:cubicBezTo>
                <a:cubicBezTo>
                  <a:pt x="4120" y="4555"/>
                  <a:pt x="4136" y="4552"/>
                  <a:pt x="4152" y="4543"/>
                </a:cubicBezTo>
                <a:cubicBezTo>
                  <a:pt x="4183" y="4543"/>
                  <a:pt x="4213" y="4452"/>
                  <a:pt x="4183" y="4422"/>
                </a:cubicBezTo>
                <a:lnTo>
                  <a:pt x="3909" y="3480"/>
                </a:lnTo>
                <a:lnTo>
                  <a:pt x="3909" y="3480"/>
                </a:lnTo>
                <a:cubicBezTo>
                  <a:pt x="3909" y="3480"/>
                  <a:pt x="4655" y="4356"/>
                  <a:pt x="5285" y="4356"/>
                </a:cubicBezTo>
                <a:cubicBezTo>
                  <a:pt x="5460" y="4356"/>
                  <a:pt x="5625" y="4289"/>
                  <a:pt x="5763" y="4118"/>
                </a:cubicBezTo>
                <a:cubicBezTo>
                  <a:pt x="5672" y="4118"/>
                  <a:pt x="5702" y="4088"/>
                  <a:pt x="5702" y="4027"/>
                </a:cubicBezTo>
                <a:cubicBezTo>
                  <a:pt x="5763" y="3875"/>
                  <a:pt x="5854" y="3784"/>
                  <a:pt x="5885" y="3662"/>
                </a:cubicBezTo>
                <a:lnTo>
                  <a:pt x="5885" y="3632"/>
                </a:lnTo>
                <a:lnTo>
                  <a:pt x="5885" y="3540"/>
                </a:lnTo>
                <a:lnTo>
                  <a:pt x="5885" y="3480"/>
                </a:lnTo>
                <a:lnTo>
                  <a:pt x="5885" y="3328"/>
                </a:lnTo>
                <a:lnTo>
                  <a:pt x="5885" y="3267"/>
                </a:lnTo>
                <a:lnTo>
                  <a:pt x="5885" y="3206"/>
                </a:lnTo>
                <a:lnTo>
                  <a:pt x="5885" y="3176"/>
                </a:lnTo>
                <a:cubicBezTo>
                  <a:pt x="5885" y="3115"/>
                  <a:pt x="5885" y="3115"/>
                  <a:pt x="5854" y="3084"/>
                </a:cubicBezTo>
                <a:lnTo>
                  <a:pt x="5854" y="3054"/>
                </a:lnTo>
                <a:cubicBezTo>
                  <a:pt x="5854" y="3054"/>
                  <a:pt x="5854" y="3024"/>
                  <a:pt x="5824" y="3024"/>
                </a:cubicBezTo>
                <a:cubicBezTo>
                  <a:pt x="5824" y="3024"/>
                  <a:pt x="5824" y="2963"/>
                  <a:pt x="5763" y="2963"/>
                </a:cubicBezTo>
                <a:lnTo>
                  <a:pt x="5733" y="2932"/>
                </a:lnTo>
                <a:cubicBezTo>
                  <a:pt x="5733" y="2932"/>
                  <a:pt x="5733" y="2902"/>
                  <a:pt x="5702" y="2902"/>
                </a:cubicBezTo>
                <a:lnTo>
                  <a:pt x="5672" y="2872"/>
                </a:lnTo>
                <a:lnTo>
                  <a:pt x="5611" y="2811"/>
                </a:lnTo>
                <a:lnTo>
                  <a:pt x="5551" y="2750"/>
                </a:lnTo>
                <a:lnTo>
                  <a:pt x="5520" y="2720"/>
                </a:lnTo>
                <a:lnTo>
                  <a:pt x="5459" y="2659"/>
                </a:lnTo>
                <a:cubicBezTo>
                  <a:pt x="5459" y="2659"/>
                  <a:pt x="5429" y="2659"/>
                  <a:pt x="5429" y="2629"/>
                </a:cubicBezTo>
                <a:lnTo>
                  <a:pt x="5307" y="2629"/>
                </a:lnTo>
                <a:cubicBezTo>
                  <a:pt x="6128" y="2173"/>
                  <a:pt x="6006" y="1960"/>
                  <a:pt x="5824" y="1413"/>
                </a:cubicBezTo>
                <a:cubicBezTo>
                  <a:pt x="5824" y="1382"/>
                  <a:pt x="5763" y="1352"/>
                  <a:pt x="5763" y="1261"/>
                </a:cubicBezTo>
                <a:cubicBezTo>
                  <a:pt x="5702" y="987"/>
                  <a:pt x="5702" y="835"/>
                  <a:pt x="5702" y="683"/>
                </a:cubicBezTo>
                <a:cubicBezTo>
                  <a:pt x="5702" y="622"/>
                  <a:pt x="5733" y="592"/>
                  <a:pt x="5733" y="501"/>
                </a:cubicBezTo>
                <a:lnTo>
                  <a:pt x="5733" y="470"/>
                </a:lnTo>
                <a:lnTo>
                  <a:pt x="5733" y="440"/>
                </a:lnTo>
                <a:lnTo>
                  <a:pt x="5733" y="379"/>
                </a:lnTo>
                <a:lnTo>
                  <a:pt x="5733" y="349"/>
                </a:lnTo>
                <a:lnTo>
                  <a:pt x="5733" y="318"/>
                </a:lnTo>
                <a:lnTo>
                  <a:pt x="5733" y="288"/>
                </a:lnTo>
                <a:lnTo>
                  <a:pt x="5733" y="227"/>
                </a:lnTo>
                <a:lnTo>
                  <a:pt x="5733" y="197"/>
                </a:lnTo>
                <a:lnTo>
                  <a:pt x="5733" y="136"/>
                </a:lnTo>
                <a:cubicBezTo>
                  <a:pt x="5713" y="45"/>
                  <a:pt x="5642" y="1"/>
                  <a:pt x="5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 rot="2215205">
            <a:off x="7998628" y="1416506"/>
            <a:ext cx="374402" cy="317225"/>
          </a:xfrm>
          <a:custGeom>
            <a:avLst/>
            <a:gdLst/>
            <a:ahLst/>
            <a:cxnLst/>
            <a:rect l="l" t="t" r="r" b="b"/>
            <a:pathLst>
              <a:path w="6129" h="5193" extrusionOk="0">
                <a:moveTo>
                  <a:pt x="5541" y="1"/>
                </a:moveTo>
                <a:cubicBezTo>
                  <a:pt x="5341" y="1"/>
                  <a:pt x="5024" y="177"/>
                  <a:pt x="4760" y="501"/>
                </a:cubicBezTo>
                <a:cubicBezTo>
                  <a:pt x="4699" y="531"/>
                  <a:pt x="4669" y="622"/>
                  <a:pt x="4608" y="653"/>
                </a:cubicBezTo>
                <a:cubicBezTo>
                  <a:pt x="4517" y="774"/>
                  <a:pt x="4395" y="896"/>
                  <a:pt x="4335" y="987"/>
                </a:cubicBezTo>
                <a:cubicBezTo>
                  <a:pt x="4304" y="1078"/>
                  <a:pt x="4243" y="1109"/>
                  <a:pt x="4213" y="1200"/>
                </a:cubicBezTo>
                <a:cubicBezTo>
                  <a:pt x="4213" y="1230"/>
                  <a:pt x="4183" y="1261"/>
                  <a:pt x="4183" y="1291"/>
                </a:cubicBezTo>
                <a:lnTo>
                  <a:pt x="4061" y="1656"/>
                </a:lnTo>
                <a:cubicBezTo>
                  <a:pt x="4061" y="1686"/>
                  <a:pt x="4031" y="1747"/>
                  <a:pt x="4031" y="1808"/>
                </a:cubicBezTo>
                <a:lnTo>
                  <a:pt x="4031" y="1838"/>
                </a:lnTo>
                <a:cubicBezTo>
                  <a:pt x="4031" y="1869"/>
                  <a:pt x="4000" y="1899"/>
                  <a:pt x="4000" y="1960"/>
                </a:cubicBezTo>
                <a:lnTo>
                  <a:pt x="4000" y="1990"/>
                </a:lnTo>
                <a:cubicBezTo>
                  <a:pt x="4000" y="2021"/>
                  <a:pt x="3940" y="2051"/>
                  <a:pt x="3940" y="2112"/>
                </a:cubicBezTo>
                <a:lnTo>
                  <a:pt x="3940" y="2142"/>
                </a:lnTo>
                <a:cubicBezTo>
                  <a:pt x="3940" y="2173"/>
                  <a:pt x="3909" y="2203"/>
                  <a:pt x="3909" y="2264"/>
                </a:cubicBezTo>
                <a:lnTo>
                  <a:pt x="3909" y="2294"/>
                </a:lnTo>
                <a:cubicBezTo>
                  <a:pt x="3909" y="2325"/>
                  <a:pt x="3879" y="2325"/>
                  <a:pt x="3879" y="2355"/>
                </a:cubicBezTo>
                <a:cubicBezTo>
                  <a:pt x="3879" y="2416"/>
                  <a:pt x="3848" y="2416"/>
                  <a:pt x="3848" y="2446"/>
                </a:cubicBezTo>
                <a:cubicBezTo>
                  <a:pt x="3848" y="2477"/>
                  <a:pt x="3788" y="2477"/>
                  <a:pt x="3788" y="2507"/>
                </a:cubicBezTo>
                <a:cubicBezTo>
                  <a:pt x="3788" y="2507"/>
                  <a:pt x="3788" y="2568"/>
                  <a:pt x="3757" y="2568"/>
                </a:cubicBezTo>
                <a:cubicBezTo>
                  <a:pt x="3757" y="2568"/>
                  <a:pt x="3757" y="2598"/>
                  <a:pt x="3727" y="2598"/>
                </a:cubicBezTo>
                <a:cubicBezTo>
                  <a:pt x="3727" y="2598"/>
                  <a:pt x="3727" y="2629"/>
                  <a:pt x="3696" y="2629"/>
                </a:cubicBezTo>
                <a:cubicBezTo>
                  <a:pt x="3696" y="2629"/>
                  <a:pt x="3696" y="2642"/>
                  <a:pt x="3677" y="2651"/>
                </a:cubicBezTo>
                <a:lnTo>
                  <a:pt x="3677" y="2651"/>
                </a:lnTo>
                <a:cubicBezTo>
                  <a:pt x="3708" y="2594"/>
                  <a:pt x="3719" y="2543"/>
                  <a:pt x="3696" y="2477"/>
                </a:cubicBezTo>
                <a:cubicBezTo>
                  <a:pt x="3636" y="2416"/>
                  <a:pt x="3605" y="2355"/>
                  <a:pt x="3575" y="2325"/>
                </a:cubicBezTo>
                <a:cubicBezTo>
                  <a:pt x="3696" y="2142"/>
                  <a:pt x="3909" y="1808"/>
                  <a:pt x="3909" y="1443"/>
                </a:cubicBezTo>
                <a:cubicBezTo>
                  <a:pt x="3909" y="1413"/>
                  <a:pt x="3909" y="1413"/>
                  <a:pt x="3879" y="1413"/>
                </a:cubicBezTo>
                <a:cubicBezTo>
                  <a:pt x="3848" y="1413"/>
                  <a:pt x="3848" y="1413"/>
                  <a:pt x="3848" y="1443"/>
                </a:cubicBezTo>
                <a:cubicBezTo>
                  <a:pt x="3848" y="1808"/>
                  <a:pt x="3636" y="2112"/>
                  <a:pt x="3484" y="2294"/>
                </a:cubicBezTo>
                <a:lnTo>
                  <a:pt x="3332" y="2294"/>
                </a:lnTo>
                <a:cubicBezTo>
                  <a:pt x="3301" y="2294"/>
                  <a:pt x="3240" y="2325"/>
                  <a:pt x="3180" y="2416"/>
                </a:cubicBezTo>
                <a:cubicBezTo>
                  <a:pt x="2997" y="2325"/>
                  <a:pt x="2633" y="2173"/>
                  <a:pt x="2420" y="1869"/>
                </a:cubicBezTo>
                <a:cubicBezTo>
                  <a:pt x="2420" y="1869"/>
                  <a:pt x="2406" y="1855"/>
                  <a:pt x="2388" y="1855"/>
                </a:cubicBezTo>
                <a:cubicBezTo>
                  <a:pt x="2379" y="1855"/>
                  <a:pt x="2369" y="1858"/>
                  <a:pt x="2359" y="1869"/>
                </a:cubicBezTo>
                <a:cubicBezTo>
                  <a:pt x="2359" y="1869"/>
                  <a:pt x="2329" y="1899"/>
                  <a:pt x="2359" y="1960"/>
                </a:cubicBezTo>
                <a:cubicBezTo>
                  <a:pt x="2572" y="2264"/>
                  <a:pt x="2936" y="2416"/>
                  <a:pt x="3149" y="2477"/>
                </a:cubicBezTo>
                <a:cubicBezTo>
                  <a:pt x="3149" y="2507"/>
                  <a:pt x="3119" y="2598"/>
                  <a:pt x="3149" y="2629"/>
                </a:cubicBezTo>
                <a:cubicBezTo>
                  <a:pt x="3180" y="2720"/>
                  <a:pt x="3240" y="2780"/>
                  <a:pt x="3301" y="2780"/>
                </a:cubicBezTo>
                <a:lnTo>
                  <a:pt x="3240" y="2780"/>
                </a:lnTo>
                <a:cubicBezTo>
                  <a:pt x="3240" y="2780"/>
                  <a:pt x="3180" y="2780"/>
                  <a:pt x="3180" y="2750"/>
                </a:cubicBezTo>
                <a:cubicBezTo>
                  <a:pt x="3180" y="2750"/>
                  <a:pt x="3149" y="2750"/>
                  <a:pt x="3149" y="2720"/>
                </a:cubicBezTo>
                <a:lnTo>
                  <a:pt x="3119" y="2720"/>
                </a:lnTo>
                <a:lnTo>
                  <a:pt x="3088" y="2659"/>
                </a:lnTo>
                <a:lnTo>
                  <a:pt x="3028" y="2659"/>
                </a:lnTo>
                <a:cubicBezTo>
                  <a:pt x="2997" y="2659"/>
                  <a:pt x="2997" y="2629"/>
                  <a:pt x="2967" y="2629"/>
                </a:cubicBezTo>
                <a:cubicBezTo>
                  <a:pt x="2936" y="2598"/>
                  <a:pt x="2876" y="2598"/>
                  <a:pt x="2845" y="2568"/>
                </a:cubicBezTo>
                <a:cubicBezTo>
                  <a:pt x="2845" y="2568"/>
                  <a:pt x="2815" y="2568"/>
                  <a:pt x="2815" y="2507"/>
                </a:cubicBezTo>
                <a:cubicBezTo>
                  <a:pt x="2784" y="2477"/>
                  <a:pt x="2724" y="2477"/>
                  <a:pt x="2724" y="2446"/>
                </a:cubicBezTo>
                <a:lnTo>
                  <a:pt x="2693" y="2416"/>
                </a:lnTo>
                <a:cubicBezTo>
                  <a:pt x="2663" y="2355"/>
                  <a:pt x="2633" y="2355"/>
                  <a:pt x="2572" y="2325"/>
                </a:cubicBezTo>
                <a:lnTo>
                  <a:pt x="2541" y="2294"/>
                </a:lnTo>
                <a:cubicBezTo>
                  <a:pt x="2511" y="2264"/>
                  <a:pt x="2420" y="2203"/>
                  <a:pt x="2389" y="2173"/>
                </a:cubicBezTo>
                <a:cubicBezTo>
                  <a:pt x="2116" y="1960"/>
                  <a:pt x="1781" y="1808"/>
                  <a:pt x="1477" y="1717"/>
                </a:cubicBezTo>
                <a:cubicBezTo>
                  <a:pt x="1356" y="1686"/>
                  <a:pt x="1295" y="1656"/>
                  <a:pt x="1174" y="1656"/>
                </a:cubicBezTo>
                <a:cubicBezTo>
                  <a:pt x="1113" y="1656"/>
                  <a:pt x="1052" y="1595"/>
                  <a:pt x="991" y="1595"/>
                </a:cubicBezTo>
                <a:lnTo>
                  <a:pt x="870" y="1595"/>
                </a:lnTo>
                <a:cubicBezTo>
                  <a:pt x="820" y="1592"/>
                  <a:pt x="771" y="1590"/>
                  <a:pt x="724" y="1590"/>
                </a:cubicBezTo>
                <a:cubicBezTo>
                  <a:pt x="308" y="1590"/>
                  <a:pt x="1" y="1708"/>
                  <a:pt x="110" y="1899"/>
                </a:cubicBezTo>
                <a:cubicBezTo>
                  <a:pt x="110" y="1960"/>
                  <a:pt x="140" y="1960"/>
                  <a:pt x="140" y="1990"/>
                </a:cubicBezTo>
                <a:lnTo>
                  <a:pt x="140" y="2021"/>
                </a:lnTo>
                <a:cubicBezTo>
                  <a:pt x="140" y="2021"/>
                  <a:pt x="140" y="2051"/>
                  <a:pt x="201" y="2051"/>
                </a:cubicBezTo>
                <a:lnTo>
                  <a:pt x="201" y="2112"/>
                </a:lnTo>
                <a:cubicBezTo>
                  <a:pt x="201" y="2112"/>
                  <a:pt x="201" y="2142"/>
                  <a:pt x="231" y="2142"/>
                </a:cubicBezTo>
                <a:lnTo>
                  <a:pt x="231" y="2173"/>
                </a:lnTo>
                <a:lnTo>
                  <a:pt x="262" y="2203"/>
                </a:lnTo>
                <a:lnTo>
                  <a:pt x="292" y="2264"/>
                </a:lnTo>
                <a:lnTo>
                  <a:pt x="444" y="2416"/>
                </a:lnTo>
                <a:cubicBezTo>
                  <a:pt x="535" y="2477"/>
                  <a:pt x="657" y="2629"/>
                  <a:pt x="718" y="2902"/>
                </a:cubicBezTo>
                <a:cubicBezTo>
                  <a:pt x="718" y="2932"/>
                  <a:pt x="748" y="3024"/>
                  <a:pt x="748" y="3054"/>
                </a:cubicBezTo>
                <a:cubicBezTo>
                  <a:pt x="886" y="3523"/>
                  <a:pt x="949" y="3792"/>
                  <a:pt x="1642" y="3792"/>
                </a:cubicBezTo>
                <a:cubicBezTo>
                  <a:pt x="1712" y="3792"/>
                  <a:pt x="1789" y="3789"/>
                  <a:pt x="1873" y="3784"/>
                </a:cubicBezTo>
                <a:lnTo>
                  <a:pt x="1873" y="3814"/>
                </a:lnTo>
                <a:cubicBezTo>
                  <a:pt x="1812" y="3875"/>
                  <a:pt x="1721" y="4148"/>
                  <a:pt x="1781" y="4422"/>
                </a:cubicBezTo>
                <a:cubicBezTo>
                  <a:pt x="1812" y="4635"/>
                  <a:pt x="1964" y="4878"/>
                  <a:pt x="2359" y="5060"/>
                </a:cubicBezTo>
                <a:cubicBezTo>
                  <a:pt x="2389" y="5060"/>
                  <a:pt x="2420" y="5091"/>
                  <a:pt x="2420" y="5091"/>
                </a:cubicBezTo>
                <a:cubicBezTo>
                  <a:pt x="2481" y="5091"/>
                  <a:pt x="2511" y="5151"/>
                  <a:pt x="2541" y="5151"/>
                </a:cubicBezTo>
                <a:cubicBezTo>
                  <a:pt x="2572" y="5151"/>
                  <a:pt x="2633" y="5151"/>
                  <a:pt x="2633" y="5182"/>
                </a:cubicBezTo>
                <a:cubicBezTo>
                  <a:pt x="2671" y="5189"/>
                  <a:pt x="2708" y="5193"/>
                  <a:pt x="2744" y="5193"/>
                </a:cubicBezTo>
                <a:cubicBezTo>
                  <a:pt x="3449" y="5193"/>
                  <a:pt x="3698" y="3834"/>
                  <a:pt x="3727" y="3632"/>
                </a:cubicBezTo>
                <a:lnTo>
                  <a:pt x="4031" y="4483"/>
                </a:lnTo>
                <a:cubicBezTo>
                  <a:pt x="4031" y="4527"/>
                  <a:pt x="4063" y="4555"/>
                  <a:pt x="4105" y="4555"/>
                </a:cubicBezTo>
                <a:cubicBezTo>
                  <a:pt x="4120" y="4555"/>
                  <a:pt x="4136" y="4552"/>
                  <a:pt x="4152" y="4543"/>
                </a:cubicBezTo>
                <a:cubicBezTo>
                  <a:pt x="4183" y="4543"/>
                  <a:pt x="4213" y="4452"/>
                  <a:pt x="4183" y="4422"/>
                </a:cubicBezTo>
                <a:lnTo>
                  <a:pt x="3909" y="3480"/>
                </a:lnTo>
                <a:lnTo>
                  <a:pt x="3909" y="3480"/>
                </a:lnTo>
                <a:cubicBezTo>
                  <a:pt x="3909" y="3480"/>
                  <a:pt x="4655" y="4356"/>
                  <a:pt x="5285" y="4356"/>
                </a:cubicBezTo>
                <a:cubicBezTo>
                  <a:pt x="5460" y="4356"/>
                  <a:pt x="5625" y="4289"/>
                  <a:pt x="5763" y="4118"/>
                </a:cubicBezTo>
                <a:cubicBezTo>
                  <a:pt x="5672" y="4118"/>
                  <a:pt x="5702" y="4088"/>
                  <a:pt x="5702" y="4027"/>
                </a:cubicBezTo>
                <a:cubicBezTo>
                  <a:pt x="5763" y="3875"/>
                  <a:pt x="5854" y="3784"/>
                  <a:pt x="5885" y="3662"/>
                </a:cubicBezTo>
                <a:lnTo>
                  <a:pt x="5885" y="3632"/>
                </a:lnTo>
                <a:lnTo>
                  <a:pt x="5885" y="3540"/>
                </a:lnTo>
                <a:lnTo>
                  <a:pt x="5885" y="3480"/>
                </a:lnTo>
                <a:lnTo>
                  <a:pt x="5885" y="3328"/>
                </a:lnTo>
                <a:lnTo>
                  <a:pt x="5885" y="3267"/>
                </a:lnTo>
                <a:lnTo>
                  <a:pt x="5885" y="3206"/>
                </a:lnTo>
                <a:lnTo>
                  <a:pt x="5885" y="3176"/>
                </a:lnTo>
                <a:cubicBezTo>
                  <a:pt x="5885" y="3115"/>
                  <a:pt x="5885" y="3115"/>
                  <a:pt x="5854" y="3084"/>
                </a:cubicBezTo>
                <a:lnTo>
                  <a:pt x="5854" y="3054"/>
                </a:lnTo>
                <a:cubicBezTo>
                  <a:pt x="5854" y="3054"/>
                  <a:pt x="5854" y="3024"/>
                  <a:pt x="5824" y="3024"/>
                </a:cubicBezTo>
                <a:cubicBezTo>
                  <a:pt x="5824" y="3024"/>
                  <a:pt x="5824" y="2963"/>
                  <a:pt x="5763" y="2963"/>
                </a:cubicBezTo>
                <a:lnTo>
                  <a:pt x="5733" y="2932"/>
                </a:lnTo>
                <a:cubicBezTo>
                  <a:pt x="5733" y="2932"/>
                  <a:pt x="5733" y="2902"/>
                  <a:pt x="5702" y="2902"/>
                </a:cubicBezTo>
                <a:lnTo>
                  <a:pt x="5672" y="2872"/>
                </a:lnTo>
                <a:lnTo>
                  <a:pt x="5611" y="2811"/>
                </a:lnTo>
                <a:lnTo>
                  <a:pt x="5551" y="2750"/>
                </a:lnTo>
                <a:lnTo>
                  <a:pt x="5520" y="2720"/>
                </a:lnTo>
                <a:lnTo>
                  <a:pt x="5459" y="2659"/>
                </a:lnTo>
                <a:cubicBezTo>
                  <a:pt x="5459" y="2659"/>
                  <a:pt x="5429" y="2659"/>
                  <a:pt x="5429" y="2629"/>
                </a:cubicBezTo>
                <a:lnTo>
                  <a:pt x="5307" y="2629"/>
                </a:lnTo>
                <a:cubicBezTo>
                  <a:pt x="6128" y="2173"/>
                  <a:pt x="6006" y="1960"/>
                  <a:pt x="5824" y="1413"/>
                </a:cubicBezTo>
                <a:cubicBezTo>
                  <a:pt x="5824" y="1382"/>
                  <a:pt x="5763" y="1352"/>
                  <a:pt x="5763" y="1261"/>
                </a:cubicBezTo>
                <a:cubicBezTo>
                  <a:pt x="5702" y="987"/>
                  <a:pt x="5702" y="835"/>
                  <a:pt x="5702" y="683"/>
                </a:cubicBezTo>
                <a:cubicBezTo>
                  <a:pt x="5702" y="622"/>
                  <a:pt x="5733" y="592"/>
                  <a:pt x="5733" y="501"/>
                </a:cubicBezTo>
                <a:lnTo>
                  <a:pt x="5733" y="470"/>
                </a:lnTo>
                <a:lnTo>
                  <a:pt x="5733" y="440"/>
                </a:lnTo>
                <a:lnTo>
                  <a:pt x="5733" y="379"/>
                </a:lnTo>
                <a:lnTo>
                  <a:pt x="5733" y="349"/>
                </a:lnTo>
                <a:lnTo>
                  <a:pt x="5733" y="318"/>
                </a:lnTo>
                <a:lnTo>
                  <a:pt x="5733" y="288"/>
                </a:lnTo>
                <a:lnTo>
                  <a:pt x="5733" y="227"/>
                </a:lnTo>
                <a:lnTo>
                  <a:pt x="5733" y="197"/>
                </a:lnTo>
                <a:lnTo>
                  <a:pt x="5733" y="136"/>
                </a:lnTo>
                <a:cubicBezTo>
                  <a:pt x="5713" y="45"/>
                  <a:pt x="5642" y="1"/>
                  <a:pt x="5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/>
          <p:nvPr/>
        </p:nvSpPr>
        <p:spPr>
          <a:xfrm rot="-896773">
            <a:off x="7295041" y="975718"/>
            <a:ext cx="374400" cy="317223"/>
          </a:xfrm>
          <a:custGeom>
            <a:avLst/>
            <a:gdLst/>
            <a:ahLst/>
            <a:cxnLst/>
            <a:rect l="l" t="t" r="r" b="b"/>
            <a:pathLst>
              <a:path w="6129" h="5193" extrusionOk="0">
                <a:moveTo>
                  <a:pt x="5541" y="1"/>
                </a:moveTo>
                <a:cubicBezTo>
                  <a:pt x="5341" y="1"/>
                  <a:pt x="5024" y="177"/>
                  <a:pt x="4760" y="501"/>
                </a:cubicBezTo>
                <a:cubicBezTo>
                  <a:pt x="4699" y="531"/>
                  <a:pt x="4669" y="622"/>
                  <a:pt x="4608" y="653"/>
                </a:cubicBezTo>
                <a:cubicBezTo>
                  <a:pt x="4517" y="774"/>
                  <a:pt x="4395" y="896"/>
                  <a:pt x="4335" y="987"/>
                </a:cubicBezTo>
                <a:cubicBezTo>
                  <a:pt x="4304" y="1078"/>
                  <a:pt x="4243" y="1109"/>
                  <a:pt x="4213" y="1200"/>
                </a:cubicBezTo>
                <a:cubicBezTo>
                  <a:pt x="4213" y="1230"/>
                  <a:pt x="4183" y="1261"/>
                  <a:pt x="4183" y="1291"/>
                </a:cubicBezTo>
                <a:lnTo>
                  <a:pt x="4061" y="1656"/>
                </a:lnTo>
                <a:cubicBezTo>
                  <a:pt x="4061" y="1686"/>
                  <a:pt x="4031" y="1747"/>
                  <a:pt x="4031" y="1808"/>
                </a:cubicBezTo>
                <a:lnTo>
                  <a:pt x="4031" y="1838"/>
                </a:lnTo>
                <a:cubicBezTo>
                  <a:pt x="4031" y="1869"/>
                  <a:pt x="4000" y="1899"/>
                  <a:pt x="4000" y="1960"/>
                </a:cubicBezTo>
                <a:lnTo>
                  <a:pt x="4000" y="1990"/>
                </a:lnTo>
                <a:cubicBezTo>
                  <a:pt x="4000" y="2021"/>
                  <a:pt x="3940" y="2051"/>
                  <a:pt x="3940" y="2112"/>
                </a:cubicBezTo>
                <a:lnTo>
                  <a:pt x="3940" y="2142"/>
                </a:lnTo>
                <a:cubicBezTo>
                  <a:pt x="3940" y="2173"/>
                  <a:pt x="3909" y="2203"/>
                  <a:pt x="3909" y="2264"/>
                </a:cubicBezTo>
                <a:lnTo>
                  <a:pt x="3909" y="2294"/>
                </a:lnTo>
                <a:cubicBezTo>
                  <a:pt x="3909" y="2325"/>
                  <a:pt x="3879" y="2325"/>
                  <a:pt x="3879" y="2355"/>
                </a:cubicBezTo>
                <a:cubicBezTo>
                  <a:pt x="3879" y="2416"/>
                  <a:pt x="3848" y="2416"/>
                  <a:pt x="3848" y="2446"/>
                </a:cubicBezTo>
                <a:cubicBezTo>
                  <a:pt x="3848" y="2477"/>
                  <a:pt x="3788" y="2477"/>
                  <a:pt x="3788" y="2507"/>
                </a:cubicBezTo>
                <a:cubicBezTo>
                  <a:pt x="3788" y="2507"/>
                  <a:pt x="3788" y="2568"/>
                  <a:pt x="3757" y="2568"/>
                </a:cubicBezTo>
                <a:cubicBezTo>
                  <a:pt x="3757" y="2568"/>
                  <a:pt x="3757" y="2598"/>
                  <a:pt x="3727" y="2598"/>
                </a:cubicBezTo>
                <a:cubicBezTo>
                  <a:pt x="3727" y="2598"/>
                  <a:pt x="3727" y="2629"/>
                  <a:pt x="3696" y="2629"/>
                </a:cubicBezTo>
                <a:cubicBezTo>
                  <a:pt x="3696" y="2629"/>
                  <a:pt x="3696" y="2642"/>
                  <a:pt x="3677" y="2651"/>
                </a:cubicBezTo>
                <a:lnTo>
                  <a:pt x="3677" y="2651"/>
                </a:lnTo>
                <a:cubicBezTo>
                  <a:pt x="3708" y="2594"/>
                  <a:pt x="3719" y="2543"/>
                  <a:pt x="3696" y="2477"/>
                </a:cubicBezTo>
                <a:cubicBezTo>
                  <a:pt x="3636" y="2416"/>
                  <a:pt x="3605" y="2355"/>
                  <a:pt x="3575" y="2325"/>
                </a:cubicBezTo>
                <a:cubicBezTo>
                  <a:pt x="3696" y="2142"/>
                  <a:pt x="3909" y="1808"/>
                  <a:pt x="3909" y="1443"/>
                </a:cubicBezTo>
                <a:cubicBezTo>
                  <a:pt x="3909" y="1413"/>
                  <a:pt x="3909" y="1413"/>
                  <a:pt x="3879" y="1413"/>
                </a:cubicBezTo>
                <a:cubicBezTo>
                  <a:pt x="3848" y="1413"/>
                  <a:pt x="3848" y="1413"/>
                  <a:pt x="3848" y="1443"/>
                </a:cubicBezTo>
                <a:cubicBezTo>
                  <a:pt x="3848" y="1808"/>
                  <a:pt x="3636" y="2112"/>
                  <a:pt x="3484" y="2294"/>
                </a:cubicBezTo>
                <a:lnTo>
                  <a:pt x="3332" y="2294"/>
                </a:lnTo>
                <a:cubicBezTo>
                  <a:pt x="3301" y="2294"/>
                  <a:pt x="3240" y="2325"/>
                  <a:pt x="3180" y="2416"/>
                </a:cubicBezTo>
                <a:cubicBezTo>
                  <a:pt x="2997" y="2325"/>
                  <a:pt x="2633" y="2173"/>
                  <a:pt x="2420" y="1869"/>
                </a:cubicBezTo>
                <a:cubicBezTo>
                  <a:pt x="2420" y="1869"/>
                  <a:pt x="2406" y="1855"/>
                  <a:pt x="2388" y="1855"/>
                </a:cubicBezTo>
                <a:cubicBezTo>
                  <a:pt x="2379" y="1855"/>
                  <a:pt x="2369" y="1858"/>
                  <a:pt x="2359" y="1869"/>
                </a:cubicBezTo>
                <a:cubicBezTo>
                  <a:pt x="2359" y="1869"/>
                  <a:pt x="2329" y="1899"/>
                  <a:pt x="2359" y="1960"/>
                </a:cubicBezTo>
                <a:cubicBezTo>
                  <a:pt x="2572" y="2264"/>
                  <a:pt x="2936" y="2416"/>
                  <a:pt x="3149" y="2477"/>
                </a:cubicBezTo>
                <a:cubicBezTo>
                  <a:pt x="3149" y="2507"/>
                  <a:pt x="3119" y="2598"/>
                  <a:pt x="3149" y="2629"/>
                </a:cubicBezTo>
                <a:cubicBezTo>
                  <a:pt x="3180" y="2720"/>
                  <a:pt x="3240" y="2780"/>
                  <a:pt x="3301" y="2780"/>
                </a:cubicBezTo>
                <a:lnTo>
                  <a:pt x="3240" y="2780"/>
                </a:lnTo>
                <a:cubicBezTo>
                  <a:pt x="3240" y="2780"/>
                  <a:pt x="3180" y="2780"/>
                  <a:pt x="3180" y="2750"/>
                </a:cubicBezTo>
                <a:cubicBezTo>
                  <a:pt x="3180" y="2750"/>
                  <a:pt x="3149" y="2750"/>
                  <a:pt x="3149" y="2720"/>
                </a:cubicBezTo>
                <a:lnTo>
                  <a:pt x="3119" y="2720"/>
                </a:lnTo>
                <a:lnTo>
                  <a:pt x="3088" y="2659"/>
                </a:lnTo>
                <a:lnTo>
                  <a:pt x="3028" y="2659"/>
                </a:lnTo>
                <a:cubicBezTo>
                  <a:pt x="2997" y="2659"/>
                  <a:pt x="2997" y="2629"/>
                  <a:pt x="2967" y="2629"/>
                </a:cubicBezTo>
                <a:cubicBezTo>
                  <a:pt x="2936" y="2598"/>
                  <a:pt x="2876" y="2598"/>
                  <a:pt x="2845" y="2568"/>
                </a:cubicBezTo>
                <a:cubicBezTo>
                  <a:pt x="2845" y="2568"/>
                  <a:pt x="2815" y="2568"/>
                  <a:pt x="2815" y="2507"/>
                </a:cubicBezTo>
                <a:cubicBezTo>
                  <a:pt x="2784" y="2477"/>
                  <a:pt x="2724" y="2477"/>
                  <a:pt x="2724" y="2446"/>
                </a:cubicBezTo>
                <a:lnTo>
                  <a:pt x="2693" y="2416"/>
                </a:lnTo>
                <a:cubicBezTo>
                  <a:pt x="2663" y="2355"/>
                  <a:pt x="2633" y="2355"/>
                  <a:pt x="2572" y="2325"/>
                </a:cubicBezTo>
                <a:lnTo>
                  <a:pt x="2541" y="2294"/>
                </a:lnTo>
                <a:cubicBezTo>
                  <a:pt x="2511" y="2264"/>
                  <a:pt x="2420" y="2203"/>
                  <a:pt x="2389" y="2173"/>
                </a:cubicBezTo>
                <a:cubicBezTo>
                  <a:pt x="2116" y="1960"/>
                  <a:pt x="1781" y="1808"/>
                  <a:pt x="1477" y="1717"/>
                </a:cubicBezTo>
                <a:cubicBezTo>
                  <a:pt x="1356" y="1686"/>
                  <a:pt x="1295" y="1656"/>
                  <a:pt x="1174" y="1656"/>
                </a:cubicBezTo>
                <a:cubicBezTo>
                  <a:pt x="1113" y="1656"/>
                  <a:pt x="1052" y="1595"/>
                  <a:pt x="991" y="1595"/>
                </a:cubicBezTo>
                <a:lnTo>
                  <a:pt x="870" y="1595"/>
                </a:lnTo>
                <a:cubicBezTo>
                  <a:pt x="820" y="1592"/>
                  <a:pt x="771" y="1590"/>
                  <a:pt x="724" y="1590"/>
                </a:cubicBezTo>
                <a:cubicBezTo>
                  <a:pt x="308" y="1590"/>
                  <a:pt x="1" y="1708"/>
                  <a:pt x="110" y="1899"/>
                </a:cubicBezTo>
                <a:cubicBezTo>
                  <a:pt x="110" y="1960"/>
                  <a:pt x="140" y="1960"/>
                  <a:pt x="140" y="1990"/>
                </a:cubicBezTo>
                <a:lnTo>
                  <a:pt x="140" y="2021"/>
                </a:lnTo>
                <a:cubicBezTo>
                  <a:pt x="140" y="2021"/>
                  <a:pt x="140" y="2051"/>
                  <a:pt x="201" y="2051"/>
                </a:cubicBezTo>
                <a:lnTo>
                  <a:pt x="201" y="2112"/>
                </a:lnTo>
                <a:cubicBezTo>
                  <a:pt x="201" y="2112"/>
                  <a:pt x="201" y="2142"/>
                  <a:pt x="231" y="2142"/>
                </a:cubicBezTo>
                <a:lnTo>
                  <a:pt x="231" y="2173"/>
                </a:lnTo>
                <a:lnTo>
                  <a:pt x="262" y="2203"/>
                </a:lnTo>
                <a:lnTo>
                  <a:pt x="292" y="2264"/>
                </a:lnTo>
                <a:lnTo>
                  <a:pt x="444" y="2416"/>
                </a:lnTo>
                <a:cubicBezTo>
                  <a:pt x="535" y="2477"/>
                  <a:pt x="657" y="2629"/>
                  <a:pt x="718" y="2902"/>
                </a:cubicBezTo>
                <a:cubicBezTo>
                  <a:pt x="718" y="2932"/>
                  <a:pt x="748" y="3024"/>
                  <a:pt x="748" y="3054"/>
                </a:cubicBezTo>
                <a:cubicBezTo>
                  <a:pt x="886" y="3523"/>
                  <a:pt x="949" y="3792"/>
                  <a:pt x="1642" y="3792"/>
                </a:cubicBezTo>
                <a:cubicBezTo>
                  <a:pt x="1712" y="3792"/>
                  <a:pt x="1789" y="3789"/>
                  <a:pt x="1873" y="3784"/>
                </a:cubicBezTo>
                <a:lnTo>
                  <a:pt x="1873" y="3814"/>
                </a:lnTo>
                <a:cubicBezTo>
                  <a:pt x="1812" y="3875"/>
                  <a:pt x="1721" y="4148"/>
                  <a:pt x="1781" y="4422"/>
                </a:cubicBezTo>
                <a:cubicBezTo>
                  <a:pt x="1812" y="4635"/>
                  <a:pt x="1964" y="4878"/>
                  <a:pt x="2359" y="5060"/>
                </a:cubicBezTo>
                <a:cubicBezTo>
                  <a:pt x="2389" y="5060"/>
                  <a:pt x="2420" y="5091"/>
                  <a:pt x="2420" y="5091"/>
                </a:cubicBezTo>
                <a:cubicBezTo>
                  <a:pt x="2481" y="5091"/>
                  <a:pt x="2511" y="5151"/>
                  <a:pt x="2541" y="5151"/>
                </a:cubicBezTo>
                <a:cubicBezTo>
                  <a:pt x="2572" y="5151"/>
                  <a:pt x="2633" y="5151"/>
                  <a:pt x="2633" y="5182"/>
                </a:cubicBezTo>
                <a:cubicBezTo>
                  <a:pt x="2671" y="5189"/>
                  <a:pt x="2708" y="5193"/>
                  <a:pt x="2744" y="5193"/>
                </a:cubicBezTo>
                <a:cubicBezTo>
                  <a:pt x="3449" y="5193"/>
                  <a:pt x="3698" y="3834"/>
                  <a:pt x="3727" y="3632"/>
                </a:cubicBezTo>
                <a:lnTo>
                  <a:pt x="4031" y="4483"/>
                </a:lnTo>
                <a:cubicBezTo>
                  <a:pt x="4031" y="4527"/>
                  <a:pt x="4063" y="4555"/>
                  <a:pt x="4105" y="4555"/>
                </a:cubicBezTo>
                <a:cubicBezTo>
                  <a:pt x="4120" y="4555"/>
                  <a:pt x="4136" y="4552"/>
                  <a:pt x="4152" y="4543"/>
                </a:cubicBezTo>
                <a:cubicBezTo>
                  <a:pt x="4183" y="4543"/>
                  <a:pt x="4213" y="4452"/>
                  <a:pt x="4183" y="4422"/>
                </a:cubicBezTo>
                <a:lnTo>
                  <a:pt x="3909" y="3480"/>
                </a:lnTo>
                <a:lnTo>
                  <a:pt x="3909" y="3480"/>
                </a:lnTo>
                <a:cubicBezTo>
                  <a:pt x="3909" y="3480"/>
                  <a:pt x="4655" y="4356"/>
                  <a:pt x="5285" y="4356"/>
                </a:cubicBezTo>
                <a:cubicBezTo>
                  <a:pt x="5460" y="4356"/>
                  <a:pt x="5625" y="4289"/>
                  <a:pt x="5763" y="4118"/>
                </a:cubicBezTo>
                <a:cubicBezTo>
                  <a:pt x="5672" y="4118"/>
                  <a:pt x="5702" y="4088"/>
                  <a:pt x="5702" y="4027"/>
                </a:cubicBezTo>
                <a:cubicBezTo>
                  <a:pt x="5763" y="3875"/>
                  <a:pt x="5854" y="3784"/>
                  <a:pt x="5885" y="3662"/>
                </a:cubicBezTo>
                <a:lnTo>
                  <a:pt x="5885" y="3632"/>
                </a:lnTo>
                <a:lnTo>
                  <a:pt x="5885" y="3540"/>
                </a:lnTo>
                <a:lnTo>
                  <a:pt x="5885" y="3480"/>
                </a:lnTo>
                <a:lnTo>
                  <a:pt x="5885" y="3328"/>
                </a:lnTo>
                <a:lnTo>
                  <a:pt x="5885" y="3267"/>
                </a:lnTo>
                <a:lnTo>
                  <a:pt x="5885" y="3206"/>
                </a:lnTo>
                <a:lnTo>
                  <a:pt x="5885" y="3176"/>
                </a:lnTo>
                <a:cubicBezTo>
                  <a:pt x="5885" y="3115"/>
                  <a:pt x="5885" y="3115"/>
                  <a:pt x="5854" y="3084"/>
                </a:cubicBezTo>
                <a:lnTo>
                  <a:pt x="5854" y="3054"/>
                </a:lnTo>
                <a:cubicBezTo>
                  <a:pt x="5854" y="3054"/>
                  <a:pt x="5854" y="3024"/>
                  <a:pt x="5824" y="3024"/>
                </a:cubicBezTo>
                <a:cubicBezTo>
                  <a:pt x="5824" y="3024"/>
                  <a:pt x="5824" y="2963"/>
                  <a:pt x="5763" y="2963"/>
                </a:cubicBezTo>
                <a:lnTo>
                  <a:pt x="5733" y="2932"/>
                </a:lnTo>
                <a:cubicBezTo>
                  <a:pt x="5733" y="2932"/>
                  <a:pt x="5733" y="2902"/>
                  <a:pt x="5702" y="2902"/>
                </a:cubicBezTo>
                <a:lnTo>
                  <a:pt x="5672" y="2872"/>
                </a:lnTo>
                <a:lnTo>
                  <a:pt x="5611" y="2811"/>
                </a:lnTo>
                <a:lnTo>
                  <a:pt x="5551" y="2750"/>
                </a:lnTo>
                <a:lnTo>
                  <a:pt x="5520" y="2720"/>
                </a:lnTo>
                <a:lnTo>
                  <a:pt x="5459" y="2659"/>
                </a:lnTo>
                <a:cubicBezTo>
                  <a:pt x="5459" y="2659"/>
                  <a:pt x="5429" y="2659"/>
                  <a:pt x="5429" y="2629"/>
                </a:cubicBezTo>
                <a:lnTo>
                  <a:pt x="5307" y="2629"/>
                </a:lnTo>
                <a:cubicBezTo>
                  <a:pt x="6128" y="2173"/>
                  <a:pt x="6006" y="1960"/>
                  <a:pt x="5824" y="1413"/>
                </a:cubicBezTo>
                <a:cubicBezTo>
                  <a:pt x="5824" y="1382"/>
                  <a:pt x="5763" y="1352"/>
                  <a:pt x="5763" y="1261"/>
                </a:cubicBezTo>
                <a:cubicBezTo>
                  <a:pt x="5702" y="987"/>
                  <a:pt x="5702" y="835"/>
                  <a:pt x="5702" y="683"/>
                </a:cubicBezTo>
                <a:cubicBezTo>
                  <a:pt x="5702" y="622"/>
                  <a:pt x="5733" y="592"/>
                  <a:pt x="5733" y="501"/>
                </a:cubicBezTo>
                <a:lnTo>
                  <a:pt x="5733" y="470"/>
                </a:lnTo>
                <a:lnTo>
                  <a:pt x="5733" y="440"/>
                </a:lnTo>
                <a:lnTo>
                  <a:pt x="5733" y="379"/>
                </a:lnTo>
                <a:lnTo>
                  <a:pt x="5733" y="349"/>
                </a:lnTo>
                <a:lnTo>
                  <a:pt x="5733" y="318"/>
                </a:lnTo>
                <a:lnTo>
                  <a:pt x="5733" y="288"/>
                </a:lnTo>
                <a:lnTo>
                  <a:pt x="5733" y="227"/>
                </a:lnTo>
                <a:lnTo>
                  <a:pt x="5733" y="197"/>
                </a:lnTo>
                <a:lnTo>
                  <a:pt x="5733" y="136"/>
                </a:lnTo>
                <a:cubicBezTo>
                  <a:pt x="5713" y="45"/>
                  <a:pt x="5642" y="1"/>
                  <a:pt x="5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3"/>
          <p:cNvGrpSpPr/>
          <p:nvPr/>
        </p:nvGrpSpPr>
        <p:grpSpPr>
          <a:xfrm rot="1938252" flipH="1">
            <a:off x="6449426" y="4548559"/>
            <a:ext cx="404361" cy="175221"/>
            <a:chOff x="1460980" y="4009635"/>
            <a:chExt cx="404372" cy="175225"/>
          </a:xfrm>
        </p:grpSpPr>
        <p:sp>
          <p:nvSpPr>
            <p:cNvPr id="127" name="Google Shape;127;p3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" name="Google Shape;128;p3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129" name="Google Shape;129;p3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" name="Google Shape;134;p3"/>
          <p:cNvGrpSpPr/>
          <p:nvPr/>
        </p:nvGrpSpPr>
        <p:grpSpPr>
          <a:xfrm rot="-3015715">
            <a:off x="8707152" y="2664145"/>
            <a:ext cx="404386" cy="175231"/>
            <a:chOff x="1460980" y="4009635"/>
            <a:chExt cx="404372" cy="175225"/>
          </a:xfrm>
        </p:grpSpPr>
        <p:sp>
          <p:nvSpPr>
            <p:cNvPr id="135" name="Google Shape;135;p3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136;p3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137" name="Google Shape;137;p3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2" name="Google Shape;142;p3"/>
          <p:cNvGrpSpPr/>
          <p:nvPr/>
        </p:nvGrpSpPr>
        <p:grpSpPr>
          <a:xfrm rot="-1054336">
            <a:off x="-163985" y="3792364"/>
            <a:ext cx="1542024" cy="1800045"/>
            <a:chOff x="-5610461" y="3271967"/>
            <a:chExt cx="1133000" cy="1322581"/>
          </a:xfrm>
        </p:grpSpPr>
        <p:sp>
          <p:nvSpPr>
            <p:cNvPr id="143" name="Google Shape;143;p3"/>
            <p:cNvSpPr/>
            <p:nvPr/>
          </p:nvSpPr>
          <p:spPr>
            <a:xfrm>
              <a:off x="-5438040" y="3271967"/>
              <a:ext cx="795009" cy="984443"/>
            </a:xfrm>
            <a:custGeom>
              <a:avLst/>
              <a:gdLst/>
              <a:ahLst/>
              <a:cxnLst/>
              <a:rect l="l" t="t" r="r" b="b"/>
              <a:pathLst>
                <a:path w="17660" h="21868" extrusionOk="0">
                  <a:moveTo>
                    <a:pt x="14864" y="1"/>
                  </a:moveTo>
                  <a:cubicBezTo>
                    <a:pt x="13639" y="1"/>
                    <a:pt x="12057" y="779"/>
                    <a:pt x="10882" y="2506"/>
                  </a:cubicBezTo>
                  <a:cubicBezTo>
                    <a:pt x="9787" y="4147"/>
                    <a:pt x="6839" y="3813"/>
                    <a:pt x="6353" y="6670"/>
                  </a:cubicBezTo>
                  <a:cubicBezTo>
                    <a:pt x="5623" y="10804"/>
                    <a:pt x="3739" y="9861"/>
                    <a:pt x="1885" y="12171"/>
                  </a:cubicBezTo>
                  <a:cubicBezTo>
                    <a:pt x="0" y="14481"/>
                    <a:pt x="1885" y="21868"/>
                    <a:pt x="1885" y="21868"/>
                  </a:cubicBezTo>
                  <a:cubicBezTo>
                    <a:pt x="8176" y="20682"/>
                    <a:pt x="8146" y="18099"/>
                    <a:pt x="7781" y="16336"/>
                  </a:cubicBezTo>
                  <a:cubicBezTo>
                    <a:pt x="7143" y="13357"/>
                    <a:pt x="7082" y="14178"/>
                    <a:pt x="9575" y="12171"/>
                  </a:cubicBezTo>
                  <a:cubicBezTo>
                    <a:pt x="12097" y="10165"/>
                    <a:pt x="11490" y="8950"/>
                    <a:pt x="11490" y="7035"/>
                  </a:cubicBezTo>
                  <a:cubicBezTo>
                    <a:pt x="11429" y="5150"/>
                    <a:pt x="17660" y="4269"/>
                    <a:pt x="16657" y="1107"/>
                  </a:cubicBezTo>
                  <a:cubicBezTo>
                    <a:pt x="16418" y="390"/>
                    <a:pt x="15730" y="1"/>
                    <a:pt x="14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5386044" y="3376546"/>
              <a:ext cx="597967" cy="838811"/>
            </a:xfrm>
            <a:custGeom>
              <a:avLst/>
              <a:gdLst/>
              <a:ahLst/>
              <a:cxnLst/>
              <a:rect l="l" t="t" r="r" b="b"/>
              <a:pathLst>
                <a:path w="13283" h="18633" fill="none" extrusionOk="0">
                  <a:moveTo>
                    <a:pt x="13283" y="0"/>
                  </a:moveTo>
                  <a:cubicBezTo>
                    <a:pt x="13283" y="0"/>
                    <a:pt x="11307" y="912"/>
                    <a:pt x="9909" y="2067"/>
                  </a:cubicBezTo>
                  <a:cubicBezTo>
                    <a:pt x="8663" y="3040"/>
                    <a:pt x="8146" y="4833"/>
                    <a:pt x="7903" y="6019"/>
                  </a:cubicBezTo>
                  <a:cubicBezTo>
                    <a:pt x="7325" y="8633"/>
                    <a:pt x="4468" y="10791"/>
                    <a:pt x="2249" y="12614"/>
                  </a:cubicBezTo>
                  <a:cubicBezTo>
                    <a:pt x="0" y="14438"/>
                    <a:pt x="2432" y="17478"/>
                    <a:pt x="1550" y="18633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-5610461" y="3741422"/>
              <a:ext cx="1133000" cy="853127"/>
            </a:xfrm>
            <a:custGeom>
              <a:avLst/>
              <a:gdLst/>
              <a:ahLst/>
              <a:cxnLst/>
              <a:rect l="l" t="t" r="r" b="b"/>
              <a:pathLst>
                <a:path w="25168" h="18951" extrusionOk="0">
                  <a:moveTo>
                    <a:pt x="10836" y="4841"/>
                  </a:moveTo>
                  <a:cubicBezTo>
                    <a:pt x="11354" y="4841"/>
                    <a:pt x="11828" y="5594"/>
                    <a:pt x="11854" y="6637"/>
                  </a:cubicBezTo>
                  <a:cubicBezTo>
                    <a:pt x="11874" y="7454"/>
                    <a:pt x="11594" y="7892"/>
                    <a:pt x="11245" y="7892"/>
                  </a:cubicBezTo>
                  <a:cubicBezTo>
                    <a:pt x="11061" y="7892"/>
                    <a:pt x="10858" y="7770"/>
                    <a:pt x="10669" y="7519"/>
                  </a:cubicBezTo>
                  <a:cubicBezTo>
                    <a:pt x="10669" y="7519"/>
                    <a:pt x="9970" y="5209"/>
                    <a:pt x="10578" y="4905"/>
                  </a:cubicBezTo>
                  <a:cubicBezTo>
                    <a:pt x="10664" y="4862"/>
                    <a:pt x="10751" y="4841"/>
                    <a:pt x="10836" y="4841"/>
                  </a:cubicBezTo>
                  <a:close/>
                  <a:moveTo>
                    <a:pt x="15955" y="9457"/>
                  </a:moveTo>
                  <a:cubicBezTo>
                    <a:pt x="16334" y="9457"/>
                    <a:pt x="16844" y="9606"/>
                    <a:pt x="17599" y="10011"/>
                  </a:cubicBezTo>
                  <a:cubicBezTo>
                    <a:pt x="18845" y="10710"/>
                    <a:pt x="18116" y="10741"/>
                    <a:pt x="17143" y="10771"/>
                  </a:cubicBezTo>
                  <a:cubicBezTo>
                    <a:pt x="16140" y="10771"/>
                    <a:pt x="15350" y="9616"/>
                    <a:pt x="15350" y="9616"/>
                  </a:cubicBezTo>
                  <a:cubicBezTo>
                    <a:pt x="15518" y="9520"/>
                    <a:pt x="15709" y="9457"/>
                    <a:pt x="15955" y="9457"/>
                  </a:cubicBezTo>
                  <a:close/>
                  <a:moveTo>
                    <a:pt x="11235" y="13584"/>
                  </a:moveTo>
                  <a:cubicBezTo>
                    <a:pt x="11535" y="13584"/>
                    <a:pt x="11811" y="14176"/>
                    <a:pt x="12158" y="14662"/>
                  </a:cubicBezTo>
                  <a:cubicBezTo>
                    <a:pt x="12537" y="15158"/>
                    <a:pt x="12437" y="15599"/>
                    <a:pt x="12002" y="15599"/>
                  </a:cubicBezTo>
                  <a:cubicBezTo>
                    <a:pt x="11878" y="15599"/>
                    <a:pt x="11726" y="15563"/>
                    <a:pt x="11551" y="15482"/>
                  </a:cubicBezTo>
                  <a:cubicBezTo>
                    <a:pt x="10791" y="15148"/>
                    <a:pt x="10943" y="13780"/>
                    <a:pt x="10943" y="13780"/>
                  </a:cubicBezTo>
                  <a:cubicBezTo>
                    <a:pt x="11044" y="13642"/>
                    <a:pt x="11141" y="13584"/>
                    <a:pt x="11235" y="13584"/>
                  </a:cubicBezTo>
                  <a:close/>
                  <a:moveTo>
                    <a:pt x="18578" y="1"/>
                  </a:moveTo>
                  <a:cubicBezTo>
                    <a:pt x="18049" y="1"/>
                    <a:pt x="17289" y="36"/>
                    <a:pt x="16262" y="72"/>
                  </a:cubicBezTo>
                  <a:cubicBezTo>
                    <a:pt x="11854" y="224"/>
                    <a:pt x="14134" y="4692"/>
                    <a:pt x="12918" y="5057"/>
                  </a:cubicBezTo>
                  <a:cubicBezTo>
                    <a:pt x="12874" y="5069"/>
                    <a:pt x="12834" y="5075"/>
                    <a:pt x="12798" y="5075"/>
                  </a:cubicBezTo>
                  <a:cubicBezTo>
                    <a:pt x="11845" y="5075"/>
                    <a:pt x="13666" y="982"/>
                    <a:pt x="12554" y="953"/>
                  </a:cubicBezTo>
                  <a:cubicBezTo>
                    <a:pt x="12533" y="952"/>
                    <a:pt x="12512" y="951"/>
                    <a:pt x="12491" y="951"/>
                  </a:cubicBezTo>
                  <a:cubicBezTo>
                    <a:pt x="11245" y="951"/>
                    <a:pt x="7723" y="3502"/>
                    <a:pt x="7842" y="4996"/>
                  </a:cubicBezTo>
                  <a:cubicBezTo>
                    <a:pt x="7933" y="6576"/>
                    <a:pt x="9757" y="8613"/>
                    <a:pt x="9392" y="9038"/>
                  </a:cubicBezTo>
                  <a:cubicBezTo>
                    <a:pt x="9372" y="9062"/>
                    <a:pt x="9350" y="9073"/>
                    <a:pt x="9326" y="9073"/>
                  </a:cubicBezTo>
                  <a:cubicBezTo>
                    <a:pt x="8883" y="9073"/>
                    <a:pt x="7769" y="5444"/>
                    <a:pt x="6991" y="5444"/>
                  </a:cubicBezTo>
                  <a:cubicBezTo>
                    <a:pt x="6971" y="5444"/>
                    <a:pt x="6950" y="5446"/>
                    <a:pt x="6930" y="5452"/>
                  </a:cubicBezTo>
                  <a:cubicBezTo>
                    <a:pt x="6079" y="5695"/>
                    <a:pt x="0" y="10254"/>
                    <a:pt x="9210" y="13294"/>
                  </a:cubicBezTo>
                  <a:cubicBezTo>
                    <a:pt x="9210" y="13294"/>
                    <a:pt x="9299" y="18950"/>
                    <a:pt x="12371" y="18950"/>
                  </a:cubicBezTo>
                  <a:cubicBezTo>
                    <a:pt x="12411" y="18950"/>
                    <a:pt x="12452" y="18949"/>
                    <a:pt x="12493" y="18947"/>
                  </a:cubicBezTo>
                  <a:cubicBezTo>
                    <a:pt x="15684" y="18795"/>
                    <a:pt x="16079" y="17762"/>
                    <a:pt x="16079" y="17762"/>
                  </a:cubicBezTo>
                  <a:cubicBezTo>
                    <a:pt x="16079" y="17762"/>
                    <a:pt x="13374" y="15938"/>
                    <a:pt x="13526" y="14327"/>
                  </a:cubicBezTo>
                  <a:cubicBezTo>
                    <a:pt x="13545" y="14078"/>
                    <a:pt x="13591" y="13973"/>
                    <a:pt x="13664" y="13973"/>
                  </a:cubicBezTo>
                  <a:cubicBezTo>
                    <a:pt x="14058" y="13973"/>
                    <a:pt x="15229" y="17016"/>
                    <a:pt x="16994" y="17016"/>
                  </a:cubicBezTo>
                  <a:cubicBezTo>
                    <a:pt x="17063" y="17016"/>
                    <a:pt x="17133" y="17012"/>
                    <a:pt x="17204" y="17002"/>
                  </a:cubicBezTo>
                  <a:cubicBezTo>
                    <a:pt x="19453" y="16698"/>
                    <a:pt x="20791" y="13294"/>
                    <a:pt x="20791" y="13294"/>
                  </a:cubicBezTo>
                  <a:lnTo>
                    <a:pt x="20791" y="13294"/>
                  </a:lnTo>
                  <a:cubicBezTo>
                    <a:pt x="20791" y="13294"/>
                    <a:pt x="19438" y="13530"/>
                    <a:pt x="18154" y="13530"/>
                  </a:cubicBezTo>
                  <a:cubicBezTo>
                    <a:pt x="16959" y="13530"/>
                    <a:pt x="15824" y="13325"/>
                    <a:pt x="15897" y="12534"/>
                  </a:cubicBezTo>
                  <a:cubicBezTo>
                    <a:pt x="15943" y="12112"/>
                    <a:pt x="16272" y="11972"/>
                    <a:pt x="16770" y="11972"/>
                  </a:cubicBezTo>
                  <a:cubicBezTo>
                    <a:pt x="17732" y="11972"/>
                    <a:pt x="19322" y="12492"/>
                    <a:pt x="20715" y="12492"/>
                  </a:cubicBezTo>
                  <a:cubicBezTo>
                    <a:pt x="21456" y="12492"/>
                    <a:pt x="22140" y="12345"/>
                    <a:pt x="22645" y="11896"/>
                  </a:cubicBezTo>
                  <a:cubicBezTo>
                    <a:pt x="24621" y="10102"/>
                    <a:pt x="22919" y="8704"/>
                    <a:pt x="23678" y="7275"/>
                  </a:cubicBezTo>
                  <a:cubicBezTo>
                    <a:pt x="23812" y="7020"/>
                    <a:pt x="23739" y="6919"/>
                    <a:pt x="23529" y="6919"/>
                  </a:cubicBezTo>
                  <a:cubicBezTo>
                    <a:pt x="22729" y="6919"/>
                    <a:pt x="19931" y="8394"/>
                    <a:pt x="18974" y="8394"/>
                  </a:cubicBezTo>
                  <a:cubicBezTo>
                    <a:pt x="18810" y="8394"/>
                    <a:pt x="18700" y="8350"/>
                    <a:pt x="18663" y="8248"/>
                  </a:cubicBezTo>
                  <a:cubicBezTo>
                    <a:pt x="18329" y="7367"/>
                    <a:pt x="24469" y="8917"/>
                    <a:pt x="25168" y="1318"/>
                  </a:cubicBezTo>
                  <a:cubicBezTo>
                    <a:pt x="25168" y="1318"/>
                    <a:pt x="23970" y="797"/>
                    <a:pt x="22492" y="797"/>
                  </a:cubicBezTo>
                  <a:cubicBezTo>
                    <a:pt x="20639" y="797"/>
                    <a:pt x="18347" y="1615"/>
                    <a:pt x="17417" y="5300"/>
                  </a:cubicBezTo>
                  <a:cubicBezTo>
                    <a:pt x="17296" y="5781"/>
                    <a:pt x="17074" y="5992"/>
                    <a:pt x="16860" y="5992"/>
                  </a:cubicBezTo>
                  <a:cubicBezTo>
                    <a:pt x="16261" y="5992"/>
                    <a:pt x="15720" y="4358"/>
                    <a:pt x="17599" y="2412"/>
                  </a:cubicBezTo>
                  <a:cubicBezTo>
                    <a:pt x="19557" y="384"/>
                    <a:pt x="20318" y="1"/>
                    <a:pt x="18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3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4"/>
          <p:cNvSpPr/>
          <p:nvPr/>
        </p:nvSpPr>
        <p:spPr>
          <a:xfrm>
            <a:off x="-778725" y="-340675"/>
            <a:ext cx="3278987" cy="1358400"/>
          </a:xfrm>
          <a:custGeom>
            <a:avLst/>
            <a:gdLst/>
            <a:ahLst/>
            <a:cxnLst/>
            <a:rect l="l" t="t" r="r" b="b"/>
            <a:pathLst>
              <a:path w="49880" h="20664" extrusionOk="0">
                <a:moveTo>
                  <a:pt x="46506" y="1"/>
                </a:moveTo>
                <a:lnTo>
                  <a:pt x="4438" y="4803"/>
                </a:lnTo>
                <a:cubicBezTo>
                  <a:pt x="4438" y="4803"/>
                  <a:pt x="1" y="14621"/>
                  <a:pt x="13922" y="19636"/>
                </a:cubicBezTo>
                <a:cubicBezTo>
                  <a:pt x="15918" y="20354"/>
                  <a:pt x="17606" y="20663"/>
                  <a:pt x="19067" y="20663"/>
                </a:cubicBezTo>
                <a:cubicBezTo>
                  <a:pt x="27819" y="20663"/>
                  <a:pt x="28432" y="9562"/>
                  <a:pt x="38329" y="8572"/>
                </a:cubicBezTo>
                <a:cubicBezTo>
                  <a:pt x="49880" y="7478"/>
                  <a:pt x="46506" y="1"/>
                  <a:pt x="465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6383575" y="3632000"/>
            <a:ext cx="3325306" cy="2306330"/>
          </a:xfrm>
          <a:custGeom>
            <a:avLst/>
            <a:gdLst/>
            <a:ahLst/>
            <a:cxnLst/>
            <a:rect l="l" t="t" r="r" b="b"/>
            <a:pathLst>
              <a:path w="40913" h="28376" extrusionOk="0">
                <a:moveTo>
                  <a:pt x="34553" y="1"/>
                </a:moveTo>
                <a:cubicBezTo>
                  <a:pt x="31531" y="1"/>
                  <a:pt x="35046" y="9488"/>
                  <a:pt x="27752" y="10138"/>
                </a:cubicBezTo>
                <a:cubicBezTo>
                  <a:pt x="19195" y="10980"/>
                  <a:pt x="19815" y="17455"/>
                  <a:pt x="14619" y="17455"/>
                </a:cubicBezTo>
                <a:cubicBezTo>
                  <a:pt x="14001" y="17455"/>
                  <a:pt x="13301" y="17363"/>
                  <a:pt x="12493" y="17160"/>
                </a:cubicBezTo>
                <a:cubicBezTo>
                  <a:pt x="11768" y="16970"/>
                  <a:pt x="11068" y="16885"/>
                  <a:pt x="10394" y="16885"/>
                </a:cubicBezTo>
                <a:cubicBezTo>
                  <a:pt x="4027" y="16885"/>
                  <a:pt x="0" y="24515"/>
                  <a:pt x="0" y="24515"/>
                </a:cubicBezTo>
                <a:lnTo>
                  <a:pt x="40913" y="28376"/>
                </a:lnTo>
                <a:cubicBezTo>
                  <a:pt x="40913" y="28376"/>
                  <a:pt x="39758" y="1779"/>
                  <a:pt x="35350" y="168"/>
                </a:cubicBezTo>
                <a:cubicBezTo>
                  <a:pt x="35043" y="54"/>
                  <a:pt x="34779" y="1"/>
                  <a:pt x="345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>
            <a:off x="8327856" y="4077479"/>
            <a:ext cx="1251143" cy="1053051"/>
          </a:xfrm>
          <a:custGeom>
            <a:avLst/>
            <a:gdLst/>
            <a:ahLst/>
            <a:cxnLst/>
            <a:rect l="l" t="t" r="r" b="b"/>
            <a:pathLst>
              <a:path w="12493" h="10515" extrusionOk="0">
                <a:moveTo>
                  <a:pt x="2080" y="0"/>
                </a:moveTo>
                <a:cubicBezTo>
                  <a:pt x="1592" y="0"/>
                  <a:pt x="1205" y="140"/>
                  <a:pt x="912" y="217"/>
                </a:cubicBezTo>
                <a:cubicBezTo>
                  <a:pt x="760" y="278"/>
                  <a:pt x="669" y="430"/>
                  <a:pt x="760" y="582"/>
                </a:cubicBezTo>
                <a:cubicBezTo>
                  <a:pt x="1183" y="1427"/>
                  <a:pt x="2544" y="3758"/>
                  <a:pt x="4386" y="3758"/>
                </a:cubicBezTo>
                <a:cubicBezTo>
                  <a:pt x="4532" y="3758"/>
                  <a:pt x="4681" y="3744"/>
                  <a:pt x="4833" y="3712"/>
                </a:cubicBezTo>
                <a:cubicBezTo>
                  <a:pt x="4856" y="3705"/>
                  <a:pt x="4879" y="3701"/>
                  <a:pt x="4901" y="3701"/>
                </a:cubicBezTo>
                <a:cubicBezTo>
                  <a:pt x="4968" y="3701"/>
                  <a:pt x="5031" y="3735"/>
                  <a:pt x="5076" y="3804"/>
                </a:cubicBezTo>
                <a:cubicBezTo>
                  <a:pt x="5441" y="4290"/>
                  <a:pt x="5836" y="4928"/>
                  <a:pt x="6353" y="5840"/>
                </a:cubicBezTo>
                <a:cubicBezTo>
                  <a:pt x="6414" y="5992"/>
                  <a:pt x="6535" y="6144"/>
                  <a:pt x="6596" y="6296"/>
                </a:cubicBezTo>
                <a:cubicBezTo>
                  <a:pt x="6110" y="6083"/>
                  <a:pt x="5441" y="5810"/>
                  <a:pt x="4833" y="5779"/>
                </a:cubicBezTo>
                <a:cubicBezTo>
                  <a:pt x="4772" y="5779"/>
                  <a:pt x="4712" y="5749"/>
                  <a:pt x="4681" y="5688"/>
                </a:cubicBezTo>
                <a:cubicBezTo>
                  <a:pt x="4408" y="5384"/>
                  <a:pt x="3952" y="5020"/>
                  <a:pt x="3405" y="4746"/>
                </a:cubicBezTo>
                <a:cubicBezTo>
                  <a:pt x="3054" y="4590"/>
                  <a:pt x="2633" y="4507"/>
                  <a:pt x="2172" y="4507"/>
                </a:cubicBezTo>
                <a:cubicBezTo>
                  <a:pt x="1552" y="4507"/>
                  <a:pt x="862" y="4658"/>
                  <a:pt x="183" y="4989"/>
                </a:cubicBezTo>
                <a:cubicBezTo>
                  <a:pt x="31" y="5050"/>
                  <a:pt x="0" y="5232"/>
                  <a:pt x="91" y="5354"/>
                </a:cubicBezTo>
                <a:cubicBezTo>
                  <a:pt x="422" y="5817"/>
                  <a:pt x="1266" y="6793"/>
                  <a:pt x="2669" y="6793"/>
                </a:cubicBezTo>
                <a:cubicBezTo>
                  <a:pt x="3198" y="6793"/>
                  <a:pt x="3807" y="6654"/>
                  <a:pt x="4499" y="6296"/>
                </a:cubicBezTo>
                <a:cubicBezTo>
                  <a:pt x="4529" y="6266"/>
                  <a:pt x="4560" y="6266"/>
                  <a:pt x="4590" y="6266"/>
                </a:cubicBezTo>
                <a:cubicBezTo>
                  <a:pt x="4609" y="6265"/>
                  <a:pt x="4629" y="6265"/>
                  <a:pt x="4649" y="6265"/>
                </a:cubicBezTo>
                <a:cubicBezTo>
                  <a:pt x="5529" y="6265"/>
                  <a:pt x="6786" y="6909"/>
                  <a:pt x="7113" y="7117"/>
                </a:cubicBezTo>
                <a:cubicBezTo>
                  <a:pt x="7143" y="7117"/>
                  <a:pt x="7174" y="7147"/>
                  <a:pt x="7204" y="7208"/>
                </a:cubicBezTo>
                <a:lnTo>
                  <a:pt x="7903" y="8029"/>
                </a:lnTo>
                <a:cubicBezTo>
                  <a:pt x="8055" y="8181"/>
                  <a:pt x="7933" y="8424"/>
                  <a:pt x="7721" y="8424"/>
                </a:cubicBezTo>
                <a:cubicBezTo>
                  <a:pt x="7508" y="8424"/>
                  <a:pt x="7326" y="8424"/>
                  <a:pt x="7143" y="8485"/>
                </a:cubicBezTo>
                <a:cubicBezTo>
                  <a:pt x="7113" y="8485"/>
                  <a:pt x="7022" y="8485"/>
                  <a:pt x="6991" y="8424"/>
                </a:cubicBezTo>
                <a:cubicBezTo>
                  <a:pt x="6610" y="8223"/>
                  <a:pt x="5989" y="7982"/>
                  <a:pt x="5192" y="7982"/>
                </a:cubicBezTo>
                <a:cubicBezTo>
                  <a:pt x="4782" y="7982"/>
                  <a:pt x="4325" y="8046"/>
                  <a:pt x="3830" y="8211"/>
                </a:cubicBezTo>
                <a:lnTo>
                  <a:pt x="2310" y="8697"/>
                </a:lnTo>
                <a:cubicBezTo>
                  <a:pt x="2098" y="8789"/>
                  <a:pt x="2098" y="9032"/>
                  <a:pt x="2280" y="9153"/>
                </a:cubicBezTo>
                <a:cubicBezTo>
                  <a:pt x="2924" y="9475"/>
                  <a:pt x="4093" y="9955"/>
                  <a:pt x="5189" y="9955"/>
                </a:cubicBezTo>
                <a:cubicBezTo>
                  <a:pt x="5955" y="9955"/>
                  <a:pt x="6686" y="9720"/>
                  <a:pt x="7174" y="9032"/>
                </a:cubicBezTo>
                <a:cubicBezTo>
                  <a:pt x="7204" y="8971"/>
                  <a:pt x="7295" y="8941"/>
                  <a:pt x="7356" y="8941"/>
                </a:cubicBezTo>
                <a:cubicBezTo>
                  <a:pt x="7454" y="8928"/>
                  <a:pt x="7555" y="8922"/>
                  <a:pt x="7656" y="8922"/>
                </a:cubicBezTo>
                <a:cubicBezTo>
                  <a:pt x="8275" y="8922"/>
                  <a:pt x="8914" y="9131"/>
                  <a:pt x="9149" y="9184"/>
                </a:cubicBezTo>
                <a:cubicBezTo>
                  <a:pt x="9180" y="9184"/>
                  <a:pt x="9180" y="9244"/>
                  <a:pt x="9241" y="9244"/>
                </a:cubicBezTo>
                <a:cubicBezTo>
                  <a:pt x="10061" y="9883"/>
                  <a:pt x="10791" y="10308"/>
                  <a:pt x="11155" y="10491"/>
                </a:cubicBezTo>
                <a:cubicBezTo>
                  <a:pt x="11188" y="10507"/>
                  <a:pt x="11223" y="10515"/>
                  <a:pt x="11258" y="10515"/>
                </a:cubicBezTo>
                <a:cubicBezTo>
                  <a:pt x="11354" y="10515"/>
                  <a:pt x="11453" y="10458"/>
                  <a:pt x="11520" y="10369"/>
                </a:cubicBezTo>
                <a:cubicBezTo>
                  <a:pt x="11551" y="10248"/>
                  <a:pt x="11520" y="10126"/>
                  <a:pt x="11399" y="10065"/>
                </a:cubicBezTo>
                <a:cubicBezTo>
                  <a:pt x="11125" y="9913"/>
                  <a:pt x="10608" y="9609"/>
                  <a:pt x="9940" y="9153"/>
                </a:cubicBezTo>
                <a:cubicBezTo>
                  <a:pt x="9879" y="9123"/>
                  <a:pt x="9848" y="9062"/>
                  <a:pt x="9848" y="9001"/>
                </a:cubicBezTo>
                <a:cubicBezTo>
                  <a:pt x="9818" y="8819"/>
                  <a:pt x="9727" y="8515"/>
                  <a:pt x="9727" y="8211"/>
                </a:cubicBezTo>
                <a:cubicBezTo>
                  <a:pt x="9727" y="8089"/>
                  <a:pt x="9757" y="7998"/>
                  <a:pt x="9848" y="7968"/>
                </a:cubicBezTo>
                <a:cubicBezTo>
                  <a:pt x="10548" y="7512"/>
                  <a:pt x="12493" y="5840"/>
                  <a:pt x="10548" y="3257"/>
                </a:cubicBezTo>
                <a:cubicBezTo>
                  <a:pt x="10493" y="3202"/>
                  <a:pt x="10416" y="3158"/>
                  <a:pt x="10337" y="3158"/>
                </a:cubicBezTo>
                <a:cubicBezTo>
                  <a:pt x="10285" y="3158"/>
                  <a:pt x="10231" y="3178"/>
                  <a:pt x="10183" y="3226"/>
                </a:cubicBezTo>
                <a:cubicBezTo>
                  <a:pt x="9575" y="3804"/>
                  <a:pt x="7964" y="5627"/>
                  <a:pt x="9180" y="7603"/>
                </a:cubicBezTo>
                <a:cubicBezTo>
                  <a:pt x="9241" y="7634"/>
                  <a:pt x="9241" y="7725"/>
                  <a:pt x="9241" y="7755"/>
                </a:cubicBezTo>
                <a:lnTo>
                  <a:pt x="9241" y="7998"/>
                </a:lnTo>
                <a:cubicBezTo>
                  <a:pt x="9241" y="8168"/>
                  <a:pt x="9108" y="8278"/>
                  <a:pt x="8976" y="8278"/>
                </a:cubicBezTo>
                <a:cubicBezTo>
                  <a:pt x="8918" y="8278"/>
                  <a:pt x="8861" y="8257"/>
                  <a:pt x="8815" y="8211"/>
                </a:cubicBezTo>
                <a:cubicBezTo>
                  <a:pt x="8207" y="7603"/>
                  <a:pt x="7599" y="6904"/>
                  <a:pt x="7113" y="6023"/>
                </a:cubicBezTo>
                <a:cubicBezTo>
                  <a:pt x="7052" y="5992"/>
                  <a:pt x="7052" y="5962"/>
                  <a:pt x="7052" y="5931"/>
                </a:cubicBezTo>
                <a:cubicBezTo>
                  <a:pt x="7052" y="5688"/>
                  <a:pt x="7022" y="5263"/>
                  <a:pt x="7052" y="4928"/>
                </a:cubicBezTo>
                <a:cubicBezTo>
                  <a:pt x="7052" y="4868"/>
                  <a:pt x="7113" y="4776"/>
                  <a:pt x="7174" y="4746"/>
                </a:cubicBezTo>
                <a:cubicBezTo>
                  <a:pt x="7782" y="4260"/>
                  <a:pt x="9149" y="2892"/>
                  <a:pt x="7204" y="217"/>
                </a:cubicBezTo>
                <a:cubicBezTo>
                  <a:pt x="7149" y="162"/>
                  <a:pt x="7073" y="119"/>
                  <a:pt x="6994" y="119"/>
                </a:cubicBezTo>
                <a:cubicBezTo>
                  <a:pt x="6941" y="119"/>
                  <a:pt x="6888" y="138"/>
                  <a:pt x="6839" y="187"/>
                </a:cubicBezTo>
                <a:cubicBezTo>
                  <a:pt x="6262" y="673"/>
                  <a:pt x="4894" y="2223"/>
                  <a:pt x="6535" y="4472"/>
                </a:cubicBezTo>
                <a:cubicBezTo>
                  <a:pt x="6566" y="4564"/>
                  <a:pt x="6566" y="4594"/>
                  <a:pt x="6566" y="4685"/>
                </a:cubicBezTo>
                <a:cubicBezTo>
                  <a:pt x="6535" y="4776"/>
                  <a:pt x="6535" y="4898"/>
                  <a:pt x="6535" y="5050"/>
                </a:cubicBezTo>
                <a:cubicBezTo>
                  <a:pt x="6079" y="4260"/>
                  <a:pt x="5654" y="3682"/>
                  <a:pt x="5319" y="3257"/>
                </a:cubicBezTo>
                <a:cubicBezTo>
                  <a:pt x="5289" y="3226"/>
                  <a:pt x="5228" y="3165"/>
                  <a:pt x="5228" y="3105"/>
                </a:cubicBezTo>
                <a:cubicBezTo>
                  <a:pt x="5198" y="2466"/>
                  <a:pt x="4924" y="1342"/>
                  <a:pt x="3800" y="582"/>
                </a:cubicBezTo>
                <a:cubicBezTo>
                  <a:pt x="3125" y="132"/>
                  <a:pt x="2555" y="0"/>
                  <a:pt x="20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>
            <a:off x="-245037" y="-28462"/>
            <a:ext cx="1107307" cy="1135913"/>
          </a:xfrm>
          <a:custGeom>
            <a:avLst/>
            <a:gdLst/>
            <a:ahLst/>
            <a:cxnLst/>
            <a:rect l="l" t="t" r="r" b="b"/>
            <a:pathLst>
              <a:path w="10761" h="11039" extrusionOk="0">
                <a:moveTo>
                  <a:pt x="1878" y="1"/>
                </a:moveTo>
                <a:cubicBezTo>
                  <a:pt x="1817" y="1"/>
                  <a:pt x="1751" y="31"/>
                  <a:pt x="1702" y="96"/>
                </a:cubicBezTo>
                <a:cubicBezTo>
                  <a:pt x="1641" y="218"/>
                  <a:pt x="1672" y="309"/>
                  <a:pt x="1733" y="400"/>
                </a:cubicBezTo>
                <a:cubicBezTo>
                  <a:pt x="1945" y="583"/>
                  <a:pt x="2401" y="917"/>
                  <a:pt x="2857" y="1464"/>
                </a:cubicBezTo>
                <a:cubicBezTo>
                  <a:pt x="2888" y="1494"/>
                  <a:pt x="2918" y="1586"/>
                  <a:pt x="2918" y="1616"/>
                </a:cubicBezTo>
                <a:cubicBezTo>
                  <a:pt x="2918" y="1798"/>
                  <a:pt x="2918" y="2072"/>
                  <a:pt x="2888" y="2345"/>
                </a:cubicBezTo>
                <a:cubicBezTo>
                  <a:pt x="2857" y="2406"/>
                  <a:pt x="2796" y="2437"/>
                  <a:pt x="2736" y="2497"/>
                </a:cubicBezTo>
                <a:cubicBezTo>
                  <a:pt x="2006" y="2801"/>
                  <a:pt x="0" y="3896"/>
                  <a:pt x="1246" y="6510"/>
                </a:cubicBezTo>
                <a:cubicBezTo>
                  <a:pt x="1288" y="6614"/>
                  <a:pt x="1358" y="6661"/>
                  <a:pt x="1437" y="6661"/>
                </a:cubicBezTo>
                <a:cubicBezTo>
                  <a:pt x="1473" y="6661"/>
                  <a:pt x="1512" y="6650"/>
                  <a:pt x="1550" y="6631"/>
                </a:cubicBezTo>
                <a:cubicBezTo>
                  <a:pt x="2189" y="6236"/>
                  <a:pt x="3952" y="4929"/>
                  <a:pt x="3222" y="2984"/>
                </a:cubicBezTo>
                <a:lnTo>
                  <a:pt x="3222" y="2832"/>
                </a:lnTo>
                <a:cubicBezTo>
                  <a:pt x="3222" y="2741"/>
                  <a:pt x="3252" y="2680"/>
                  <a:pt x="3252" y="2589"/>
                </a:cubicBezTo>
                <a:cubicBezTo>
                  <a:pt x="3287" y="2485"/>
                  <a:pt x="3390" y="2431"/>
                  <a:pt x="3489" y="2431"/>
                </a:cubicBezTo>
                <a:cubicBezTo>
                  <a:pt x="3565" y="2431"/>
                  <a:pt x="3639" y="2462"/>
                  <a:pt x="3678" y="2528"/>
                </a:cubicBezTo>
                <a:cubicBezTo>
                  <a:pt x="4134" y="3136"/>
                  <a:pt x="4529" y="3896"/>
                  <a:pt x="4833" y="4716"/>
                </a:cubicBezTo>
                <a:lnTo>
                  <a:pt x="4833" y="4838"/>
                </a:lnTo>
                <a:cubicBezTo>
                  <a:pt x="4772" y="5020"/>
                  <a:pt x="4711" y="5415"/>
                  <a:pt x="4651" y="5719"/>
                </a:cubicBezTo>
                <a:cubicBezTo>
                  <a:pt x="4651" y="5811"/>
                  <a:pt x="4590" y="5841"/>
                  <a:pt x="4529" y="5871"/>
                </a:cubicBezTo>
                <a:cubicBezTo>
                  <a:pt x="3891" y="6175"/>
                  <a:pt x="2462" y="7178"/>
                  <a:pt x="3678" y="9823"/>
                </a:cubicBezTo>
                <a:cubicBezTo>
                  <a:pt x="3722" y="9912"/>
                  <a:pt x="3816" y="9968"/>
                  <a:pt x="3898" y="9968"/>
                </a:cubicBezTo>
                <a:cubicBezTo>
                  <a:pt x="3929" y="9968"/>
                  <a:pt x="3957" y="9961"/>
                  <a:pt x="3982" y="9944"/>
                </a:cubicBezTo>
                <a:cubicBezTo>
                  <a:pt x="4559" y="9610"/>
                  <a:pt x="6049" y="8485"/>
                  <a:pt x="5015" y="6206"/>
                </a:cubicBezTo>
                <a:lnTo>
                  <a:pt x="5015" y="6054"/>
                </a:lnTo>
                <a:cubicBezTo>
                  <a:pt x="5015" y="5963"/>
                  <a:pt x="5046" y="5841"/>
                  <a:pt x="5107" y="5719"/>
                </a:cubicBezTo>
                <a:cubicBezTo>
                  <a:pt x="5319" y="6510"/>
                  <a:pt x="5593" y="7087"/>
                  <a:pt x="5806" y="7513"/>
                </a:cubicBezTo>
                <a:cubicBezTo>
                  <a:pt x="5866" y="7574"/>
                  <a:pt x="5866" y="7634"/>
                  <a:pt x="5866" y="7665"/>
                </a:cubicBezTo>
                <a:cubicBezTo>
                  <a:pt x="5775" y="8242"/>
                  <a:pt x="5775" y="9276"/>
                  <a:pt x="6657" y="10157"/>
                </a:cubicBezTo>
                <a:cubicBezTo>
                  <a:pt x="7410" y="10910"/>
                  <a:pt x="8072" y="11039"/>
                  <a:pt x="8578" y="11039"/>
                </a:cubicBezTo>
                <a:cubicBezTo>
                  <a:pt x="8786" y="11039"/>
                  <a:pt x="8968" y="11017"/>
                  <a:pt x="9119" y="11008"/>
                </a:cubicBezTo>
                <a:cubicBezTo>
                  <a:pt x="9240" y="11008"/>
                  <a:pt x="9362" y="10887"/>
                  <a:pt x="9301" y="10735"/>
                </a:cubicBezTo>
                <a:cubicBezTo>
                  <a:pt x="9088" y="9853"/>
                  <a:pt x="8207" y="7239"/>
                  <a:pt x="6322" y="7239"/>
                </a:cubicBezTo>
                <a:cubicBezTo>
                  <a:pt x="6201" y="7239"/>
                  <a:pt x="6110" y="7209"/>
                  <a:pt x="6079" y="7118"/>
                </a:cubicBezTo>
                <a:cubicBezTo>
                  <a:pt x="5806" y="6662"/>
                  <a:pt x="5593" y="6023"/>
                  <a:pt x="5319" y="5111"/>
                </a:cubicBezTo>
                <a:cubicBezTo>
                  <a:pt x="5289" y="4959"/>
                  <a:pt x="5198" y="4808"/>
                  <a:pt x="5167" y="4656"/>
                </a:cubicBezTo>
                <a:lnTo>
                  <a:pt x="5167" y="4656"/>
                </a:lnTo>
                <a:cubicBezTo>
                  <a:pt x="5593" y="4959"/>
                  <a:pt x="6110" y="5294"/>
                  <a:pt x="6657" y="5446"/>
                </a:cubicBezTo>
                <a:lnTo>
                  <a:pt x="6778" y="5567"/>
                </a:lnTo>
                <a:cubicBezTo>
                  <a:pt x="6961" y="5871"/>
                  <a:pt x="7265" y="6327"/>
                  <a:pt x="7690" y="6631"/>
                </a:cubicBezTo>
                <a:cubicBezTo>
                  <a:pt x="8126" y="6963"/>
                  <a:pt x="8773" y="7167"/>
                  <a:pt x="9507" y="7167"/>
                </a:cubicBezTo>
                <a:cubicBezTo>
                  <a:pt x="9850" y="7167"/>
                  <a:pt x="10211" y="7123"/>
                  <a:pt x="10578" y="7026"/>
                </a:cubicBezTo>
                <a:cubicBezTo>
                  <a:pt x="10730" y="6966"/>
                  <a:pt x="10760" y="6814"/>
                  <a:pt x="10730" y="6722"/>
                </a:cubicBezTo>
                <a:cubicBezTo>
                  <a:pt x="10477" y="6166"/>
                  <a:pt x="9739" y="4913"/>
                  <a:pt x="8095" y="4913"/>
                </a:cubicBezTo>
                <a:cubicBezTo>
                  <a:pt x="7765" y="4913"/>
                  <a:pt x="7398" y="4964"/>
                  <a:pt x="6991" y="5081"/>
                </a:cubicBezTo>
                <a:lnTo>
                  <a:pt x="6869" y="5081"/>
                </a:lnTo>
                <a:cubicBezTo>
                  <a:pt x="6079" y="4959"/>
                  <a:pt x="5107" y="4108"/>
                  <a:pt x="4833" y="3896"/>
                </a:cubicBezTo>
                <a:cubicBezTo>
                  <a:pt x="4803" y="3896"/>
                  <a:pt x="4803" y="3865"/>
                  <a:pt x="4985" y="3652"/>
                </a:cubicBezTo>
                <a:cubicBezTo>
                  <a:pt x="4833" y="3349"/>
                  <a:pt x="4681" y="3105"/>
                  <a:pt x="4529" y="2832"/>
                </a:cubicBezTo>
                <a:cubicBezTo>
                  <a:pt x="4422" y="2671"/>
                  <a:pt x="4527" y="2487"/>
                  <a:pt x="4678" y="2487"/>
                </a:cubicBezTo>
                <a:cubicBezTo>
                  <a:pt x="4699" y="2487"/>
                  <a:pt x="4720" y="2490"/>
                  <a:pt x="4742" y="2497"/>
                </a:cubicBezTo>
                <a:cubicBezTo>
                  <a:pt x="4894" y="2528"/>
                  <a:pt x="5076" y="2558"/>
                  <a:pt x="5228" y="2558"/>
                </a:cubicBezTo>
                <a:cubicBezTo>
                  <a:pt x="5289" y="2558"/>
                  <a:pt x="5319" y="2558"/>
                  <a:pt x="5350" y="2589"/>
                </a:cubicBezTo>
                <a:cubicBezTo>
                  <a:pt x="5752" y="2911"/>
                  <a:pt x="6533" y="3375"/>
                  <a:pt x="7631" y="3375"/>
                </a:cubicBezTo>
                <a:cubicBezTo>
                  <a:pt x="7777" y="3375"/>
                  <a:pt x="7928" y="3366"/>
                  <a:pt x="8085" y="3349"/>
                </a:cubicBezTo>
                <a:lnTo>
                  <a:pt x="9484" y="3166"/>
                </a:lnTo>
                <a:cubicBezTo>
                  <a:pt x="9696" y="3166"/>
                  <a:pt x="9757" y="2893"/>
                  <a:pt x="9605" y="2801"/>
                </a:cubicBezTo>
                <a:cubicBezTo>
                  <a:pt x="8988" y="2312"/>
                  <a:pt x="7761" y="1511"/>
                  <a:pt x="6632" y="1511"/>
                </a:cubicBezTo>
                <a:cubicBezTo>
                  <a:pt x="6148" y="1511"/>
                  <a:pt x="5681" y="1658"/>
                  <a:pt x="5289" y="2042"/>
                </a:cubicBezTo>
                <a:cubicBezTo>
                  <a:pt x="5198" y="2102"/>
                  <a:pt x="5167" y="2102"/>
                  <a:pt x="5076" y="2102"/>
                </a:cubicBezTo>
                <a:cubicBezTo>
                  <a:pt x="4468" y="2042"/>
                  <a:pt x="3800" y="1646"/>
                  <a:pt x="3556" y="1525"/>
                </a:cubicBezTo>
                <a:cubicBezTo>
                  <a:pt x="3526" y="1525"/>
                  <a:pt x="3496" y="1525"/>
                  <a:pt x="3496" y="1494"/>
                </a:cubicBezTo>
                <a:cubicBezTo>
                  <a:pt x="2888" y="765"/>
                  <a:pt x="2310" y="279"/>
                  <a:pt x="2006" y="66"/>
                </a:cubicBezTo>
                <a:cubicBezTo>
                  <a:pt x="1978" y="23"/>
                  <a:pt x="1930" y="1"/>
                  <a:pt x="18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/>
          <p:nvPr/>
        </p:nvSpPr>
        <p:spPr>
          <a:xfrm>
            <a:off x="486225" y="1017725"/>
            <a:ext cx="8171546" cy="3586272"/>
          </a:xfrm>
          <a:custGeom>
            <a:avLst/>
            <a:gdLst/>
            <a:ahLst/>
            <a:cxnLst/>
            <a:rect l="l" t="t" r="r" b="b"/>
            <a:pathLst>
              <a:path w="100672" h="29638" extrusionOk="0">
                <a:moveTo>
                  <a:pt x="25866" y="0"/>
                </a:moveTo>
                <a:cubicBezTo>
                  <a:pt x="24095" y="0"/>
                  <a:pt x="22667" y="320"/>
                  <a:pt x="21551" y="750"/>
                </a:cubicBezTo>
                <a:cubicBezTo>
                  <a:pt x="20077" y="1303"/>
                  <a:pt x="18512" y="1610"/>
                  <a:pt x="16953" y="1610"/>
                </a:cubicBezTo>
                <a:cubicBezTo>
                  <a:pt x="15942" y="1610"/>
                  <a:pt x="14933" y="1481"/>
                  <a:pt x="13953" y="1206"/>
                </a:cubicBezTo>
                <a:cubicBezTo>
                  <a:pt x="12688" y="867"/>
                  <a:pt x="11276" y="608"/>
                  <a:pt x="9885" y="608"/>
                </a:cubicBezTo>
                <a:cubicBezTo>
                  <a:pt x="7534" y="608"/>
                  <a:pt x="5244" y="1349"/>
                  <a:pt x="3831" y="3698"/>
                </a:cubicBezTo>
                <a:cubicBezTo>
                  <a:pt x="1" y="10081"/>
                  <a:pt x="10791" y="11783"/>
                  <a:pt x="7326" y="17619"/>
                </a:cubicBezTo>
                <a:cubicBezTo>
                  <a:pt x="4280" y="22731"/>
                  <a:pt x="5573" y="27358"/>
                  <a:pt x="11144" y="27358"/>
                </a:cubicBezTo>
                <a:cubicBezTo>
                  <a:pt x="11967" y="27358"/>
                  <a:pt x="12883" y="27257"/>
                  <a:pt x="13892" y="27042"/>
                </a:cubicBezTo>
                <a:cubicBezTo>
                  <a:pt x="14690" y="26869"/>
                  <a:pt x="15469" y="26795"/>
                  <a:pt x="16239" y="26795"/>
                </a:cubicBezTo>
                <a:cubicBezTo>
                  <a:pt x="20805" y="26795"/>
                  <a:pt x="25032" y="29392"/>
                  <a:pt x="30823" y="29392"/>
                </a:cubicBezTo>
                <a:cubicBezTo>
                  <a:pt x="33687" y="29392"/>
                  <a:pt x="36933" y="28757"/>
                  <a:pt x="40792" y="26859"/>
                </a:cubicBezTo>
                <a:cubicBezTo>
                  <a:pt x="42179" y="26181"/>
                  <a:pt x="43640" y="25914"/>
                  <a:pt x="45153" y="25914"/>
                </a:cubicBezTo>
                <a:cubicBezTo>
                  <a:pt x="50800" y="25914"/>
                  <a:pt x="57172" y="29637"/>
                  <a:pt x="63132" y="29637"/>
                </a:cubicBezTo>
                <a:cubicBezTo>
                  <a:pt x="64955" y="29637"/>
                  <a:pt x="66739" y="29289"/>
                  <a:pt x="68452" y="28379"/>
                </a:cubicBezTo>
                <a:cubicBezTo>
                  <a:pt x="70305" y="27385"/>
                  <a:pt x="72470" y="27038"/>
                  <a:pt x="74768" y="27038"/>
                </a:cubicBezTo>
                <a:cubicBezTo>
                  <a:pt x="80098" y="27038"/>
                  <a:pt x="86145" y="28907"/>
                  <a:pt x="90691" y="28907"/>
                </a:cubicBezTo>
                <a:cubicBezTo>
                  <a:pt x="93474" y="28907"/>
                  <a:pt x="95694" y="28206"/>
                  <a:pt x="96842" y="25948"/>
                </a:cubicBezTo>
                <a:cubicBezTo>
                  <a:pt x="100671" y="18440"/>
                  <a:pt x="93194" y="16525"/>
                  <a:pt x="96112" y="11814"/>
                </a:cubicBezTo>
                <a:cubicBezTo>
                  <a:pt x="98984" y="7225"/>
                  <a:pt x="99289" y="705"/>
                  <a:pt x="91441" y="705"/>
                </a:cubicBezTo>
                <a:cubicBezTo>
                  <a:pt x="91231" y="705"/>
                  <a:pt x="91015" y="710"/>
                  <a:pt x="90793" y="719"/>
                </a:cubicBezTo>
                <a:cubicBezTo>
                  <a:pt x="82188" y="1086"/>
                  <a:pt x="81262" y="2738"/>
                  <a:pt x="76968" y="2738"/>
                </a:cubicBezTo>
                <a:cubicBezTo>
                  <a:pt x="74497" y="2738"/>
                  <a:pt x="70911" y="2191"/>
                  <a:pt x="64105" y="537"/>
                </a:cubicBezTo>
                <a:cubicBezTo>
                  <a:pt x="62903" y="247"/>
                  <a:pt x="61724" y="124"/>
                  <a:pt x="60565" y="124"/>
                </a:cubicBezTo>
                <a:cubicBezTo>
                  <a:pt x="53982" y="124"/>
                  <a:pt x="48013" y="4093"/>
                  <a:pt x="41802" y="4093"/>
                </a:cubicBezTo>
                <a:cubicBezTo>
                  <a:pt x="39925" y="4093"/>
                  <a:pt x="38026" y="3731"/>
                  <a:pt x="36081" y="2786"/>
                </a:cubicBezTo>
                <a:cubicBezTo>
                  <a:pt x="31855" y="701"/>
                  <a:pt x="28485" y="0"/>
                  <a:pt x="258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5055284" y="3436486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1583300" y="3436486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5055275" y="3128462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1583075" y="3128462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60" name="Google Shape;160;p5"/>
          <p:cNvGrpSpPr/>
          <p:nvPr/>
        </p:nvGrpSpPr>
        <p:grpSpPr>
          <a:xfrm>
            <a:off x="5501975" y="4319118"/>
            <a:ext cx="1155250" cy="1090630"/>
            <a:chOff x="4830475" y="4288830"/>
            <a:chExt cx="1155250" cy="1090630"/>
          </a:xfrm>
        </p:grpSpPr>
        <p:sp>
          <p:nvSpPr>
            <p:cNvPr id="161" name="Google Shape;161;p5"/>
            <p:cNvSpPr/>
            <p:nvPr/>
          </p:nvSpPr>
          <p:spPr>
            <a:xfrm>
              <a:off x="5042444" y="4288830"/>
              <a:ext cx="384973" cy="445783"/>
            </a:xfrm>
            <a:custGeom>
              <a:avLst/>
              <a:gdLst/>
              <a:ahLst/>
              <a:cxnLst/>
              <a:rect l="l" t="t" r="r" b="b"/>
              <a:pathLst>
                <a:path w="4862" h="5630" extrusionOk="0">
                  <a:moveTo>
                    <a:pt x="209" y="1"/>
                  </a:moveTo>
                  <a:cubicBezTo>
                    <a:pt x="99" y="1"/>
                    <a:pt x="1" y="139"/>
                    <a:pt x="28" y="278"/>
                  </a:cubicBezTo>
                  <a:cubicBezTo>
                    <a:pt x="239" y="1451"/>
                    <a:pt x="1282" y="5629"/>
                    <a:pt x="4572" y="5629"/>
                  </a:cubicBezTo>
                  <a:cubicBezTo>
                    <a:pt x="4608" y="5629"/>
                    <a:pt x="4643" y="5629"/>
                    <a:pt x="4679" y="5628"/>
                  </a:cubicBezTo>
                  <a:cubicBezTo>
                    <a:pt x="4740" y="5628"/>
                    <a:pt x="4861" y="5567"/>
                    <a:pt x="4861" y="5415"/>
                  </a:cubicBezTo>
                  <a:cubicBezTo>
                    <a:pt x="4770" y="4442"/>
                    <a:pt x="4162" y="643"/>
                    <a:pt x="241" y="5"/>
                  </a:cubicBezTo>
                  <a:cubicBezTo>
                    <a:pt x="230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499560" y="4410058"/>
              <a:ext cx="486165" cy="488936"/>
            </a:xfrm>
            <a:custGeom>
              <a:avLst/>
              <a:gdLst/>
              <a:ahLst/>
              <a:cxnLst/>
              <a:rect l="l" t="t" r="r" b="b"/>
              <a:pathLst>
                <a:path w="6140" h="6175" extrusionOk="0">
                  <a:moveTo>
                    <a:pt x="5096" y="1"/>
                  </a:moveTo>
                  <a:cubicBezTo>
                    <a:pt x="5067" y="1"/>
                    <a:pt x="5039" y="8"/>
                    <a:pt x="5015" y="24"/>
                  </a:cubicBezTo>
                  <a:cubicBezTo>
                    <a:pt x="3982" y="571"/>
                    <a:pt x="0" y="2881"/>
                    <a:pt x="1246" y="6042"/>
                  </a:cubicBezTo>
                  <a:cubicBezTo>
                    <a:pt x="1269" y="6135"/>
                    <a:pt x="1346" y="6175"/>
                    <a:pt x="1435" y="6175"/>
                  </a:cubicBezTo>
                  <a:cubicBezTo>
                    <a:pt x="1462" y="6175"/>
                    <a:pt x="1491" y="6171"/>
                    <a:pt x="1520" y="6164"/>
                  </a:cubicBezTo>
                  <a:cubicBezTo>
                    <a:pt x="2432" y="5799"/>
                    <a:pt x="6140" y="4127"/>
                    <a:pt x="5319" y="176"/>
                  </a:cubicBezTo>
                  <a:cubicBezTo>
                    <a:pt x="5274" y="63"/>
                    <a:pt x="5179" y="1"/>
                    <a:pt x="5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4830475" y="4746422"/>
              <a:ext cx="577618" cy="236036"/>
            </a:xfrm>
            <a:custGeom>
              <a:avLst/>
              <a:gdLst/>
              <a:ahLst/>
              <a:cxnLst/>
              <a:rect l="l" t="t" r="r" b="b"/>
              <a:pathLst>
                <a:path w="7295" h="2981" extrusionOk="0">
                  <a:moveTo>
                    <a:pt x="3075" y="0"/>
                  </a:moveTo>
                  <a:cubicBezTo>
                    <a:pt x="2158" y="0"/>
                    <a:pt x="1153" y="252"/>
                    <a:pt x="122" y="943"/>
                  </a:cubicBezTo>
                  <a:cubicBezTo>
                    <a:pt x="0" y="1034"/>
                    <a:pt x="0" y="1217"/>
                    <a:pt x="122" y="1308"/>
                  </a:cubicBezTo>
                  <a:cubicBezTo>
                    <a:pt x="805" y="1763"/>
                    <a:pt x="2729" y="2980"/>
                    <a:pt x="4645" y="2980"/>
                  </a:cubicBezTo>
                  <a:cubicBezTo>
                    <a:pt x="5542" y="2980"/>
                    <a:pt x="6438" y="2713"/>
                    <a:pt x="7204" y="1977"/>
                  </a:cubicBezTo>
                  <a:cubicBezTo>
                    <a:pt x="7295" y="1916"/>
                    <a:pt x="7295" y="1794"/>
                    <a:pt x="7204" y="1673"/>
                  </a:cubicBezTo>
                  <a:cubicBezTo>
                    <a:pt x="6701" y="1233"/>
                    <a:pt x="5103" y="0"/>
                    <a:pt x="3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5080768" y="5082628"/>
              <a:ext cx="442854" cy="178868"/>
            </a:xfrm>
            <a:custGeom>
              <a:avLst/>
              <a:gdLst/>
              <a:ahLst/>
              <a:cxnLst/>
              <a:rect l="l" t="t" r="r" b="b"/>
              <a:pathLst>
                <a:path w="5593" h="2259" extrusionOk="0">
                  <a:moveTo>
                    <a:pt x="2455" y="1"/>
                  </a:moveTo>
                  <a:cubicBezTo>
                    <a:pt x="1720" y="1"/>
                    <a:pt x="919" y="210"/>
                    <a:pt x="122" y="800"/>
                  </a:cubicBezTo>
                  <a:cubicBezTo>
                    <a:pt x="0" y="892"/>
                    <a:pt x="0" y="1074"/>
                    <a:pt x="122" y="1165"/>
                  </a:cubicBezTo>
                  <a:cubicBezTo>
                    <a:pt x="655" y="1501"/>
                    <a:pt x="2033" y="2259"/>
                    <a:pt x="3400" y="2259"/>
                  </a:cubicBezTo>
                  <a:cubicBezTo>
                    <a:pt x="4139" y="2259"/>
                    <a:pt x="4874" y="2038"/>
                    <a:pt x="5471" y="1408"/>
                  </a:cubicBezTo>
                  <a:cubicBezTo>
                    <a:pt x="5593" y="1348"/>
                    <a:pt x="5593" y="1196"/>
                    <a:pt x="5471" y="1104"/>
                  </a:cubicBezTo>
                  <a:cubicBezTo>
                    <a:pt x="5051" y="784"/>
                    <a:pt x="3877" y="1"/>
                    <a:pt x="2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5181804" y="4494307"/>
              <a:ext cx="587357" cy="885153"/>
            </a:xfrm>
            <a:custGeom>
              <a:avLst/>
              <a:gdLst/>
              <a:ahLst/>
              <a:cxnLst/>
              <a:rect l="l" t="t" r="r" b="b"/>
              <a:pathLst>
                <a:path w="7418" h="11179" extrusionOk="0">
                  <a:moveTo>
                    <a:pt x="343" y="1"/>
                  </a:moveTo>
                  <a:cubicBezTo>
                    <a:pt x="328" y="1"/>
                    <a:pt x="305" y="8"/>
                    <a:pt x="274" y="24"/>
                  </a:cubicBezTo>
                  <a:cubicBezTo>
                    <a:pt x="244" y="24"/>
                    <a:pt x="244" y="54"/>
                    <a:pt x="274" y="115"/>
                  </a:cubicBezTo>
                  <a:cubicBezTo>
                    <a:pt x="2463" y="1787"/>
                    <a:pt x="3739" y="4036"/>
                    <a:pt x="4469" y="6042"/>
                  </a:cubicBezTo>
                  <a:cubicBezTo>
                    <a:pt x="3891" y="5313"/>
                    <a:pt x="3010" y="4583"/>
                    <a:pt x="183" y="4583"/>
                  </a:cubicBezTo>
                  <a:cubicBezTo>
                    <a:pt x="143" y="4583"/>
                    <a:pt x="129" y="4610"/>
                    <a:pt x="89" y="4610"/>
                  </a:cubicBezTo>
                  <a:cubicBezTo>
                    <a:pt x="68" y="4610"/>
                    <a:pt x="41" y="4603"/>
                    <a:pt x="1" y="4583"/>
                  </a:cubicBezTo>
                  <a:lnTo>
                    <a:pt x="1" y="4583"/>
                  </a:lnTo>
                  <a:cubicBezTo>
                    <a:pt x="1" y="4644"/>
                    <a:pt x="62" y="4674"/>
                    <a:pt x="92" y="4674"/>
                  </a:cubicBezTo>
                  <a:cubicBezTo>
                    <a:pt x="143" y="4674"/>
                    <a:pt x="194" y="4673"/>
                    <a:pt x="244" y="4673"/>
                  </a:cubicBezTo>
                  <a:cubicBezTo>
                    <a:pt x="3274" y="4673"/>
                    <a:pt x="3901" y="5569"/>
                    <a:pt x="4499" y="6346"/>
                  </a:cubicBezTo>
                  <a:lnTo>
                    <a:pt x="4530" y="6376"/>
                  </a:lnTo>
                  <a:cubicBezTo>
                    <a:pt x="4895" y="7410"/>
                    <a:pt x="5107" y="8352"/>
                    <a:pt x="5229" y="9142"/>
                  </a:cubicBezTo>
                  <a:cubicBezTo>
                    <a:pt x="4878" y="8838"/>
                    <a:pt x="3773" y="8085"/>
                    <a:pt x="2424" y="8085"/>
                  </a:cubicBezTo>
                  <a:cubicBezTo>
                    <a:pt x="2018" y="8085"/>
                    <a:pt x="1591" y="8153"/>
                    <a:pt x="1156" y="8322"/>
                  </a:cubicBezTo>
                  <a:cubicBezTo>
                    <a:pt x="1125" y="8322"/>
                    <a:pt x="1125" y="8352"/>
                    <a:pt x="1125" y="8382"/>
                  </a:cubicBezTo>
                  <a:cubicBezTo>
                    <a:pt x="1125" y="8443"/>
                    <a:pt x="1156" y="8443"/>
                    <a:pt x="1186" y="8443"/>
                  </a:cubicBezTo>
                  <a:cubicBezTo>
                    <a:pt x="1607" y="8289"/>
                    <a:pt x="2017" y="8226"/>
                    <a:pt x="2404" y="8226"/>
                  </a:cubicBezTo>
                  <a:cubicBezTo>
                    <a:pt x="3918" y="8226"/>
                    <a:pt x="5090" y="9186"/>
                    <a:pt x="5259" y="9355"/>
                  </a:cubicBezTo>
                  <a:cubicBezTo>
                    <a:pt x="5411" y="10358"/>
                    <a:pt x="5411" y="11057"/>
                    <a:pt x="5411" y="11088"/>
                  </a:cubicBezTo>
                  <a:cubicBezTo>
                    <a:pt x="5411" y="11118"/>
                    <a:pt x="5442" y="11179"/>
                    <a:pt x="5502" y="11179"/>
                  </a:cubicBezTo>
                  <a:cubicBezTo>
                    <a:pt x="5533" y="11179"/>
                    <a:pt x="5563" y="11118"/>
                    <a:pt x="5563" y="11088"/>
                  </a:cubicBezTo>
                  <a:cubicBezTo>
                    <a:pt x="5563" y="11088"/>
                    <a:pt x="5563" y="10419"/>
                    <a:pt x="5411" y="9355"/>
                  </a:cubicBezTo>
                  <a:lnTo>
                    <a:pt x="5411" y="9294"/>
                  </a:lnTo>
                  <a:cubicBezTo>
                    <a:pt x="5350" y="8960"/>
                    <a:pt x="5259" y="8595"/>
                    <a:pt x="5198" y="8170"/>
                  </a:cubicBezTo>
                  <a:lnTo>
                    <a:pt x="5198" y="8139"/>
                  </a:lnTo>
                  <a:cubicBezTo>
                    <a:pt x="5138" y="8079"/>
                    <a:pt x="4682" y="3671"/>
                    <a:pt x="7387" y="2091"/>
                  </a:cubicBezTo>
                  <a:cubicBezTo>
                    <a:pt x="7417" y="2091"/>
                    <a:pt x="7417" y="2060"/>
                    <a:pt x="7417" y="1999"/>
                  </a:cubicBezTo>
                  <a:cubicBezTo>
                    <a:pt x="7417" y="1969"/>
                    <a:pt x="7387" y="1969"/>
                    <a:pt x="7357" y="1969"/>
                  </a:cubicBezTo>
                  <a:cubicBezTo>
                    <a:pt x="5229" y="3215"/>
                    <a:pt x="4986" y="6164"/>
                    <a:pt x="5046" y="7471"/>
                  </a:cubicBezTo>
                  <a:cubicBezTo>
                    <a:pt x="4955" y="7136"/>
                    <a:pt x="4834" y="6802"/>
                    <a:pt x="4743" y="6407"/>
                  </a:cubicBezTo>
                  <a:lnTo>
                    <a:pt x="4743" y="6376"/>
                  </a:lnTo>
                  <a:cubicBezTo>
                    <a:pt x="4013" y="4249"/>
                    <a:pt x="2706" y="1817"/>
                    <a:pt x="366" y="24"/>
                  </a:cubicBezTo>
                  <a:cubicBezTo>
                    <a:pt x="366" y="8"/>
                    <a:pt x="358" y="1"/>
                    <a:pt x="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5"/>
          <p:cNvSpPr/>
          <p:nvPr/>
        </p:nvSpPr>
        <p:spPr>
          <a:xfrm>
            <a:off x="7942443" y="4064675"/>
            <a:ext cx="1578849" cy="1270918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" name="Google Shape;167;p5"/>
          <p:cNvGrpSpPr/>
          <p:nvPr/>
        </p:nvGrpSpPr>
        <p:grpSpPr>
          <a:xfrm>
            <a:off x="-240350" y="3777526"/>
            <a:ext cx="1436968" cy="1471580"/>
            <a:chOff x="0" y="3636926"/>
            <a:chExt cx="1436968" cy="1471580"/>
          </a:xfrm>
        </p:grpSpPr>
        <p:sp>
          <p:nvSpPr>
            <p:cNvPr id="168" name="Google Shape;168;p5"/>
            <p:cNvSpPr/>
            <p:nvPr/>
          </p:nvSpPr>
          <p:spPr>
            <a:xfrm>
              <a:off x="0" y="3636926"/>
              <a:ext cx="1104799" cy="1290872"/>
            </a:xfrm>
            <a:custGeom>
              <a:avLst/>
              <a:gdLst/>
              <a:ahLst/>
              <a:cxnLst/>
              <a:rect l="l" t="t" r="r" b="b"/>
              <a:pathLst>
                <a:path w="13953" h="16303" extrusionOk="0">
                  <a:moveTo>
                    <a:pt x="13952" y="0"/>
                  </a:moveTo>
                  <a:cubicBezTo>
                    <a:pt x="13952" y="1"/>
                    <a:pt x="1" y="7417"/>
                    <a:pt x="2250" y="14195"/>
                  </a:cubicBezTo>
                  <a:cubicBezTo>
                    <a:pt x="2679" y="15483"/>
                    <a:pt x="3932" y="16303"/>
                    <a:pt x="5230" y="16303"/>
                  </a:cubicBezTo>
                  <a:cubicBezTo>
                    <a:pt x="5586" y="16303"/>
                    <a:pt x="5946" y="16241"/>
                    <a:pt x="6293" y="16110"/>
                  </a:cubicBezTo>
                  <a:cubicBezTo>
                    <a:pt x="8998" y="15077"/>
                    <a:pt x="12919" y="11581"/>
                    <a:pt x="13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92570" y="3636926"/>
              <a:ext cx="914608" cy="1244314"/>
            </a:xfrm>
            <a:custGeom>
              <a:avLst/>
              <a:gdLst/>
              <a:ahLst/>
              <a:cxnLst/>
              <a:rect l="l" t="t" r="r" b="b"/>
              <a:pathLst>
                <a:path w="11551" h="15715" extrusionOk="0">
                  <a:moveTo>
                    <a:pt x="11551" y="0"/>
                  </a:moveTo>
                  <a:cubicBezTo>
                    <a:pt x="11551" y="0"/>
                    <a:pt x="11520" y="0"/>
                    <a:pt x="11460" y="31"/>
                  </a:cubicBezTo>
                  <a:lnTo>
                    <a:pt x="10457" y="1551"/>
                  </a:lnTo>
                  <a:lnTo>
                    <a:pt x="10183" y="760"/>
                  </a:lnTo>
                  <a:cubicBezTo>
                    <a:pt x="10153" y="760"/>
                    <a:pt x="10153" y="791"/>
                    <a:pt x="10092" y="791"/>
                  </a:cubicBezTo>
                  <a:lnTo>
                    <a:pt x="10365" y="1551"/>
                  </a:lnTo>
                  <a:lnTo>
                    <a:pt x="9606" y="2736"/>
                  </a:lnTo>
                  <a:lnTo>
                    <a:pt x="9150" y="1277"/>
                  </a:lnTo>
                  <a:cubicBezTo>
                    <a:pt x="9119" y="1277"/>
                    <a:pt x="9119" y="1307"/>
                    <a:pt x="9058" y="1307"/>
                  </a:cubicBezTo>
                  <a:lnTo>
                    <a:pt x="9514" y="2797"/>
                  </a:lnTo>
                  <a:lnTo>
                    <a:pt x="8815" y="3891"/>
                  </a:lnTo>
                  <a:lnTo>
                    <a:pt x="8147" y="1915"/>
                  </a:lnTo>
                  <a:cubicBezTo>
                    <a:pt x="8116" y="1915"/>
                    <a:pt x="8116" y="1976"/>
                    <a:pt x="8086" y="1976"/>
                  </a:cubicBezTo>
                  <a:lnTo>
                    <a:pt x="8724" y="4013"/>
                  </a:lnTo>
                  <a:lnTo>
                    <a:pt x="7934" y="5229"/>
                  </a:lnTo>
                  <a:lnTo>
                    <a:pt x="7083" y="2645"/>
                  </a:lnTo>
                  <a:cubicBezTo>
                    <a:pt x="7052" y="2645"/>
                    <a:pt x="7052" y="2675"/>
                    <a:pt x="7022" y="2675"/>
                  </a:cubicBezTo>
                  <a:lnTo>
                    <a:pt x="7843" y="5320"/>
                  </a:lnTo>
                  <a:lnTo>
                    <a:pt x="6840" y="6870"/>
                  </a:lnTo>
                  <a:lnTo>
                    <a:pt x="5806" y="3648"/>
                  </a:lnTo>
                  <a:lnTo>
                    <a:pt x="5715" y="3709"/>
                  </a:lnTo>
                  <a:lnTo>
                    <a:pt x="6779" y="6991"/>
                  </a:lnTo>
                  <a:lnTo>
                    <a:pt x="6840" y="6991"/>
                  </a:lnTo>
                  <a:lnTo>
                    <a:pt x="5806" y="8542"/>
                  </a:lnTo>
                  <a:lnTo>
                    <a:pt x="4590" y="4712"/>
                  </a:lnTo>
                  <a:lnTo>
                    <a:pt x="4499" y="4773"/>
                  </a:lnTo>
                  <a:lnTo>
                    <a:pt x="5776" y="8663"/>
                  </a:lnTo>
                  <a:lnTo>
                    <a:pt x="4712" y="10274"/>
                  </a:lnTo>
                  <a:lnTo>
                    <a:pt x="3314" y="5928"/>
                  </a:lnTo>
                  <a:lnTo>
                    <a:pt x="3222" y="5988"/>
                  </a:lnTo>
                  <a:lnTo>
                    <a:pt x="4621" y="10396"/>
                  </a:lnTo>
                  <a:lnTo>
                    <a:pt x="3526" y="12068"/>
                  </a:lnTo>
                  <a:lnTo>
                    <a:pt x="2007" y="7326"/>
                  </a:lnTo>
                  <a:lnTo>
                    <a:pt x="1946" y="7387"/>
                  </a:lnTo>
                  <a:lnTo>
                    <a:pt x="3466" y="12159"/>
                  </a:lnTo>
                  <a:lnTo>
                    <a:pt x="2584" y="13466"/>
                  </a:lnTo>
                  <a:lnTo>
                    <a:pt x="1034" y="8602"/>
                  </a:lnTo>
                  <a:cubicBezTo>
                    <a:pt x="973" y="8602"/>
                    <a:pt x="973" y="8663"/>
                    <a:pt x="943" y="8694"/>
                  </a:cubicBezTo>
                  <a:lnTo>
                    <a:pt x="2493" y="13557"/>
                  </a:lnTo>
                  <a:lnTo>
                    <a:pt x="1520" y="15077"/>
                  </a:lnTo>
                  <a:lnTo>
                    <a:pt x="31" y="10487"/>
                  </a:lnTo>
                  <a:cubicBezTo>
                    <a:pt x="31" y="10517"/>
                    <a:pt x="1" y="10548"/>
                    <a:pt x="1" y="10578"/>
                  </a:cubicBezTo>
                  <a:lnTo>
                    <a:pt x="1429" y="15137"/>
                  </a:lnTo>
                  <a:lnTo>
                    <a:pt x="1095" y="15685"/>
                  </a:lnTo>
                  <a:cubicBezTo>
                    <a:pt x="1125" y="15685"/>
                    <a:pt x="1125" y="15715"/>
                    <a:pt x="1186" y="15715"/>
                  </a:cubicBezTo>
                  <a:lnTo>
                    <a:pt x="1551" y="15137"/>
                  </a:lnTo>
                  <a:lnTo>
                    <a:pt x="5806" y="14955"/>
                  </a:lnTo>
                  <a:cubicBezTo>
                    <a:pt x="5836" y="14955"/>
                    <a:pt x="5897" y="14925"/>
                    <a:pt x="5928" y="14894"/>
                  </a:cubicBezTo>
                  <a:lnTo>
                    <a:pt x="5928" y="14894"/>
                  </a:lnTo>
                  <a:lnTo>
                    <a:pt x="1642" y="15077"/>
                  </a:lnTo>
                  <a:lnTo>
                    <a:pt x="2584" y="13618"/>
                  </a:lnTo>
                  <a:lnTo>
                    <a:pt x="7144" y="13678"/>
                  </a:lnTo>
                  <a:cubicBezTo>
                    <a:pt x="7174" y="13678"/>
                    <a:pt x="7174" y="13618"/>
                    <a:pt x="7204" y="13587"/>
                  </a:cubicBezTo>
                  <a:lnTo>
                    <a:pt x="2615" y="13557"/>
                  </a:lnTo>
                  <a:lnTo>
                    <a:pt x="3526" y="12159"/>
                  </a:lnTo>
                  <a:lnTo>
                    <a:pt x="8390" y="11916"/>
                  </a:lnTo>
                  <a:cubicBezTo>
                    <a:pt x="8390" y="11916"/>
                    <a:pt x="8420" y="11885"/>
                    <a:pt x="8420" y="11855"/>
                  </a:cubicBezTo>
                  <a:lnTo>
                    <a:pt x="8420" y="11855"/>
                  </a:lnTo>
                  <a:lnTo>
                    <a:pt x="3618" y="12068"/>
                  </a:lnTo>
                  <a:lnTo>
                    <a:pt x="4712" y="10396"/>
                  </a:lnTo>
                  <a:lnTo>
                    <a:pt x="9271" y="10213"/>
                  </a:lnTo>
                  <a:cubicBezTo>
                    <a:pt x="9271" y="10213"/>
                    <a:pt x="9302" y="10183"/>
                    <a:pt x="9302" y="10122"/>
                  </a:cubicBezTo>
                  <a:lnTo>
                    <a:pt x="9302" y="10122"/>
                  </a:lnTo>
                  <a:lnTo>
                    <a:pt x="4742" y="10335"/>
                  </a:lnTo>
                  <a:lnTo>
                    <a:pt x="5776" y="8754"/>
                  </a:lnTo>
                  <a:lnTo>
                    <a:pt x="9879" y="8572"/>
                  </a:lnTo>
                  <a:cubicBezTo>
                    <a:pt x="9879" y="8572"/>
                    <a:pt x="9910" y="8542"/>
                    <a:pt x="9910" y="8511"/>
                  </a:cubicBezTo>
                  <a:lnTo>
                    <a:pt x="9910" y="8511"/>
                  </a:lnTo>
                  <a:lnTo>
                    <a:pt x="5836" y="8694"/>
                  </a:lnTo>
                  <a:lnTo>
                    <a:pt x="6961" y="7022"/>
                  </a:lnTo>
                  <a:lnTo>
                    <a:pt x="10396" y="6870"/>
                  </a:lnTo>
                  <a:cubicBezTo>
                    <a:pt x="10457" y="6870"/>
                    <a:pt x="10457" y="6839"/>
                    <a:pt x="10457" y="6779"/>
                  </a:cubicBezTo>
                  <a:lnTo>
                    <a:pt x="10457" y="6779"/>
                  </a:lnTo>
                  <a:lnTo>
                    <a:pt x="6992" y="6931"/>
                  </a:lnTo>
                  <a:lnTo>
                    <a:pt x="6992" y="6931"/>
                  </a:lnTo>
                  <a:lnTo>
                    <a:pt x="7934" y="5502"/>
                  </a:lnTo>
                  <a:lnTo>
                    <a:pt x="7934" y="5532"/>
                  </a:lnTo>
                  <a:lnTo>
                    <a:pt x="10761" y="5411"/>
                  </a:lnTo>
                  <a:cubicBezTo>
                    <a:pt x="10791" y="5411"/>
                    <a:pt x="10791" y="5380"/>
                    <a:pt x="10791" y="5350"/>
                  </a:cubicBezTo>
                  <a:lnTo>
                    <a:pt x="10791" y="5350"/>
                  </a:lnTo>
                  <a:lnTo>
                    <a:pt x="8025" y="5472"/>
                  </a:lnTo>
                  <a:lnTo>
                    <a:pt x="8025" y="5411"/>
                  </a:lnTo>
                  <a:lnTo>
                    <a:pt x="8846" y="4134"/>
                  </a:lnTo>
                  <a:lnTo>
                    <a:pt x="11065" y="4013"/>
                  </a:lnTo>
                  <a:lnTo>
                    <a:pt x="11065" y="3952"/>
                  </a:lnTo>
                  <a:lnTo>
                    <a:pt x="8937" y="4043"/>
                  </a:lnTo>
                  <a:lnTo>
                    <a:pt x="9697" y="2918"/>
                  </a:lnTo>
                  <a:lnTo>
                    <a:pt x="11247" y="2827"/>
                  </a:lnTo>
                  <a:lnTo>
                    <a:pt x="11247" y="2766"/>
                  </a:lnTo>
                  <a:lnTo>
                    <a:pt x="9727" y="2827"/>
                  </a:lnTo>
                  <a:lnTo>
                    <a:pt x="9727" y="2827"/>
                  </a:lnTo>
                  <a:lnTo>
                    <a:pt x="10457" y="1733"/>
                  </a:lnTo>
                  <a:lnTo>
                    <a:pt x="11399" y="1703"/>
                  </a:lnTo>
                  <a:lnTo>
                    <a:pt x="11399" y="1611"/>
                  </a:lnTo>
                  <a:lnTo>
                    <a:pt x="10517" y="1672"/>
                  </a:lnTo>
                  <a:lnTo>
                    <a:pt x="11551" y="6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38033" y="4493753"/>
              <a:ext cx="998935" cy="614754"/>
            </a:xfrm>
            <a:custGeom>
              <a:avLst/>
              <a:gdLst/>
              <a:ahLst/>
              <a:cxnLst/>
              <a:rect l="l" t="t" r="r" b="b"/>
              <a:pathLst>
                <a:path w="12616" h="7764" extrusionOk="0">
                  <a:moveTo>
                    <a:pt x="12610" y="0"/>
                  </a:moveTo>
                  <a:cubicBezTo>
                    <a:pt x="12348" y="0"/>
                    <a:pt x="1115" y="30"/>
                    <a:pt x="244" y="5107"/>
                  </a:cubicBezTo>
                  <a:cubicBezTo>
                    <a:pt x="1" y="6353"/>
                    <a:pt x="882" y="7569"/>
                    <a:pt x="2189" y="7721"/>
                  </a:cubicBezTo>
                  <a:cubicBezTo>
                    <a:pt x="2388" y="7747"/>
                    <a:pt x="2603" y="7763"/>
                    <a:pt x="2833" y="7763"/>
                  </a:cubicBezTo>
                  <a:cubicBezTo>
                    <a:pt x="4964" y="7763"/>
                    <a:pt x="8418" y="6419"/>
                    <a:pt x="12615" y="0"/>
                  </a:cubicBezTo>
                  <a:cubicBezTo>
                    <a:pt x="12615" y="0"/>
                    <a:pt x="12614" y="0"/>
                    <a:pt x="1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71764" y="4493753"/>
              <a:ext cx="965204" cy="611349"/>
            </a:xfrm>
            <a:custGeom>
              <a:avLst/>
              <a:gdLst/>
              <a:ahLst/>
              <a:cxnLst/>
              <a:rect l="l" t="t" r="r" b="b"/>
              <a:pathLst>
                <a:path w="12190" h="7721" extrusionOk="0">
                  <a:moveTo>
                    <a:pt x="12128" y="0"/>
                  </a:moveTo>
                  <a:lnTo>
                    <a:pt x="10943" y="639"/>
                  </a:lnTo>
                  <a:lnTo>
                    <a:pt x="11064" y="31"/>
                  </a:lnTo>
                  <a:lnTo>
                    <a:pt x="10973" y="31"/>
                  </a:lnTo>
                  <a:lnTo>
                    <a:pt x="10912" y="699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1490" y="1003"/>
                  </a:lnTo>
                  <a:lnTo>
                    <a:pt x="11520" y="943"/>
                  </a:lnTo>
                  <a:lnTo>
                    <a:pt x="10943" y="699"/>
                  </a:lnTo>
                  <a:lnTo>
                    <a:pt x="12159" y="31"/>
                  </a:lnTo>
                  <a:lnTo>
                    <a:pt x="12189" y="0"/>
                  </a:lnTo>
                  <a:close/>
                  <a:moveTo>
                    <a:pt x="10852" y="699"/>
                  </a:moveTo>
                  <a:lnTo>
                    <a:pt x="10031" y="1155"/>
                  </a:lnTo>
                  <a:lnTo>
                    <a:pt x="10045" y="1162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0852" y="699"/>
                  </a:lnTo>
                  <a:close/>
                  <a:moveTo>
                    <a:pt x="10092" y="122"/>
                  </a:moveTo>
                  <a:lnTo>
                    <a:pt x="9909" y="1216"/>
                  </a:lnTo>
                  <a:lnTo>
                    <a:pt x="9089" y="1672"/>
                  </a:lnTo>
                  <a:lnTo>
                    <a:pt x="9089" y="1672"/>
                  </a:lnTo>
                  <a:lnTo>
                    <a:pt x="9970" y="1186"/>
                  </a:lnTo>
                  <a:lnTo>
                    <a:pt x="10973" y="1672"/>
                  </a:lnTo>
                  <a:lnTo>
                    <a:pt x="11034" y="1642"/>
                  </a:lnTo>
                  <a:lnTo>
                    <a:pt x="10045" y="1162"/>
                  </a:lnTo>
                  <a:lnTo>
                    <a:pt x="10001" y="1186"/>
                  </a:lnTo>
                  <a:lnTo>
                    <a:pt x="10183" y="122"/>
                  </a:lnTo>
                  <a:close/>
                  <a:moveTo>
                    <a:pt x="9271" y="183"/>
                  </a:moveTo>
                  <a:lnTo>
                    <a:pt x="8998" y="1702"/>
                  </a:lnTo>
                  <a:lnTo>
                    <a:pt x="10457" y="2402"/>
                  </a:lnTo>
                  <a:lnTo>
                    <a:pt x="10487" y="2371"/>
                  </a:lnTo>
                  <a:lnTo>
                    <a:pt x="9089" y="1672"/>
                  </a:lnTo>
                  <a:lnTo>
                    <a:pt x="9332" y="183"/>
                  </a:lnTo>
                  <a:close/>
                  <a:moveTo>
                    <a:pt x="5380" y="3648"/>
                  </a:moveTo>
                  <a:lnTo>
                    <a:pt x="5330" y="3676"/>
                  </a:lnTo>
                  <a:lnTo>
                    <a:pt x="5330" y="3676"/>
                  </a:lnTo>
                  <a:lnTo>
                    <a:pt x="5382" y="3648"/>
                  </a:lnTo>
                  <a:lnTo>
                    <a:pt x="5380" y="3648"/>
                  </a:lnTo>
                  <a:close/>
                  <a:moveTo>
                    <a:pt x="8329" y="274"/>
                  </a:moveTo>
                  <a:lnTo>
                    <a:pt x="7934" y="2250"/>
                  </a:lnTo>
                  <a:lnTo>
                    <a:pt x="6748" y="2888"/>
                  </a:lnTo>
                  <a:lnTo>
                    <a:pt x="7204" y="456"/>
                  </a:lnTo>
                  <a:lnTo>
                    <a:pt x="7143" y="456"/>
                  </a:lnTo>
                  <a:lnTo>
                    <a:pt x="6687" y="2918"/>
                  </a:lnTo>
                  <a:lnTo>
                    <a:pt x="5502" y="3587"/>
                  </a:lnTo>
                  <a:lnTo>
                    <a:pt x="5502" y="3587"/>
                  </a:lnTo>
                  <a:lnTo>
                    <a:pt x="6049" y="699"/>
                  </a:lnTo>
                  <a:lnTo>
                    <a:pt x="5958" y="699"/>
                  </a:lnTo>
                  <a:lnTo>
                    <a:pt x="5441" y="3617"/>
                  </a:lnTo>
                  <a:lnTo>
                    <a:pt x="5382" y="3648"/>
                  </a:lnTo>
                  <a:lnTo>
                    <a:pt x="8086" y="4955"/>
                  </a:lnTo>
                  <a:lnTo>
                    <a:pt x="8116" y="4894"/>
                  </a:lnTo>
                  <a:lnTo>
                    <a:pt x="5472" y="3617"/>
                  </a:lnTo>
                  <a:lnTo>
                    <a:pt x="6748" y="2918"/>
                  </a:lnTo>
                  <a:lnTo>
                    <a:pt x="9028" y="4043"/>
                  </a:lnTo>
                  <a:lnTo>
                    <a:pt x="9089" y="3982"/>
                  </a:lnTo>
                  <a:lnTo>
                    <a:pt x="6839" y="2888"/>
                  </a:lnTo>
                  <a:lnTo>
                    <a:pt x="7934" y="2280"/>
                  </a:lnTo>
                  <a:lnTo>
                    <a:pt x="9788" y="3161"/>
                  </a:lnTo>
                  <a:lnTo>
                    <a:pt x="9849" y="3131"/>
                  </a:lnTo>
                  <a:lnTo>
                    <a:pt x="8025" y="2250"/>
                  </a:lnTo>
                  <a:lnTo>
                    <a:pt x="8998" y="1702"/>
                  </a:lnTo>
                  <a:lnTo>
                    <a:pt x="8055" y="2219"/>
                  </a:lnTo>
                  <a:lnTo>
                    <a:pt x="8390" y="274"/>
                  </a:lnTo>
                  <a:close/>
                  <a:moveTo>
                    <a:pt x="3466" y="1490"/>
                  </a:moveTo>
                  <a:lnTo>
                    <a:pt x="3466" y="1490"/>
                  </a:lnTo>
                  <a:cubicBezTo>
                    <a:pt x="3405" y="1520"/>
                    <a:pt x="3405" y="1520"/>
                    <a:pt x="3374" y="1520"/>
                  </a:cubicBezTo>
                  <a:lnTo>
                    <a:pt x="2742" y="5076"/>
                  </a:lnTo>
                  <a:lnTo>
                    <a:pt x="2742" y="5076"/>
                  </a:lnTo>
                  <a:lnTo>
                    <a:pt x="2797" y="5046"/>
                  </a:lnTo>
                  <a:lnTo>
                    <a:pt x="3466" y="1490"/>
                  </a:lnTo>
                  <a:close/>
                  <a:moveTo>
                    <a:pt x="2742" y="5076"/>
                  </a:moveTo>
                  <a:lnTo>
                    <a:pt x="1733" y="5623"/>
                  </a:lnTo>
                  <a:lnTo>
                    <a:pt x="1746" y="5631"/>
                  </a:lnTo>
                  <a:lnTo>
                    <a:pt x="1746" y="5631"/>
                  </a:lnTo>
                  <a:lnTo>
                    <a:pt x="2736" y="5107"/>
                  </a:lnTo>
                  <a:lnTo>
                    <a:pt x="2742" y="5076"/>
                  </a:lnTo>
                  <a:close/>
                  <a:moveTo>
                    <a:pt x="4773" y="1034"/>
                  </a:moveTo>
                  <a:lnTo>
                    <a:pt x="4773" y="1034"/>
                  </a:lnTo>
                  <a:cubicBezTo>
                    <a:pt x="4742" y="1064"/>
                    <a:pt x="4742" y="1064"/>
                    <a:pt x="4712" y="1064"/>
                  </a:cubicBezTo>
                  <a:lnTo>
                    <a:pt x="4104" y="4377"/>
                  </a:lnTo>
                  <a:lnTo>
                    <a:pt x="2797" y="5046"/>
                  </a:lnTo>
                  <a:lnTo>
                    <a:pt x="5988" y="6566"/>
                  </a:lnTo>
                  <a:cubicBezTo>
                    <a:pt x="6049" y="6566"/>
                    <a:pt x="6049" y="6535"/>
                    <a:pt x="6080" y="6535"/>
                  </a:cubicBezTo>
                  <a:lnTo>
                    <a:pt x="2888" y="5016"/>
                  </a:lnTo>
                  <a:lnTo>
                    <a:pt x="4165" y="4347"/>
                  </a:lnTo>
                  <a:lnTo>
                    <a:pt x="7174" y="5775"/>
                  </a:lnTo>
                  <a:lnTo>
                    <a:pt x="7204" y="5745"/>
                  </a:lnTo>
                  <a:lnTo>
                    <a:pt x="4225" y="4286"/>
                  </a:lnTo>
                  <a:lnTo>
                    <a:pt x="5330" y="3676"/>
                  </a:lnTo>
                  <a:lnTo>
                    <a:pt x="5330" y="3676"/>
                  </a:lnTo>
                  <a:lnTo>
                    <a:pt x="4165" y="4286"/>
                  </a:lnTo>
                  <a:lnTo>
                    <a:pt x="4165" y="4286"/>
                  </a:lnTo>
                  <a:lnTo>
                    <a:pt x="4773" y="1034"/>
                  </a:lnTo>
                  <a:close/>
                  <a:moveTo>
                    <a:pt x="2402" y="2006"/>
                  </a:moveTo>
                  <a:cubicBezTo>
                    <a:pt x="2341" y="2006"/>
                    <a:pt x="2341" y="2067"/>
                    <a:pt x="2310" y="2067"/>
                  </a:cubicBezTo>
                  <a:lnTo>
                    <a:pt x="1642" y="5715"/>
                  </a:lnTo>
                  <a:lnTo>
                    <a:pt x="487" y="6323"/>
                  </a:lnTo>
                  <a:lnTo>
                    <a:pt x="1125" y="2857"/>
                  </a:lnTo>
                  <a:lnTo>
                    <a:pt x="1064" y="2918"/>
                  </a:lnTo>
                  <a:lnTo>
                    <a:pt x="426" y="6353"/>
                  </a:lnTo>
                  <a:lnTo>
                    <a:pt x="0" y="6566"/>
                  </a:lnTo>
                  <a:lnTo>
                    <a:pt x="31" y="6627"/>
                  </a:lnTo>
                  <a:lnTo>
                    <a:pt x="487" y="6383"/>
                  </a:lnTo>
                  <a:lnTo>
                    <a:pt x="3314" y="7721"/>
                  </a:lnTo>
                  <a:cubicBezTo>
                    <a:pt x="3344" y="7690"/>
                    <a:pt x="3374" y="7690"/>
                    <a:pt x="3405" y="7690"/>
                  </a:cubicBezTo>
                  <a:lnTo>
                    <a:pt x="578" y="6323"/>
                  </a:lnTo>
                  <a:lnTo>
                    <a:pt x="1672" y="5715"/>
                  </a:lnTo>
                  <a:lnTo>
                    <a:pt x="4590" y="7295"/>
                  </a:lnTo>
                  <a:cubicBezTo>
                    <a:pt x="4621" y="7295"/>
                    <a:pt x="4621" y="7265"/>
                    <a:pt x="4681" y="7265"/>
                  </a:cubicBezTo>
                  <a:lnTo>
                    <a:pt x="1746" y="5631"/>
                  </a:lnTo>
                  <a:lnTo>
                    <a:pt x="1746" y="5631"/>
                  </a:lnTo>
                  <a:lnTo>
                    <a:pt x="1703" y="5654"/>
                  </a:lnTo>
                  <a:lnTo>
                    <a:pt x="2402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5"/>
          <p:cNvGrpSpPr/>
          <p:nvPr/>
        </p:nvGrpSpPr>
        <p:grpSpPr>
          <a:xfrm>
            <a:off x="1165121" y="4246314"/>
            <a:ext cx="1569268" cy="1391116"/>
            <a:chOff x="1323758" y="4332539"/>
            <a:chExt cx="1569268" cy="1391116"/>
          </a:xfrm>
        </p:grpSpPr>
        <p:sp>
          <p:nvSpPr>
            <p:cNvPr id="173" name="Google Shape;173;p5"/>
            <p:cNvSpPr/>
            <p:nvPr/>
          </p:nvSpPr>
          <p:spPr>
            <a:xfrm>
              <a:off x="1323758" y="4332539"/>
              <a:ext cx="1569268" cy="1240592"/>
            </a:xfrm>
            <a:custGeom>
              <a:avLst/>
              <a:gdLst/>
              <a:ahLst/>
              <a:cxnLst/>
              <a:rect l="l" t="t" r="r" b="b"/>
              <a:pathLst>
                <a:path w="19819" h="15668" extrusionOk="0">
                  <a:moveTo>
                    <a:pt x="8448" y="4392"/>
                  </a:moveTo>
                  <a:cubicBezTo>
                    <a:pt x="8846" y="4392"/>
                    <a:pt x="9256" y="4973"/>
                    <a:pt x="9332" y="5805"/>
                  </a:cubicBezTo>
                  <a:cubicBezTo>
                    <a:pt x="9394" y="6470"/>
                    <a:pt x="9187" y="6851"/>
                    <a:pt x="8904" y="6851"/>
                  </a:cubicBezTo>
                  <a:cubicBezTo>
                    <a:pt x="8773" y="6851"/>
                    <a:pt x="8625" y="6769"/>
                    <a:pt x="8481" y="6596"/>
                  </a:cubicBezTo>
                  <a:cubicBezTo>
                    <a:pt x="8481" y="6596"/>
                    <a:pt x="7751" y="4772"/>
                    <a:pt x="8207" y="4468"/>
                  </a:cubicBezTo>
                  <a:cubicBezTo>
                    <a:pt x="8285" y="4416"/>
                    <a:pt x="8366" y="4392"/>
                    <a:pt x="8448" y="4392"/>
                  </a:cubicBezTo>
                  <a:close/>
                  <a:moveTo>
                    <a:pt x="12857" y="7820"/>
                  </a:moveTo>
                  <a:cubicBezTo>
                    <a:pt x="13148" y="7820"/>
                    <a:pt x="13542" y="7919"/>
                    <a:pt x="14135" y="8207"/>
                  </a:cubicBezTo>
                  <a:cubicBezTo>
                    <a:pt x="15198" y="8693"/>
                    <a:pt x="14621" y="8754"/>
                    <a:pt x="13831" y="8815"/>
                  </a:cubicBezTo>
                  <a:cubicBezTo>
                    <a:pt x="13804" y="8816"/>
                    <a:pt x="13778" y="8817"/>
                    <a:pt x="13752" y="8817"/>
                  </a:cubicBezTo>
                  <a:cubicBezTo>
                    <a:pt x="12965" y="8817"/>
                    <a:pt x="12311" y="7963"/>
                    <a:pt x="12311" y="7963"/>
                  </a:cubicBezTo>
                  <a:cubicBezTo>
                    <a:pt x="12459" y="7883"/>
                    <a:pt x="12625" y="7820"/>
                    <a:pt x="12857" y="7820"/>
                  </a:cubicBezTo>
                  <a:close/>
                  <a:moveTo>
                    <a:pt x="9267" y="11462"/>
                  </a:moveTo>
                  <a:cubicBezTo>
                    <a:pt x="9498" y="11462"/>
                    <a:pt x="9746" y="11889"/>
                    <a:pt x="10061" y="12249"/>
                  </a:cubicBezTo>
                  <a:cubicBezTo>
                    <a:pt x="10415" y="12678"/>
                    <a:pt x="10349" y="13024"/>
                    <a:pt x="9933" y="13024"/>
                  </a:cubicBezTo>
                  <a:cubicBezTo>
                    <a:pt x="9848" y="13024"/>
                    <a:pt x="9749" y="13010"/>
                    <a:pt x="9636" y="12979"/>
                  </a:cubicBezTo>
                  <a:cubicBezTo>
                    <a:pt x="8998" y="12736"/>
                    <a:pt x="9028" y="11641"/>
                    <a:pt x="9028" y="11641"/>
                  </a:cubicBezTo>
                  <a:cubicBezTo>
                    <a:pt x="9107" y="11515"/>
                    <a:pt x="9186" y="11462"/>
                    <a:pt x="9267" y="11462"/>
                  </a:cubicBezTo>
                  <a:close/>
                  <a:moveTo>
                    <a:pt x="14747" y="0"/>
                  </a:moveTo>
                  <a:cubicBezTo>
                    <a:pt x="14338" y="0"/>
                    <a:pt x="13622" y="90"/>
                    <a:pt x="12524" y="213"/>
                  </a:cubicBezTo>
                  <a:cubicBezTo>
                    <a:pt x="8998" y="577"/>
                    <a:pt x="11095" y="4103"/>
                    <a:pt x="10153" y="4438"/>
                  </a:cubicBezTo>
                  <a:cubicBezTo>
                    <a:pt x="10109" y="4452"/>
                    <a:pt x="10069" y="4459"/>
                    <a:pt x="10034" y="4459"/>
                  </a:cubicBezTo>
                  <a:cubicBezTo>
                    <a:pt x="9268" y="4459"/>
                    <a:pt x="10466" y="1155"/>
                    <a:pt x="9587" y="1155"/>
                  </a:cubicBezTo>
                  <a:cubicBezTo>
                    <a:pt x="9583" y="1155"/>
                    <a:pt x="9579" y="1155"/>
                    <a:pt x="9575" y="1155"/>
                  </a:cubicBezTo>
                  <a:cubicBezTo>
                    <a:pt x="8572" y="1155"/>
                    <a:pt x="5806" y="3495"/>
                    <a:pt x="5988" y="4681"/>
                  </a:cubicBezTo>
                  <a:cubicBezTo>
                    <a:pt x="6201" y="5957"/>
                    <a:pt x="7751" y="7477"/>
                    <a:pt x="7478" y="7842"/>
                  </a:cubicBezTo>
                  <a:cubicBezTo>
                    <a:pt x="7461" y="7864"/>
                    <a:pt x="7441" y="7874"/>
                    <a:pt x="7418" y="7874"/>
                  </a:cubicBezTo>
                  <a:cubicBezTo>
                    <a:pt x="7049" y="7874"/>
                    <a:pt x="5966" y="5096"/>
                    <a:pt x="5350" y="5096"/>
                  </a:cubicBezTo>
                  <a:cubicBezTo>
                    <a:pt x="5329" y="5096"/>
                    <a:pt x="5309" y="5100"/>
                    <a:pt x="5289" y="5106"/>
                  </a:cubicBezTo>
                  <a:cubicBezTo>
                    <a:pt x="4590" y="5349"/>
                    <a:pt x="1" y="9331"/>
                    <a:pt x="7569" y="11277"/>
                  </a:cubicBezTo>
                  <a:cubicBezTo>
                    <a:pt x="7569" y="11277"/>
                    <a:pt x="7940" y="15668"/>
                    <a:pt x="10283" y="15668"/>
                  </a:cubicBezTo>
                  <a:cubicBezTo>
                    <a:pt x="10359" y="15668"/>
                    <a:pt x="10437" y="15663"/>
                    <a:pt x="10517" y="15654"/>
                  </a:cubicBezTo>
                  <a:cubicBezTo>
                    <a:pt x="13071" y="15319"/>
                    <a:pt x="13344" y="14498"/>
                    <a:pt x="13344" y="14498"/>
                  </a:cubicBezTo>
                  <a:cubicBezTo>
                    <a:pt x="13344" y="14498"/>
                    <a:pt x="11095" y="13222"/>
                    <a:pt x="11095" y="11884"/>
                  </a:cubicBezTo>
                  <a:cubicBezTo>
                    <a:pt x="11100" y="11684"/>
                    <a:pt x="11135" y="11600"/>
                    <a:pt x="11198" y="11600"/>
                  </a:cubicBezTo>
                  <a:cubicBezTo>
                    <a:pt x="11526" y="11600"/>
                    <a:pt x="12605" y="13886"/>
                    <a:pt x="14001" y="13886"/>
                  </a:cubicBezTo>
                  <a:cubicBezTo>
                    <a:pt x="14085" y="13886"/>
                    <a:pt x="14170" y="13878"/>
                    <a:pt x="14256" y="13860"/>
                  </a:cubicBezTo>
                  <a:cubicBezTo>
                    <a:pt x="16019" y="13526"/>
                    <a:pt x="16900" y="10669"/>
                    <a:pt x="16901" y="10669"/>
                  </a:cubicBezTo>
                  <a:lnTo>
                    <a:pt x="16901" y="10669"/>
                  </a:lnTo>
                  <a:cubicBezTo>
                    <a:pt x="16900" y="10669"/>
                    <a:pt x="15542" y="10998"/>
                    <a:pt x="14424" y="10998"/>
                  </a:cubicBezTo>
                  <a:cubicBezTo>
                    <a:pt x="13621" y="10998"/>
                    <a:pt x="12941" y="10828"/>
                    <a:pt x="12979" y="10243"/>
                  </a:cubicBezTo>
                  <a:cubicBezTo>
                    <a:pt x="12997" y="9855"/>
                    <a:pt x="13335" y="9743"/>
                    <a:pt x="13842" y="9743"/>
                  </a:cubicBezTo>
                  <a:cubicBezTo>
                    <a:pt x="14528" y="9743"/>
                    <a:pt x="15522" y="9947"/>
                    <a:pt x="16453" y="9947"/>
                  </a:cubicBezTo>
                  <a:cubicBezTo>
                    <a:pt x="17206" y="9947"/>
                    <a:pt x="17917" y="9814"/>
                    <a:pt x="18390" y="9331"/>
                  </a:cubicBezTo>
                  <a:cubicBezTo>
                    <a:pt x="19818" y="7781"/>
                    <a:pt x="18390" y="6748"/>
                    <a:pt x="18907" y="5562"/>
                  </a:cubicBezTo>
                  <a:cubicBezTo>
                    <a:pt x="19000" y="5360"/>
                    <a:pt x="18955" y="5278"/>
                    <a:pt x="18815" y="5278"/>
                  </a:cubicBezTo>
                  <a:cubicBezTo>
                    <a:pt x="18223" y="5278"/>
                    <a:pt x="15934" y="6735"/>
                    <a:pt x="15180" y="6735"/>
                  </a:cubicBezTo>
                  <a:cubicBezTo>
                    <a:pt x="15067" y="6735"/>
                    <a:pt x="14988" y="6702"/>
                    <a:pt x="14955" y="6626"/>
                  </a:cubicBezTo>
                  <a:cubicBezTo>
                    <a:pt x="14651" y="5897"/>
                    <a:pt x="19667" y="6808"/>
                    <a:pt x="19788" y="668"/>
                  </a:cubicBezTo>
                  <a:cubicBezTo>
                    <a:pt x="19788" y="668"/>
                    <a:pt x="19008" y="396"/>
                    <a:pt x="18004" y="396"/>
                  </a:cubicBezTo>
                  <a:cubicBezTo>
                    <a:pt x="16454" y="396"/>
                    <a:pt x="14372" y="1045"/>
                    <a:pt x="13800" y="4346"/>
                  </a:cubicBezTo>
                  <a:cubicBezTo>
                    <a:pt x="13725" y="4754"/>
                    <a:pt x="13546" y="4934"/>
                    <a:pt x="13363" y="4934"/>
                  </a:cubicBezTo>
                  <a:cubicBezTo>
                    <a:pt x="12878" y="4934"/>
                    <a:pt x="12370" y="3662"/>
                    <a:pt x="13739" y="2006"/>
                  </a:cubicBezTo>
                  <a:cubicBezTo>
                    <a:pt x="15042" y="451"/>
                    <a:pt x="15662" y="0"/>
                    <a:pt x="14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552435" y="4445610"/>
              <a:ext cx="1275590" cy="1278044"/>
            </a:xfrm>
            <a:custGeom>
              <a:avLst/>
              <a:gdLst/>
              <a:ahLst/>
              <a:cxnLst/>
              <a:rect l="l" t="t" r="r" b="b"/>
              <a:pathLst>
                <a:path w="16110" h="16141" fill="none" extrusionOk="0">
                  <a:moveTo>
                    <a:pt x="0" y="16140"/>
                  </a:moveTo>
                  <a:cubicBezTo>
                    <a:pt x="0" y="16140"/>
                    <a:pt x="3830" y="8633"/>
                    <a:pt x="16110" y="0"/>
                  </a:cubicBezTo>
                </a:path>
              </a:pathLst>
            </a:custGeom>
            <a:noFill/>
            <a:ln w="76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>
            <a:off x="2820777" y="4246329"/>
            <a:ext cx="965222" cy="2606053"/>
            <a:chOff x="2503089" y="4236729"/>
            <a:chExt cx="965222" cy="2606053"/>
          </a:xfrm>
        </p:grpSpPr>
        <p:sp>
          <p:nvSpPr>
            <p:cNvPr id="176" name="Google Shape;176;p5"/>
            <p:cNvSpPr/>
            <p:nvPr/>
          </p:nvSpPr>
          <p:spPr>
            <a:xfrm>
              <a:off x="2503089" y="4303637"/>
              <a:ext cx="907403" cy="2539144"/>
            </a:xfrm>
            <a:custGeom>
              <a:avLst/>
              <a:gdLst/>
              <a:ahLst/>
              <a:cxnLst/>
              <a:rect l="l" t="t" r="r" b="b"/>
              <a:pathLst>
                <a:path w="11460" h="32068" fill="none" extrusionOk="0">
                  <a:moveTo>
                    <a:pt x="5016" y="32067"/>
                  </a:moveTo>
                  <a:cubicBezTo>
                    <a:pt x="5016" y="32067"/>
                    <a:pt x="0" y="12158"/>
                    <a:pt x="11460" y="0"/>
                  </a:cubicBezTo>
                </a:path>
              </a:pathLst>
            </a:custGeom>
            <a:noFill/>
            <a:ln w="144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3059024" y="4595343"/>
              <a:ext cx="115603" cy="103409"/>
            </a:xfrm>
            <a:custGeom>
              <a:avLst/>
              <a:gdLst/>
              <a:ahLst/>
              <a:cxnLst/>
              <a:rect l="l" t="t" r="r" b="b"/>
              <a:pathLst>
                <a:path w="1460" h="1306" extrusionOk="0">
                  <a:moveTo>
                    <a:pt x="723" y="0"/>
                  </a:moveTo>
                  <a:cubicBezTo>
                    <a:pt x="489" y="0"/>
                    <a:pt x="257" y="130"/>
                    <a:pt x="153" y="359"/>
                  </a:cubicBezTo>
                  <a:cubicBezTo>
                    <a:pt x="1" y="663"/>
                    <a:pt x="122" y="1088"/>
                    <a:pt x="426" y="1240"/>
                  </a:cubicBezTo>
                  <a:cubicBezTo>
                    <a:pt x="515" y="1284"/>
                    <a:pt x="614" y="1306"/>
                    <a:pt x="714" y="1306"/>
                  </a:cubicBezTo>
                  <a:cubicBezTo>
                    <a:pt x="955" y="1306"/>
                    <a:pt x="1200" y="1182"/>
                    <a:pt x="1308" y="967"/>
                  </a:cubicBezTo>
                  <a:cubicBezTo>
                    <a:pt x="1460" y="663"/>
                    <a:pt x="1338" y="237"/>
                    <a:pt x="1034" y="85"/>
                  </a:cubicBezTo>
                  <a:cubicBezTo>
                    <a:pt x="939" y="28"/>
                    <a:pt x="831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3355084" y="4236729"/>
              <a:ext cx="113227" cy="103409"/>
            </a:xfrm>
            <a:custGeom>
              <a:avLst/>
              <a:gdLst/>
              <a:ahLst/>
              <a:cxnLst/>
              <a:rect l="l" t="t" r="r" b="b"/>
              <a:pathLst>
                <a:path w="1430" h="1306" extrusionOk="0">
                  <a:moveTo>
                    <a:pt x="700" y="0"/>
                  </a:moveTo>
                  <a:cubicBezTo>
                    <a:pt x="475" y="0"/>
                    <a:pt x="257" y="130"/>
                    <a:pt x="152" y="359"/>
                  </a:cubicBezTo>
                  <a:cubicBezTo>
                    <a:pt x="0" y="663"/>
                    <a:pt x="92" y="1088"/>
                    <a:pt x="396" y="1240"/>
                  </a:cubicBezTo>
                  <a:cubicBezTo>
                    <a:pt x="484" y="1285"/>
                    <a:pt x="583" y="1306"/>
                    <a:pt x="683" y="1306"/>
                  </a:cubicBezTo>
                  <a:cubicBezTo>
                    <a:pt x="925" y="1306"/>
                    <a:pt x="1169" y="1182"/>
                    <a:pt x="1277" y="967"/>
                  </a:cubicBezTo>
                  <a:cubicBezTo>
                    <a:pt x="1429" y="663"/>
                    <a:pt x="1307" y="237"/>
                    <a:pt x="1004" y="85"/>
                  </a:cubicBezTo>
                  <a:cubicBezTo>
                    <a:pt x="908" y="28"/>
                    <a:pt x="803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284047" y="4332551"/>
              <a:ext cx="113227" cy="101905"/>
            </a:xfrm>
            <a:custGeom>
              <a:avLst/>
              <a:gdLst/>
              <a:ahLst/>
              <a:cxnLst/>
              <a:rect l="l" t="t" r="r" b="b"/>
              <a:pathLst>
                <a:path w="1430" h="1287" extrusionOk="0">
                  <a:moveTo>
                    <a:pt x="722" y="1"/>
                  </a:moveTo>
                  <a:cubicBezTo>
                    <a:pt x="490" y="1"/>
                    <a:pt x="260" y="124"/>
                    <a:pt x="153" y="340"/>
                  </a:cubicBezTo>
                  <a:cubicBezTo>
                    <a:pt x="1" y="644"/>
                    <a:pt x="92" y="1069"/>
                    <a:pt x="396" y="1221"/>
                  </a:cubicBezTo>
                  <a:cubicBezTo>
                    <a:pt x="485" y="1265"/>
                    <a:pt x="584" y="1287"/>
                    <a:pt x="683" y="1287"/>
                  </a:cubicBezTo>
                  <a:cubicBezTo>
                    <a:pt x="925" y="1287"/>
                    <a:pt x="1170" y="1163"/>
                    <a:pt x="1277" y="948"/>
                  </a:cubicBezTo>
                  <a:cubicBezTo>
                    <a:pt x="1429" y="644"/>
                    <a:pt x="1308" y="218"/>
                    <a:pt x="1004" y="66"/>
                  </a:cubicBezTo>
                  <a:cubicBezTo>
                    <a:pt x="915" y="22"/>
                    <a:pt x="818" y="1"/>
                    <a:pt x="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183145" y="4460657"/>
              <a:ext cx="113148" cy="102142"/>
            </a:xfrm>
            <a:custGeom>
              <a:avLst/>
              <a:gdLst/>
              <a:ahLst/>
              <a:cxnLst/>
              <a:rect l="l" t="t" r="r" b="b"/>
              <a:pathLst>
                <a:path w="1429" h="1290" extrusionOk="0">
                  <a:moveTo>
                    <a:pt x="715" y="0"/>
                  </a:moveTo>
                  <a:cubicBezTo>
                    <a:pt x="484" y="0"/>
                    <a:pt x="255" y="137"/>
                    <a:pt x="152" y="343"/>
                  </a:cubicBezTo>
                  <a:cubicBezTo>
                    <a:pt x="0" y="647"/>
                    <a:pt x="122" y="1072"/>
                    <a:pt x="426" y="1224"/>
                  </a:cubicBezTo>
                  <a:cubicBezTo>
                    <a:pt x="514" y="1269"/>
                    <a:pt x="611" y="1290"/>
                    <a:pt x="707" y="1290"/>
                  </a:cubicBezTo>
                  <a:cubicBezTo>
                    <a:pt x="940" y="1290"/>
                    <a:pt x="1169" y="1166"/>
                    <a:pt x="1277" y="951"/>
                  </a:cubicBezTo>
                  <a:cubicBezTo>
                    <a:pt x="1429" y="647"/>
                    <a:pt x="1337" y="252"/>
                    <a:pt x="1034" y="100"/>
                  </a:cubicBezTo>
                  <a:cubicBezTo>
                    <a:pt x="936" y="31"/>
                    <a:pt x="825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5"/>
          <p:cNvGrpSpPr/>
          <p:nvPr/>
        </p:nvGrpSpPr>
        <p:grpSpPr>
          <a:xfrm>
            <a:off x="6828079" y="4316784"/>
            <a:ext cx="943509" cy="1095297"/>
            <a:chOff x="6351554" y="4375772"/>
            <a:chExt cx="943509" cy="1095297"/>
          </a:xfrm>
        </p:grpSpPr>
        <p:sp>
          <p:nvSpPr>
            <p:cNvPr id="182" name="Google Shape;182;p5"/>
            <p:cNvSpPr/>
            <p:nvPr/>
          </p:nvSpPr>
          <p:spPr>
            <a:xfrm>
              <a:off x="6353929" y="4375772"/>
              <a:ext cx="941133" cy="1095297"/>
            </a:xfrm>
            <a:custGeom>
              <a:avLst/>
              <a:gdLst/>
              <a:ahLst/>
              <a:cxnLst/>
              <a:rect l="l" t="t" r="r" b="b"/>
              <a:pathLst>
                <a:path w="11886" h="13833" extrusionOk="0">
                  <a:moveTo>
                    <a:pt x="1" y="1"/>
                  </a:moveTo>
                  <a:cubicBezTo>
                    <a:pt x="1" y="1"/>
                    <a:pt x="2586" y="13832"/>
                    <a:pt x="8924" y="13832"/>
                  </a:cubicBezTo>
                  <a:cubicBezTo>
                    <a:pt x="8959" y="13832"/>
                    <a:pt x="8993" y="13832"/>
                    <a:pt x="9028" y="13831"/>
                  </a:cubicBezTo>
                  <a:cubicBezTo>
                    <a:pt x="10639" y="13831"/>
                    <a:pt x="11885" y="12463"/>
                    <a:pt x="11764" y="10883"/>
                  </a:cubicBezTo>
                  <a:cubicBezTo>
                    <a:pt x="11612" y="8299"/>
                    <a:pt x="9697" y="401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51554" y="4375772"/>
              <a:ext cx="907403" cy="1046997"/>
            </a:xfrm>
            <a:custGeom>
              <a:avLst/>
              <a:gdLst/>
              <a:ahLst/>
              <a:cxnLst/>
              <a:rect l="l" t="t" r="r" b="b"/>
              <a:pathLst>
                <a:path w="11460" h="13223" extrusionOk="0">
                  <a:moveTo>
                    <a:pt x="0" y="1"/>
                  </a:moveTo>
                  <a:lnTo>
                    <a:pt x="0" y="92"/>
                  </a:lnTo>
                  <a:lnTo>
                    <a:pt x="1064" y="1369"/>
                  </a:lnTo>
                  <a:lnTo>
                    <a:pt x="304" y="1369"/>
                  </a:lnTo>
                  <a:cubicBezTo>
                    <a:pt x="334" y="1429"/>
                    <a:pt x="334" y="1429"/>
                    <a:pt x="334" y="1460"/>
                  </a:cubicBezTo>
                  <a:lnTo>
                    <a:pt x="1064" y="1460"/>
                  </a:lnTo>
                  <a:lnTo>
                    <a:pt x="1854" y="2433"/>
                  </a:lnTo>
                  <a:lnTo>
                    <a:pt x="486" y="2433"/>
                  </a:lnTo>
                  <a:cubicBezTo>
                    <a:pt x="517" y="2493"/>
                    <a:pt x="517" y="2493"/>
                    <a:pt x="517" y="2524"/>
                  </a:cubicBezTo>
                  <a:lnTo>
                    <a:pt x="1915" y="2524"/>
                  </a:lnTo>
                  <a:lnTo>
                    <a:pt x="2675" y="3436"/>
                  </a:lnTo>
                  <a:lnTo>
                    <a:pt x="821" y="3436"/>
                  </a:lnTo>
                  <a:cubicBezTo>
                    <a:pt x="851" y="3466"/>
                    <a:pt x="851" y="3466"/>
                    <a:pt x="851" y="3496"/>
                  </a:cubicBezTo>
                  <a:lnTo>
                    <a:pt x="2797" y="3496"/>
                  </a:lnTo>
                  <a:lnTo>
                    <a:pt x="3648" y="4530"/>
                  </a:lnTo>
                  <a:lnTo>
                    <a:pt x="1216" y="4530"/>
                  </a:lnTo>
                  <a:cubicBezTo>
                    <a:pt x="1246" y="4560"/>
                    <a:pt x="1246" y="4560"/>
                    <a:pt x="1246" y="4621"/>
                  </a:cubicBezTo>
                  <a:lnTo>
                    <a:pt x="3708" y="4621"/>
                  </a:lnTo>
                  <a:lnTo>
                    <a:pt x="4772" y="5898"/>
                  </a:lnTo>
                  <a:lnTo>
                    <a:pt x="1733" y="5928"/>
                  </a:lnTo>
                  <a:cubicBezTo>
                    <a:pt x="1733" y="5989"/>
                    <a:pt x="1763" y="5989"/>
                    <a:pt x="1763" y="6019"/>
                  </a:cubicBezTo>
                  <a:lnTo>
                    <a:pt x="4863" y="5989"/>
                  </a:lnTo>
                  <a:lnTo>
                    <a:pt x="5927" y="7265"/>
                  </a:lnTo>
                  <a:lnTo>
                    <a:pt x="2310" y="7296"/>
                  </a:lnTo>
                  <a:cubicBezTo>
                    <a:pt x="2310" y="7357"/>
                    <a:pt x="2341" y="7357"/>
                    <a:pt x="2341" y="7387"/>
                  </a:cubicBezTo>
                  <a:lnTo>
                    <a:pt x="5988" y="7357"/>
                  </a:lnTo>
                  <a:lnTo>
                    <a:pt x="7082" y="8724"/>
                  </a:lnTo>
                  <a:lnTo>
                    <a:pt x="2949" y="8755"/>
                  </a:lnTo>
                  <a:cubicBezTo>
                    <a:pt x="2949" y="8785"/>
                    <a:pt x="2979" y="8785"/>
                    <a:pt x="2979" y="8816"/>
                  </a:cubicBezTo>
                  <a:lnTo>
                    <a:pt x="7143" y="8785"/>
                  </a:lnTo>
                  <a:lnTo>
                    <a:pt x="8268" y="10183"/>
                  </a:lnTo>
                  <a:lnTo>
                    <a:pt x="3800" y="10244"/>
                  </a:lnTo>
                  <a:cubicBezTo>
                    <a:pt x="3800" y="10275"/>
                    <a:pt x="3830" y="10275"/>
                    <a:pt x="3830" y="10305"/>
                  </a:cubicBezTo>
                  <a:lnTo>
                    <a:pt x="8298" y="10275"/>
                  </a:lnTo>
                  <a:lnTo>
                    <a:pt x="9210" y="11369"/>
                  </a:lnTo>
                  <a:lnTo>
                    <a:pt x="4620" y="11399"/>
                  </a:lnTo>
                  <a:lnTo>
                    <a:pt x="4711" y="11490"/>
                  </a:lnTo>
                  <a:lnTo>
                    <a:pt x="9301" y="11460"/>
                  </a:lnTo>
                  <a:lnTo>
                    <a:pt x="10335" y="12706"/>
                  </a:lnTo>
                  <a:lnTo>
                    <a:pt x="5988" y="12737"/>
                  </a:lnTo>
                  <a:cubicBezTo>
                    <a:pt x="6018" y="12767"/>
                    <a:pt x="6079" y="12767"/>
                    <a:pt x="6110" y="12828"/>
                  </a:cubicBezTo>
                  <a:lnTo>
                    <a:pt x="10395" y="12767"/>
                  </a:lnTo>
                  <a:lnTo>
                    <a:pt x="10791" y="13223"/>
                  </a:lnTo>
                  <a:cubicBezTo>
                    <a:pt x="10821" y="13223"/>
                    <a:pt x="10821" y="13193"/>
                    <a:pt x="10851" y="13193"/>
                  </a:cubicBezTo>
                  <a:lnTo>
                    <a:pt x="10487" y="12706"/>
                  </a:lnTo>
                  <a:lnTo>
                    <a:pt x="11459" y="9028"/>
                  </a:lnTo>
                  <a:cubicBezTo>
                    <a:pt x="11459" y="8968"/>
                    <a:pt x="11429" y="8937"/>
                    <a:pt x="11429" y="8907"/>
                  </a:cubicBezTo>
                  <a:lnTo>
                    <a:pt x="10426" y="12676"/>
                  </a:lnTo>
                  <a:lnTo>
                    <a:pt x="9453" y="11490"/>
                  </a:lnTo>
                  <a:lnTo>
                    <a:pt x="10730" y="7569"/>
                  </a:lnTo>
                  <a:cubicBezTo>
                    <a:pt x="10730" y="7569"/>
                    <a:pt x="10699" y="7539"/>
                    <a:pt x="10699" y="7509"/>
                  </a:cubicBezTo>
                  <a:lnTo>
                    <a:pt x="9423" y="11399"/>
                  </a:lnTo>
                  <a:lnTo>
                    <a:pt x="8450" y="10244"/>
                  </a:lnTo>
                  <a:lnTo>
                    <a:pt x="9575" y="6019"/>
                  </a:lnTo>
                  <a:lnTo>
                    <a:pt x="9484" y="5928"/>
                  </a:lnTo>
                  <a:lnTo>
                    <a:pt x="8389" y="10153"/>
                  </a:lnTo>
                  <a:lnTo>
                    <a:pt x="7234" y="8755"/>
                  </a:lnTo>
                  <a:lnTo>
                    <a:pt x="8298" y="4773"/>
                  </a:lnTo>
                  <a:lnTo>
                    <a:pt x="8237" y="4682"/>
                  </a:lnTo>
                  <a:lnTo>
                    <a:pt x="7174" y="8633"/>
                  </a:lnTo>
                  <a:lnTo>
                    <a:pt x="6110" y="7357"/>
                  </a:lnTo>
                  <a:lnTo>
                    <a:pt x="7052" y="3770"/>
                  </a:lnTo>
                  <a:cubicBezTo>
                    <a:pt x="7022" y="3770"/>
                    <a:pt x="7022" y="3740"/>
                    <a:pt x="6991" y="3740"/>
                  </a:cubicBezTo>
                  <a:lnTo>
                    <a:pt x="6018" y="7265"/>
                  </a:lnTo>
                  <a:lnTo>
                    <a:pt x="4894" y="5867"/>
                  </a:lnTo>
                  <a:lnTo>
                    <a:pt x="5684" y="2828"/>
                  </a:lnTo>
                  <a:cubicBezTo>
                    <a:pt x="5654" y="2828"/>
                    <a:pt x="5654" y="2797"/>
                    <a:pt x="5623" y="2797"/>
                  </a:cubicBezTo>
                  <a:lnTo>
                    <a:pt x="4803" y="5776"/>
                  </a:lnTo>
                  <a:lnTo>
                    <a:pt x="3830" y="4621"/>
                  </a:lnTo>
                  <a:lnTo>
                    <a:pt x="3860" y="4621"/>
                  </a:lnTo>
                  <a:lnTo>
                    <a:pt x="4499" y="2129"/>
                  </a:lnTo>
                  <a:cubicBezTo>
                    <a:pt x="4468" y="2129"/>
                    <a:pt x="4468" y="2098"/>
                    <a:pt x="4438" y="2098"/>
                  </a:cubicBezTo>
                  <a:lnTo>
                    <a:pt x="3800" y="4530"/>
                  </a:lnTo>
                  <a:lnTo>
                    <a:pt x="3739" y="4530"/>
                  </a:lnTo>
                  <a:lnTo>
                    <a:pt x="2888" y="3466"/>
                  </a:lnTo>
                  <a:lnTo>
                    <a:pt x="3374" y="1581"/>
                  </a:lnTo>
                  <a:cubicBezTo>
                    <a:pt x="3344" y="1581"/>
                    <a:pt x="3344" y="1521"/>
                    <a:pt x="3283" y="1521"/>
                  </a:cubicBezTo>
                  <a:lnTo>
                    <a:pt x="2797" y="3405"/>
                  </a:lnTo>
                  <a:lnTo>
                    <a:pt x="2006" y="2433"/>
                  </a:lnTo>
                  <a:lnTo>
                    <a:pt x="2341" y="1065"/>
                  </a:lnTo>
                  <a:cubicBezTo>
                    <a:pt x="2310" y="1065"/>
                    <a:pt x="2310" y="1034"/>
                    <a:pt x="2280" y="1034"/>
                  </a:cubicBezTo>
                  <a:lnTo>
                    <a:pt x="1915" y="2372"/>
                  </a:lnTo>
                  <a:lnTo>
                    <a:pt x="1155" y="1460"/>
                  </a:lnTo>
                  <a:lnTo>
                    <a:pt x="1398" y="670"/>
                  </a:lnTo>
                  <a:cubicBezTo>
                    <a:pt x="1368" y="670"/>
                    <a:pt x="1368" y="609"/>
                    <a:pt x="1307" y="609"/>
                  </a:cubicBezTo>
                  <a:lnTo>
                    <a:pt x="1125" y="1369"/>
                  </a:lnTo>
                  <a:lnTo>
                    <a:pt x="61" y="62"/>
                  </a:lnTo>
                  <a:cubicBezTo>
                    <a:pt x="31" y="62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5"/>
          <p:cNvGrpSpPr/>
          <p:nvPr/>
        </p:nvGrpSpPr>
        <p:grpSpPr>
          <a:xfrm>
            <a:off x="3959249" y="4192270"/>
            <a:ext cx="1371881" cy="1344318"/>
            <a:chOff x="3371949" y="4255495"/>
            <a:chExt cx="1371881" cy="1344318"/>
          </a:xfrm>
        </p:grpSpPr>
        <p:sp>
          <p:nvSpPr>
            <p:cNvPr id="185" name="Google Shape;185;p5"/>
            <p:cNvSpPr/>
            <p:nvPr/>
          </p:nvSpPr>
          <p:spPr>
            <a:xfrm>
              <a:off x="3788286" y="4255495"/>
              <a:ext cx="955544" cy="1344318"/>
            </a:xfrm>
            <a:custGeom>
              <a:avLst/>
              <a:gdLst/>
              <a:ahLst/>
              <a:cxnLst/>
              <a:rect l="l" t="t" r="r" b="b"/>
              <a:pathLst>
                <a:path w="12068" h="16978" extrusionOk="0">
                  <a:moveTo>
                    <a:pt x="3891" y="0"/>
                  </a:moveTo>
                  <a:cubicBezTo>
                    <a:pt x="1" y="9727"/>
                    <a:pt x="1703" y="14134"/>
                    <a:pt x="3435" y="16049"/>
                  </a:cubicBezTo>
                  <a:cubicBezTo>
                    <a:pt x="3988" y="16665"/>
                    <a:pt x="4746" y="16977"/>
                    <a:pt x="5514" y="16977"/>
                  </a:cubicBezTo>
                  <a:cubicBezTo>
                    <a:pt x="6223" y="16977"/>
                    <a:pt x="6939" y="16711"/>
                    <a:pt x="7508" y="16171"/>
                  </a:cubicBezTo>
                  <a:cubicBezTo>
                    <a:pt x="12068" y="11642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911018" y="4255495"/>
              <a:ext cx="572946" cy="1342972"/>
            </a:xfrm>
            <a:custGeom>
              <a:avLst/>
              <a:gdLst/>
              <a:ahLst/>
              <a:cxnLst/>
              <a:rect l="l" t="t" r="r" b="b"/>
              <a:pathLst>
                <a:path w="7236" h="16961" extrusionOk="0">
                  <a:moveTo>
                    <a:pt x="2341" y="0"/>
                  </a:moveTo>
                  <a:cubicBezTo>
                    <a:pt x="2341" y="61"/>
                    <a:pt x="2311" y="61"/>
                    <a:pt x="2311" y="91"/>
                  </a:cubicBezTo>
                  <a:lnTo>
                    <a:pt x="2493" y="1793"/>
                  </a:lnTo>
                  <a:lnTo>
                    <a:pt x="1825" y="1429"/>
                  </a:lnTo>
                  <a:cubicBezTo>
                    <a:pt x="1825" y="1459"/>
                    <a:pt x="1825" y="1459"/>
                    <a:pt x="1764" y="1490"/>
                  </a:cubicBezTo>
                  <a:lnTo>
                    <a:pt x="2493" y="1915"/>
                  </a:lnTo>
                  <a:lnTo>
                    <a:pt x="2645" y="3100"/>
                  </a:lnTo>
                  <a:lnTo>
                    <a:pt x="1460" y="2401"/>
                  </a:lnTo>
                  <a:cubicBezTo>
                    <a:pt x="1460" y="2432"/>
                    <a:pt x="1460" y="2432"/>
                    <a:pt x="1429" y="2493"/>
                  </a:cubicBezTo>
                  <a:lnTo>
                    <a:pt x="2645" y="3161"/>
                  </a:lnTo>
                  <a:lnTo>
                    <a:pt x="2797" y="4377"/>
                  </a:lnTo>
                  <a:lnTo>
                    <a:pt x="1126" y="3435"/>
                  </a:lnTo>
                  <a:cubicBezTo>
                    <a:pt x="1126" y="3465"/>
                    <a:pt x="1126" y="3465"/>
                    <a:pt x="1095" y="3496"/>
                  </a:cubicBezTo>
                  <a:lnTo>
                    <a:pt x="2797" y="4499"/>
                  </a:lnTo>
                  <a:lnTo>
                    <a:pt x="2949" y="5866"/>
                  </a:lnTo>
                  <a:lnTo>
                    <a:pt x="791" y="4651"/>
                  </a:lnTo>
                  <a:cubicBezTo>
                    <a:pt x="791" y="4681"/>
                    <a:pt x="791" y="4681"/>
                    <a:pt x="761" y="4711"/>
                  </a:cubicBezTo>
                  <a:lnTo>
                    <a:pt x="2949" y="5988"/>
                  </a:lnTo>
                  <a:lnTo>
                    <a:pt x="3132" y="7508"/>
                  </a:lnTo>
                  <a:lnTo>
                    <a:pt x="457" y="5988"/>
                  </a:lnTo>
                  <a:lnTo>
                    <a:pt x="457" y="6049"/>
                  </a:lnTo>
                  <a:lnTo>
                    <a:pt x="3192" y="7599"/>
                  </a:lnTo>
                  <a:lnTo>
                    <a:pt x="3375" y="9392"/>
                  </a:lnTo>
                  <a:lnTo>
                    <a:pt x="3375" y="9392"/>
                  </a:lnTo>
                  <a:lnTo>
                    <a:pt x="183" y="7569"/>
                  </a:lnTo>
                  <a:lnTo>
                    <a:pt x="183" y="7660"/>
                  </a:lnTo>
                  <a:lnTo>
                    <a:pt x="3405" y="9484"/>
                  </a:lnTo>
                  <a:lnTo>
                    <a:pt x="3588" y="11155"/>
                  </a:lnTo>
                  <a:lnTo>
                    <a:pt x="31" y="9119"/>
                  </a:lnTo>
                  <a:lnTo>
                    <a:pt x="31" y="9210"/>
                  </a:lnTo>
                  <a:lnTo>
                    <a:pt x="3588" y="11216"/>
                  </a:lnTo>
                  <a:lnTo>
                    <a:pt x="3800" y="13009"/>
                  </a:lnTo>
                  <a:lnTo>
                    <a:pt x="1" y="10882"/>
                  </a:lnTo>
                  <a:lnTo>
                    <a:pt x="1" y="10943"/>
                  </a:lnTo>
                  <a:lnTo>
                    <a:pt x="3800" y="13101"/>
                  </a:lnTo>
                  <a:lnTo>
                    <a:pt x="3952" y="14590"/>
                  </a:lnTo>
                  <a:lnTo>
                    <a:pt x="214" y="12766"/>
                  </a:lnTo>
                  <a:lnTo>
                    <a:pt x="214" y="12766"/>
                  </a:lnTo>
                  <a:cubicBezTo>
                    <a:pt x="214" y="12797"/>
                    <a:pt x="214" y="12857"/>
                    <a:pt x="244" y="12888"/>
                  </a:cubicBezTo>
                  <a:lnTo>
                    <a:pt x="3952" y="14712"/>
                  </a:lnTo>
                  <a:lnTo>
                    <a:pt x="4135" y="16231"/>
                  </a:lnTo>
                  <a:lnTo>
                    <a:pt x="4135" y="16231"/>
                  </a:lnTo>
                  <a:lnTo>
                    <a:pt x="761" y="14316"/>
                  </a:lnTo>
                  <a:lnTo>
                    <a:pt x="761" y="14316"/>
                  </a:lnTo>
                  <a:cubicBezTo>
                    <a:pt x="761" y="14377"/>
                    <a:pt x="791" y="14408"/>
                    <a:pt x="791" y="14438"/>
                  </a:cubicBezTo>
                  <a:lnTo>
                    <a:pt x="4135" y="16353"/>
                  </a:lnTo>
                  <a:lnTo>
                    <a:pt x="4195" y="16961"/>
                  </a:lnTo>
                  <a:lnTo>
                    <a:pt x="4287" y="16961"/>
                  </a:lnTo>
                  <a:lnTo>
                    <a:pt x="4195" y="16383"/>
                  </a:lnTo>
                  <a:lnTo>
                    <a:pt x="7235" y="13313"/>
                  </a:lnTo>
                  <a:lnTo>
                    <a:pt x="7235" y="13192"/>
                  </a:lnTo>
                  <a:lnTo>
                    <a:pt x="4195" y="16262"/>
                  </a:lnTo>
                  <a:lnTo>
                    <a:pt x="4013" y="14681"/>
                  </a:lnTo>
                  <a:lnTo>
                    <a:pt x="7235" y="11398"/>
                  </a:lnTo>
                  <a:lnTo>
                    <a:pt x="7235" y="11277"/>
                  </a:lnTo>
                  <a:lnTo>
                    <a:pt x="4013" y="14560"/>
                  </a:lnTo>
                  <a:lnTo>
                    <a:pt x="3861" y="13101"/>
                  </a:lnTo>
                  <a:lnTo>
                    <a:pt x="7022" y="9909"/>
                  </a:lnTo>
                  <a:cubicBezTo>
                    <a:pt x="7022" y="9879"/>
                    <a:pt x="7022" y="9848"/>
                    <a:pt x="6992" y="9848"/>
                  </a:cubicBezTo>
                  <a:lnTo>
                    <a:pt x="3831" y="13040"/>
                  </a:lnTo>
                  <a:lnTo>
                    <a:pt x="3648" y="11246"/>
                  </a:lnTo>
                  <a:lnTo>
                    <a:pt x="6566" y="8298"/>
                  </a:lnTo>
                  <a:cubicBezTo>
                    <a:pt x="6566" y="8237"/>
                    <a:pt x="6566" y="8237"/>
                    <a:pt x="6536" y="8207"/>
                  </a:cubicBezTo>
                  <a:lnTo>
                    <a:pt x="3648" y="11125"/>
                  </a:lnTo>
                  <a:lnTo>
                    <a:pt x="3436" y="9392"/>
                  </a:lnTo>
                  <a:lnTo>
                    <a:pt x="6019" y="6809"/>
                  </a:lnTo>
                  <a:cubicBezTo>
                    <a:pt x="6019" y="6778"/>
                    <a:pt x="5989" y="6778"/>
                    <a:pt x="5989" y="6718"/>
                  </a:cubicBezTo>
                  <a:lnTo>
                    <a:pt x="3436" y="9301"/>
                  </a:lnTo>
                  <a:lnTo>
                    <a:pt x="3253" y="7629"/>
                  </a:lnTo>
                  <a:lnTo>
                    <a:pt x="5411" y="5441"/>
                  </a:lnTo>
                  <a:cubicBezTo>
                    <a:pt x="5411" y="5411"/>
                    <a:pt x="5381" y="5411"/>
                    <a:pt x="5381" y="5350"/>
                  </a:cubicBezTo>
                  <a:lnTo>
                    <a:pt x="3223" y="7538"/>
                  </a:lnTo>
                  <a:lnTo>
                    <a:pt x="3040" y="5897"/>
                  </a:lnTo>
                  <a:lnTo>
                    <a:pt x="4773" y="4134"/>
                  </a:lnTo>
                  <a:cubicBezTo>
                    <a:pt x="4773" y="4104"/>
                    <a:pt x="4743" y="4104"/>
                    <a:pt x="4743" y="4073"/>
                  </a:cubicBezTo>
                  <a:lnTo>
                    <a:pt x="3040" y="5806"/>
                  </a:lnTo>
                  <a:lnTo>
                    <a:pt x="2888" y="4499"/>
                  </a:lnTo>
                  <a:lnTo>
                    <a:pt x="4256" y="3131"/>
                  </a:lnTo>
                  <a:cubicBezTo>
                    <a:pt x="4256" y="3070"/>
                    <a:pt x="4195" y="3070"/>
                    <a:pt x="4195" y="3040"/>
                  </a:cubicBezTo>
                  <a:lnTo>
                    <a:pt x="2888" y="4377"/>
                  </a:lnTo>
                  <a:lnTo>
                    <a:pt x="2736" y="3192"/>
                  </a:lnTo>
                  <a:lnTo>
                    <a:pt x="3709" y="2219"/>
                  </a:lnTo>
                  <a:cubicBezTo>
                    <a:pt x="3709" y="2158"/>
                    <a:pt x="3679" y="2158"/>
                    <a:pt x="3679" y="2128"/>
                  </a:cubicBezTo>
                  <a:lnTo>
                    <a:pt x="2736" y="3070"/>
                  </a:lnTo>
                  <a:lnTo>
                    <a:pt x="2585" y="1824"/>
                  </a:lnTo>
                  <a:lnTo>
                    <a:pt x="3162" y="1277"/>
                  </a:lnTo>
                  <a:cubicBezTo>
                    <a:pt x="3162" y="1216"/>
                    <a:pt x="3101" y="1216"/>
                    <a:pt x="3101" y="1186"/>
                  </a:cubicBezTo>
                  <a:lnTo>
                    <a:pt x="2585" y="1733"/>
                  </a:lnTo>
                  <a:lnTo>
                    <a:pt x="2402" y="91"/>
                  </a:lnTo>
                  <a:cubicBezTo>
                    <a:pt x="2341" y="31"/>
                    <a:pt x="2341" y="0"/>
                    <a:pt x="2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371949" y="4578002"/>
              <a:ext cx="815950" cy="927435"/>
            </a:xfrm>
            <a:custGeom>
              <a:avLst/>
              <a:gdLst/>
              <a:ahLst/>
              <a:cxnLst/>
              <a:rect l="l" t="t" r="r" b="b"/>
              <a:pathLst>
                <a:path w="10305" h="11713" extrusionOk="0">
                  <a:moveTo>
                    <a:pt x="0" y="0"/>
                  </a:moveTo>
                  <a:lnTo>
                    <a:pt x="0" y="0"/>
                  </a:lnTo>
                  <a:cubicBezTo>
                    <a:pt x="912" y="8450"/>
                    <a:pt x="3830" y="10912"/>
                    <a:pt x="5806" y="11581"/>
                  </a:cubicBezTo>
                  <a:cubicBezTo>
                    <a:pt x="6061" y="11670"/>
                    <a:pt x="6322" y="11713"/>
                    <a:pt x="6578" y="11713"/>
                  </a:cubicBezTo>
                  <a:cubicBezTo>
                    <a:pt x="7542" y="11713"/>
                    <a:pt x="8442" y="11113"/>
                    <a:pt x="8754" y="10152"/>
                  </a:cubicBezTo>
                  <a:cubicBezTo>
                    <a:pt x="10304" y="516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371949" y="4575548"/>
              <a:ext cx="683561" cy="907403"/>
            </a:xfrm>
            <a:custGeom>
              <a:avLst/>
              <a:gdLst/>
              <a:ahLst/>
              <a:cxnLst/>
              <a:rect l="l" t="t" r="r" b="b"/>
              <a:pathLst>
                <a:path w="8633" h="11460" extrusionOk="0">
                  <a:moveTo>
                    <a:pt x="0" y="1"/>
                  </a:moveTo>
                  <a:lnTo>
                    <a:pt x="0" y="62"/>
                  </a:lnTo>
                  <a:lnTo>
                    <a:pt x="791" y="1217"/>
                  </a:lnTo>
                  <a:lnTo>
                    <a:pt x="152" y="1217"/>
                  </a:lnTo>
                  <a:lnTo>
                    <a:pt x="152" y="1277"/>
                  </a:lnTo>
                  <a:lnTo>
                    <a:pt x="851" y="1277"/>
                  </a:lnTo>
                  <a:lnTo>
                    <a:pt x="1368" y="2098"/>
                  </a:lnTo>
                  <a:lnTo>
                    <a:pt x="274" y="2037"/>
                  </a:lnTo>
                  <a:lnTo>
                    <a:pt x="274" y="2128"/>
                  </a:lnTo>
                  <a:lnTo>
                    <a:pt x="1398" y="2159"/>
                  </a:lnTo>
                  <a:lnTo>
                    <a:pt x="1976" y="3010"/>
                  </a:lnTo>
                  <a:lnTo>
                    <a:pt x="1976" y="3010"/>
                  </a:lnTo>
                  <a:lnTo>
                    <a:pt x="426" y="2949"/>
                  </a:lnTo>
                  <a:lnTo>
                    <a:pt x="426" y="3040"/>
                  </a:lnTo>
                  <a:lnTo>
                    <a:pt x="2006" y="3071"/>
                  </a:lnTo>
                  <a:lnTo>
                    <a:pt x="2675" y="3983"/>
                  </a:lnTo>
                  <a:lnTo>
                    <a:pt x="2675" y="3983"/>
                  </a:lnTo>
                  <a:lnTo>
                    <a:pt x="639" y="3952"/>
                  </a:lnTo>
                  <a:lnTo>
                    <a:pt x="639" y="4013"/>
                  </a:lnTo>
                  <a:lnTo>
                    <a:pt x="2705" y="4043"/>
                  </a:lnTo>
                  <a:lnTo>
                    <a:pt x="3405" y="5077"/>
                  </a:lnTo>
                  <a:lnTo>
                    <a:pt x="912" y="5046"/>
                  </a:lnTo>
                  <a:lnTo>
                    <a:pt x="912" y="5107"/>
                  </a:lnTo>
                  <a:lnTo>
                    <a:pt x="3465" y="5168"/>
                  </a:lnTo>
                  <a:lnTo>
                    <a:pt x="4286" y="6323"/>
                  </a:lnTo>
                  <a:lnTo>
                    <a:pt x="4286" y="6323"/>
                  </a:lnTo>
                  <a:lnTo>
                    <a:pt x="1338" y="6262"/>
                  </a:lnTo>
                  <a:lnTo>
                    <a:pt x="1338" y="6262"/>
                  </a:lnTo>
                  <a:cubicBezTo>
                    <a:pt x="1338" y="6293"/>
                    <a:pt x="1338" y="6293"/>
                    <a:pt x="1368" y="6323"/>
                  </a:cubicBezTo>
                  <a:lnTo>
                    <a:pt x="4377" y="6414"/>
                  </a:lnTo>
                  <a:lnTo>
                    <a:pt x="5137" y="7508"/>
                  </a:lnTo>
                  <a:lnTo>
                    <a:pt x="1824" y="7448"/>
                  </a:lnTo>
                  <a:lnTo>
                    <a:pt x="1824" y="7448"/>
                  </a:lnTo>
                  <a:cubicBezTo>
                    <a:pt x="1824" y="7478"/>
                    <a:pt x="1854" y="7478"/>
                    <a:pt x="1854" y="7508"/>
                  </a:cubicBezTo>
                  <a:lnTo>
                    <a:pt x="5198" y="7600"/>
                  </a:lnTo>
                  <a:lnTo>
                    <a:pt x="6049" y="8815"/>
                  </a:lnTo>
                  <a:lnTo>
                    <a:pt x="2493" y="8724"/>
                  </a:lnTo>
                  <a:lnTo>
                    <a:pt x="2493" y="8724"/>
                  </a:lnTo>
                  <a:cubicBezTo>
                    <a:pt x="2493" y="8755"/>
                    <a:pt x="2553" y="8755"/>
                    <a:pt x="2553" y="8815"/>
                  </a:cubicBezTo>
                  <a:lnTo>
                    <a:pt x="6079" y="8876"/>
                  </a:lnTo>
                  <a:lnTo>
                    <a:pt x="6748" y="9879"/>
                  </a:lnTo>
                  <a:lnTo>
                    <a:pt x="3405" y="9970"/>
                  </a:lnTo>
                  <a:cubicBezTo>
                    <a:pt x="3405" y="10031"/>
                    <a:pt x="3465" y="10031"/>
                    <a:pt x="3465" y="10062"/>
                  </a:cubicBezTo>
                  <a:lnTo>
                    <a:pt x="6809" y="9940"/>
                  </a:lnTo>
                  <a:lnTo>
                    <a:pt x="7508" y="10974"/>
                  </a:lnTo>
                  <a:lnTo>
                    <a:pt x="4377" y="10882"/>
                  </a:lnTo>
                  <a:lnTo>
                    <a:pt x="4377" y="10882"/>
                  </a:lnTo>
                  <a:cubicBezTo>
                    <a:pt x="4408" y="10943"/>
                    <a:pt x="4438" y="10943"/>
                    <a:pt x="4438" y="10974"/>
                  </a:cubicBezTo>
                  <a:lnTo>
                    <a:pt x="7569" y="11034"/>
                  </a:lnTo>
                  <a:lnTo>
                    <a:pt x="7873" y="11460"/>
                  </a:lnTo>
                  <a:lnTo>
                    <a:pt x="7903" y="11429"/>
                  </a:lnTo>
                  <a:lnTo>
                    <a:pt x="7630" y="11034"/>
                  </a:lnTo>
                  <a:lnTo>
                    <a:pt x="8633" y="7691"/>
                  </a:lnTo>
                  <a:cubicBezTo>
                    <a:pt x="8633" y="7660"/>
                    <a:pt x="8572" y="7630"/>
                    <a:pt x="8572" y="7600"/>
                  </a:cubicBezTo>
                  <a:lnTo>
                    <a:pt x="7599" y="10974"/>
                  </a:lnTo>
                  <a:lnTo>
                    <a:pt x="6839" y="9910"/>
                  </a:lnTo>
                  <a:lnTo>
                    <a:pt x="7903" y="6323"/>
                  </a:lnTo>
                  <a:cubicBezTo>
                    <a:pt x="7903" y="6293"/>
                    <a:pt x="7873" y="6293"/>
                    <a:pt x="7873" y="6262"/>
                  </a:cubicBezTo>
                  <a:lnTo>
                    <a:pt x="6809" y="9819"/>
                  </a:lnTo>
                  <a:lnTo>
                    <a:pt x="6140" y="8876"/>
                  </a:lnTo>
                  <a:lnTo>
                    <a:pt x="7174" y="5381"/>
                  </a:lnTo>
                  <a:lnTo>
                    <a:pt x="7143" y="5350"/>
                  </a:lnTo>
                  <a:lnTo>
                    <a:pt x="6110" y="8815"/>
                  </a:lnTo>
                  <a:lnTo>
                    <a:pt x="5289" y="7630"/>
                  </a:lnTo>
                  <a:lnTo>
                    <a:pt x="6231" y="4408"/>
                  </a:lnTo>
                  <a:lnTo>
                    <a:pt x="6201" y="4347"/>
                  </a:lnTo>
                  <a:lnTo>
                    <a:pt x="5228" y="7539"/>
                  </a:lnTo>
                  <a:lnTo>
                    <a:pt x="4438" y="6384"/>
                  </a:lnTo>
                  <a:lnTo>
                    <a:pt x="5289" y="3527"/>
                  </a:lnTo>
                  <a:lnTo>
                    <a:pt x="5228" y="3496"/>
                  </a:lnTo>
                  <a:lnTo>
                    <a:pt x="4408" y="6293"/>
                  </a:lnTo>
                  <a:lnTo>
                    <a:pt x="3648" y="5198"/>
                  </a:lnTo>
                  <a:lnTo>
                    <a:pt x="4377" y="2797"/>
                  </a:lnTo>
                  <a:lnTo>
                    <a:pt x="4316" y="2767"/>
                  </a:lnTo>
                  <a:lnTo>
                    <a:pt x="3648" y="5107"/>
                  </a:lnTo>
                  <a:lnTo>
                    <a:pt x="2888" y="4013"/>
                  </a:lnTo>
                  <a:lnTo>
                    <a:pt x="3465" y="2128"/>
                  </a:lnTo>
                  <a:lnTo>
                    <a:pt x="3405" y="2068"/>
                  </a:lnTo>
                  <a:lnTo>
                    <a:pt x="2857" y="3983"/>
                  </a:lnTo>
                  <a:lnTo>
                    <a:pt x="2250" y="3101"/>
                  </a:lnTo>
                  <a:lnTo>
                    <a:pt x="2705" y="1612"/>
                  </a:lnTo>
                  <a:lnTo>
                    <a:pt x="2645" y="1581"/>
                  </a:lnTo>
                  <a:lnTo>
                    <a:pt x="2250" y="3040"/>
                  </a:lnTo>
                  <a:lnTo>
                    <a:pt x="1702" y="2220"/>
                  </a:lnTo>
                  <a:lnTo>
                    <a:pt x="2006" y="1156"/>
                  </a:lnTo>
                  <a:lnTo>
                    <a:pt x="1976" y="1125"/>
                  </a:lnTo>
                  <a:lnTo>
                    <a:pt x="1672" y="2189"/>
                  </a:lnTo>
                  <a:lnTo>
                    <a:pt x="1094" y="1369"/>
                  </a:lnTo>
                  <a:lnTo>
                    <a:pt x="1064" y="609"/>
                  </a:lnTo>
                  <a:lnTo>
                    <a:pt x="1034" y="578"/>
                  </a:lnTo>
                  <a:lnTo>
                    <a:pt x="821" y="1125"/>
                  </a:lnTo>
                  <a:lnTo>
                    <a:pt x="61" y="31"/>
                  </a:lnTo>
                  <a:cubicBezTo>
                    <a:pt x="3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5"/>
          <p:cNvGrpSpPr/>
          <p:nvPr/>
        </p:nvGrpSpPr>
        <p:grpSpPr>
          <a:xfrm rot="2962543" flipH="1">
            <a:off x="1192568" y="4021000"/>
            <a:ext cx="404375" cy="175226"/>
            <a:chOff x="1460980" y="4009635"/>
            <a:chExt cx="404372" cy="175225"/>
          </a:xfrm>
        </p:grpSpPr>
        <p:sp>
          <p:nvSpPr>
            <p:cNvPr id="190" name="Google Shape;190;p5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1" name="Google Shape;191;p5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" name="Google Shape;197;p5"/>
          <p:cNvSpPr/>
          <p:nvPr/>
        </p:nvSpPr>
        <p:spPr>
          <a:xfrm rot="10800000">
            <a:off x="-547412" y="-253185"/>
            <a:ext cx="1578849" cy="1270918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5"/>
          <p:cNvGrpSpPr/>
          <p:nvPr/>
        </p:nvGrpSpPr>
        <p:grpSpPr>
          <a:xfrm rot="10800000">
            <a:off x="8013398" y="-196299"/>
            <a:ext cx="1436968" cy="1471580"/>
            <a:chOff x="0" y="3636926"/>
            <a:chExt cx="1436968" cy="1471580"/>
          </a:xfrm>
        </p:grpSpPr>
        <p:sp>
          <p:nvSpPr>
            <p:cNvPr id="199" name="Google Shape;199;p5"/>
            <p:cNvSpPr/>
            <p:nvPr/>
          </p:nvSpPr>
          <p:spPr>
            <a:xfrm>
              <a:off x="0" y="3636926"/>
              <a:ext cx="1104799" cy="1290872"/>
            </a:xfrm>
            <a:custGeom>
              <a:avLst/>
              <a:gdLst/>
              <a:ahLst/>
              <a:cxnLst/>
              <a:rect l="l" t="t" r="r" b="b"/>
              <a:pathLst>
                <a:path w="13953" h="16303" extrusionOk="0">
                  <a:moveTo>
                    <a:pt x="13952" y="0"/>
                  </a:moveTo>
                  <a:cubicBezTo>
                    <a:pt x="13952" y="1"/>
                    <a:pt x="1" y="7417"/>
                    <a:pt x="2250" y="14195"/>
                  </a:cubicBezTo>
                  <a:cubicBezTo>
                    <a:pt x="2679" y="15483"/>
                    <a:pt x="3932" y="16303"/>
                    <a:pt x="5230" y="16303"/>
                  </a:cubicBezTo>
                  <a:cubicBezTo>
                    <a:pt x="5586" y="16303"/>
                    <a:pt x="5946" y="16241"/>
                    <a:pt x="6293" y="16110"/>
                  </a:cubicBezTo>
                  <a:cubicBezTo>
                    <a:pt x="8998" y="15077"/>
                    <a:pt x="12919" y="11581"/>
                    <a:pt x="13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92570" y="3636926"/>
              <a:ext cx="914608" cy="1244314"/>
            </a:xfrm>
            <a:custGeom>
              <a:avLst/>
              <a:gdLst/>
              <a:ahLst/>
              <a:cxnLst/>
              <a:rect l="l" t="t" r="r" b="b"/>
              <a:pathLst>
                <a:path w="11551" h="15715" extrusionOk="0">
                  <a:moveTo>
                    <a:pt x="11551" y="0"/>
                  </a:moveTo>
                  <a:cubicBezTo>
                    <a:pt x="11551" y="0"/>
                    <a:pt x="11520" y="0"/>
                    <a:pt x="11460" y="31"/>
                  </a:cubicBezTo>
                  <a:lnTo>
                    <a:pt x="10457" y="1551"/>
                  </a:lnTo>
                  <a:lnTo>
                    <a:pt x="10183" y="760"/>
                  </a:lnTo>
                  <a:cubicBezTo>
                    <a:pt x="10153" y="760"/>
                    <a:pt x="10153" y="791"/>
                    <a:pt x="10092" y="791"/>
                  </a:cubicBezTo>
                  <a:lnTo>
                    <a:pt x="10365" y="1551"/>
                  </a:lnTo>
                  <a:lnTo>
                    <a:pt x="9606" y="2736"/>
                  </a:lnTo>
                  <a:lnTo>
                    <a:pt x="9150" y="1277"/>
                  </a:lnTo>
                  <a:cubicBezTo>
                    <a:pt x="9119" y="1277"/>
                    <a:pt x="9119" y="1307"/>
                    <a:pt x="9058" y="1307"/>
                  </a:cubicBezTo>
                  <a:lnTo>
                    <a:pt x="9514" y="2797"/>
                  </a:lnTo>
                  <a:lnTo>
                    <a:pt x="8815" y="3891"/>
                  </a:lnTo>
                  <a:lnTo>
                    <a:pt x="8147" y="1915"/>
                  </a:lnTo>
                  <a:cubicBezTo>
                    <a:pt x="8116" y="1915"/>
                    <a:pt x="8116" y="1976"/>
                    <a:pt x="8086" y="1976"/>
                  </a:cubicBezTo>
                  <a:lnTo>
                    <a:pt x="8724" y="4013"/>
                  </a:lnTo>
                  <a:lnTo>
                    <a:pt x="7934" y="5229"/>
                  </a:lnTo>
                  <a:lnTo>
                    <a:pt x="7083" y="2645"/>
                  </a:lnTo>
                  <a:cubicBezTo>
                    <a:pt x="7052" y="2645"/>
                    <a:pt x="7052" y="2675"/>
                    <a:pt x="7022" y="2675"/>
                  </a:cubicBezTo>
                  <a:lnTo>
                    <a:pt x="7843" y="5320"/>
                  </a:lnTo>
                  <a:lnTo>
                    <a:pt x="6840" y="6870"/>
                  </a:lnTo>
                  <a:lnTo>
                    <a:pt x="5806" y="3648"/>
                  </a:lnTo>
                  <a:lnTo>
                    <a:pt x="5715" y="3709"/>
                  </a:lnTo>
                  <a:lnTo>
                    <a:pt x="6779" y="6991"/>
                  </a:lnTo>
                  <a:lnTo>
                    <a:pt x="6840" y="6991"/>
                  </a:lnTo>
                  <a:lnTo>
                    <a:pt x="5806" y="8542"/>
                  </a:lnTo>
                  <a:lnTo>
                    <a:pt x="4590" y="4712"/>
                  </a:lnTo>
                  <a:lnTo>
                    <a:pt x="4499" y="4773"/>
                  </a:lnTo>
                  <a:lnTo>
                    <a:pt x="5776" y="8663"/>
                  </a:lnTo>
                  <a:lnTo>
                    <a:pt x="4712" y="10274"/>
                  </a:lnTo>
                  <a:lnTo>
                    <a:pt x="3314" y="5928"/>
                  </a:lnTo>
                  <a:lnTo>
                    <a:pt x="3222" y="5988"/>
                  </a:lnTo>
                  <a:lnTo>
                    <a:pt x="4621" y="10396"/>
                  </a:lnTo>
                  <a:lnTo>
                    <a:pt x="3526" y="12068"/>
                  </a:lnTo>
                  <a:lnTo>
                    <a:pt x="2007" y="7326"/>
                  </a:lnTo>
                  <a:lnTo>
                    <a:pt x="1946" y="7387"/>
                  </a:lnTo>
                  <a:lnTo>
                    <a:pt x="3466" y="12159"/>
                  </a:lnTo>
                  <a:lnTo>
                    <a:pt x="2584" y="13466"/>
                  </a:lnTo>
                  <a:lnTo>
                    <a:pt x="1034" y="8602"/>
                  </a:lnTo>
                  <a:cubicBezTo>
                    <a:pt x="973" y="8602"/>
                    <a:pt x="973" y="8663"/>
                    <a:pt x="943" y="8694"/>
                  </a:cubicBezTo>
                  <a:lnTo>
                    <a:pt x="2493" y="13557"/>
                  </a:lnTo>
                  <a:lnTo>
                    <a:pt x="1520" y="15077"/>
                  </a:lnTo>
                  <a:lnTo>
                    <a:pt x="31" y="10487"/>
                  </a:lnTo>
                  <a:cubicBezTo>
                    <a:pt x="31" y="10517"/>
                    <a:pt x="1" y="10548"/>
                    <a:pt x="1" y="10578"/>
                  </a:cubicBezTo>
                  <a:lnTo>
                    <a:pt x="1429" y="15137"/>
                  </a:lnTo>
                  <a:lnTo>
                    <a:pt x="1095" y="15685"/>
                  </a:lnTo>
                  <a:cubicBezTo>
                    <a:pt x="1125" y="15685"/>
                    <a:pt x="1125" y="15715"/>
                    <a:pt x="1186" y="15715"/>
                  </a:cubicBezTo>
                  <a:lnTo>
                    <a:pt x="1551" y="15137"/>
                  </a:lnTo>
                  <a:lnTo>
                    <a:pt x="5806" y="14955"/>
                  </a:lnTo>
                  <a:cubicBezTo>
                    <a:pt x="5836" y="14955"/>
                    <a:pt x="5897" y="14925"/>
                    <a:pt x="5928" y="14894"/>
                  </a:cubicBezTo>
                  <a:lnTo>
                    <a:pt x="5928" y="14894"/>
                  </a:lnTo>
                  <a:lnTo>
                    <a:pt x="1642" y="15077"/>
                  </a:lnTo>
                  <a:lnTo>
                    <a:pt x="2584" y="13618"/>
                  </a:lnTo>
                  <a:lnTo>
                    <a:pt x="7144" y="13678"/>
                  </a:lnTo>
                  <a:cubicBezTo>
                    <a:pt x="7174" y="13678"/>
                    <a:pt x="7174" y="13618"/>
                    <a:pt x="7204" y="13587"/>
                  </a:cubicBezTo>
                  <a:lnTo>
                    <a:pt x="2615" y="13557"/>
                  </a:lnTo>
                  <a:lnTo>
                    <a:pt x="3526" y="12159"/>
                  </a:lnTo>
                  <a:lnTo>
                    <a:pt x="8390" y="11916"/>
                  </a:lnTo>
                  <a:cubicBezTo>
                    <a:pt x="8390" y="11916"/>
                    <a:pt x="8420" y="11885"/>
                    <a:pt x="8420" y="11855"/>
                  </a:cubicBezTo>
                  <a:lnTo>
                    <a:pt x="8420" y="11855"/>
                  </a:lnTo>
                  <a:lnTo>
                    <a:pt x="3618" y="12068"/>
                  </a:lnTo>
                  <a:lnTo>
                    <a:pt x="4712" y="10396"/>
                  </a:lnTo>
                  <a:lnTo>
                    <a:pt x="9271" y="10213"/>
                  </a:lnTo>
                  <a:cubicBezTo>
                    <a:pt x="9271" y="10213"/>
                    <a:pt x="9302" y="10183"/>
                    <a:pt x="9302" y="10122"/>
                  </a:cubicBezTo>
                  <a:lnTo>
                    <a:pt x="9302" y="10122"/>
                  </a:lnTo>
                  <a:lnTo>
                    <a:pt x="4742" y="10335"/>
                  </a:lnTo>
                  <a:lnTo>
                    <a:pt x="5776" y="8754"/>
                  </a:lnTo>
                  <a:lnTo>
                    <a:pt x="9879" y="8572"/>
                  </a:lnTo>
                  <a:cubicBezTo>
                    <a:pt x="9879" y="8572"/>
                    <a:pt x="9910" y="8542"/>
                    <a:pt x="9910" y="8511"/>
                  </a:cubicBezTo>
                  <a:lnTo>
                    <a:pt x="9910" y="8511"/>
                  </a:lnTo>
                  <a:lnTo>
                    <a:pt x="5836" y="8694"/>
                  </a:lnTo>
                  <a:lnTo>
                    <a:pt x="6961" y="7022"/>
                  </a:lnTo>
                  <a:lnTo>
                    <a:pt x="10396" y="6870"/>
                  </a:lnTo>
                  <a:cubicBezTo>
                    <a:pt x="10457" y="6870"/>
                    <a:pt x="10457" y="6839"/>
                    <a:pt x="10457" y="6779"/>
                  </a:cubicBezTo>
                  <a:lnTo>
                    <a:pt x="10457" y="6779"/>
                  </a:lnTo>
                  <a:lnTo>
                    <a:pt x="6992" y="6931"/>
                  </a:lnTo>
                  <a:lnTo>
                    <a:pt x="6992" y="6931"/>
                  </a:lnTo>
                  <a:lnTo>
                    <a:pt x="7934" y="5502"/>
                  </a:lnTo>
                  <a:lnTo>
                    <a:pt x="7934" y="5532"/>
                  </a:lnTo>
                  <a:lnTo>
                    <a:pt x="10761" y="5411"/>
                  </a:lnTo>
                  <a:cubicBezTo>
                    <a:pt x="10791" y="5411"/>
                    <a:pt x="10791" y="5380"/>
                    <a:pt x="10791" y="5350"/>
                  </a:cubicBezTo>
                  <a:lnTo>
                    <a:pt x="10791" y="5350"/>
                  </a:lnTo>
                  <a:lnTo>
                    <a:pt x="8025" y="5472"/>
                  </a:lnTo>
                  <a:lnTo>
                    <a:pt x="8025" y="5411"/>
                  </a:lnTo>
                  <a:lnTo>
                    <a:pt x="8846" y="4134"/>
                  </a:lnTo>
                  <a:lnTo>
                    <a:pt x="11065" y="4013"/>
                  </a:lnTo>
                  <a:lnTo>
                    <a:pt x="11065" y="3952"/>
                  </a:lnTo>
                  <a:lnTo>
                    <a:pt x="8937" y="4043"/>
                  </a:lnTo>
                  <a:lnTo>
                    <a:pt x="9697" y="2918"/>
                  </a:lnTo>
                  <a:lnTo>
                    <a:pt x="11247" y="2827"/>
                  </a:lnTo>
                  <a:lnTo>
                    <a:pt x="11247" y="2766"/>
                  </a:lnTo>
                  <a:lnTo>
                    <a:pt x="9727" y="2827"/>
                  </a:lnTo>
                  <a:lnTo>
                    <a:pt x="9727" y="2827"/>
                  </a:lnTo>
                  <a:lnTo>
                    <a:pt x="10457" y="1733"/>
                  </a:lnTo>
                  <a:lnTo>
                    <a:pt x="11399" y="1703"/>
                  </a:lnTo>
                  <a:lnTo>
                    <a:pt x="11399" y="1611"/>
                  </a:lnTo>
                  <a:lnTo>
                    <a:pt x="10517" y="1672"/>
                  </a:lnTo>
                  <a:lnTo>
                    <a:pt x="11551" y="6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438033" y="4493753"/>
              <a:ext cx="998935" cy="614754"/>
            </a:xfrm>
            <a:custGeom>
              <a:avLst/>
              <a:gdLst/>
              <a:ahLst/>
              <a:cxnLst/>
              <a:rect l="l" t="t" r="r" b="b"/>
              <a:pathLst>
                <a:path w="12616" h="7764" extrusionOk="0">
                  <a:moveTo>
                    <a:pt x="12610" y="0"/>
                  </a:moveTo>
                  <a:cubicBezTo>
                    <a:pt x="12348" y="0"/>
                    <a:pt x="1115" y="30"/>
                    <a:pt x="244" y="5107"/>
                  </a:cubicBezTo>
                  <a:cubicBezTo>
                    <a:pt x="1" y="6353"/>
                    <a:pt x="882" y="7569"/>
                    <a:pt x="2189" y="7721"/>
                  </a:cubicBezTo>
                  <a:cubicBezTo>
                    <a:pt x="2388" y="7747"/>
                    <a:pt x="2603" y="7763"/>
                    <a:pt x="2833" y="7763"/>
                  </a:cubicBezTo>
                  <a:cubicBezTo>
                    <a:pt x="4964" y="7763"/>
                    <a:pt x="8418" y="6419"/>
                    <a:pt x="12615" y="0"/>
                  </a:cubicBezTo>
                  <a:cubicBezTo>
                    <a:pt x="12615" y="0"/>
                    <a:pt x="12614" y="0"/>
                    <a:pt x="1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471764" y="4493753"/>
              <a:ext cx="965204" cy="611349"/>
            </a:xfrm>
            <a:custGeom>
              <a:avLst/>
              <a:gdLst/>
              <a:ahLst/>
              <a:cxnLst/>
              <a:rect l="l" t="t" r="r" b="b"/>
              <a:pathLst>
                <a:path w="12190" h="7721" extrusionOk="0">
                  <a:moveTo>
                    <a:pt x="12128" y="0"/>
                  </a:moveTo>
                  <a:lnTo>
                    <a:pt x="10943" y="639"/>
                  </a:lnTo>
                  <a:lnTo>
                    <a:pt x="11064" y="31"/>
                  </a:lnTo>
                  <a:lnTo>
                    <a:pt x="10973" y="31"/>
                  </a:lnTo>
                  <a:lnTo>
                    <a:pt x="10912" y="699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1490" y="1003"/>
                  </a:lnTo>
                  <a:lnTo>
                    <a:pt x="11520" y="943"/>
                  </a:lnTo>
                  <a:lnTo>
                    <a:pt x="10943" y="699"/>
                  </a:lnTo>
                  <a:lnTo>
                    <a:pt x="12159" y="31"/>
                  </a:lnTo>
                  <a:lnTo>
                    <a:pt x="12189" y="0"/>
                  </a:lnTo>
                  <a:close/>
                  <a:moveTo>
                    <a:pt x="10852" y="699"/>
                  </a:moveTo>
                  <a:lnTo>
                    <a:pt x="10031" y="1155"/>
                  </a:lnTo>
                  <a:lnTo>
                    <a:pt x="10045" y="1162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0852" y="699"/>
                  </a:lnTo>
                  <a:close/>
                  <a:moveTo>
                    <a:pt x="10092" y="122"/>
                  </a:moveTo>
                  <a:lnTo>
                    <a:pt x="9909" y="1216"/>
                  </a:lnTo>
                  <a:lnTo>
                    <a:pt x="9089" y="1672"/>
                  </a:lnTo>
                  <a:lnTo>
                    <a:pt x="9089" y="1672"/>
                  </a:lnTo>
                  <a:lnTo>
                    <a:pt x="9970" y="1186"/>
                  </a:lnTo>
                  <a:lnTo>
                    <a:pt x="10973" y="1672"/>
                  </a:lnTo>
                  <a:lnTo>
                    <a:pt x="11034" y="1642"/>
                  </a:lnTo>
                  <a:lnTo>
                    <a:pt x="10045" y="1162"/>
                  </a:lnTo>
                  <a:lnTo>
                    <a:pt x="10001" y="1186"/>
                  </a:lnTo>
                  <a:lnTo>
                    <a:pt x="10183" y="122"/>
                  </a:lnTo>
                  <a:close/>
                  <a:moveTo>
                    <a:pt x="9271" y="183"/>
                  </a:moveTo>
                  <a:lnTo>
                    <a:pt x="8998" y="1702"/>
                  </a:lnTo>
                  <a:lnTo>
                    <a:pt x="10457" y="2402"/>
                  </a:lnTo>
                  <a:lnTo>
                    <a:pt x="10487" y="2371"/>
                  </a:lnTo>
                  <a:lnTo>
                    <a:pt x="9089" y="1672"/>
                  </a:lnTo>
                  <a:lnTo>
                    <a:pt x="9332" y="183"/>
                  </a:lnTo>
                  <a:close/>
                  <a:moveTo>
                    <a:pt x="5380" y="3648"/>
                  </a:moveTo>
                  <a:lnTo>
                    <a:pt x="5330" y="3676"/>
                  </a:lnTo>
                  <a:lnTo>
                    <a:pt x="5330" y="3676"/>
                  </a:lnTo>
                  <a:lnTo>
                    <a:pt x="5382" y="3648"/>
                  </a:lnTo>
                  <a:lnTo>
                    <a:pt x="5380" y="3648"/>
                  </a:lnTo>
                  <a:close/>
                  <a:moveTo>
                    <a:pt x="8329" y="274"/>
                  </a:moveTo>
                  <a:lnTo>
                    <a:pt x="7934" y="2250"/>
                  </a:lnTo>
                  <a:lnTo>
                    <a:pt x="6748" y="2888"/>
                  </a:lnTo>
                  <a:lnTo>
                    <a:pt x="7204" y="456"/>
                  </a:lnTo>
                  <a:lnTo>
                    <a:pt x="7143" y="456"/>
                  </a:lnTo>
                  <a:lnTo>
                    <a:pt x="6687" y="2918"/>
                  </a:lnTo>
                  <a:lnTo>
                    <a:pt x="5502" y="3587"/>
                  </a:lnTo>
                  <a:lnTo>
                    <a:pt x="5502" y="3587"/>
                  </a:lnTo>
                  <a:lnTo>
                    <a:pt x="6049" y="699"/>
                  </a:lnTo>
                  <a:lnTo>
                    <a:pt x="5958" y="699"/>
                  </a:lnTo>
                  <a:lnTo>
                    <a:pt x="5441" y="3617"/>
                  </a:lnTo>
                  <a:lnTo>
                    <a:pt x="5382" y="3648"/>
                  </a:lnTo>
                  <a:lnTo>
                    <a:pt x="8086" y="4955"/>
                  </a:lnTo>
                  <a:lnTo>
                    <a:pt x="8116" y="4894"/>
                  </a:lnTo>
                  <a:lnTo>
                    <a:pt x="5472" y="3617"/>
                  </a:lnTo>
                  <a:lnTo>
                    <a:pt x="6748" y="2918"/>
                  </a:lnTo>
                  <a:lnTo>
                    <a:pt x="9028" y="4043"/>
                  </a:lnTo>
                  <a:lnTo>
                    <a:pt x="9089" y="3982"/>
                  </a:lnTo>
                  <a:lnTo>
                    <a:pt x="6839" y="2888"/>
                  </a:lnTo>
                  <a:lnTo>
                    <a:pt x="7934" y="2280"/>
                  </a:lnTo>
                  <a:lnTo>
                    <a:pt x="9788" y="3161"/>
                  </a:lnTo>
                  <a:lnTo>
                    <a:pt x="9849" y="3131"/>
                  </a:lnTo>
                  <a:lnTo>
                    <a:pt x="8025" y="2250"/>
                  </a:lnTo>
                  <a:lnTo>
                    <a:pt x="8998" y="1702"/>
                  </a:lnTo>
                  <a:lnTo>
                    <a:pt x="8055" y="2219"/>
                  </a:lnTo>
                  <a:lnTo>
                    <a:pt x="8390" y="274"/>
                  </a:lnTo>
                  <a:close/>
                  <a:moveTo>
                    <a:pt x="3466" y="1490"/>
                  </a:moveTo>
                  <a:lnTo>
                    <a:pt x="3466" y="1490"/>
                  </a:lnTo>
                  <a:cubicBezTo>
                    <a:pt x="3405" y="1520"/>
                    <a:pt x="3405" y="1520"/>
                    <a:pt x="3374" y="1520"/>
                  </a:cubicBezTo>
                  <a:lnTo>
                    <a:pt x="2742" y="5076"/>
                  </a:lnTo>
                  <a:lnTo>
                    <a:pt x="2742" y="5076"/>
                  </a:lnTo>
                  <a:lnTo>
                    <a:pt x="2797" y="5046"/>
                  </a:lnTo>
                  <a:lnTo>
                    <a:pt x="3466" y="1490"/>
                  </a:lnTo>
                  <a:close/>
                  <a:moveTo>
                    <a:pt x="2742" y="5076"/>
                  </a:moveTo>
                  <a:lnTo>
                    <a:pt x="1733" y="5623"/>
                  </a:lnTo>
                  <a:lnTo>
                    <a:pt x="1746" y="5631"/>
                  </a:lnTo>
                  <a:lnTo>
                    <a:pt x="1746" y="5631"/>
                  </a:lnTo>
                  <a:lnTo>
                    <a:pt x="2736" y="5107"/>
                  </a:lnTo>
                  <a:lnTo>
                    <a:pt x="2742" y="5076"/>
                  </a:lnTo>
                  <a:close/>
                  <a:moveTo>
                    <a:pt x="4773" y="1034"/>
                  </a:moveTo>
                  <a:lnTo>
                    <a:pt x="4773" y="1034"/>
                  </a:lnTo>
                  <a:cubicBezTo>
                    <a:pt x="4742" y="1064"/>
                    <a:pt x="4742" y="1064"/>
                    <a:pt x="4712" y="1064"/>
                  </a:cubicBezTo>
                  <a:lnTo>
                    <a:pt x="4104" y="4377"/>
                  </a:lnTo>
                  <a:lnTo>
                    <a:pt x="2797" y="5046"/>
                  </a:lnTo>
                  <a:lnTo>
                    <a:pt x="5988" y="6566"/>
                  </a:lnTo>
                  <a:cubicBezTo>
                    <a:pt x="6049" y="6566"/>
                    <a:pt x="6049" y="6535"/>
                    <a:pt x="6080" y="6535"/>
                  </a:cubicBezTo>
                  <a:lnTo>
                    <a:pt x="2888" y="5016"/>
                  </a:lnTo>
                  <a:lnTo>
                    <a:pt x="4165" y="4347"/>
                  </a:lnTo>
                  <a:lnTo>
                    <a:pt x="7174" y="5775"/>
                  </a:lnTo>
                  <a:lnTo>
                    <a:pt x="7204" y="5745"/>
                  </a:lnTo>
                  <a:lnTo>
                    <a:pt x="4225" y="4286"/>
                  </a:lnTo>
                  <a:lnTo>
                    <a:pt x="5330" y="3676"/>
                  </a:lnTo>
                  <a:lnTo>
                    <a:pt x="5330" y="3676"/>
                  </a:lnTo>
                  <a:lnTo>
                    <a:pt x="4165" y="4286"/>
                  </a:lnTo>
                  <a:lnTo>
                    <a:pt x="4165" y="4286"/>
                  </a:lnTo>
                  <a:lnTo>
                    <a:pt x="4773" y="1034"/>
                  </a:lnTo>
                  <a:close/>
                  <a:moveTo>
                    <a:pt x="2402" y="2006"/>
                  </a:moveTo>
                  <a:cubicBezTo>
                    <a:pt x="2341" y="2006"/>
                    <a:pt x="2341" y="2067"/>
                    <a:pt x="2310" y="2067"/>
                  </a:cubicBezTo>
                  <a:lnTo>
                    <a:pt x="1642" y="5715"/>
                  </a:lnTo>
                  <a:lnTo>
                    <a:pt x="487" y="6323"/>
                  </a:lnTo>
                  <a:lnTo>
                    <a:pt x="1125" y="2857"/>
                  </a:lnTo>
                  <a:lnTo>
                    <a:pt x="1064" y="2918"/>
                  </a:lnTo>
                  <a:lnTo>
                    <a:pt x="426" y="6353"/>
                  </a:lnTo>
                  <a:lnTo>
                    <a:pt x="0" y="6566"/>
                  </a:lnTo>
                  <a:lnTo>
                    <a:pt x="31" y="6627"/>
                  </a:lnTo>
                  <a:lnTo>
                    <a:pt x="487" y="6383"/>
                  </a:lnTo>
                  <a:lnTo>
                    <a:pt x="3314" y="7721"/>
                  </a:lnTo>
                  <a:cubicBezTo>
                    <a:pt x="3344" y="7690"/>
                    <a:pt x="3374" y="7690"/>
                    <a:pt x="3405" y="7690"/>
                  </a:cubicBezTo>
                  <a:lnTo>
                    <a:pt x="578" y="6323"/>
                  </a:lnTo>
                  <a:lnTo>
                    <a:pt x="1672" y="5715"/>
                  </a:lnTo>
                  <a:lnTo>
                    <a:pt x="4590" y="7295"/>
                  </a:lnTo>
                  <a:cubicBezTo>
                    <a:pt x="4621" y="7295"/>
                    <a:pt x="4621" y="7265"/>
                    <a:pt x="4681" y="7265"/>
                  </a:cubicBezTo>
                  <a:lnTo>
                    <a:pt x="1746" y="5631"/>
                  </a:lnTo>
                  <a:lnTo>
                    <a:pt x="1746" y="5631"/>
                  </a:lnTo>
                  <a:lnTo>
                    <a:pt x="1703" y="5654"/>
                  </a:lnTo>
                  <a:lnTo>
                    <a:pt x="2402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"/>
          <p:cNvSpPr txBox="1">
            <a:spLocks noGrp="1"/>
          </p:cNvSpPr>
          <p:nvPr>
            <p:ph type="title"/>
          </p:nvPr>
        </p:nvSpPr>
        <p:spPr>
          <a:xfrm>
            <a:off x="1969350" y="1144350"/>
            <a:ext cx="5205300" cy="2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7" name="Google Shape;227;p8"/>
          <p:cNvSpPr/>
          <p:nvPr/>
        </p:nvSpPr>
        <p:spPr>
          <a:xfrm rot="-346118">
            <a:off x="-541888" y="2399388"/>
            <a:ext cx="5429030" cy="3638429"/>
          </a:xfrm>
          <a:custGeom>
            <a:avLst/>
            <a:gdLst/>
            <a:ahLst/>
            <a:cxnLst/>
            <a:rect l="l" t="t" r="r" b="b"/>
            <a:pathLst>
              <a:path w="40944" h="28376" extrusionOk="0">
                <a:moveTo>
                  <a:pt x="6360" y="1"/>
                </a:moveTo>
                <a:cubicBezTo>
                  <a:pt x="6134" y="1"/>
                  <a:pt x="5870" y="54"/>
                  <a:pt x="5563" y="169"/>
                </a:cubicBezTo>
                <a:cubicBezTo>
                  <a:pt x="1155" y="1780"/>
                  <a:pt x="0" y="28376"/>
                  <a:pt x="0" y="28376"/>
                </a:cubicBezTo>
                <a:lnTo>
                  <a:pt x="40943" y="24516"/>
                </a:lnTo>
                <a:cubicBezTo>
                  <a:pt x="40943" y="24516"/>
                  <a:pt x="36880" y="16863"/>
                  <a:pt x="30492" y="16863"/>
                </a:cubicBezTo>
                <a:cubicBezTo>
                  <a:pt x="29826" y="16863"/>
                  <a:pt x="29135" y="16946"/>
                  <a:pt x="28420" y="17129"/>
                </a:cubicBezTo>
                <a:cubicBezTo>
                  <a:pt x="27604" y="17338"/>
                  <a:pt x="26897" y="17432"/>
                  <a:pt x="26274" y="17432"/>
                </a:cubicBezTo>
                <a:cubicBezTo>
                  <a:pt x="21100" y="17432"/>
                  <a:pt x="21707" y="10952"/>
                  <a:pt x="13161" y="10138"/>
                </a:cubicBezTo>
                <a:cubicBezTo>
                  <a:pt x="5867" y="9488"/>
                  <a:pt x="9382" y="1"/>
                  <a:pt x="63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8"/>
          <p:cNvSpPr/>
          <p:nvPr/>
        </p:nvSpPr>
        <p:spPr>
          <a:xfrm rot="-395135">
            <a:off x="5646030" y="-267447"/>
            <a:ext cx="4272413" cy="1689497"/>
          </a:xfrm>
          <a:custGeom>
            <a:avLst/>
            <a:gdLst/>
            <a:ahLst/>
            <a:cxnLst/>
            <a:rect l="l" t="t" r="r" b="b"/>
            <a:pathLst>
              <a:path w="49910" h="20661" extrusionOk="0">
                <a:moveTo>
                  <a:pt x="3404" y="1"/>
                </a:moveTo>
                <a:cubicBezTo>
                  <a:pt x="3404" y="1"/>
                  <a:pt x="0" y="7478"/>
                  <a:pt x="11550" y="8572"/>
                </a:cubicBezTo>
                <a:cubicBezTo>
                  <a:pt x="21454" y="9511"/>
                  <a:pt x="22062" y="20660"/>
                  <a:pt x="30827" y="20660"/>
                </a:cubicBezTo>
                <a:cubicBezTo>
                  <a:pt x="32285" y="20660"/>
                  <a:pt x="33969" y="20352"/>
                  <a:pt x="35958" y="19636"/>
                </a:cubicBezTo>
                <a:cubicBezTo>
                  <a:pt x="49910" y="14652"/>
                  <a:pt x="45442" y="4803"/>
                  <a:pt x="45442" y="4803"/>
                </a:cubicBezTo>
                <a:lnTo>
                  <a:pt x="340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/>
          <p:nvPr/>
        </p:nvSpPr>
        <p:spPr>
          <a:xfrm>
            <a:off x="486225" y="675399"/>
            <a:ext cx="8171546" cy="3792701"/>
          </a:xfrm>
          <a:custGeom>
            <a:avLst/>
            <a:gdLst/>
            <a:ahLst/>
            <a:cxnLst/>
            <a:rect l="l" t="t" r="r" b="b"/>
            <a:pathLst>
              <a:path w="100672" h="29638" extrusionOk="0">
                <a:moveTo>
                  <a:pt x="25866" y="0"/>
                </a:moveTo>
                <a:cubicBezTo>
                  <a:pt x="24095" y="0"/>
                  <a:pt x="22667" y="320"/>
                  <a:pt x="21551" y="750"/>
                </a:cubicBezTo>
                <a:cubicBezTo>
                  <a:pt x="20077" y="1303"/>
                  <a:pt x="18512" y="1610"/>
                  <a:pt x="16953" y="1610"/>
                </a:cubicBezTo>
                <a:cubicBezTo>
                  <a:pt x="15942" y="1610"/>
                  <a:pt x="14933" y="1481"/>
                  <a:pt x="13953" y="1206"/>
                </a:cubicBezTo>
                <a:cubicBezTo>
                  <a:pt x="12688" y="867"/>
                  <a:pt x="11276" y="608"/>
                  <a:pt x="9885" y="608"/>
                </a:cubicBezTo>
                <a:cubicBezTo>
                  <a:pt x="7534" y="608"/>
                  <a:pt x="5244" y="1349"/>
                  <a:pt x="3831" y="3698"/>
                </a:cubicBezTo>
                <a:cubicBezTo>
                  <a:pt x="1" y="10081"/>
                  <a:pt x="10791" y="11783"/>
                  <a:pt x="7326" y="17619"/>
                </a:cubicBezTo>
                <a:cubicBezTo>
                  <a:pt x="4280" y="22731"/>
                  <a:pt x="5573" y="27358"/>
                  <a:pt x="11144" y="27358"/>
                </a:cubicBezTo>
                <a:cubicBezTo>
                  <a:pt x="11967" y="27358"/>
                  <a:pt x="12883" y="27257"/>
                  <a:pt x="13892" y="27042"/>
                </a:cubicBezTo>
                <a:cubicBezTo>
                  <a:pt x="14690" y="26869"/>
                  <a:pt x="15469" y="26795"/>
                  <a:pt x="16239" y="26795"/>
                </a:cubicBezTo>
                <a:cubicBezTo>
                  <a:pt x="20805" y="26795"/>
                  <a:pt x="25032" y="29392"/>
                  <a:pt x="30823" y="29392"/>
                </a:cubicBezTo>
                <a:cubicBezTo>
                  <a:pt x="33687" y="29392"/>
                  <a:pt x="36933" y="28757"/>
                  <a:pt x="40792" y="26859"/>
                </a:cubicBezTo>
                <a:cubicBezTo>
                  <a:pt x="42179" y="26181"/>
                  <a:pt x="43640" y="25914"/>
                  <a:pt x="45153" y="25914"/>
                </a:cubicBezTo>
                <a:cubicBezTo>
                  <a:pt x="50800" y="25914"/>
                  <a:pt x="57172" y="29637"/>
                  <a:pt x="63132" y="29637"/>
                </a:cubicBezTo>
                <a:cubicBezTo>
                  <a:pt x="64955" y="29637"/>
                  <a:pt x="66739" y="29289"/>
                  <a:pt x="68452" y="28379"/>
                </a:cubicBezTo>
                <a:cubicBezTo>
                  <a:pt x="70305" y="27385"/>
                  <a:pt x="72470" y="27038"/>
                  <a:pt x="74768" y="27038"/>
                </a:cubicBezTo>
                <a:cubicBezTo>
                  <a:pt x="80098" y="27038"/>
                  <a:pt x="86145" y="28907"/>
                  <a:pt x="90691" y="28907"/>
                </a:cubicBezTo>
                <a:cubicBezTo>
                  <a:pt x="93474" y="28907"/>
                  <a:pt x="95694" y="28206"/>
                  <a:pt x="96842" y="25948"/>
                </a:cubicBezTo>
                <a:cubicBezTo>
                  <a:pt x="100671" y="18440"/>
                  <a:pt x="93194" y="16525"/>
                  <a:pt x="96112" y="11814"/>
                </a:cubicBezTo>
                <a:cubicBezTo>
                  <a:pt x="98984" y="7225"/>
                  <a:pt x="99289" y="705"/>
                  <a:pt x="91441" y="705"/>
                </a:cubicBezTo>
                <a:cubicBezTo>
                  <a:pt x="91231" y="705"/>
                  <a:pt x="91015" y="710"/>
                  <a:pt x="90793" y="719"/>
                </a:cubicBezTo>
                <a:cubicBezTo>
                  <a:pt x="82188" y="1086"/>
                  <a:pt x="81262" y="2738"/>
                  <a:pt x="76968" y="2738"/>
                </a:cubicBezTo>
                <a:cubicBezTo>
                  <a:pt x="74497" y="2738"/>
                  <a:pt x="70911" y="2191"/>
                  <a:pt x="64105" y="537"/>
                </a:cubicBezTo>
                <a:cubicBezTo>
                  <a:pt x="62903" y="247"/>
                  <a:pt x="61724" y="124"/>
                  <a:pt x="60565" y="124"/>
                </a:cubicBezTo>
                <a:cubicBezTo>
                  <a:pt x="53982" y="124"/>
                  <a:pt x="48013" y="4093"/>
                  <a:pt x="41802" y="4093"/>
                </a:cubicBezTo>
                <a:cubicBezTo>
                  <a:pt x="39925" y="4093"/>
                  <a:pt x="38026" y="3731"/>
                  <a:pt x="36081" y="2786"/>
                </a:cubicBezTo>
                <a:cubicBezTo>
                  <a:pt x="31855" y="701"/>
                  <a:pt x="28485" y="0"/>
                  <a:pt x="258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 txBox="1">
            <a:spLocks noGrp="1"/>
          </p:cNvSpPr>
          <p:nvPr>
            <p:ph type="title"/>
          </p:nvPr>
        </p:nvSpPr>
        <p:spPr>
          <a:xfrm>
            <a:off x="1914300" y="1415088"/>
            <a:ext cx="5315400" cy="12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"/>
          <p:cNvSpPr txBox="1">
            <a:spLocks noGrp="1"/>
          </p:cNvSpPr>
          <p:nvPr>
            <p:ph type="subTitle" idx="1"/>
          </p:nvPr>
        </p:nvSpPr>
        <p:spPr>
          <a:xfrm>
            <a:off x="1914300" y="2750088"/>
            <a:ext cx="53154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9"/>
          <p:cNvGrpSpPr/>
          <p:nvPr/>
        </p:nvGrpSpPr>
        <p:grpSpPr>
          <a:xfrm>
            <a:off x="5501975" y="4319118"/>
            <a:ext cx="1155250" cy="1090630"/>
            <a:chOff x="4830475" y="4288830"/>
            <a:chExt cx="1155250" cy="1090630"/>
          </a:xfrm>
        </p:grpSpPr>
        <p:sp>
          <p:nvSpPr>
            <p:cNvPr id="234" name="Google Shape;234;p9"/>
            <p:cNvSpPr/>
            <p:nvPr/>
          </p:nvSpPr>
          <p:spPr>
            <a:xfrm>
              <a:off x="5042444" y="4288830"/>
              <a:ext cx="384973" cy="445783"/>
            </a:xfrm>
            <a:custGeom>
              <a:avLst/>
              <a:gdLst/>
              <a:ahLst/>
              <a:cxnLst/>
              <a:rect l="l" t="t" r="r" b="b"/>
              <a:pathLst>
                <a:path w="4862" h="5630" extrusionOk="0">
                  <a:moveTo>
                    <a:pt x="209" y="1"/>
                  </a:moveTo>
                  <a:cubicBezTo>
                    <a:pt x="99" y="1"/>
                    <a:pt x="1" y="139"/>
                    <a:pt x="28" y="278"/>
                  </a:cubicBezTo>
                  <a:cubicBezTo>
                    <a:pt x="239" y="1451"/>
                    <a:pt x="1282" y="5629"/>
                    <a:pt x="4572" y="5629"/>
                  </a:cubicBezTo>
                  <a:cubicBezTo>
                    <a:pt x="4608" y="5629"/>
                    <a:pt x="4643" y="5629"/>
                    <a:pt x="4679" y="5628"/>
                  </a:cubicBezTo>
                  <a:cubicBezTo>
                    <a:pt x="4740" y="5628"/>
                    <a:pt x="4861" y="5567"/>
                    <a:pt x="4861" y="5415"/>
                  </a:cubicBezTo>
                  <a:cubicBezTo>
                    <a:pt x="4770" y="4442"/>
                    <a:pt x="4162" y="643"/>
                    <a:pt x="241" y="5"/>
                  </a:cubicBezTo>
                  <a:cubicBezTo>
                    <a:pt x="230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5499560" y="4410058"/>
              <a:ext cx="486165" cy="488936"/>
            </a:xfrm>
            <a:custGeom>
              <a:avLst/>
              <a:gdLst/>
              <a:ahLst/>
              <a:cxnLst/>
              <a:rect l="l" t="t" r="r" b="b"/>
              <a:pathLst>
                <a:path w="6140" h="6175" extrusionOk="0">
                  <a:moveTo>
                    <a:pt x="5096" y="1"/>
                  </a:moveTo>
                  <a:cubicBezTo>
                    <a:pt x="5067" y="1"/>
                    <a:pt x="5039" y="8"/>
                    <a:pt x="5015" y="24"/>
                  </a:cubicBezTo>
                  <a:cubicBezTo>
                    <a:pt x="3982" y="571"/>
                    <a:pt x="0" y="2881"/>
                    <a:pt x="1246" y="6042"/>
                  </a:cubicBezTo>
                  <a:cubicBezTo>
                    <a:pt x="1269" y="6135"/>
                    <a:pt x="1346" y="6175"/>
                    <a:pt x="1435" y="6175"/>
                  </a:cubicBezTo>
                  <a:cubicBezTo>
                    <a:pt x="1462" y="6175"/>
                    <a:pt x="1491" y="6171"/>
                    <a:pt x="1520" y="6164"/>
                  </a:cubicBezTo>
                  <a:cubicBezTo>
                    <a:pt x="2432" y="5799"/>
                    <a:pt x="6140" y="4127"/>
                    <a:pt x="5319" y="176"/>
                  </a:cubicBezTo>
                  <a:cubicBezTo>
                    <a:pt x="5274" y="63"/>
                    <a:pt x="5179" y="1"/>
                    <a:pt x="5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4830475" y="4746422"/>
              <a:ext cx="577618" cy="236036"/>
            </a:xfrm>
            <a:custGeom>
              <a:avLst/>
              <a:gdLst/>
              <a:ahLst/>
              <a:cxnLst/>
              <a:rect l="l" t="t" r="r" b="b"/>
              <a:pathLst>
                <a:path w="7295" h="2981" extrusionOk="0">
                  <a:moveTo>
                    <a:pt x="3075" y="0"/>
                  </a:moveTo>
                  <a:cubicBezTo>
                    <a:pt x="2158" y="0"/>
                    <a:pt x="1153" y="252"/>
                    <a:pt x="122" y="943"/>
                  </a:cubicBezTo>
                  <a:cubicBezTo>
                    <a:pt x="0" y="1034"/>
                    <a:pt x="0" y="1217"/>
                    <a:pt x="122" y="1308"/>
                  </a:cubicBezTo>
                  <a:cubicBezTo>
                    <a:pt x="805" y="1763"/>
                    <a:pt x="2729" y="2980"/>
                    <a:pt x="4645" y="2980"/>
                  </a:cubicBezTo>
                  <a:cubicBezTo>
                    <a:pt x="5542" y="2980"/>
                    <a:pt x="6438" y="2713"/>
                    <a:pt x="7204" y="1977"/>
                  </a:cubicBezTo>
                  <a:cubicBezTo>
                    <a:pt x="7295" y="1916"/>
                    <a:pt x="7295" y="1794"/>
                    <a:pt x="7204" y="1673"/>
                  </a:cubicBezTo>
                  <a:cubicBezTo>
                    <a:pt x="6701" y="1233"/>
                    <a:pt x="5103" y="0"/>
                    <a:pt x="3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5080768" y="5082628"/>
              <a:ext cx="442854" cy="178868"/>
            </a:xfrm>
            <a:custGeom>
              <a:avLst/>
              <a:gdLst/>
              <a:ahLst/>
              <a:cxnLst/>
              <a:rect l="l" t="t" r="r" b="b"/>
              <a:pathLst>
                <a:path w="5593" h="2259" extrusionOk="0">
                  <a:moveTo>
                    <a:pt x="2455" y="1"/>
                  </a:moveTo>
                  <a:cubicBezTo>
                    <a:pt x="1720" y="1"/>
                    <a:pt x="919" y="210"/>
                    <a:pt x="122" y="800"/>
                  </a:cubicBezTo>
                  <a:cubicBezTo>
                    <a:pt x="0" y="892"/>
                    <a:pt x="0" y="1074"/>
                    <a:pt x="122" y="1165"/>
                  </a:cubicBezTo>
                  <a:cubicBezTo>
                    <a:pt x="655" y="1501"/>
                    <a:pt x="2033" y="2259"/>
                    <a:pt x="3400" y="2259"/>
                  </a:cubicBezTo>
                  <a:cubicBezTo>
                    <a:pt x="4139" y="2259"/>
                    <a:pt x="4874" y="2038"/>
                    <a:pt x="5471" y="1408"/>
                  </a:cubicBezTo>
                  <a:cubicBezTo>
                    <a:pt x="5593" y="1348"/>
                    <a:pt x="5593" y="1196"/>
                    <a:pt x="5471" y="1104"/>
                  </a:cubicBezTo>
                  <a:cubicBezTo>
                    <a:pt x="5051" y="784"/>
                    <a:pt x="3877" y="1"/>
                    <a:pt x="2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5181804" y="4494307"/>
              <a:ext cx="587357" cy="885153"/>
            </a:xfrm>
            <a:custGeom>
              <a:avLst/>
              <a:gdLst/>
              <a:ahLst/>
              <a:cxnLst/>
              <a:rect l="l" t="t" r="r" b="b"/>
              <a:pathLst>
                <a:path w="7418" h="11179" extrusionOk="0">
                  <a:moveTo>
                    <a:pt x="343" y="1"/>
                  </a:moveTo>
                  <a:cubicBezTo>
                    <a:pt x="328" y="1"/>
                    <a:pt x="305" y="8"/>
                    <a:pt x="274" y="24"/>
                  </a:cubicBezTo>
                  <a:cubicBezTo>
                    <a:pt x="244" y="24"/>
                    <a:pt x="244" y="54"/>
                    <a:pt x="274" y="115"/>
                  </a:cubicBezTo>
                  <a:cubicBezTo>
                    <a:pt x="2463" y="1787"/>
                    <a:pt x="3739" y="4036"/>
                    <a:pt x="4469" y="6042"/>
                  </a:cubicBezTo>
                  <a:cubicBezTo>
                    <a:pt x="3891" y="5313"/>
                    <a:pt x="3010" y="4583"/>
                    <a:pt x="183" y="4583"/>
                  </a:cubicBezTo>
                  <a:cubicBezTo>
                    <a:pt x="143" y="4583"/>
                    <a:pt x="129" y="4610"/>
                    <a:pt x="89" y="4610"/>
                  </a:cubicBezTo>
                  <a:cubicBezTo>
                    <a:pt x="68" y="4610"/>
                    <a:pt x="41" y="4603"/>
                    <a:pt x="1" y="4583"/>
                  </a:cubicBezTo>
                  <a:lnTo>
                    <a:pt x="1" y="4583"/>
                  </a:lnTo>
                  <a:cubicBezTo>
                    <a:pt x="1" y="4644"/>
                    <a:pt x="62" y="4674"/>
                    <a:pt x="92" y="4674"/>
                  </a:cubicBezTo>
                  <a:cubicBezTo>
                    <a:pt x="143" y="4674"/>
                    <a:pt x="194" y="4673"/>
                    <a:pt x="244" y="4673"/>
                  </a:cubicBezTo>
                  <a:cubicBezTo>
                    <a:pt x="3274" y="4673"/>
                    <a:pt x="3901" y="5569"/>
                    <a:pt x="4499" y="6346"/>
                  </a:cubicBezTo>
                  <a:lnTo>
                    <a:pt x="4530" y="6376"/>
                  </a:lnTo>
                  <a:cubicBezTo>
                    <a:pt x="4895" y="7410"/>
                    <a:pt x="5107" y="8352"/>
                    <a:pt x="5229" y="9142"/>
                  </a:cubicBezTo>
                  <a:cubicBezTo>
                    <a:pt x="4878" y="8838"/>
                    <a:pt x="3773" y="8085"/>
                    <a:pt x="2424" y="8085"/>
                  </a:cubicBezTo>
                  <a:cubicBezTo>
                    <a:pt x="2018" y="8085"/>
                    <a:pt x="1591" y="8153"/>
                    <a:pt x="1156" y="8322"/>
                  </a:cubicBezTo>
                  <a:cubicBezTo>
                    <a:pt x="1125" y="8322"/>
                    <a:pt x="1125" y="8352"/>
                    <a:pt x="1125" y="8382"/>
                  </a:cubicBezTo>
                  <a:cubicBezTo>
                    <a:pt x="1125" y="8443"/>
                    <a:pt x="1156" y="8443"/>
                    <a:pt x="1186" y="8443"/>
                  </a:cubicBezTo>
                  <a:cubicBezTo>
                    <a:pt x="1607" y="8289"/>
                    <a:pt x="2017" y="8226"/>
                    <a:pt x="2404" y="8226"/>
                  </a:cubicBezTo>
                  <a:cubicBezTo>
                    <a:pt x="3918" y="8226"/>
                    <a:pt x="5090" y="9186"/>
                    <a:pt x="5259" y="9355"/>
                  </a:cubicBezTo>
                  <a:cubicBezTo>
                    <a:pt x="5411" y="10358"/>
                    <a:pt x="5411" y="11057"/>
                    <a:pt x="5411" y="11088"/>
                  </a:cubicBezTo>
                  <a:cubicBezTo>
                    <a:pt x="5411" y="11118"/>
                    <a:pt x="5442" y="11179"/>
                    <a:pt x="5502" y="11179"/>
                  </a:cubicBezTo>
                  <a:cubicBezTo>
                    <a:pt x="5533" y="11179"/>
                    <a:pt x="5563" y="11118"/>
                    <a:pt x="5563" y="11088"/>
                  </a:cubicBezTo>
                  <a:cubicBezTo>
                    <a:pt x="5563" y="11088"/>
                    <a:pt x="5563" y="10419"/>
                    <a:pt x="5411" y="9355"/>
                  </a:cubicBezTo>
                  <a:lnTo>
                    <a:pt x="5411" y="9294"/>
                  </a:lnTo>
                  <a:cubicBezTo>
                    <a:pt x="5350" y="8960"/>
                    <a:pt x="5259" y="8595"/>
                    <a:pt x="5198" y="8170"/>
                  </a:cubicBezTo>
                  <a:lnTo>
                    <a:pt x="5198" y="8139"/>
                  </a:lnTo>
                  <a:cubicBezTo>
                    <a:pt x="5138" y="8079"/>
                    <a:pt x="4682" y="3671"/>
                    <a:pt x="7387" y="2091"/>
                  </a:cubicBezTo>
                  <a:cubicBezTo>
                    <a:pt x="7417" y="2091"/>
                    <a:pt x="7417" y="2060"/>
                    <a:pt x="7417" y="1999"/>
                  </a:cubicBezTo>
                  <a:cubicBezTo>
                    <a:pt x="7417" y="1969"/>
                    <a:pt x="7387" y="1969"/>
                    <a:pt x="7357" y="1969"/>
                  </a:cubicBezTo>
                  <a:cubicBezTo>
                    <a:pt x="5229" y="3215"/>
                    <a:pt x="4986" y="6164"/>
                    <a:pt x="5046" y="7471"/>
                  </a:cubicBezTo>
                  <a:cubicBezTo>
                    <a:pt x="4955" y="7136"/>
                    <a:pt x="4834" y="6802"/>
                    <a:pt x="4743" y="6407"/>
                  </a:cubicBezTo>
                  <a:lnTo>
                    <a:pt x="4743" y="6376"/>
                  </a:lnTo>
                  <a:cubicBezTo>
                    <a:pt x="4013" y="4249"/>
                    <a:pt x="2706" y="1817"/>
                    <a:pt x="366" y="24"/>
                  </a:cubicBezTo>
                  <a:cubicBezTo>
                    <a:pt x="366" y="8"/>
                    <a:pt x="358" y="1"/>
                    <a:pt x="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9"/>
          <p:cNvSpPr/>
          <p:nvPr/>
        </p:nvSpPr>
        <p:spPr>
          <a:xfrm>
            <a:off x="7942443" y="4064675"/>
            <a:ext cx="1578849" cy="1270918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9"/>
          <p:cNvGrpSpPr/>
          <p:nvPr/>
        </p:nvGrpSpPr>
        <p:grpSpPr>
          <a:xfrm>
            <a:off x="-240350" y="3777526"/>
            <a:ext cx="1436968" cy="1471580"/>
            <a:chOff x="0" y="3636926"/>
            <a:chExt cx="1436968" cy="1471580"/>
          </a:xfrm>
        </p:grpSpPr>
        <p:sp>
          <p:nvSpPr>
            <p:cNvPr id="241" name="Google Shape;241;p9"/>
            <p:cNvSpPr/>
            <p:nvPr/>
          </p:nvSpPr>
          <p:spPr>
            <a:xfrm>
              <a:off x="0" y="3636926"/>
              <a:ext cx="1104799" cy="1290872"/>
            </a:xfrm>
            <a:custGeom>
              <a:avLst/>
              <a:gdLst/>
              <a:ahLst/>
              <a:cxnLst/>
              <a:rect l="l" t="t" r="r" b="b"/>
              <a:pathLst>
                <a:path w="13953" h="16303" extrusionOk="0">
                  <a:moveTo>
                    <a:pt x="13952" y="0"/>
                  </a:moveTo>
                  <a:cubicBezTo>
                    <a:pt x="13952" y="1"/>
                    <a:pt x="1" y="7417"/>
                    <a:pt x="2250" y="14195"/>
                  </a:cubicBezTo>
                  <a:cubicBezTo>
                    <a:pt x="2679" y="15483"/>
                    <a:pt x="3932" y="16303"/>
                    <a:pt x="5230" y="16303"/>
                  </a:cubicBezTo>
                  <a:cubicBezTo>
                    <a:pt x="5586" y="16303"/>
                    <a:pt x="5946" y="16241"/>
                    <a:pt x="6293" y="16110"/>
                  </a:cubicBezTo>
                  <a:cubicBezTo>
                    <a:pt x="8998" y="15077"/>
                    <a:pt x="12919" y="11581"/>
                    <a:pt x="13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92570" y="3636926"/>
              <a:ext cx="914608" cy="1244314"/>
            </a:xfrm>
            <a:custGeom>
              <a:avLst/>
              <a:gdLst/>
              <a:ahLst/>
              <a:cxnLst/>
              <a:rect l="l" t="t" r="r" b="b"/>
              <a:pathLst>
                <a:path w="11551" h="15715" extrusionOk="0">
                  <a:moveTo>
                    <a:pt x="11551" y="0"/>
                  </a:moveTo>
                  <a:cubicBezTo>
                    <a:pt x="11551" y="0"/>
                    <a:pt x="11520" y="0"/>
                    <a:pt x="11460" y="31"/>
                  </a:cubicBezTo>
                  <a:lnTo>
                    <a:pt x="10457" y="1551"/>
                  </a:lnTo>
                  <a:lnTo>
                    <a:pt x="10183" y="760"/>
                  </a:lnTo>
                  <a:cubicBezTo>
                    <a:pt x="10153" y="760"/>
                    <a:pt x="10153" y="791"/>
                    <a:pt x="10092" y="791"/>
                  </a:cubicBezTo>
                  <a:lnTo>
                    <a:pt x="10365" y="1551"/>
                  </a:lnTo>
                  <a:lnTo>
                    <a:pt x="9606" y="2736"/>
                  </a:lnTo>
                  <a:lnTo>
                    <a:pt x="9150" y="1277"/>
                  </a:lnTo>
                  <a:cubicBezTo>
                    <a:pt x="9119" y="1277"/>
                    <a:pt x="9119" y="1307"/>
                    <a:pt x="9058" y="1307"/>
                  </a:cubicBezTo>
                  <a:lnTo>
                    <a:pt x="9514" y="2797"/>
                  </a:lnTo>
                  <a:lnTo>
                    <a:pt x="8815" y="3891"/>
                  </a:lnTo>
                  <a:lnTo>
                    <a:pt x="8147" y="1915"/>
                  </a:lnTo>
                  <a:cubicBezTo>
                    <a:pt x="8116" y="1915"/>
                    <a:pt x="8116" y="1976"/>
                    <a:pt x="8086" y="1976"/>
                  </a:cubicBezTo>
                  <a:lnTo>
                    <a:pt x="8724" y="4013"/>
                  </a:lnTo>
                  <a:lnTo>
                    <a:pt x="7934" y="5229"/>
                  </a:lnTo>
                  <a:lnTo>
                    <a:pt x="7083" y="2645"/>
                  </a:lnTo>
                  <a:cubicBezTo>
                    <a:pt x="7052" y="2645"/>
                    <a:pt x="7052" y="2675"/>
                    <a:pt x="7022" y="2675"/>
                  </a:cubicBezTo>
                  <a:lnTo>
                    <a:pt x="7843" y="5320"/>
                  </a:lnTo>
                  <a:lnTo>
                    <a:pt x="6840" y="6870"/>
                  </a:lnTo>
                  <a:lnTo>
                    <a:pt x="5806" y="3648"/>
                  </a:lnTo>
                  <a:lnTo>
                    <a:pt x="5715" y="3709"/>
                  </a:lnTo>
                  <a:lnTo>
                    <a:pt x="6779" y="6991"/>
                  </a:lnTo>
                  <a:lnTo>
                    <a:pt x="6840" y="6991"/>
                  </a:lnTo>
                  <a:lnTo>
                    <a:pt x="5806" y="8542"/>
                  </a:lnTo>
                  <a:lnTo>
                    <a:pt x="4590" y="4712"/>
                  </a:lnTo>
                  <a:lnTo>
                    <a:pt x="4499" y="4773"/>
                  </a:lnTo>
                  <a:lnTo>
                    <a:pt x="5776" y="8663"/>
                  </a:lnTo>
                  <a:lnTo>
                    <a:pt x="4712" y="10274"/>
                  </a:lnTo>
                  <a:lnTo>
                    <a:pt x="3314" y="5928"/>
                  </a:lnTo>
                  <a:lnTo>
                    <a:pt x="3222" y="5988"/>
                  </a:lnTo>
                  <a:lnTo>
                    <a:pt x="4621" y="10396"/>
                  </a:lnTo>
                  <a:lnTo>
                    <a:pt x="3526" y="12068"/>
                  </a:lnTo>
                  <a:lnTo>
                    <a:pt x="2007" y="7326"/>
                  </a:lnTo>
                  <a:lnTo>
                    <a:pt x="1946" y="7387"/>
                  </a:lnTo>
                  <a:lnTo>
                    <a:pt x="3466" y="12159"/>
                  </a:lnTo>
                  <a:lnTo>
                    <a:pt x="2584" y="13466"/>
                  </a:lnTo>
                  <a:lnTo>
                    <a:pt x="1034" y="8602"/>
                  </a:lnTo>
                  <a:cubicBezTo>
                    <a:pt x="973" y="8602"/>
                    <a:pt x="973" y="8663"/>
                    <a:pt x="943" y="8694"/>
                  </a:cubicBezTo>
                  <a:lnTo>
                    <a:pt x="2493" y="13557"/>
                  </a:lnTo>
                  <a:lnTo>
                    <a:pt x="1520" y="15077"/>
                  </a:lnTo>
                  <a:lnTo>
                    <a:pt x="31" y="10487"/>
                  </a:lnTo>
                  <a:cubicBezTo>
                    <a:pt x="31" y="10517"/>
                    <a:pt x="1" y="10548"/>
                    <a:pt x="1" y="10578"/>
                  </a:cubicBezTo>
                  <a:lnTo>
                    <a:pt x="1429" y="15137"/>
                  </a:lnTo>
                  <a:lnTo>
                    <a:pt x="1095" y="15685"/>
                  </a:lnTo>
                  <a:cubicBezTo>
                    <a:pt x="1125" y="15685"/>
                    <a:pt x="1125" y="15715"/>
                    <a:pt x="1186" y="15715"/>
                  </a:cubicBezTo>
                  <a:lnTo>
                    <a:pt x="1551" y="15137"/>
                  </a:lnTo>
                  <a:lnTo>
                    <a:pt x="5806" y="14955"/>
                  </a:lnTo>
                  <a:cubicBezTo>
                    <a:pt x="5836" y="14955"/>
                    <a:pt x="5897" y="14925"/>
                    <a:pt x="5928" y="14894"/>
                  </a:cubicBezTo>
                  <a:lnTo>
                    <a:pt x="5928" y="14894"/>
                  </a:lnTo>
                  <a:lnTo>
                    <a:pt x="1642" y="15077"/>
                  </a:lnTo>
                  <a:lnTo>
                    <a:pt x="2584" y="13618"/>
                  </a:lnTo>
                  <a:lnTo>
                    <a:pt x="7144" y="13678"/>
                  </a:lnTo>
                  <a:cubicBezTo>
                    <a:pt x="7174" y="13678"/>
                    <a:pt x="7174" y="13618"/>
                    <a:pt x="7204" y="13587"/>
                  </a:cubicBezTo>
                  <a:lnTo>
                    <a:pt x="2615" y="13557"/>
                  </a:lnTo>
                  <a:lnTo>
                    <a:pt x="3526" y="12159"/>
                  </a:lnTo>
                  <a:lnTo>
                    <a:pt x="8390" y="11916"/>
                  </a:lnTo>
                  <a:cubicBezTo>
                    <a:pt x="8390" y="11916"/>
                    <a:pt x="8420" y="11885"/>
                    <a:pt x="8420" y="11855"/>
                  </a:cubicBezTo>
                  <a:lnTo>
                    <a:pt x="8420" y="11855"/>
                  </a:lnTo>
                  <a:lnTo>
                    <a:pt x="3618" y="12068"/>
                  </a:lnTo>
                  <a:lnTo>
                    <a:pt x="4712" y="10396"/>
                  </a:lnTo>
                  <a:lnTo>
                    <a:pt x="9271" y="10213"/>
                  </a:lnTo>
                  <a:cubicBezTo>
                    <a:pt x="9271" y="10213"/>
                    <a:pt x="9302" y="10183"/>
                    <a:pt x="9302" y="10122"/>
                  </a:cubicBezTo>
                  <a:lnTo>
                    <a:pt x="9302" y="10122"/>
                  </a:lnTo>
                  <a:lnTo>
                    <a:pt x="4742" y="10335"/>
                  </a:lnTo>
                  <a:lnTo>
                    <a:pt x="5776" y="8754"/>
                  </a:lnTo>
                  <a:lnTo>
                    <a:pt x="9879" y="8572"/>
                  </a:lnTo>
                  <a:cubicBezTo>
                    <a:pt x="9879" y="8572"/>
                    <a:pt x="9910" y="8542"/>
                    <a:pt x="9910" y="8511"/>
                  </a:cubicBezTo>
                  <a:lnTo>
                    <a:pt x="9910" y="8511"/>
                  </a:lnTo>
                  <a:lnTo>
                    <a:pt x="5836" y="8694"/>
                  </a:lnTo>
                  <a:lnTo>
                    <a:pt x="6961" y="7022"/>
                  </a:lnTo>
                  <a:lnTo>
                    <a:pt x="10396" y="6870"/>
                  </a:lnTo>
                  <a:cubicBezTo>
                    <a:pt x="10457" y="6870"/>
                    <a:pt x="10457" y="6839"/>
                    <a:pt x="10457" y="6779"/>
                  </a:cubicBezTo>
                  <a:lnTo>
                    <a:pt x="10457" y="6779"/>
                  </a:lnTo>
                  <a:lnTo>
                    <a:pt x="6992" y="6931"/>
                  </a:lnTo>
                  <a:lnTo>
                    <a:pt x="6992" y="6931"/>
                  </a:lnTo>
                  <a:lnTo>
                    <a:pt x="7934" y="5502"/>
                  </a:lnTo>
                  <a:lnTo>
                    <a:pt x="7934" y="5532"/>
                  </a:lnTo>
                  <a:lnTo>
                    <a:pt x="10761" y="5411"/>
                  </a:lnTo>
                  <a:cubicBezTo>
                    <a:pt x="10791" y="5411"/>
                    <a:pt x="10791" y="5380"/>
                    <a:pt x="10791" y="5350"/>
                  </a:cubicBezTo>
                  <a:lnTo>
                    <a:pt x="10791" y="5350"/>
                  </a:lnTo>
                  <a:lnTo>
                    <a:pt x="8025" y="5472"/>
                  </a:lnTo>
                  <a:lnTo>
                    <a:pt x="8025" y="5411"/>
                  </a:lnTo>
                  <a:lnTo>
                    <a:pt x="8846" y="4134"/>
                  </a:lnTo>
                  <a:lnTo>
                    <a:pt x="11065" y="4013"/>
                  </a:lnTo>
                  <a:lnTo>
                    <a:pt x="11065" y="3952"/>
                  </a:lnTo>
                  <a:lnTo>
                    <a:pt x="8937" y="4043"/>
                  </a:lnTo>
                  <a:lnTo>
                    <a:pt x="9697" y="2918"/>
                  </a:lnTo>
                  <a:lnTo>
                    <a:pt x="11247" y="2827"/>
                  </a:lnTo>
                  <a:lnTo>
                    <a:pt x="11247" y="2766"/>
                  </a:lnTo>
                  <a:lnTo>
                    <a:pt x="9727" y="2827"/>
                  </a:lnTo>
                  <a:lnTo>
                    <a:pt x="9727" y="2827"/>
                  </a:lnTo>
                  <a:lnTo>
                    <a:pt x="10457" y="1733"/>
                  </a:lnTo>
                  <a:lnTo>
                    <a:pt x="11399" y="1703"/>
                  </a:lnTo>
                  <a:lnTo>
                    <a:pt x="11399" y="1611"/>
                  </a:lnTo>
                  <a:lnTo>
                    <a:pt x="10517" y="1672"/>
                  </a:lnTo>
                  <a:lnTo>
                    <a:pt x="11551" y="6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38033" y="4493753"/>
              <a:ext cx="998935" cy="614754"/>
            </a:xfrm>
            <a:custGeom>
              <a:avLst/>
              <a:gdLst/>
              <a:ahLst/>
              <a:cxnLst/>
              <a:rect l="l" t="t" r="r" b="b"/>
              <a:pathLst>
                <a:path w="12616" h="7764" extrusionOk="0">
                  <a:moveTo>
                    <a:pt x="12610" y="0"/>
                  </a:moveTo>
                  <a:cubicBezTo>
                    <a:pt x="12348" y="0"/>
                    <a:pt x="1115" y="30"/>
                    <a:pt x="244" y="5107"/>
                  </a:cubicBezTo>
                  <a:cubicBezTo>
                    <a:pt x="1" y="6353"/>
                    <a:pt x="882" y="7569"/>
                    <a:pt x="2189" y="7721"/>
                  </a:cubicBezTo>
                  <a:cubicBezTo>
                    <a:pt x="2388" y="7747"/>
                    <a:pt x="2603" y="7763"/>
                    <a:pt x="2833" y="7763"/>
                  </a:cubicBezTo>
                  <a:cubicBezTo>
                    <a:pt x="4964" y="7763"/>
                    <a:pt x="8418" y="6419"/>
                    <a:pt x="12615" y="0"/>
                  </a:cubicBezTo>
                  <a:cubicBezTo>
                    <a:pt x="12615" y="0"/>
                    <a:pt x="12614" y="0"/>
                    <a:pt x="1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471764" y="4493753"/>
              <a:ext cx="965204" cy="611349"/>
            </a:xfrm>
            <a:custGeom>
              <a:avLst/>
              <a:gdLst/>
              <a:ahLst/>
              <a:cxnLst/>
              <a:rect l="l" t="t" r="r" b="b"/>
              <a:pathLst>
                <a:path w="12190" h="7721" extrusionOk="0">
                  <a:moveTo>
                    <a:pt x="12128" y="0"/>
                  </a:moveTo>
                  <a:lnTo>
                    <a:pt x="10943" y="639"/>
                  </a:lnTo>
                  <a:lnTo>
                    <a:pt x="11064" y="31"/>
                  </a:lnTo>
                  <a:lnTo>
                    <a:pt x="10973" y="31"/>
                  </a:lnTo>
                  <a:lnTo>
                    <a:pt x="10912" y="699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1490" y="1003"/>
                  </a:lnTo>
                  <a:lnTo>
                    <a:pt x="11520" y="943"/>
                  </a:lnTo>
                  <a:lnTo>
                    <a:pt x="10943" y="699"/>
                  </a:lnTo>
                  <a:lnTo>
                    <a:pt x="12159" y="31"/>
                  </a:lnTo>
                  <a:lnTo>
                    <a:pt x="12189" y="0"/>
                  </a:lnTo>
                  <a:close/>
                  <a:moveTo>
                    <a:pt x="10852" y="699"/>
                  </a:moveTo>
                  <a:lnTo>
                    <a:pt x="10031" y="1155"/>
                  </a:lnTo>
                  <a:lnTo>
                    <a:pt x="10045" y="1162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0852" y="699"/>
                  </a:lnTo>
                  <a:close/>
                  <a:moveTo>
                    <a:pt x="10092" y="122"/>
                  </a:moveTo>
                  <a:lnTo>
                    <a:pt x="9909" y="1216"/>
                  </a:lnTo>
                  <a:lnTo>
                    <a:pt x="9089" y="1672"/>
                  </a:lnTo>
                  <a:lnTo>
                    <a:pt x="9089" y="1672"/>
                  </a:lnTo>
                  <a:lnTo>
                    <a:pt x="9970" y="1186"/>
                  </a:lnTo>
                  <a:lnTo>
                    <a:pt x="10973" y="1672"/>
                  </a:lnTo>
                  <a:lnTo>
                    <a:pt x="11034" y="1642"/>
                  </a:lnTo>
                  <a:lnTo>
                    <a:pt x="10045" y="1162"/>
                  </a:lnTo>
                  <a:lnTo>
                    <a:pt x="10001" y="1186"/>
                  </a:lnTo>
                  <a:lnTo>
                    <a:pt x="10183" y="122"/>
                  </a:lnTo>
                  <a:close/>
                  <a:moveTo>
                    <a:pt x="9271" y="183"/>
                  </a:moveTo>
                  <a:lnTo>
                    <a:pt x="8998" y="1702"/>
                  </a:lnTo>
                  <a:lnTo>
                    <a:pt x="10457" y="2402"/>
                  </a:lnTo>
                  <a:lnTo>
                    <a:pt x="10487" y="2371"/>
                  </a:lnTo>
                  <a:lnTo>
                    <a:pt x="9089" y="1672"/>
                  </a:lnTo>
                  <a:lnTo>
                    <a:pt x="9332" y="183"/>
                  </a:lnTo>
                  <a:close/>
                  <a:moveTo>
                    <a:pt x="5380" y="3648"/>
                  </a:moveTo>
                  <a:lnTo>
                    <a:pt x="5330" y="3676"/>
                  </a:lnTo>
                  <a:lnTo>
                    <a:pt x="5330" y="3676"/>
                  </a:lnTo>
                  <a:lnTo>
                    <a:pt x="5382" y="3648"/>
                  </a:lnTo>
                  <a:lnTo>
                    <a:pt x="5380" y="3648"/>
                  </a:lnTo>
                  <a:close/>
                  <a:moveTo>
                    <a:pt x="8329" y="274"/>
                  </a:moveTo>
                  <a:lnTo>
                    <a:pt x="7934" y="2250"/>
                  </a:lnTo>
                  <a:lnTo>
                    <a:pt x="6748" y="2888"/>
                  </a:lnTo>
                  <a:lnTo>
                    <a:pt x="7204" y="456"/>
                  </a:lnTo>
                  <a:lnTo>
                    <a:pt x="7143" y="456"/>
                  </a:lnTo>
                  <a:lnTo>
                    <a:pt x="6687" y="2918"/>
                  </a:lnTo>
                  <a:lnTo>
                    <a:pt x="5502" y="3587"/>
                  </a:lnTo>
                  <a:lnTo>
                    <a:pt x="5502" y="3587"/>
                  </a:lnTo>
                  <a:lnTo>
                    <a:pt x="6049" y="699"/>
                  </a:lnTo>
                  <a:lnTo>
                    <a:pt x="5958" y="699"/>
                  </a:lnTo>
                  <a:lnTo>
                    <a:pt x="5441" y="3617"/>
                  </a:lnTo>
                  <a:lnTo>
                    <a:pt x="5382" y="3648"/>
                  </a:lnTo>
                  <a:lnTo>
                    <a:pt x="8086" y="4955"/>
                  </a:lnTo>
                  <a:lnTo>
                    <a:pt x="8116" y="4894"/>
                  </a:lnTo>
                  <a:lnTo>
                    <a:pt x="5472" y="3617"/>
                  </a:lnTo>
                  <a:lnTo>
                    <a:pt x="6748" y="2918"/>
                  </a:lnTo>
                  <a:lnTo>
                    <a:pt x="9028" y="4043"/>
                  </a:lnTo>
                  <a:lnTo>
                    <a:pt x="9089" y="3982"/>
                  </a:lnTo>
                  <a:lnTo>
                    <a:pt x="6839" y="2888"/>
                  </a:lnTo>
                  <a:lnTo>
                    <a:pt x="7934" y="2280"/>
                  </a:lnTo>
                  <a:lnTo>
                    <a:pt x="9788" y="3161"/>
                  </a:lnTo>
                  <a:lnTo>
                    <a:pt x="9849" y="3131"/>
                  </a:lnTo>
                  <a:lnTo>
                    <a:pt x="8025" y="2250"/>
                  </a:lnTo>
                  <a:lnTo>
                    <a:pt x="8998" y="1702"/>
                  </a:lnTo>
                  <a:lnTo>
                    <a:pt x="8055" y="2219"/>
                  </a:lnTo>
                  <a:lnTo>
                    <a:pt x="8390" y="274"/>
                  </a:lnTo>
                  <a:close/>
                  <a:moveTo>
                    <a:pt x="3466" y="1490"/>
                  </a:moveTo>
                  <a:lnTo>
                    <a:pt x="3466" y="1490"/>
                  </a:lnTo>
                  <a:cubicBezTo>
                    <a:pt x="3405" y="1520"/>
                    <a:pt x="3405" y="1520"/>
                    <a:pt x="3374" y="1520"/>
                  </a:cubicBezTo>
                  <a:lnTo>
                    <a:pt x="2742" y="5076"/>
                  </a:lnTo>
                  <a:lnTo>
                    <a:pt x="2742" y="5076"/>
                  </a:lnTo>
                  <a:lnTo>
                    <a:pt x="2797" y="5046"/>
                  </a:lnTo>
                  <a:lnTo>
                    <a:pt x="3466" y="1490"/>
                  </a:lnTo>
                  <a:close/>
                  <a:moveTo>
                    <a:pt x="2742" y="5076"/>
                  </a:moveTo>
                  <a:lnTo>
                    <a:pt x="1733" y="5623"/>
                  </a:lnTo>
                  <a:lnTo>
                    <a:pt x="1746" y="5631"/>
                  </a:lnTo>
                  <a:lnTo>
                    <a:pt x="1746" y="5631"/>
                  </a:lnTo>
                  <a:lnTo>
                    <a:pt x="2736" y="5107"/>
                  </a:lnTo>
                  <a:lnTo>
                    <a:pt x="2742" y="5076"/>
                  </a:lnTo>
                  <a:close/>
                  <a:moveTo>
                    <a:pt x="4773" y="1034"/>
                  </a:moveTo>
                  <a:lnTo>
                    <a:pt x="4773" y="1034"/>
                  </a:lnTo>
                  <a:cubicBezTo>
                    <a:pt x="4742" y="1064"/>
                    <a:pt x="4742" y="1064"/>
                    <a:pt x="4712" y="1064"/>
                  </a:cubicBezTo>
                  <a:lnTo>
                    <a:pt x="4104" y="4377"/>
                  </a:lnTo>
                  <a:lnTo>
                    <a:pt x="2797" y="5046"/>
                  </a:lnTo>
                  <a:lnTo>
                    <a:pt x="5988" y="6566"/>
                  </a:lnTo>
                  <a:cubicBezTo>
                    <a:pt x="6049" y="6566"/>
                    <a:pt x="6049" y="6535"/>
                    <a:pt x="6080" y="6535"/>
                  </a:cubicBezTo>
                  <a:lnTo>
                    <a:pt x="2888" y="5016"/>
                  </a:lnTo>
                  <a:lnTo>
                    <a:pt x="4165" y="4347"/>
                  </a:lnTo>
                  <a:lnTo>
                    <a:pt x="7174" y="5775"/>
                  </a:lnTo>
                  <a:lnTo>
                    <a:pt x="7204" y="5745"/>
                  </a:lnTo>
                  <a:lnTo>
                    <a:pt x="4225" y="4286"/>
                  </a:lnTo>
                  <a:lnTo>
                    <a:pt x="5330" y="3676"/>
                  </a:lnTo>
                  <a:lnTo>
                    <a:pt x="5330" y="3676"/>
                  </a:lnTo>
                  <a:lnTo>
                    <a:pt x="4165" y="4286"/>
                  </a:lnTo>
                  <a:lnTo>
                    <a:pt x="4165" y="4286"/>
                  </a:lnTo>
                  <a:lnTo>
                    <a:pt x="4773" y="1034"/>
                  </a:lnTo>
                  <a:close/>
                  <a:moveTo>
                    <a:pt x="2402" y="2006"/>
                  </a:moveTo>
                  <a:cubicBezTo>
                    <a:pt x="2341" y="2006"/>
                    <a:pt x="2341" y="2067"/>
                    <a:pt x="2310" y="2067"/>
                  </a:cubicBezTo>
                  <a:lnTo>
                    <a:pt x="1642" y="5715"/>
                  </a:lnTo>
                  <a:lnTo>
                    <a:pt x="487" y="6323"/>
                  </a:lnTo>
                  <a:lnTo>
                    <a:pt x="1125" y="2857"/>
                  </a:lnTo>
                  <a:lnTo>
                    <a:pt x="1064" y="2918"/>
                  </a:lnTo>
                  <a:lnTo>
                    <a:pt x="426" y="6353"/>
                  </a:lnTo>
                  <a:lnTo>
                    <a:pt x="0" y="6566"/>
                  </a:lnTo>
                  <a:lnTo>
                    <a:pt x="31" y="6627"/>
                  </a:lnTo>
                  <a:lnTo>
                    <a:pt x="487" y="6383"/>
                  </a:lnTo>
                  <a:lnTo>
                    <a:pt x="3314" y="7721"/>
                  </a:lnTo>
                  <a:cubicBezTo>
                    <a:pt x="3344" y="7690"/>
                    <a:pt x="3374" y="7690"/>
                    <a:pt x="3405" y="7690"/>
                  </a:cubicBezTo>
                  <a:lnTo>
                    <a:pt x="578" y="6323"/>
                  </a:lnTo>
                  <a:lnTo>
                    <a:pt x="1672" y="5715"/>
                  </a:lnTo>
                  <a:lnTo>
                    <a:pt x="4590" y="7295"/>
                  </a:lnTo>
                  <a:cubicBezTo>
                    <a:pt x="4621" y="7295"/>
                    <a:pt x="4621" y="7265"/>
                    <a:pt x="4681" y="7265"/>
                  </a:cubicBezTo>
                  <a:lnTo>
                    <a:pt x="1746" y="5631"/>
                  </a:lnTo>
                  <a:lnTo>
                    <a:pt x="1746" y="5631"/>
                  </a:lnTo>
                  <a:lnTo>
                    <a:pt x="1703" y="5654"/>
                  </a:lnTo>
                  <a:lnTo>
                    <a:pt x="2402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1165121" y="4246314"/>
            <a:ext cx="1569268" cy="1391116"/>
            <a:chOff x="1323758" y="4332539"/>
            <a:chExt cx="1569268" cy="1391116"/>
          </a:xfrm>
        </p:grpSpPr>
        <p:sp>
          <p:nvSpPr>
            <p:cNvPr id="246" name="Google Shape;246;p9"/>
            <p:cNvSpPr/>
            <p:nvPr/>
          </p:nvSpPr>
          <p:spPr>
            <a:xfrm>
              <a:off x="1323758" y="4332539"/>
              <a:ext cx="1569268" cy="1240592"/>
            </a:xfrm>
            <a:custGeom>
              <a:avLst/>
              <a:gdLst/>
              <a:ahLst/>
              <a:cxnLst/>
              <a:rect l="l" t="t" r="r" b="b"/>
              <a:pathLst>
                <a:path w="19819" h="15668" extrusionOk="0">
                  <a:moveTo>
                    <a:pt x="8448" y="4392"/>
                  </a:moveTo>
                  <a:cubicBezTo>
                    <a:pt x="8846" y="4392"/>
                    <a:pt x="9256" y="4973"/>
                    <a:pt x="9332" y="5805"/>
                  </a:cubicBezTo>
                  <a:cubicBezTo>
                    <a:pt x="9394" y="6470"/>
                    <a:pt x="9187" y="6851"/>
                    <a:pt x="8904" y="6851"/>
                  </a:cubicBezTo>
                  <a:cubicBezTo>
                    <a:pt x="8773" y="6851"/>
                    <a:pt x="8625" y="6769"/>
                    <a:pt x="8481" y="6596"/>
                  </a:cubicBezTo>
                  <a:cubicBezTo>
                    <a:pt x="8481" y="6596"/>
                    <a:pt x="7751" y="4772"/>
                    <a:pt x="8207" y="4468"/>
                  </a:cubicBezTo>
                  <a:cubicBezTo>
                    <a:pt x="8285" y="4416"/>
                    <a:pt x="8366" y="4392"/>
                    <a:pt x="8448" y="4392"/>
                  </a:cubicBezTo>
                  <a:close/>
                  <a:moveTo>
                    <a:pt x="12857" y="7820"/>
                  </a:moveTo>
                  <a:cubicBezTo>
                    <a:pt x="13148" y="7820"/>
                    <a:pt x="13542" y="7919"/>
                    <a:pt x="14135" y="8207"/>
                  </a:cubicBezTo>
                  <a:cubicBezTo>
                    <a:pt x="15198" y="8693"/>
                    <a:pt x="14621" y="8754"/>
                    <a:pt x="13831" y="8815"/>
                  </a:cubicBezTo>
                  <a:cubicBezTo>
                    <a:pt x="13804" y="8816"/>
                    <a:pt x="13778" y="8817"/>
                    <a:pt x="13752" y="8817"/>
                  </a:cubicBezTo>
                  <a:cubicBezTo>
                    <a:pt x="12965" y="8817"/>
                    <a:pt x="12311" y="7963"/>
                    <a:pt x="12311" y="7963"/>
                  </a:cubicBezTo>
                  <a:cubicBezTo>
                    <a:pt x="12459" y="7883"/>
                    <a:pt x="12625" y="7820"/>
                    <a:pt x="12857" y="7820"/>
                  </a:cubicBezTo>
                  <a:close/>
                  <a:moveTo>
                    <a:pt x="9267" y="11462"/>
                  </a:moveTo>
                  <a:cubicBezTo>
                    <a:pt x="9498" y="11462"/>
                    <a:pt x="9746" y="11889"/>
                    <a:pt x="10061" y="12249"/>
                  </a:cubicBezTo>
                  <a:cubicBezTo>
                    <a:pt x="10415" y="12678"/>
                    <a:pt x="10349" y="13024"/>
                    <a:pt x="9933" y="13024"/>
                  </a:cubicBezTo>
                  <a:cubicBezTo>
                    <a:pt x="9848" y="13024"/>
                    <a:pt x="9749" y="13010"/>
                    <a:pt x="9636" y="12979"/>
                  </a:cubicBezTo>
                  <a:cubicBezTo>
                    <a:pt x="8998" y="12736"/>
                    <a:pt x="9028" y="11641"/>
                    <a:pt x="9028" y="11641"/>
                  </a:cubicBezTo>
                  <a:cubicBezTo>
                    <a:pt x="9107" y="11515"/>
                    <a:pt x="9186" y="11462"/>
                    <a:pt x="9267" y="11462"/>
                  </a:cubicBezTo>
                  <a:close/>
                  <a:moveTo>
                    <a:pt x="14747" y="0"/>
                  </a:moveTo>
                  <a:cubicBezTo>
                    <a:pt x="14338" y="0"/>
                    <a:pt x="13622" y="90"/>
                    <a:pt x="12524" y="213"/>
                  </a:cubicBezTo>
                  <a:cubicBezTo>
                    <a:pt x="8998" y="577"/>
                    <a:pt x="11095" y="4103"/>
                    <a:pt x="10153" y="4438"/>
                  </a:cubicBezTo>
                  <a:cubicBezTo>
                    <a:pt x="10109" y="4452"/>
                    <a:pt x="10069" y="4459"/>
                    <a:pt x="10034" y="4459"/>
                  </a:cubicBezTo>
                  <a:cubicBezTo>
                    <a:pt x="9268" y="4459"/>
                    <a:pt x="10466" y="1155"/>
                    <a:pt x="9587" y="1155"/>
                  </a:cubicBezTo>
                  <a:cubicBezTo>
                    <a:pt x="9583" y="1155"/>
                    <a:pt x="9579" y="1155"/>
                    <a:pt x="9575" y="1155"/>
                  </a:cubicBezTo>
                  <a:cubicBezTo>
                    <a:pt x="8572" y="1155"/>
                    <a:pt x="5806" y="3495"/>
                    <a:pt x="5988" y="4681"/>
                  </a:cubicBezTo>
                  <a:cubicBezTo>
                    <a:pt x="6201" y="5957"/>
                    <a:pt x="7751" y="7477"/>
                    <a:pt x="7478" y="7842"/>
                  </a:cubicBezTo>
                  <a:cubicBezTo>
                    <a:pt x="7461" y="7864"/>
                    <a:pt x="7441" y="7874"/>
                    <a:pt x="7418" y="7874"/>
                  </a:cubicBezTo>
                  <a:cubicBezTo>
                    <a:pt x="7049" y="7874"/>
                    <a:pt x="5966" y="5096"/>
                    <a:pt x="5350" y="5096"/>
                  </a:cubicBezTo>
                  <a:cubicBezTo>
                    <a:pt x="5329" y="5096"/>
                    <a:pt x="5309" y="5100"/>
                    <a:pt x="5289" y="5106"/>
                  </a:cubicBezTo>
                  <a:cubicBezTo>
                    <a:pt x="4590" y="5349"/>
                    <a:pt x="1" y="9331"/>
                    <a:pt x="7569" y="11277"/>
                  </a:cubicBezTo>
                  <a:cubicBezTo>
                    <a:pt x="7569" y="11277"/>
                    <a:pt x="7940" y="15668"/>
                    <a:pt x="10283" y="15668"/>
                  </a:cubicBezTo>
                  <a:cubicBezTo>
                    <a:pt x="10359" y="15668"/>
                    <a:pt x="10437" y="15663"/>
                    <a:pt x="10517" y="15654"/>
                  </a:cubicBezTo>
                  <a:cubicBezTo>
                    <a:pt x="13071" y="15319"/>
                    <a:pt x="13344" y="14498"/>
                    <a:pt x="13344" y="14498"/>
                  </a:cubicBezTo>
                  <a:cubicBezTo>
                    <a:pt x="13344" y="14498"/>
                    <a:pt x="11095" y="13222"/>
                    <a:pt x="11095" y="11884"/>
                  </a:cubicBezTo>
                  <a:cubicBezTo>
                    <a:pt x="11100" y="11684"/>
                    <a:pt x="11135" y="11600"/>
                    <a:pt x="11198" y="11600"/>
                  </a:cubicBezTo>
                  <a:cubicBezTo>
                    <a:pt x="11526" y="11600"/>
                    <a:pt x="12605" y="13886"/>
                    <a:pt x="14001" y="13886"/>
                  </a:cubicBezTo>
                  <a:cubicBezTo>
                    <a:pt x="14085" y="13886"/>
                    <a:pt x="14170" y="13878"/>
                    <a:pt x="14256" y="13860"/>
                  </a:cubicBezTo>
                  <a:cubicBezTo>
                    <a:pt x="16019" y="13526"/>
                    <a:pt x="16900" y="10669"/>
                    <a:pt x="16901" y="10669"/>
                  </a:cubicBezTo>
                  <a:lnTo>
                    <a:pt x="16901" y="10669"/>
                  </a:lnTo>
                  <a:cubicBezTo>
                    <a:pt x="16900" y="10669"/>
                    <a:pt x="15542" y="10998"/>
                    <a:pt x="14424" y="10998"/>
                  </a:cubicBezTo>
                  <a:cubicBezTo>
                    <a:pt x="13621" y="10998"/>
                    <a:pt x="12941" y="10828"/>
                    <a:pt x="12979" y="10243"/>
                  </a:cubicBezTo>
                  <a:cubicBezTo>
                    <a:pt x="12997" y="9855"/>
                    <a:pt x="13335" y="9743"/>
                    <a:pt x="13842" y="9743"/>
                  </a:cubicBezTo>
                  <a:cubicBezTo>
                    <a:pt x="14528" y="9743"/>
                    <a:pt x="15522" y="9947"/>
                    <a:pt x="16453" y="9947"/>
                  </a:cubicBezTo>
                  <a:cubicBezTo>
                    <a:pt x="17206" y="9947"/>
                    <a:pt x="17917" y="9814"/>
                    <a:pt x="18390" y="9331"/>
                  </a:cubicBezTo>
                  <a:cubicBezTo>
                    <a:pt x="19818" y="7781"/>
                    <a:pt x="18390" y="6748"/>
                    <a:pt x="18907" y="5562"/>
                  </a:cubicBezTo>
                  <a:cubicBezTo>
                    <a:pt x="19000" y="5360"/>
                    <a:pt x="18955" y="5278"/>
                    <a:pt x="18815" y="5278"/>
                  </a:cubicBezTo>
                  <a:cubicBezTo>
                    <a:pt x="18223" y="5278"/>
                    <a:pt x="15934" y="6735"/>
                    <a:pt x="15180" y="6735"/>
                  </a:cubicBezTo>
                  <a:cubicBezTo>
                    <a:pt x="15067" y="6735"/>
                    <a:pt x="14988" y="6702"/>
                    <a:pt x="14955" y="6626"/>
                  </a:cubicBezTo>
                  <a:cubicBezTo>
                    <a:pt x="14651" y="5897"/>
                    <a:pt x="19667" y="6808"/>
                    <a:pt x="19788" y="668"/>
                  </a:cubicBezTo>
                  <a:cubicBezTo>
                    <a:pt x="19788" y="668"/>
                    <a:pt x="19008" y="396"/>
                    <a:pt x="18004" y="396"/>
                  </a:cubicBezTo>
                  <a:cubicBezTo>
                    <a:pt x="16454" y="396"/>
                    <a:pt x="14372" y="1045"/>
                    <a:pt x="13800" y="4346"/>
                  </a:cubicBezTo>
                  <a:cubicBezTo>
                    <a:pt x="13725" y="4754"/>
                    <a:pt x="13546" y="4934"/>
                    <a:pt x="13363" y="4934"/>
                  </a:cubicBezTo>
                  <a:cubicBezTo>
                    <a:pt x="12878" y="4934"/>
                    <a:pt x="12370" y="3662"/>
                    <a:pt x="13739" y="2006"/>
                  </a:cubicBezTo>
                  <a:cubicBezTo>
                    <a:pt x="15042" y="451"/>
                    <a:pt x="15662" y="0"/>
                    <a:pt x="14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552435" y="4445610"/>
              <a:ext cx="1275590" cy="1278044"/>
            </a:xfrm>
            <a:custGeom>
              <a:avLst/>
              <a:gdLst/>
              <a:ahLst/>
              <a:cxnLst/>
              <a:rect l="l" t="t" r="r" b="b"/>
              <a:pathLst>
                <a:path w="16110" h="16141" fill="none" extrusionOk="0">
                  <a:moveTo>
                    <a:pt x="0" y="16140"/>
                  </a:moveTo>
                  <a:cubicBezTo>
                    <a:pt x="0" y="16140"/>
                    <a:pt x="3830" y="8633"/>
                    <a:pt x="16110" y="0"/>
                  </a:cubicBezTo>
                </a:path>
              </a:pathLst>
            </a:custGeom>
            <a:noFill/>
            <a:ln w="76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2820777" y="4246329"/>
            <a:ext cx="965222" cy="2606053"/>
            <a:chOff x="2503089" y="4236729"/>
            <a:chExt cx="965222" cy="2606053"/>
          </a:xfrm>
        </p:grpSpPr>
        <p:sp>
          <p:nvSpPr>
            <p:cNvPr id="249" name="Google Shape;249;p9"/>
            <p:cNvSpPr/>
            <p:nvPr/>
          </p:nvSpPr>
          <p:spPr>
            <a:xfrm>
              <a:off x="2503089" y="4303637"/>
              <a:ext cx="907403" cy="2539144"/>
            </a:xfrm>
            <a:custGeom>
              <a:avLst/>
              <a:gdLst/>
              <a:ahLst/>
              <a:cxnLst/>
              <a:rect l="l" t="t" r="r" b="b"/>
              <a:pathLst>
                <a:path w="11460" h="32068" fill="none" extrusionOk="0">
                  <a:moveTo>
                    <a:pt x="5016" y="32067"/>
                  </a:moveTo>
                  <a:cubicBezTo>
                    <a:pt x="5016" y="32067"/>
                    <a:pt x="0" y="12158"/>
                    <a:pt x="11460" y="0"/>
                  </a:cubicBezTo>
                </a:path>
              </a:pathLst>
            </a:custGeom>
            <a:noFill/>
            <a:ln w="144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3059024" y="4595343"/>
              <a:ext cx="115603" cy="103409"/>
            </a:xfrm>
            <a:custGeom>
              <a:avLst/>
              <a:gdLst/>
              <a:ahLst/>
              <a:cxnLst/>
              <a:rect l="l" t="t" r="r" b="b"/>
              <a:pathLst>
                <a:path w="1460" h="1306" extrusionOk="0">
                  <a:moveTo>
                    <a:pt x="723" y="0"/>
                  </a:moveTo>
                  <a:cubicBezTo>
                    <a:pt x="489" y="0"/>
                    <a:pt x="257" y="130"/>
                    <a:pt x="153" y="359"/>
                  </a:cubicBezTo>
                  <a:cubicBezTo>
                    <a:pt x="1" y="663"/>
                    <a:pt x="122" y="1088"/>
                    <a:pt x="426" y="1240"/>
                  </a:cubicBezTo>
                  <a:cubicBezTo>
                    <a:pt x="515" y="1284"/>
                    <a:pt x="614" y="1306"/>
                    <a:pt x="714" y="1306"/>
                  </a:cubicBezTo>
                  <a:cubicBezTo>
                    <a:pt x="955" y="1306"/>
                    <a:pt x="1200" y="1182"/>
                    <a:pt x="1308" y="967"/>
                  </a:cubicBezTo>
                  <a:cubicBezTo>
                    <a:pt x="1460" y="663"/>
                    <a:pt x="1338" y="237"/>
                    <a:pt x="1034" y="85"/>
                  </a:cubicBezTo>
                  <a:cubicBezTo>
                    <a:pt x="939" y="28"/>
                    <a:pt x="831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355084" y="4236729"/>
              <a:ext cx="113227" cy="103409"/>
            </a:xfrm>
            <a:custGeom>
              <a:avLst/>
              <a:gdLst/>
              <a:ahLst/>
              <a:cxnLst/>
              <a:rect l="l" t="t" r="r" b="b"/>
              <a:pathLst>
                <a:path w="1430" h="1306" extrusionOk="0">
                  <a:moveTo>
                    <a:pt x="700" y="0"/>
                  </a:moveTo>
                  <a:cubicBezTo>
                    <a:pt x="475" y="0"/>
                    <a:pt x="257" y="130"/>
                    <a:pt x="152" y="359"/>
                  </a:cubicBezTo>
                  <a:cubicBezTo>
                    <a:pt x="0" y="663"/>
                    <a:pt x="92" y="1088"/>
                    <a:pt x="396" y="1240"/>
                  </a:cubicBezTo>
                  <a:cubicBezTo>
                    <a:pt x="484" y="1285"/>
                    <a:pt x="583" y="1306"/>
                    <a:pt x="683" y="1306"/>
                  </a:cubicBezTo>
                  <a:cubicBezTo>
                    <a:pt x="925" y="1306"/>
                    <a:pt x="1169" y="1182"/>
                    <a:pt x="1277" y="967"/>
                  </a:cubicBezTo>
                  <a:cubicBezTo>
                    <a:pt x="1429" y="663"/>
                    <a:pt x="1307" y="237"/>
                    <a:pt x="1004" y="85"/>
                  </a:cubicBezTo>
                  <a:cubicBezTo>
                    <a:pt x="908" y="28"/>
                    <a:pt x="803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284047" y="4332551"/>
              <a:ext cx="113227" cy="101905"/>
            </a:xfrm>
            <a:custGeom>
              <a:avLst/>
              <a:gdLst/>
              <a:ahLst/>
              <a:cxnLst/>
              <a:rect l="l" t="t" r="r" b="b"/>
              <a:pathLst>
                <a:path w="1430" h="1287" extrusionOk="0">
                  <a:moveTo>
                    <a:pt x="722" y="1"/>
                  </a:moveTo>
                  <a:cubicBezTo>
                    <a:pt x="490" y="1"/>
                    <a:pt x="260" y="124"/>
                    <a:pt x="153" y="340"/>
                  </a:cubicBezTo>
                  <a:cubicBezTo>
                    <a:pt x="1" y="644"/>
                    <a:pt x="92" y="1069"/>
                    <a:pt x="396" y="1221"/>
                  </a:cubicBezTo>
                  <a:cubicBezTo>
                    <a:pt x="485" y="1265"/>
                    <a:pt x="584" y="1287"/>
                    <a:pt x="683" y="1287"/>
                  </a:cubicBezTo>
                  <a:cubicBezTo>
                    <a:pt x="925" y="1287"/>
                    <a:pt x="1170" y="1163"/>
                    <a:pt x="1277" y="948"/>
                  </a:cubicBezTo>
                  <a:cubicBezTo>
                    <a:pt x="1429" y="644"/>
                    <a:pt x="1308" y="218"/>
                    <a:pt x="1004" y="66"/>
                  </a:cubicBezTo>
                  <a:cubicBezTo>
                    <a:pt x="915" y="22"/>
                    <a:pt x="818" y="1"/>
                    <a:pt x="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183145" y="4460657"/>
              <a:ext cx="113148" cy="102142"/>
            </a:xfrm>
            <a:custGeom>
              <a:avLst/>
              <a:gdLst/>
              <a:ahLst/>
              <a:cxnLst/>
              <a:rect l="l" t="t" r="r" b="b"/>
              <a:pathLst>
                <a:path w="1429" h="1290" extrusionOk="0">
                  <a:moveTo>
                    <a:pt x="715" y="0"/>
                  </a:moveTo>
                  <a:cubicBezTo>
                    <a:pt x="484" y="0"/>
                    <a:pt x="255" y="137"/>
                    <a:pt x="152" y="343"/>
                  </a:cubicBezTo>
                  <a:cubicBezTo>
                    <a:pt x="0" y="647"/>
                    <a:pt x="122" y="1072"/>
                    <a:pt x="426" y="1224"/>
                  </a:cubicBezTo>
                  <a:cubicBezTo>
                    <a:pt x="514" y="1269"/>
                    <a:pt x="611" y="1290"/>
                    <a:pt x="707" y="1290"/>
                  </a:cubicBezTo>
                  <a:cubicBezTo>
                    <a:pt x="940" y="1290"/>
                    <a:pt x="1169" y="1166"/>
                    <a:pt x="1277" y="951"/>
                  </a:cubicBezTo>
                  <a:cubicBezTo>
                    <a:pt x="1429" y="647"/>
                    <a:pt x="1337" y="252"/>
                    <a:pt x="1034" y="100"/>
                  </a:cubicBezTo>
                  <a:cubicBezTo>
                    <a:pt x="936" y="31"/>
                    <a:pt x="825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Google Shape;254;p9"/>
          <p:cNvGrpSpPr/>
          <p:nvPr/>
        </p:nvGrpSpPr>
        <p:grpSpPr>
          <a:xfrm>
            <a:off x="6828079" y="4316784"/>
            <a:ext cx="943509" cy="1095297"/>
            <a:chOff x="6351554" y="4375772"/>
            <a:chExt cx="943509" cy="1095297"/>
          </a:xfrm>
        </p:grpSpPr>
        <p:sp>
          <p:nvSpPr>
            <p:cNvPr id="255" name="Google Shape;255;p9"/>
            <p:cNvSpPr/>
            <p:nvPr/>
          </p:nvSpPr>
          <p:spPr>
            <a:xfrm>
              <a:off x="6353929" y="4375772"/>
              <a:ext cx="941133" cy="1095297"/>
            </a:xfrm>
            <a:custGeom>
              <a:avLst/>
              <a:gdLst/>
              <a:ahLst/>
              <a:cxnLst/>
              <a:rect l="l" t="t" r="r" b="b"/>
              <a:pathLst>
                <a:path w="11886" h="13833" extrusionOk="0">
                  <a:moveTo>
                    <a:pt x="1" y="1"/>
                  </a:moveTo>
                  <a:cubicBezTo>
                    <a:pt x="1" y="1"/>
                    <a:pt x="2586" y="13832"/>
                    <a:pt x="8924" y="13832"/>
                  </a:cubicBezTo>
                  <a:cubicBezTo>
                    <a:pt x="8959" y="13832"/>
                    <a:pt x="8993" y="13832"/>
                    <a:pt x="9028" y="13831"/>
                  </a:cubicBezTo>
                  <a:cubicBezTo>
                    <a:pt x="10639" y="13831"/>
                    <a:pt x="11885" y="12463"/>
                    <a:pt x="11764" y="10883"/>
                  </a:cubicBezTo>
                  <a:cubicBezTo>
                    <a:pt x="11612" y="8299"/>
                    <a:pt x="9697" y="401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6351554" y="4375772"/>
              <a:ext cx="907403" cy="1046997"/>
            </a:xfrm>
            <a:custGeom>
              <a:avLst/>
              <a:gdLst/>
              <a:ahLst/>
              <a:cxnLst/>
              <a:rect l="l" t="t" r="r" b="b"/>
              <a:pathLst>
                <a:path w="11460" h="13223" extrusionOk="0">
                  <a:moveTo>
                    <a:pt x="0" y="1"/>
                  </a:moveTo>
                  <a:lnTo>
                    <a:pt x="0" y="92"/>
                  </a:lnTo>
                  <a:lnTo>
                    <a:pt x="1064" y="1369"/>
                  </a:lnTo>
                  <a:lnTo>
                    <a:pt x="304" y="1369"/>
                  </a:lnTo>
                  <a:cubicBezTo>
                    <a:pt x="334" y="1429"/>
                    <a:pt x="334" y="1429"/>
                    <a:pt x="334" y="1460"/>
                  </a:cubicBezTo>
                  <a:lnTo>
                    <a:pt x="1064" y="1460"/>
                  </a:lnTo>
                  <a:lnTo>
                    <a:pt x="1854" y="2433"/>
                  </a:lnTo>
                  <a:lnTo>
                    <a:pt x="486" y="2433"/>
                  </a:lnTo>
                  <a:cubicBezTo>
                    <a:pt x="517" y="2493"/>
                    <a:pt x="517" y="2493"/>
                    <a:pt x="517" y="2524"/>
                  </a:cubicBezTo>
                  <a:lnTo>
                    <a:pt x="1915" y="2524"/>
                  </a:lnTo>
                  <a:lnTo>
                    <a:pt x="2675" y="3436"/>
                  </a:lnTo>
                  <a:lnTo>
                    <a:pt x="821" y="3436"/>
                  </a:lnTo>
                  <a:cubicBezTo>
                    <a:pt x="851" y="3466"/>
                    <a:pt x="851" y="3466"/>
                    <a:pt x="851" y="3496"/>
                  </a:cubicBezTo>
                  <a:lnTo>
                    <a:pt x="2797" y="3496"/>
                  </a:lnTo>
                  <a:lnTo>
                    <a:pt x="3648" y="4530"/>
                  </a:lnTo>
                  <a:lnTo>
                    <a:pt x="1216" y="4530"/>
                  </a:lnTo>
                  <a:cubicBezTo>
                    <a:pt x="1246" y="4560"/>
                    <a:pt x="1246" y="4560"/>
                    <a:pt x="1246" y="4621"/>
                  </a:cubicBezTo>
                  <a:lnTo>
                    <a:pt x="3708" y="4621"/>
                  </a:lnTo>
                  <a:lnTo>
                    <a:pt x="4772" y="5898"/>
                  </a:lnTo>
                  <a:lnTo>
                    <a:pt x="1733" y="5928"/>
                  </a:lnTo>
                  <a:cubicBezTo>
                    <a:pt x="1733" y="5989"/>
                    <a:pt x="1763" y="5989"/>
                    <a:pt x="1763" y="6019"/>
                  </a:cubicBezTo>
                  <a:lnTo>
                    <a:pt x="4863" y="5989"/>
                  </a:lnTo>
                  <a:lnTo>
                    <a:pt x="5927" y="7265"/>
                  </a:lnTo>
                  <a:lnTo>
                    <a:pt x="2310" y="7296"/>
                  </a:lnTo>
                  <a:cubicBezTo>
                    <a:pt x="2310" y="7357"/>
                    <a:pt x="2341" y="7357"/>
                    <a:pt x="2341" y="7387"/>
                  </a:cubicBezTo>
                  <a:lnTo>
                    <a:pt x="5988" y="7357"/>
                  </a:lnTo>
                  <a:lnTo>
                    <a:pt x="7082" y="8724"/>
                  </a:lnTo>
                  <a:lnTo>
                    <a:pt x="2949" y="8755"/>
                  </a:lnTo>
                  <a:cubicBezTo>
                    <a:pt x="2949" y="8785"/>
                    <a:pt x="2979" y="8785"/>
                    <a:pt x="2979" y="8816"/>
                  </a:cubicBezTo>
                  <a:lnTo>
                    <a:pt x="7143" y="8785"/>
                  </a:lnTo>
                  <a:lnTo>
                    <a:pt x="8268" y="10183"/>
                  </a:lnTo>
                  <a:lnTo>
                    <a:pt x="3800" y="10244"/>
                  </a:lnTo>
                  <a:cubicBezTo>
                    <a:pt x="3800" y="10275"/>
                    <a:pt x="3830" y="10275"/>
                    <a:pt x="3830" y="10305"/>
                  </a:cubicBezTo>
                  <a:lnTo>
                    <a:pt x="8298" y="10275"/>
                  </a:lnTo>
                  <a:lnTo>
                    <a:pt x="9210" y="11369"/>
                  </a:lnTo>
                  <a:lnTo>
                    <a:pt x="4620" y="11399"/>
                  </a:lnTo>
                  <a:lnTo>
                    <a:pt x="4711" y="11490"/>
                  </a:lnTo>
                  <a:lnTo>
                    <a:pt x="9301" y="11460"/>
                  </a:lnTo>
                  <a:lnTo>
                    <a:pt x="10335" y="12706"/>
                  </a:lnTo>
                  <a:lnTo>
                    <a:pt x="5988" y="12737"/>
                  </a:lnTo>
                  <a:cubicBezTo>
                    <a:pt x="6018" y="12767"/>
                    <a:pt x="6079" y="12767"/>
                    <a:pt x="6110" y="12828"/>
                  </a:cubicBezTo>
                  <a:lnTo>
                    <a:pt x="10395" y="12767"/>
                  </a:lnTo>
                  <a:lnTo>
                    <a:pt x="10791" y="13223"/>
                  </a:lnTo>
                  <a:cubicBezTo>
                    <a:pt x="10821" y="13223"/>
                    <a:pt x="10821" y="13193"/>
                    <a:pt x="10851" y="13193"/>
                  </a:cubicBezTo>
                  <a:lnTo>
                    <a:pt x="10487" y="12706"/>
                  </a:lnTo>
                  <a:lnTo>
                    <a:pt x="11459" y="9028"/>
                  </a:lnTo>
                  <a:cubicBezTo>
                    <a:pt x="11459" y="8968"/>
                    <a:pt x="11429" y="8937"/>
                    <a:pt x="11429" y="8907"/>
                  </a:cubicBezTo>
                  <a:lnTo>
                    <a:pt x="10426" y="12676"/>
                  </a:lnTo>
                  <a:lnTo>
                    <a:pt x="9453" y="11490"/>
                  </a:lnTo>
                  <a:lnTo>
                    <a:pt x="10730" y="7569"/>
                  </a:lnTo>
                  <a:cubicBezTo>
                    <a:pt x="10730" y="7569"/>
                    <a:pt x="10699" y="7539"/>
                    <a:pt x="10699" y="7509"/>
                  </a:cubicBezTo>
                  <a:lnTo>
                    <a:pt x="9423" y="11399"/>
                  </a:lnTo>
                  <a:lnTo>
                    <a:pt x="8450" y="10244"/>
                  </a:lnTo>
                  <a:lnTo>
                    <a:pt x="9575" y="6019"/>
                  </a:lnTo>
                  <a:lnTo>
                    <a:pt x="9484" y="5928"/>
                  </a:lnTo>
                  <a:lnTo>
                    <a:pt x="8389" y="10153"/>
                  </a:lnTo>
                  <a:lnTo>
                    <a:pt x="7234" y="8755"/>
                  </a:lnTo>
                  <a:lnTo>
                    <a:pt x="8298" y="4773"/>
                  </a:lnTo>
                  <a:lnTo>
                    <a:pt x="8237" y="4682"/>
                  </a:lnTo>
                  <a:lnTo>
                    <a:pt x="7174" y="8633"/>
                  </a:lnTo>
                  <a:lnTo>
                    <a:pt x="6110" y="7357"/>
                  </a:lnTo>
                  <a:lnTo>
                    <a:pt x="7052" y="3770"/>
                  </a:lnTo>
                  <a:cubicBezTo>
                    <a:pt x="7022" y="3770"/>
                    <a:pt x="7022" y="3740"/>
                    <a:pt x="6991" y="3740"/>
                  </a:cubicBezTo>
                  <a:lnTo>
                    <a:pt x="6018" y="7265"/>
                  </a:lnTo>
                  <a:lnTo>
                    <a:pt x="4894" y="5867"/>
                  </a:lnTo>
                  <a:lnTo>
                    <a:pt x="5684" y="2828"/>
                  </a:lnTo>
                  <a:cubicBezTo>
                    <a:pt x="5654" y="2828"/>
                    <a:pt x="5654" y="2797"/>
                    <a:pt x="5623" y="2797"/>
                  </a:cubicBezTo>
                  <a:lnTo>
                    <a:pt x="4803" y="5776"/>
                  </a:lnTo>
                  <a:lnTo>
                    <a:pt x="3830" y="4621"/>
                  </a:lnTo>
                  <a:lnTo>
                    <a:pt x="3860" y="4621"/>
                  </a:lnTo>
                  <a:lnTo>
                    <a:pt x="4499" y="2129"/>
                  </a:lnTo>
                  <a:cubicBezTo>
                    <a:pt x="4468" y="2129"/>
                    <a:pt x="4468" y="2098"/>
                    <a:pt x="4438" y="2098"/>
                  </a:cubicBezTo>
                  <a:lnTo>
                    <a:pt x="3800" y="4530"/>
                  </a:lnTo>
                  <a:lnTo>
                    <a:pt x="3739" y="4530"/>
                  </a:lnTo>
                  <a:lnTo>
                    <a:pt x="2888" y="3466"/>
                  </a:lnTo>
                  <a:lnTo>
                    <a:pt x="3374" y="1581"/>
                  </a:lnTo>
                  <a:cubicBezTo>
                    <a:pt x="3344" y="1581"/>
                    <a:pt x="3344" y="1521"/>
                    <a:pt x="3283" y="1521"/>
                  </a:cubicBezTo>
                  <a:lnTo>
                    <a:pt x="2797" y="3405"/>
                  </a:lnTo>
                  <a:lnTo>
                    <a:pt x="2006" y="2433"/>
                  </a:lnTo>
                  <a:lnTo>
                    <a:pt x="2341" y="1065"/>
                  </a:lnTo>
                  <a:cubicBezTo>
                    <a:pt x="2310" y="1065"/>
                    <a:pt x="2310" y="1034"/>
                    <a:pt x="2280" y="1034"/>
                  </a:cubicBezTo>
                  <a:lnTo>
                    <a:pt x="1915" y="2372"/>
                  </a:lnTo>
                  <a:lnTo>
                    <a:pt x="1155" y="1460"/>
                  </a:lnTo>
                  <a:lnTo>
                    <a:pt x="1398" y="670"/>
                  </a:lnTo>
                  <a:cubicBezTo>
                    <a:pt x="1368" y="670"/>
                    <a:pt x="1368" y="609"/>
                    <a:pt x="1307" y="609"/>
                  </a:cubicBezTo>
                  <a:lnTo>
                    <a:pt x="1125" y="1369"/>
                  </a:lnTo>
                  <a:lnTo>
                    <a:pt x="61" y="62"/>
                  </a:lnTo>
                  <a:cubicBezTo>
                    <a:pt x="31" y="62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9"/>
          <p:cNvGrpSpPr/>
          <p:nvPr/>
        </p:nvGrpSpPr>
        <p:grpSpPr>
          <a:xfrm>
            <a:off x="3959249" y="4192270"/>
            <a:ext cx="1371881" cy="1344318"/>
            <a:chOff x="3371949" y="4255495"/>
            <a:chExt cx="1371881" cy="1344318"/>
          </a:xfrm>
        </p:grpSpPr>
        <p:sp>
          <p:nvSpPr>
            <p:cNvPr id="258" name="Google Shape;258;p9"/>
            <p:cNvSpPr/>
            <p:nvPr/>
          </p:nvSpPr>
          <p:spPr>
            <a:xfrm>
              <a:off x="3788286" y="4255495"/>
              <a:ext cx="955544" cy="1344318"/>
            </a:xfrm>
            <a:custGeom>
              <a:avLst/>
              <a:gdLst/>
              <a:ahLst/>
              <a:cxnLst/>
              <a:rect l="l" t="t" r="r" b="b"/>
              <a:pathLst>
                <a:path w="12068" h="16978" extrusionOk="0">
                  <a:moveTo>
                    <a:pt x="3891" y="0"/>
                  </a:moveTo>
                  <a:cubicBezTo>
                    <a:pt x="1" y="9727"/>
                    <a:pt x="1703" y="14134"/>
                    <a:pt x="3435" y="16049"/>
                  </a:cubicBezTo>
                  <a:cubicBezTo>
                    <a:pt x="3988" y="16665"/>
                    <a:pt x="4746" y="16977"/>
                    <a:pt x="5514" y="16977"/>
                  </a:cubicBezTo>
                  <a:cubicBezTo>
                    <a:pt x="6223" y="16977"/>
                    <a:pt x="6939" y="16711"/>
                    <a:pt x="7508" y="16171"/>
                  </a:cubicBezTo>
                  <a:cubicBezTo>
                    <a:pt x="12068" y="11642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3911018" y="4255495"/>
              <a:ext cx="572946" cy="1342972"/>
            </a:xfrm>
            <a:custGeom>
              <a:avLst/>
              <a:gdLst/>
              <a:ahLst/>
              <a:cxnLst/>
              <a:rect l="l" t="t" r="r" b="b"/>
              <a:pathLst>
                <a:path w="7236" h="16961" extrusionOk="0">
                  <a:moveTo>
                    <a:pt x="2341" y="0"/>
                  </a:moveTo>
                  <a:cubicBezTo>
                    <a:pt x="2341" y="61"/>
                    <a:pt x="2311" y="61"/>
                    <a:pt x="2311" y="91"/>
                  </a:cubicBezTo>
                  <a:lnTo>
                    <a:pt x="2493" y="1793"/>
                  </a:lnTo>
                  <a:lnTo>
                    <a:pt x="1825" y="1429"/>
                  </a:lnTo>
                  <a:cubicBezTo>
                    <a:pt x="1825" y="1459"/>
                    <a:pt x="1825" y="1459"/>
                    <a:pt x="1764" y="1490"/>
                  </a:cubicBezTo>
                  <a:lnTo>
                    <a:pt x="2493" y="1915"/>
                  </a:lnTo>
                  <a:lnTo>
                    <a:pt x="2645" y="3100"/>
                  </a:lnTo>
                  <a:lnTo>
                    <a:pt x="1460" y="2401"/>
                  </a:lnTo>
                  <a:cubicBezTo>
                    <a:pt x="1460" y="2432"/>
                    <a:pt x="1460" y="2432"/>
                    <a:pt x="1429" y="2493"/>
                  </a:cubicBezTo>
                  <a:lnTo>
                    <a:pt x="2645" y="3161"/>
                  </a:lnTo>
                  <a:lnTo>
                    <a:pt x="2797" y="4377"/>
                  </a:lnTo>
                  <a:lnTo>
                    <a:pt x="1126" y="3435"/>
                  </a:lnTo>
                  <a:cubicBezTo>
                    <a:pt x="1126" y="3465"/>
                    <a:pt x="1126" y="3465"/>
                    <a:pt x="1095" y="3496"/>
                  </a:cubicBezTo>
                  <a:lnTo>
                    <a:pt x="2797" y="4499"/>
                  </a:lnTo>
                  <a:lnTo>
                    <a:pt x="2949" y="5866"/>
                  </a:lnTo>
                  <a:lnTo>
                    <a:pt x="791" y="4651"/>
                  </a:lnTo>
                  <a:cubicBezTo>
                    <a:pt x="791" y="4681"/>
                    <a:pt x="791" y="4681"/>
                    <a:pt x="761" y="4711"/>
                  </a:cubicBezTo>
                  <a:lnTo>
                    <a:pt x="2949" y="5988"/>
                  </a:lnTo>
                  <a:lnTo>
                    <a:pt x="3132" y="7508"/>
                  </a:lnTo>
                  <a:lnTo>
                    <a:pt x="457" y="5988"/>
                  </a:lnTo>
                  <a:lnTo>
                    <a:pt x="457" y="6049"/>
                  </a:lnTo>
                  <a:lnTo>
                    <a:pt x="3192" y="7599"/>
                  </a:lnTo>
                  <a:lnTo>
                    <a:pt x="3375" y="9392"/>
                  </a:lnTo>
                  <a:lnTo>
                    <a:pt x="3375" y="9392"/>
                  </a:lnTo>
                  <a:lnTo>
                    <a:pt x="183" y="7569"/>
                  </a:lnTo>
                  <a:lnTo>
                    <a:pt x="183" y="7660"/>
                  </a:lnTo>
                  <a:lnTo>
                    <a:pt x="3405" y="9484"/>
                  </a:lnTo>
                  <a:lnTo>
                    <a:pt x="3588" y="11155"/>
                  </a:lnTo>
                  <a:lnTo>
                    <a:pt x="31" y="9119"/>
                  </a:lnTo>
                  <a:lnTo>
                    <a:pt x="31" y="9210"/>
                  </a:lnTo>
                  <a:lnTo>
                    <a:pt x="3588" y="11216"/>
                  </a:lnTo>
                  <a:lnTo>
                    <a:pt x="3800" y="13009"/>
                  </a:lnTo>
                  <a:lnTo>
                    <a:pt x="1" y="10882"/>
                  </a:lnTo>
                  <a:lnTo>
                    <a:pt x="1" y="10943"/>
                  </a:lnTo>
                  <a:lnTo>
                    <a:pt x="3800" y="13101"/>
                  </a:lnTo>
                  <a:lnTo>
                    <a:pt x="3952" y="14590"/>
                  </a:lnTo>
                  <a:lnTo>
                    <a:pt x="214" y="12766"/>
                  </a:lnTo>
                  <a:lnTo>
                    <a:pt x="214" y="12766"/>
                  </a:lnTo>
                  <a:cubicBezTo>
                    <a:pt x="214" y="12797"/>
                    <a:pt x="214" y="12857"/>
                    <a:pt x="244" y="12888"/>
                  </a:cubicBezTo>
                  <a:lnTo>
                    <a:pt x="3952" y="14712"/>
                  </a:lnTo>
                  <a:lnTo>
                    <a:pt x="4135" y="16231"/>
                  </a:lnTo>
                  <a:lnTo>
                    <a:pt x="4135" y="16231"/>
                  </a:lnTo>
                  <a:lnTo>
                    <a:pt x="761" y="14316"/>
                  </a:lnTo>
                  <a:lnTo>
                    <a:pt x="761" y="14316"/>
                  </a:lnTo>
                  <a:cubicBezTo>
                    <a:pt x="761" y="14377"/>
                    <a:pt x="791" y="14408"/>
                    <a:pt x="791" y="14438"/>
                  </a:cubicBezTo>
                  <a:lnTo>
                    <a:pt x="4135" y="16353"/>
                  </a:lnTo>
                  <a:lnTo>
                    <a:pt x="4195" y="16961"/>
                  </a:lnTo>
                  <a:lnTo>
                    <a:pt x="4287" y="16961"/>
                  </a:lnTo>
                  <a:lnTo>
                    <a:pt x="4195" y="16383"/>
                  </a:lnTo>
                  <a:lnTo>
                    <a:pt x="7235" y="13313"/>
                  </a:lnTo>
                  <a:lnTo>
                    <a:pt x="7235" y="13192"/>
                  </a:lnTo>
                  <a:lnTo>
                    <a:pt x="4195" y="16262"/>
                  </a:lnTo>
                  <a:lnTo>
                    <a:pt x="4013" y="14681"/>
                  </a:lnTo>
                  <a:lnTo>
                    <a:pt x="7235" y="11398"/>
                  </a:lnTo>
                  <a:lnTo>
                    <a:pt x="7235" y="11277"/>
                  </a:lnTo>
                  <a:lnTo>
                    <a:pt x="4013" y="14560"/>
                  </a:lnTo>
                  <a:lnTo>
                    <a:pt x="3861" y="13101"/>
                  </a:lnTo>
                  <a:lnTo>
                    <a:pt x="7022" y="9909"/>
                  </a:lnTo>
                  <a:cubicBezTo>
                    <a:pt x="7022" y="9879"/>
                    <a:pt x="7022" y="9848"/>
                    <a:pt x="6992" y="9848"/>
                  </a:cubicBezTo>
                  <a:lnTo>
                    <a:pt x="3831" y="13040"/>
                  </a:lnTo>
                  <a:lnTo>
                    <a:pt x="3648" y="11246"/>
                  </a:lnTo>
                  <a:lnTo>
                    <a:pt x="6566" y="8298"/>
                  </a:lnTo>
                  <a:cubicBezTo>
                    <a:pt x="6566" y="8237"/>
                    <a:pt x="6566" y="8237"/>
                    <a:pt x="6536" y="8207"/>
                  </a:cubicBezTo>
                  <a:lnTo>
                    <a:pt x="3648" y="11125"/>
                  </a:lnTo>
                  <a:lnTo>
                    <a:pt x="3436" y="9392"/>
                  </a:lnTo>
                  <a:lnTo>
                    <a:pt x="6019" y="6809"/>
                  </a:lnTo>
                  <a:cubicBezTo>
                    <a:pt x="6019" y="6778"/>
                    <a:pt x="5989" y="6778"/>
                    <a:pt x="5989" y="6718"/>
                  </a:cubicBezTo>
                  <a:lnTo>
                    <a:pt x="3436" y="9301"/>
                  </a:lnTo>
                  <a:lnTo>
                    <a:pt x="3253" y="7629"/>
                  </a:lnTo>
                  <a:lnTo>
                    <a:pt x="5411" y="5441"/>
                  </a:lnTo>
                  <a:cubicBezTo>
                    <a:pt x="5411" y="5411"/>
                    <a:pt x="5381" y="5411"/>
                    <a:pt x="5381" y="5350"/>
                  </a:cubicBezTo>
                  <a:lnTo>
                    <a:pt x="3223" y="7538"/>
                  </a:lnTo>
                  <a:lnTo>
                    <a:pt x="3040" y="5897"/>
                  </a:lnTo>
                  <a:lnTo>
                    <a:pt x="4773" y="4134"/>
                  </a:lnTo>
                  <a:cubicBezTo>
                    <a:pt x="4773" y="4104"/>
                    <a:pt x="4743" y="4104"/>
                    <a:pt x="4743" y="4073"/>
                  </a:cubicBezTo>
                  <a:lnTo>
                    <a:pt x="3040" y="5806"/>
                  </a:lnTo>
                  <a:lnTo>
                    <a:pt x="2888" y="4499"/>
                  </a:lnTo>
                  <a:lnTo>
                    <a:pt x="4256" y="3131"/>
                  </a:lnTo>
                  <a:cubicBezTo>
                    <a:pt x="4256" y="3070"/>
                    <a:pt x="4195" y="3070"/>
                    <a:pt x="4195" y="3040"/>
                  </a:cubicBezTo>
                  <a:lnTo>
                    <a:pt x="2888" y="4377"/>
                  </a:lnTo>
                  <a:lnTo>
                    <a:pt x="2736" y="3192"/>
                  </a:lnTo>
                  <a:lnTo>
                    <a:pt x="3709" y="2219"/>
                  </a:lnTo>
                  <a:cubicBezTo>
                    <a:pt x="3709" y="2158"/>
                    <a:pt x="3679" y="2158"/>
                    <a:pt x="3679" y="2128"/>
                  </a:cubicBezTo>
                  <a:lnTo>
                    <a:pt x="2736" y="3070"/>
                  </a:lnTo>
                  <a:lnTo>
                    <a:pt x="2585" y="1824"/>
                  </a:lnTo>
                  <a:lnTo>
                    <a:pt x="3162" y="1277"/>
                  </a:lnTo>
                  <a:cubicBezTo>
                    <a:pt x="3162" y="1216"/>
                    <a:pt x="3101" y="1216"/>
                    <a:pt x="3101" y="1186"/>
                  </a:cubicBezTo>
                  <a:lnTo>
                    <a:pt x="2585" y="1733"/>
                  </a:lnTo>
                  <a:lnTo>
                    <a:pt x="2402" y="91"/>
                  </a:lnTo>
                  <a:cubicBezTo>
                    <a:pt x="2341" y="31"/>
                    <a:pt x="2341" y="0"/>
                    <a:pt x="2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3371949" y="4578002"/>
              <a:ext cx="815950" cy="927435"/>
            </a:xfrm>
            <a:custGeom>
              <a:avLst/>
              <a:gdLst/>
              <a:ahLst/>
              <a:cxnLst/>
              <a:rect l="l" t="t" r="r" b="b"/>
              <a:pathLst>
                <a:path w="10305" h="11713" extrusionOk="0">
                  <a:moveTo>
                    <a:pt x="0" y="0"/>
                  </a:moveTo>
                  <a:lnTo>
                    <a:pt x="0" y="0"/>
                  </a:lnTo>
                  <a:cubicBezTo>
                    <a:pt x="912" y="8450"/>
                    <a:pt x="3830" y="10912"/>
                    <a:pt x="5806" y="11581"/>
                  </a:cubicBezTo>
                  <a:cubicBezTo>
                    <a:pt x="6061" y="11670"/>
                    <a:pt x="6322" y="11713"/>
                    <a:pt x="6578" y="11713"/>
                  </a:cubicBezTo>
                  <a:cubicBezTo>
                    <a:pt x="7542" y="11713"/>
                    <a:pt x="8442" y="11113"/>
                    <a:pt x="8754" y="10152"/>
                  </a:cubicBezTo>
                  <a:cubicBezTo>
                    <a:pt x="10304" y="516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371949" y="4575548"/>
              <a:ext cx="683561" cy="907403"/>
            </a:xfrm>
            <a:custGeom>
              <a:avLst/>
              <a:gdLst/>
              <a:ahLst/>
              <a:cxnLst/>
              <a:rect l="l" t="t" r="r" b="b"/>
              <a:pathLst>
                <a:path w="8633" h="11460" extrusionOk="0">
                  <a:moveTo>
                    <a:pt x="0" y="1"/>
                  </a:moveTo>
                  <a:lnTo>
                    <a:pt x="0" y="62"/>
                  </a:lnTo>
                  <a:lnTo>
                    <a:pt x="791" y="1217"/>
                  </a:lnTo>
                  <a:lnTo>
                    <a:pt x="152" y="1217"/>
                  </a:lnTo>
                  <a:lnTo>
                    <a:pt x="152" y="1277"/>
                  </a:lnTo>
                  <a:lnTo>
                    <a:pt x="851" y="1277"/>
                  </a:lnTo>
                  <a:lnTo>
                    <a:pt x="1368" y="2098"/>
                  </a:lnTo>
                  <a:lnTo>
                    <a:pt x="274" y="2037"/>
                  </a:lnTo>
                  <a:lnTo>
                    <a:pt x="274" y="2128"/>
                  </a:lnTo>
                  <a:lnTo>
                    <a:pt x="1398" y="2159"/>
                  </a:lnTo>
                  <a:lnTo>
                    <a:pt x="1976" y="3010"/>
                  </a:lnTo>
                  <a:lnTo>
                    <a:pt x="1976" y="3010"/>
                  </a:lnTo>
                  <a:lnTo>
                    <a:pt x="426" y="2949"/>
                  </a:lnTo>
                  <a:lnTo>
                    <a:pt x="426" y="3040"/>
                  </a:lnTo>
                  <a:lnTo>
                    <a:pt x="2006" y="3071"/>
                  </a:lnTo>
                  <a:lnTo>
                    <a:pt x="2675" y="3983"/>
                  </a:lnTo>
                  <a:lnTo>
                    <a:pt x="2675" y="3983"/>
                  </a:lnTo>
                  <a:lnTo>
                    <a:pt x="639" y="3952"/>
                  </a:lnTo>
                  <a:lnTo>
                    <a:pt x="639" y="4013"/>
                  </a:lnTo>
                  <a:lnTo>
                    <a:pt x="2705" y="4043"/>
                  </a:lnTo>
                  <a:lnTo>
                    <a:pt x="3405" y="5077"/>
                  </a:lnTo>
                  <a:lnTo>
                    <a:pt x="912" y="5046"/>
                  </a:lnTo>
                  <a:lnTo>
                    <a:pt x="912" y="5107"/>
                  </a:lnTo>
                  <a:lnTo>
                    <a:pt x="3465" y="5168"/>
                  </a:lnTo>
                  <a:lnTo>
                    <a:pt x="4286" y="6323"/>
                  </a:lnTo>
                  <a:lnTo>
                    <a:pt x="4286" y="6323"/>
                  </a:lnTo>
                  <a:lnTo>
                    <a:pt x="1338" y="6262"/>
                  </a:lnTo>
                  <a:lnTo>
                    <a:pt x="1338" y="6262"/>
                  </a:lnTo>
                  <a:cubicBezTo>
                    <a:pt x="1338" y="6293"/>
                    <a:pt x="1338" y="6293"/>
                    <a:pt x="1368" y="6323"/>
                  </a:cubicBezTo>
                  <a:lnTo>
                    <a:pt x="4377" y="6414"/>
                  </a:lnTo>
                  <a:lnTo>
                    <a:pt x="5137" y="7508"/>
                  </a:lnTo>
                  <a:lnTo>
                    <a:pt x="1824" y="7448"/>
                  </a:lnTo>
                  <a:lnTo>
                    <a:pt x="1824" y="7448"/>
                  </a:lnTo>
                  <a:cubicBezTo>
                    <a:pt x="1824" y="7478"/>
                    <a:pt x="1854" y="7478"/>
                    <a:pt x="1854" y="7508"/>
                  </a:cubicBezTo>
                  <a:lnTo>
                    <a:pt x="5198" y="7600"/>
                  </a:lnTo>
                  <a:lnTo>
                    <a:pt x="6049" y="8815"/>
                  </a:lnTo>
                  <a:lnTo>
                    <a:pt x="2493" y="8724"/>
                  </a:lnTo>
                  <a:lnTo>
                    <a:pt x="2493" y="8724"/>
                  </a:lnTo>
                  <a:cubicBezTo>
                    <a:pt x="2493" y="8755"/>
                    <a:pt x="2553" y="8755"/>
                    <a:pt x="2553" y="8815"/>
                  </a:cubicBezTo>
                  <a:lnTo>
                    <a:pt x="6079" y="8876"/>
                  </a:lnTo>
                  <a:lnTo>
                    <a:pt x="6748" y="9879"/>
                  </a:lnTo>
                  <a:lnTo>
                    <a:pt x="3405" y="9970"/>
                  </a:lnTo>
                  <a:cubicBezTo>
                    <a:pt x="3405" y="10031"/>
                    <a:pt x="3465" y="10031"/>
                    <a:pt x="3465" y="10062"/>
                  </a:cubicBezTo>
                  <a:lnTo>
                    <a:pt x="6809" y="9940"/>
                  </a:lnTo>
                  <a:lnTo>
                    <a:pt x="7508" y="10974"/>
                  </a:lnTo>
                  <a:lnTo>
                    <a:pt x="4377" y="10882"/>
                  </a:lnTo>
                  <a:lnTo>
                    <a:pt x="4377" y="10882"/>
                  </a:lnTo>
                  <a:cubicBezTo>
                    <a:pt x="4408" y="10943"/>
                    <a:pt x="4438" y="10943"/>
                    <a:pt x="4438" y="10974"/>
                  </a:cubicBezTo>
                  <a:lnTo>
                    <a:pt x="7569" y="11034"/>
                  </a:lnTo>
                  <a:lnTo>
                    <a:pt x="7873" y="11460"/>
                  </a:lnTo>
                  <a:lnTo>
                    <a:pt x="7903" y="11429"/>
                  </a:lnTo>
                  <a:lnTo>
                    <a:pt x="7630" y="11034"/>
                  </a:lnTo>
                  <a:lnTo>
                    <a:pt x="8633" y="7691"/>
                  </a:lnTo>
                  <a:cubicBezTo>
                    <a:pt x="8633" y="7660"/>
                    <a:pt x="8572" y="7630"/>
                    <a:pt x="8572" y="7600"/>
                  </a:cubicBezTo>
                  <a:lnTo>
                    <a:pt x="7599" y="10974"/>
                  </a:lnTo>
                  <a:lnTo>
                    <a:pt x="6839" y="9910"/>
                  </a:lnTo>
                  <a:lnTo>
                    <a:pt x="7903" y="6323"/>
                  </a:lnTo>
                  <a:cubicBezTo>
                    <a:pt x="7903" y="6293"/>
                    <a:pt x="7873" y="6293"/>
                    <a:pt x="7873" y="6262"/>
                  </a:cubicBezTo>
                  <a:lnTo>
                    <a:pt x="6809" y="9819"/>
                  </a:lnTo>
                  <a:lnTo>
                    <a:pt x="6140" y="8876"/>
                  </a:lnTo>
                  <a:lnTo>
                    <a:pt x="7174" y="5381"/>
                  </a:lnTo>
                  <a:lnTo>
                    <a:pt x="7143" y="5350"/>
                  </a:lnTo>
                  <a:lnTo>
                    <a:pt x="6110" y="8815"/>
                  </a:lnTo>
                  <a:lnTo>
                    <a:pt x="5289" y="7630"/>
                  </a:lnTo>
                  <a:lnTo>
                    <a:pt x="6231" y="4408"/>
                  </a:lnTo>
                  <a:lnTo>
                    <a:pt x="6201" y="4347"/>
                  </a:lnTo>
                  <a:lnTo>
                    <a:pt x="5228" y="7539"/>
                  </a:lnTo>
                  <a:lnTo>
                    <a:pt x="4438" y="6384"/>
                  </a:lnTo>
                  <a:lnTo>
                    <a:pt x="5289" y="3527"/>
                  </a:lnTo>
                  <a:lnTo>
                    <a:pt x="5228" y="3496"/>
                  </a:lnTo>
                  <a:lnTo>
                    <a:pt x="4408" y="6293"/>
                  </a:lnTo>
                  <a:lnTo>
                    <a:pt x="3648" y="5198"/>
                  </a:lnTo>
                  <a:lnTo>
                    <a:pt x="4377" y="2797"/>
                  </a:lnTo>
                  <a:lnTo>
                    <a:pt x="4316" y="2767"/>
                  </a:lnTo>
                  <a:lnTo>
                    <a:pt x="3648" y="5107"/>
                  </a:lnTo>
                  <a:lnTo>
                    <a:pt x="2888" y="4013"/>
                  </a:lnTo>
                  <a:lnTo>
                    <a:pt x="3465" y="2128"/>
                  </a:lnTo>
                  <a:lnTo>
                    <a:pt x="3405" y="2068"/>
                  </a:lnTo>
                  <a:lnTo>
                    <a:pt x="2857" y="3983"/>
                  </a:lnTo>
                  <a:lnTo>
                    <a:pt x="2250" y="3101"/>
                  </a:lnTo>
                  <a:lnTo>
                    <a:pt x="2705" y="1612"/>
                  </a:lnTo>
                  <a:lnTo>
                    <a:pt x="2645" y="1581"/>
                  </a:lnTo>
                  <a:lnTo>
                    <a:pt x="2250" y="3040"/>
                  </a:lnTo>
                  <a:lnTo>
                    <a:pt x="1702" y="2220"/>
                  </a:lnTo>
                  <a:lnTo>
                    <a:pt x="2006" y="1156"/>
                  </a:lnTo>
                  <a:lnTo>
                    <a:pt x="1976" y="1125"/>
                  </a:lnTo>
                  <a:lnTo>
                    <a:pt x="1672" y="2189"/>
                  </a:lnTo>
                  <a:lnTo>
                    <a:pt x="1094" y="1369"/>
                  </a:lnTo>
                  <a:lnTo>
                    <a:pt x="1064" y="609"/>
                  </a:lnTo>
                  <a:lnTo>
                    <a:pt x="1034" y="578"/>
                  </a:lnTo>
                  <a:lnTo>
                    <a:pt x="821" y="1125"/>
                  </a:lnTo>
                  <a:lnTo>
                    <a:pt x="61" y="31"/>
                  </a:lnTo>
                  <a:cubicBezTo>
                    <a:pt x="3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9"/>
          <p:cNvGrpSpPr/>
          <p:nvPr/>
        </p:nvGrpSpPr>
        <p:grpSpPr>
          <a:xfrm rot="2962543" flipH="1">
            <a:off x="1192568" y="4021000"/>
            <a:ext cx="404375" cy="175226"/>
            <a:chOff x="1460980" y="4009635"/>
            <a:chExt cx="404372" cy="175225"/>
          </a:xfrm>
        </p:grpSpPr>
        <p:sp>
          <p:nvSpPr>
            <p:cNvPr id="263" name="Google Shape;263;p9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" name="Google Shape;264;p9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265" name="Google Shape;265;p9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" name="Google Shape;270;p9"/>
          <p:cNvGrpSpPr/>
          <p:nvPr/>
        </p:nvGrpSpPr>
        <p:grpSpPr>
          <a:xfrm rot="-2870955">
            <a:off x="8254931" y="3481205"/>
            <a:ext cx="404382" cy="175230"/>
            <a:chOff x="1460980" y="4009635"/>
            <a:chExt cx="404372" cy="175225"/>
          </a:xfrm>
        </p:grpSpPr>
        <p:sp>
          <p:nvSpPr>
            <p:cNvPr id="271" name="Google Shape;271;p9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272;p9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273" name="Google Shape;273;p9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9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9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8" name="Google Shape;278;p9"/>
          <p:cNvGrpSpPr/>
          <p:nvPr/>
        </p:nvGrpSpPr>
        <p:grpSpPr>
          <a:xfrm rot="10800000">
            <a:off x="2592354" y="-195965"/>
            <a:ext cx="1155250" cy="1090630"/>
            <a:chOff x="4830475" y="4288830"/>
            <a:chExt cx="1155250" cy="1090630"/>
          </a:xfrm>
        </p:grpSpPr>
        <p:sp>
          <p:nvSpPr>
            <p:cNvPr id="279" name="Google Shape;279;p9"/>
            <p:cNvSpPr/>
            <p:nvPr/>
          </p:nvSpPr>
          <p:spPr>
            <a:xfrm>
              <a:off x="5042444" y="4288830"/>
              <a:ext cx="384973" cy="445783"/>
            </a:xfrm>
            <a:custGeom>
              <a:avLst/>
              <a:gdLst/>
              <a:ahLst/>
              <a:cxnLst/>
              <a:rect l="l" t="t" r="r" b="b"/>
              <a:pathLst>
                <a:path w="4862" h="5630" extrusionOk="0">
                  <a:moveTo>
                    <a:pt x="209" y="1"/>
                  </a:moveTo>
                  <a:cubicBezTo>
                    <a:pt x="99" y="1"/>
                    <a:pt x="1" y="139"/>
                    <a:pt x="28" y="278"/>
                  </a:cubicBezTo>
                  <a:cubicBezTo>
                    <a:pt x="239" y="1451"/>
                    <a:pt x="1282" y="5629"/>
                    <a:pt x="4572" y="5629"/>
                  </a:cubicBezTo>
                  <a:cubicBezTo>
                    <a:pt x="4608" y="5629"/>
                    <a:pt x="4643" y="5629"/>
                    <a:pt x="4679" y="5628"/>
                  </a:cubicBezTo>
                  <a:cubicBezTo>
                    <a:pt x="4740" y="5628"/>
                    <a:pt x="4861" y="5567"/>
                    <a:pt x="4861" y="5415"/>
                  </a:cubicBezTo>
                  <a:cubicBezTo>
                    <a:pt x="4770" y="4442"/>
                    <a:pt x="4162" y="643"/>
                    <a:pt x="241" y="5"/>
                  </a:cubicBezTo>
                  <a:cubicBezTo>
                    <a:pt x="230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5499560" y="4410058"/>
              <a:ext cx="486165" cy="488936"/>
            </a:xfrm>
            <a:custGeom>
              <a:avLst/>
              <a:gdLst/>
              <a:ahLst/>
              <a:cxnLst/>
              <a:rect l="l" t="t" r="r" b="b"/>
              <a:pathLst>
                <a:path w="6140" h="6175" extrusionOk="0">
                  <a:moveTo>
                    <a:pt x="5096" y="1"/>
                  </a:moveTo>
                  <a:cubicBezTo>
                    <a:pt x="5067" y="1"/>
                    <a:pt x="5039" y="8"/>
                    <a:pt x="5015" y="24"/>
                  </a:cubicBezTo>
                  <a:cubicBezTo>
                    <a:pt x="3982" y="571"/>
                    <a:pt x="0" y="2881"/>
                    <a:pt x="1246" y="6042"/>
                  </a:cubicBezTo>
                  <a:cubicBezTo>
                    <a:pt x="1269" y="6135"/>
                    <a:pt x="1346" y="6175"/>
                    <a:pt x="1435" y="6175"/>
                  </a:cubicBezTo>
                  <a:cubicBezTo>
                    <a:pt x="1462" y="6175"/>
                    <a:pt x="1491" y="6171"/>
                    <a:pt x="1520" y="6164"/>
                  </a:cubicBezTo>
                  <a:cubicBezTo>
                    <a:pt x="2432" y="5799"/>
                    <a:pt x="6140" y="4127"/>
                    <a:pt x="5319" y="176"/>
                  </a:cubicBezTo>
                  <a:cubicBezTo>
                    <a:pt x="5274" y="63"/>
                    <a:pt x="5179" y="1"/>
                    <a:pt x="5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4830475" y="4746422"/>
              <a:ext cx="577618" cy="236036"/>
            </a:xfrm>
            <a:custGeom>
              <a:avLst/>
              <a:gdLst/>
              <a:ahLst/>
              <a:cxnLst/>
              <a:rect l="l" t="t" r="r" b="b"/>
              <a:pathLst>
                <a:path w="7295" h="2981" extrusionOk="0">
                  <a:moveTo>
                    <a:pt x="3075" y="0"/>
                  </a:moveTo>
                  <a:cubicBezTo>
                    <a:pt x="2158" y="0"/>
                    <a:pt x="1153" y="252"/>
                    <a:pt x="122" y="943"/>
                  </a:cubicBezTo>
                  <a:cubicBezTo>
                    <a:pt x="0" y="1034"/>
                    <a:pt x="0" y="1217"/>
                    <a:pt x="122" y="1308"/>
                  </a:cubicBezTo>
                  <a:cubicBezTo>
                    <a:pt x="805" y="1763"/>
                    <a:pt x="2729" y="2980"/>
                    <a:pt x="4645" y="2980"/>
                  </a:cubicBezTo>
                  <a:cubicBezTo>
                    <a:pt x="5542" y="2980"/>
                    <a:pt x="6438" y="2713"/>
                    <a:pt x="7204" y="1977"/>
                  </a:cubicBezTo>
                  <a:cubicBezTo>
                    <a:pt x="7295" y="1916"/>
                    <a:pt x="7295" y="1794"/>
                    <a:pt x="7204" y="1673"/>
                  </a:cubicBezTo>
                  <a:cubicBezTo>
                    <a:pt x="6701" y="1233"/>
                    <a:pt x="5103" y="0"/>
                    <a:pt x="3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080768" y="5082628"/>
              <a:ext cx="442854" cy="178868"/>
            </a:xfrm>
            <a:custGeom>
              <a:avLst/>
              <a:gdLst/>
              <a:ahLst/>
              <a:cxnLst/>
              <a:rect l="l" t="t" r="r" b="b"/>
              <a:pathLst>
                <a:path w="5593" h="2259" extrusionOk="0">
                  <a:moveTo>
                    <a:pt x="2455" y="1"/>
                  </a:moveTo>
                  <a:cubicBezTo>
                    <a:pt x="1720" y="1"/>
                    <a:pt x="919" y="210"/>
                    <a:pt x="122" y="800"/>
                  </a:cubicBezTo>
                  <a:cubicBezTo>
                    <a:pt x="0" y="892"/>
                    <a:pt x="0" y="1074"/>
                    <a:pt x="122" y="1165"/>
                  </a:cubicBezTo>
                  <a:cubicBezTo>
                    <a:pt x="655" y="1501"/>
                    <a:pt x="2033" y="2259"/>
                    <a:pt x="3400" y="2259"/>
                  </a:cubicBezTo>
                  <a:cubicBezTo>
                    <a:pt x="4139" y="2259"/>
                    <a:pt x="4874" y="2038"/>
                    <a:pt x="5471" y="1408"/>
                  </a:cubicBezTo>
                  <a:cubicBezTo>
                    <a:pt x="5593" y="1348"/>
                    <a:pt x="5593" y="1196"/>
                    <a:pt x="5471" y="1104"/>
                  </a:cubicBezTo>
                  <a:cubicBezTo>
                    <a:pt x="5051" y="784"/>
                    <a:pt x="3877" y="1"/>
                    <a:pt x="2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5181804" y="4494307"/>
              <a:ext cx="587357" cy="885153"/>
            </a:xfrm>
            <a:custGeom>
              <a:avLst/>
              <a:gdLst/>
              <a:ahLst/>
              <a:cxnLst/>
              <a:rect l="l" t="t" r="r" b="b"/>
              <a:pathLst>
                <a:path w="7418" h="11179" extrusionOk="0">
                  <a:moveTo>
                    <a:pt x="343" y="1"/>
                  </a:moveTo>
                  <a:cubicBezTo>
                    <a:pt x="328" y="1"/>
                    <a:pt x="305" y="8"/>
                    <a:pt x="274" y="24"/>
                  </a:cubicBezTo>
                  <a:cubicBezTo>
                    <a:pt x="244" y="24"/>
                    <a:pt x="244" y="54"/>
                    <a:pt x="274" y="115"/>
                  </a:cubicBezTo>
                  <a:cubicBezTo>
                    <a:pt x="2463" y="1787"/>
                    <a:pt x="3739" y="4036"/>
                    <a:pt x="4469" y="6042"/>
                  </a:cubicBezTo>
                  <a:cubicBezTo>
                    <a:pt x="3891" y="5313"/>
                    <a:pt x="3010" y="4583"/>
                    <a:pt x="183" y="4583"/>
                  </a:cubicBezTo>
                  <a:cubicBezTo>
                    <a:pt x="143" y="4583"/>
                    <a:pt x="129" y="4610"/>
                    <a:pt x="89" y="4610"/>
                  </a:cubicBezTo>
                  <a:cubicBezTo>
                    <a:pt x="68" y="4610"/>
                    <a:pt x="41" y="4603"/>
                    <a:pt x="1" y="4583"/>
                  </a:cubicBezTo>
                  <a:lnTo>
                    <a:pt x="1" y="4583"/>
                  </a:lnTo>
                  <a:cubicBezTo>
                    <a:pt x="1" y="4644"/>
                    <a:pt x="62" y="4674"/>
                    <a:pt x="92" y="4674"/>
                  </a:cubicBezTo>
                  <a:cubicBezTo>
                    <a:pt x="143" y="4674"/>
                    <a:pt x="194" y="4673"/>
                    <a:pt x="244" y="4673"/>
                  </a:cubicBezTo>
                  <a:cubicBezTo>
                    <a:pt x="3274" y="4673"/>
                    <a:pt x="3901" y="5569"/>
                    <a:pt x="4499" y="6346"/>
                  </a:cubicBezTo>
                  <a:lnTo>
                    <a:pt x="4530" y="6376"/>
                  </a:lnTo>
                  <a:cubicBezTo>
                    <a:pt x="4895" y="7410"/>
                    <a:pt x="5107" y="8352"/>
                    <a:pt x="5229" y="9142"/>
                  </a:cubicBezTo>
                  <a:cubicBezTo>
                    <a:pt x="4878" y="8838"/>
                    <a:pt x="3773" y="8085"/>
                    <a:pt x="2424" y="8085"/>
                  </a:cubicBezTo>
                  <a:cubicBezTo>
                    <a:pt x="2018" y="8085"/>
                    <a:pt x="1591" y="8153"/>
                    <a:pt x="1156" y="8322"/>
                  </a:cubicBezTo>
                  <a:cubicBezTo>
                    <a:pt x="1125" y="8322"/>
                    <a:pt x="1125" y="8352"/>
                    <a:pt x="1125" y="8382"/>
                  </a:cubicBezTo>
                  <a:cubicBezTo>
                    <a:pt x="1125" y="8443"/>
                    <a:pt x="1156" y="8443"/>
                    <a:pt x="1186" y="8443"/>
                  </a:cubicBezTo>
                  <a:cubicBezTo>
                    <a:pt x="1607" y="8289"/>
                    <a:pt x="2017" y="8226"/>
                    <a:pt x="2404" y="8226"/>
                  </a:cubicBezTo>
                  <a:cubicBezTo>
                    <a:pt x="3918" y="8226"/>
                    <a:pt x="5090" y="9186"/>
                    <a:pt x="5259" y="9355"/>
                  </a:cubicBezTo>
                  <a:cubicBezTo>
                    <a:pt x="5411" y="10358"/>
                    <a:pt x="5411" y="11057"/>
                    <a:pt x="5411" y="11088"/>
                  </a:cubicBezTo>
                  <a:cubicBezTo>
                    <a:pt x="5411" y="11118"/>
                    <a:pt x="5442" y="11179"/>
                    <a:pt x="5502" y="11179"/>
                  </a:cubicBezTo>
                  <a:cubicBezTo>
                    <a:pt x="5533" y="11179"/>
                    <a:pt x="5563" y="11118"/>
                    <a:pt x="5563" y="11088"/>
                  </a:cubicBezTo>
                  <a:cubicBezTo>
                    <a:pt x="5563" y="11088"/>
                    <a:pt x="5563" y="10419"/>
                    <a:pt x="5411" y="9355"/>
                  </a:cubicBezTo>
                  <a:lnTo>
                    <a:pt x="5411" y="9294"/>
                  </a:lnTo>
                  <a:cubicBezTo>
                    <a:pt x="5350" y="8960"/>
                    <a:pt x="5259" y="8595"/>
                    <a:pt x="5198" y="8170"/>
                  </a:cubicBezTo>
                  <a:lnTo>
                    <a:pt x="5198" y="8139"/>
                  </a:lnTo>
                  <a:cubicBezTo>
                    <a:pt x="5138" y="8079"/>
                    <a:pt x="4682" y="3671"/>
                    <a:pt x="7387" y="2091"/>
                  </a:cubicBezTo>
                  <a:cubicBezTo>
                    <a:pt x="7417" y="2091"/>
                    <a:pt x="7417" y="2060"/>
                    <a:pt x="7417" y="1999"/>
                  </a:cubicBezTo>
                  <a:cubicBezTo>
                    <a:pt x="7417" y="1969"/>
                    <a:pt x="7387" y="1969"/>
                    <a:pt x="7357" y="1969"/>
                  </a:cubicBezTo>
                  <a:cubicBezTo>
                    <a:pt x="5229" y="3215"/>
                    <a:pt x="4986" y="6164"/>
                    <a:pt x="5046" y="7471"/>
                  </a:cubicBezTo>
                  <a:cubicBezTo>
                    <a:pt x="4955" y="7136"/>
                    <a:pt x="4834" y="6802"/>
                    <a:pt x="4743" y="6407"/>
                  </a:cubicBezTo>
                  <a:lnTo>
                    <a:pt x="4743" y="6376"/>
                  </a:lnTo>
                  <a:cubicBezTo>
                    <a:pt x="4013" y="4249"/>
                    <a:pt x="2706" y="1817"/>
                    <a:pt x="366" y="24"/>
                  </a:cubicBezTo>
                  <a:cubicBezTo>
                    <a:pt x="366" y="8"/>
                    <a:pt x="358" y="1"/>
                    <a:pt x="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Google Shape;284;p9"/>
          <p:cNvSpPr/>
          <p:nvPr/>
        </p:nvSpPr>
        <p:spPr>
          <a:xfrm rot="10800000">
            <a:off x="-105587" y="-25685"/>
            <a:ext cx="1578849" cy="1270918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9"/>
          <p:cNvGrpSpPr/>
          <p:nvPr/>
        </p:nvGrpSpPr>
        <p:grpSpPr>
          <a:xfrm rot="10800000">
            <a:off x="7976061" y="-196286"/>
            <a:ext cx="1436968" cy="1471580"/>
            <a:chOff x="0" y="3636926"/>
            <a:chExt cx="1436968" cy="1471580"/>
          </a:xfrm>
        </p:grpSpPr>
        <p:sp>
          <p:nvSpPr>
            <p:cNvPr id="286" name="Google Shape;286;p9"/>
            <p:cNvSpPr/>
            <p:nvPr/>
          </p:nvSpPr>
          <p:spPr>
            <a:xfrm>
              <a:off x="0" y="3636926"/>
              <a:ext cx="1104799" cy="1290872"/>
            </a:xfrm>
            <a:custGeom>
              <a:avLst/>
              <a:gdLst/>
              <a:ahLst/>
              <a:cxnLst/>
              <a:rect l="l" t="t" r="r" b="b"/>
              <a:pathLst>
                <a:path w="13953" h="16303" extrusionOk="0">
                  <a:moveTo>
                    <a:pt x="13952" y="0"/>
                  </a:moveTo>
                  <a:cubicBezTo>
                    <a:pt x="13952" y="1"/>
                    <a:pt x="1" y="7417"/>
                    <a:pt x="2250" y="14195"/>
                  </a:cubicBezTo>
                  <a:cubicBezTo>
                    <a:pt x="2679" y="15483"/>
                    <a:pt x="3932" y="16303"/>
                    <a:pt x="5230" y="16303"/>
                  </a:cubicBezTo>
                  <a:cubicBezTo>
                    <a:pt x="5586" y="16303"/>
                    <a:pt x="5946" y="16241"/>
                    <a:pt x="6293" y="16110"/>
                  </a:cubicBezTo>
                  <a:cubicBezTo>
                    <a:pt x="8998" y="15077"/>
                    <a:pt x="12919" y="11581"/>
                    <a:pt x="13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192570" y="3636926"/>
              <a:ext cx="914608" cy="1244314"/>
            </a:xfrm>
            <a:custGeom>
              <a:avLst/>
              <a:gdLst/>
              <a:ahLst/>
              <a:cxnLst/>
              <a:rect l="l" t="t" r="r" b="b"/>
              <a:pathLst>
                <a:path w="11551" h="15715" extrusionOk="0">
                  <a:moveTo>
                    <a:pt x="11551" y="0"/>
                  </a:moveTo>
                  <a:cubicBezTo>
                    <a:pt x="11551" y="0"/>
                    <a:pt x="11520" y="0"/>
                    <a:pt x="11460" y="31"/>
                  </a:cubicBezTo>
                  <a:lnTo>
                    <a:pt x="10457" y="1551"/>
                  </a:lnTo>
                  <a:lnTo>
                    <a:pt x="10183" y="760"/>
                  </a:lnTo>
                  <a:cubicBezTo>
                    <a:pt x="10153" y="760"/>
                    <a:pt x="10153" y="791"/>
                    <a:pt x="10092" y="791"/>
                  </a:cubicBezTo>
                  <a:lnTo>
                    <a:pt x="10365" y="1551"/>
                  </a:lnTo>
                  <a:lnTo>
                    <a:pt x="9606" y="2736"/>
                  </a:lnTo>
                  <a:lnTo>
                    <a:pt x="9150" y="1277"/>
                  </a:lnTo>
                  <a:cubicBezTo>
                    <a:pt x="9119" y="1277"/>
                    <a:pt x="9119" y="1307"/>
                    <a:pt x="9058" y="1307"/>
                  </a:cubicBezTo>
                  <a:lnTo>
                    <a:pt x="9514" y="2797"/>
                  </a:lnTo>
                  <a:lnTo>
                    <a:pt x="8815" y="3891"/>
                  </a:lnTo>
                  <a:lnTo>
                    <a:pt x="8147" y="1915"/>
                  </a:lnTo>
                  <a:cubicBezTo>
                    <a:pt x="8116" y="1915"/>
                    <a:pt x="8116" y="1976"/>
                    <a:pt x="8086" y="1976"/>
                  </a:cubicBezTo>
                  <a:lnTo>
                    <a:pt x="8724" y="4013"/>
                  </a:lnTo>
                  <a:lnTo>
                    <a:pt x="7934" y="5229"/>
                  </a:lnTo>
                  <a:lnTo>
                    <a:pt x="7083" y="2645"/>
                  </a:lnTo>
                  <a:cubicBezTo>
                    <a:pt x="7052" y="2645"/>
                    <a:pt x="7052" y="2675"/>
                    <a:pt x="7022" y="2675"/>
                  </a:cubicBezTo>
                  <a:lnTo>
                    <a:pt x="7843" y="5320"/>
                  </a:lnTo>
                  <a:lnTo>
                    <a:pt x="6840" y="6870"/>
                  </a:lnTo>
                  <a:lnTo>
                    <a:pt x="5806" y="3648"/>
                  </a:lnTo>
                  <a:lnTo>
                    <a:pt x="5715" y="3709"/>
                  </a:lnTo>
                  <a:lnTo>
                    <a:pt x="6779" y="6991"/>
                  </a:lnTo>
                  <a:lnTo>
                    <a:pt x="6840" y="6991"/>
                  </a:lnTo>
                  <a:lnTo>
                    <a:pt x="5806" y="8542"/>
                  </a:lnTo>
                  <a:lnTo>
                    <a:pt x="4590" y="4712"/>
                  </a:lnTo>
                  <a:lnTo>
                    <a:pt x="4499" y="4773"/>
                  </a:lnTo>
                  <a:lnTo>
                    <a:pt x="5776" y="8663"/>
                  </a:lnTo>
                  <a:lnTo>
                    <a:pt x="4712" y="10274"/>
                  </a:lnTo>
                  <a:lnTo>
                    <a:pt x="3314" y="5928"/>
                  </a:lnTo>
                  <a:lnTo>
                    <a:pt x="3222" y="5988"/>
                  </a:lnTo>
                  <a:lnTo>
                    <a:pt x="4621" y="10396"/>
                  </a:lnTo>
                  <a:lnTo>
                    <a:pt x="3526" y="12068"/>
                  </a:lnTo>
                  <a:lnTo>
                    <a:pt x="2007" y="7326"/>
                  </a:lnTo>
                  <a:lnTo>
                    <a:pt x="1946" y="7387"/>
                  </a:lnTo>
                  <a:lnTo>
                    <a:pt x="3466" y="12159"/>
                  </a:lnTo>
                  <a:lnTo>
                    <a:pt x="2584" y="13466"/>
                  </a:lnTo>
                  <a:lnTo>
                    <a:pt x="1034" y="8602"/>
                  </a:lnTo>
                  <a:cubicBezTo>
                    <a:pt x="973" y="8602"/>
                    <a:pt x="973" y="8663"/>
                    <a:pt x="943" y="8694"/>
                  </a:cubicBezTo>
                  <a:lnTo>
                    <a:pt x="2493" y="13557"/>
                  </a:lnTo>
                  <a:lnTo>
                    <a:pt x="1520" y="15077"/>
                  </a:lnTo>
                  <a:lnTo>
                    <a:pt x="31" y="10487"/>
                  </a:lnTo>
                  <a:cubicBezTo>
                    <a:pt x="31" y="10517"/>
                    <a:pt x="1" y="10548"/>
                    <a:pt x="1" y="10578"/>
                  </a:cubicBezTo>
                  <a:lnTo>
                    <a:pt x="1429" y="15137"/>
                  </a:lnTo>
                  <a:lnTo>
                    <a:pt x="1095" y="15685"/>
                  </a:lnTo>
                  <a:cubicBezTo>
                    <a:pt x="1125" y="15685"/>
                    <a:pt x="1125" y="15715"/>
                    <a:pt x="1186" y="15715"/>
                  </a:cubicBezTo>
                  <a:lnTo>
                    <a:pt x="1551" y="15137"/>
                  </a:lnTo>
                  <a:lnTo>
                    <a:pt x="5806" y="14955"/>
                  </a:lnTo>
                  <a:cubicBezTo>
                    <a:pt x="5836" y="14955"/>
                    <a:pt x="5897" y="14925"/>
                    <a:pt x="5928" y="14894"/>
                  </a:cubicBezTo>
                  <a:lnTo>
                    <a:pt x="5928" y="14894"/>
                  </a:lnTo>
                  <a:lnTo>
                    <a:pt x="1642" y="15077"/>
                  </a:lnTo>
                  <a:lnTo>
                    <a:pt x="2584" y="13618"/>
                  </a:lnTo>
                  <a:lnTo>
                    <a:pt x="7144" y="13678"/>
                  </a:lnTo>
                  <a:cubicBezTo>
                    <a:pt x="7174" y="13678"/>
                    <a:pt x="7174" y="13618"/>
                    <a:pt x="7204" y="13587"/>
                  </a:cubicBezTo>
                  <a:lnTo>
                    <a:pt x="2615" y="13557"/>
                  </a:lnTo>
                  <a:lnTo>
                    <a:pt x="3526" y="12159"/>
                  </a:lnTo>
                  <a:lnTo>
                    <a:pt x="8390" y="11916"/>
                  </a:lnTo>
                  <a:cubicBezTo>
                    <a:pt x="8390" y="11916"/>
                    <a:pt x="8420" y="11885"/>
                    <a:pt x="8420" y="11855"/>
                  </a:cubicBezTo>
                  <a:lnTo>
                    <a:pt x="8420" y="11855"/>
                  </a:lnTo>
                  <a:lnTo>
                    <a:pt x="3618" y="12068"/>
                  </a:lnTo>
                  <a:lnTo>
                    <a:pt x="4712" y="10396"/>
                  </a:lnTo>
                  <a:lnTo>
                    <a:pt x="9271" y="10213"/>
                  </a:lnTo>
                  <a:cubicBezTo>
                    <a:pt x="9271" y="10213"/>
                    <a:pt x="9302" y="10183"/>
                    <a:pt x="9302" y="10122"/>
                  </a:cubicBezTo>
                  <a:lnTo>
                    <a:pt x="9302" y="10122"/>
                  </a:lnTo>
                  <a:lnTo>
                    <a:pt x="4742" y="10335"/>
                  </a:lnTo>
                  <a:lnTo>
                    <a:pt x="5776" y="8754"/>
                  </a:lnTo>
                  <a:lnTo>
                    <a:pt x="9879" y="8572"/>
                  </a:lnTo>
                  <a:cubicBezTo>
                    <a:pt x="9879" y="8572"/>
                    <a:pt x="9910" y="8542"/>
                    <a:pt x="9910" y="8511"/>
                  </a:cubicBezTo>
                  <a:lnTo>
                    <a:pt x="9910" y="8511"/>
                  </a:lnTo>
                  <a:lnTo>
                    <a:pt x="5836" y="8694"/>
                  </a:lnTo>
                  <a:lnTo>
                    <a:pt x="6961" y="7022"/>
                  </a:lnTo>
                  <a:lnTo>
                    <a:pt x="10396" y="6870"/>
                  </a:lnTo>
                  <a:cubicBezTo>
                    <a:pt x="10457" y="6870"/>
                    <a:pt x="10457" y="6839"/>
                    <a:pt x="10457" y="6779"/>
                  </a:cubicBezTo>
                  <a:lnTo>
                    <a:pt x="10457" y="6779"/>
                  </a:lnTo>
                  <a:lnTo>
                    <a:pt x="6992" y="6931"/>
                  </a:lnTo>
                  <a:lnTo>
                    <a:pt x="6992" y="6931"/>
                  </a:lnTo>
                  <a:lnTo>
                    <a:pt x="7934" y="5502"/>
                  </a:lnTo>
                  <a:lnTo>
                    <a:pt x="7934" y="5532"/>
                  </a:lnTo>
                  <a:lnTo>
                    <a:pt x="10761" y="5411"/>
                  </a:lnTo>
                  <a:cubicBezTo>
                    <a:pt x="10791" y="5411"/>
                    <a:pt x="10791" y="5380"/>
                    <a:pt x="10791" y="5350"/>
                  </a:cubicBezTo>
                  <a:lnTo>
                    <a:pt x="10791" y="5350"/>
                  </a:lnTo>
                  <a:lnTo>
                    <a:pt x="8025" y="5472"/>
                  </a:lnTo>
                  <a:lnTo>
                    <a:pt x="8025" y="5411"/>
                  </a:lnTo>
                  <a:lnTo>
                    <a:pt x="8846" y="4134"/>
                  </a:lnTo>
                  <a:lnTo>
                    <a:pt x="11065" y="4013"/>
                  </a:lnTo>
                  <a:lnTo>
                    <a:pt x="11065" y="3952"/>
                  </a:lnTo>
                  <a:lnTo>
                    <a:pt x="8937" y="4043"/>
                  </a:lnTo>
                  <a:lnTo>
                    <a:pt x="9697" y="2918"/>
                  </a:lnTo>
                  <a:lnTo>
                    <a:pt x="11247" y="2827"/>
                  </a:lnTo>
                  <a:lnTo>
                    <a:pt x="11247" y="2766"/>
                  </a:lnTo>
                  <a:lnTo>
                    <a:pt x="9727" y="2827"/>
                  </a:lnTo>
                  <a:lnTo>
                    <a:pt x="9727" y="2827"/>
                  </a:lnTo>
                  <a:lnTo>
                    <a:pt x="10457" y="1733"/>
                  </a:lnTo>
                  <a:lnTo>
                    <a:pt x="11399" y="1703"/>
                  </a:lnTo>
                  <a:lnTo>
                    <a:pt x="11399" y="1611"/>
                  </a:lnTo>
                  <a:lnTo>
                    <a:pt x="10517" y="1672"/>
                  </a:lnTo>
                  <a:lnTo>
                    <a:pt x="11551" y="6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438033" y="4493753"/>
              <a:ext cx="998935" cy="614754"/>
            </a:xfrm>
            <a:custGeom>
              <a:avLst/>
              <a:gdLst/>
              <a:ahLst/>
              <a:cxnLst/>
              <a:rect l="l" t="t" r="r" b="b"/>
              <a:pathLst>
                <a:path w="12616" h="7764" extrusionOk="0">
                  <a:moveTo>
                    <a:pt x="12610" y="0"/>
                  </a:moveTo>
                  <a:cubicBezTo>
                    <a:pt x="12348" y="0"/>
                    <a:pt x="1115" y="30"/>
                    <a:pt x="244" y="5107"/>
                  </a:cubicBezTo>
                  <a:cubicBezTo>
                    <a:pt x="1" y="6353"/>
                    <a:pt x="882" y="7569"/>
                    <a:pt x="2189" y="7721"/>
                  </a:cubicBezTo>
                  <a:cubicBezTo>
                    <a:pt x="2388" y="7747"/>
                    <a:pt x="2603" y="7763"/>
                    <a:pt x="2833" y="7763"/>
                  </a:cubicBezTo>
                  <a:cubicBezTo>
                    <a:pt x="4964" y="7763"/>
                    <a:pt x="8418" y="6419"/>
                    <a:pt x="12615" y="0"/>
                  </a:cubicBezTo>
                  <a:cubicBezTo>
                    <a:pt x="12615" y="0"/>
                    <a:pt x="12614" y="0"/>
                    <a:pt x="1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471764" y="4493753"/>
              <a:ext cx="965204" cy="611349"/>
            </a:xfrm>
            <a:custGeom>
              <a:avLst/>
              <a:gdLst/>
              <a:ahLst/>
              <a:cxnLst/>
              <a:rect l="l" t="t" r="r" b="b"/>
              <a:pathLst>
                <a:path w="12190" h="7721" extrusionOk="0">
                  <a:moveTo>
                    <a:pt x="12128" y="0"/>
                  </a:moveTo>
                  <a:lnTo>
                    <a:pt x="10943" y="639"/>
                  </a:lnTo>
                  <a:lnTo>
                    <a:pt x="11064" y="31"/>
                  </a:lnTo>
                  <a:lnTo>
                    <a:pt x="10973" y="31"/>
                  </a:lnTo>
                  <a:lnTo>
                    <a:pt x="10912" y="699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1490" y="1003"/>
                  </a:lnTo>
                  <a:lnTo>
                    <a:pt x="11520" y="943"/>
                  </a:lnTo>
                  <a:lnTo>
                    <a:pt x="10943" y="699"/>
                  </a:lnTo>
                  <a:lnTo>
                    <a:pt x="12159" y="31"/>
                  </a:lnTo>
                  <a:lnTo>
                    <a:pt x="12189" y="0"/>
                  </a:lnTo>
                  <a:close/>
                  <a:moveTo>
                    <a:pt x="10852" y="699"/>
                  </a:moveTo>
                  <a:lnTo>
                    <a:pt x="10031" y="1155"/>
                  </a:lnTo>
                  <a:lnTo>
                    <a:pt x="10045" y="1162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0852" y="699"/>
                  </a:lnTo>
                  <a:close/>
                  <a:moveTo>
                    <a:pt x="10092" y="122"/>
                  </a:moveTo>
                  <a:lnTo>
                    <a:pt x="9909" y="1216"/>
                  </a:lnTo>
                  <a:lnTo>
                    <a:pt x="9089" y="1672"/>
                  </a:lnTo>
                  <a:lnTo>
                    <a:pt x="9089" y="1672"/>
                  </a:lnTo>
                  <a:lnTo>
                    <a:pt x="9970" y="1186"/>
                  </a:lnTo>
                  <a:lnTo>
                    <a:pt x="10973" y="1672"/>
                  </a:lnTo>
                  <a:lnTo>
                    <a:pt x="11034" y="1642"/>
                  </a:lnTo>
                  <a:lnTo>
                    <a:pt x="10045" y="1162"/>
                  </a:lnTo>
                  <a:lnTo>
                    <a:pt x="10001" y="1186"/>
                  </a:lnTo>
                  <a:lnTo>
                    <a:pt x="10183" y="122"/>
                  </a:lnTo>
                  <a:close/>
                  <a:moveTo>
                    <a:pt x="9271" y="183"/>
                  </a:moveTo>
                  <a:lnTo>
                    <a:pt x="8998" y="1702"/>
                  </a:lnTo>
                  <a:lnTo>
                    <a:pt x="10457" y="2402"/>
                  </a:lnTo>
                  <a:lnTo>
                    <a:pt x="10487" y="2371"/>
                  </a:lnTo>
                  <a:lnTo>
                    <a:pt x="9089" y="1672"/>
                  </a:lnTo>
                  <a:lnTo>
                    <a:pt x="9332" y="183"/>
                  </a:lnTo>
                  <a:close/>
                  <a:moveTo>
                    <a:pt x="5380" y="3648"/>
                  </a:moveTo>
                  <a:lnTo>
                    <a:pt x="5330" y="3676"/>
                  </a:lnTo>
                  <a:lnTo>
                    <a:pt x="5330" y="3676"/>
                  </a:lnTo>
                  <a:lnTo>
                    <a:pt x="5382" y="3648"/>
                  </a:lnTo>
                  <a:lnTo>
                    <a:pt x="5380" y="3648"/>
                  </a:lnTo>
                  <a:close/>
                  <a:moveTo>
                    <a:pt x="8329" y="274"/>
                  </a:moveTo>
                  <a:lnTo>
                    <a:pt x="7934" y="2250"/>
                  </a:lnTo>
                  <a:lnTo>
                    <a:pt x="6748" y="2888"/>
                  </a:lnTo>
                  <a:lnTo>
                    <a:pt x="7204" y="456"/>
                  </a:lnTo>
                  <a:lnTo>
                    <a:pt x="7143" y="456"/>
                  </a:lnTo>
                  <a:lnTo>
                    <a:pt x="6687" y="2918"/>
                  </a:lnTo>
                  <a:lnTo>
                    <a:pt x="5502" y="3587"/>
                  </a:lnTo>
                  <a:lnTo>
                    <a:pt x="5502" y="3587"/>
                  </a:lnTo>
                  <a:lnTo>
                    <a:pt x="6049" y="699"/>
                  </a:lnTo>
                  <a:lnTo>
                    <a:pt x="5958" y="699"/>
                  </a:lnTo>
                  <a:lnTo>
                    <a:pt x="5441" y="3617"/>
                  </a:lnTo>
                  <a:lnTo>
                    <a:pt x="5382" y="3648"/>
                  </a:lnTo>
                  <a:lnTo>
                    <a:pt x="8086" y="4955"/>
                  </a:lnTo>
                  <a:lnTo>
                    <a:pt x="8116" y="4894"/>
                  </a:lnTo>
                  <a:lnTo>
                    <a:pt x="5472" y="3617"/>
                  </a:lnTo>
                  <a:lnTo>
                    <a:pt x="6748" y="2918"/>
                  </a:lnTo>
                  <a:lnTo>
                    <a:pt x="9028" y="4043"/>
                  </a:lnTo>
                  <a:lnTo>
                    <a:pt x="9089" y="3982"/>
                  </a:lnTo>
                  <a:lnTo>
                    <a:pt x="6839" y="2888"/>
                  </a:lnTo>
                  <a:lnTo>
                    <a:pt x="7934" y="2280"/>
                  </a:lnTo>
                  <a:lnTo>
                    <a:pt x="9788" y="3161"/>
                  </a:lnTo>
                  <a:lnTo>
                    <a:pt x="9849" y="3131"/>
                  </a:lnTo>
                  <a:lnTo>
                    <a:pt x="8025" y="2250"/>
                  </a:lnTo>
                  <a:lnTo>
                    <a:pt x="8998" y="1702"/>
                  </a:lnTo>
                  <a:lnTo>
                    <a:pt x="8055" y="2219"/>
                  </a:lnTo>
                  <a:lnTo>
                    <a:pt x="8390" y="274"/>
                  </a:lnTo>
                  <a:close/>
                  <a:moveTo>
                    <a:pt x="3466" y="1490"/>
                  </a:moveTo>
                  <a:lnTo>
                    <a:pt x="3466" y="1490"/>
                  </a:lnTo>
                  <a:cubicBezTo>
                    <a:pt x="3405" y="1520"/>
                    <a:pt x="3405" y="1520"/>
                    <a:pt x="3374" y="1520"/>
                  </a:cubicBezTo>
                  <a:lnTo>
                    <a:pt x="2742" y="5076"/>
                  </a:lnTo>
                  <a:lnTo>
                    <a:pt x="2742" y="5076"/>
                  </a:lnTo>
                  <a:lnTo>
                    <a:pt x="2797" y="5046"/>
                  </a:lnTo>
                  <a:lnTo>
                    <a:pt x="3466" y="1490"/>
                  </a:lnTo>
                  <a:close/>
                  <a:moveTo>
                    <a:pt x="2742" y="5076"/>
                  </a:moveTo>
                  <a:lnTo>
                    <a:pt x="1733" y="5623"/>
                  </a:lnTo>
                  <a:lnTo>
                    <a:pt x="1746" y="5631"/>
                  </a:lnTo>
                  <a:lnTo>
                    <a:pt x="1746" y="5631"/>
                  </a:lnTo>
                  <a:lnTo>
                    <a:pt x="2736" y="5107"/>
                  </a:lnTo>
                  <a:lnTo>
                    <a:pt x="2742" y="5076"/>
                  </a:lnTo>
                  <a:close/>
                  <a:moveTo>
                    <a:pt x="4773" y="1034"/>
                  </a:moveTo>
                  <a:lnTo>
                    <a:pt x="4773" y="1034"/>
                  </a:lnTo>
                  <a:cubicBezTo>
                    <a:pt x="4742" y="1064"/>
                    <a:pt x="4742" y="1064"/>
                    <a:pt x="4712" y="1064"/>
                  </a:cubicBezTo>
                  <a:lnTo>
                    <a:pt x="4104" y="4377"/>
                  </a:lnTo>
                  <a:lnTo>
                    <a:pt x="2797" y="5046"/>
                  </a:lnTo>
                  <a:lnTo>
                    <a:pt x="5988" y="6566"/>
                  </a:lnTo>
                  <a:cubicBezTo>
                    <a:pt x="6049" y="6566"/>
                    <a:pt x="6049" y="6535"/>
                    <a:pt x="6080" y="6535"/>
                  </a:cubicBezTo>
                  <a:lnTo>
                    <a:pt x="2888" y="5016"/>
                  </a:lnTo>
                  <a:lnTo>
                    <a:pt x="4165" y="4347"/>
                  </a:lnTo>
                  <a:lnTo>
                    <a:pt x="7174" y="5775"/>
                  </a:lnTo>
                  <a:lnTo>
                    <a:pt x="7204" y="5745"/>
                  </a:lnTo>
                  <a:lnTo>
                    <a:pt x="4225" y="4286"/>
                  </a:lnTo>
                  <a:lnTo>
                    <a:pt x="5330" y="3676"/>
                  </a:lnTo>
                  <a:lnTo>
                    <a:pt x="5330" y="3676"/>
                  </a:lnTo>
                  <a:lnTo>
                    <a:pt x="4165" y="4286"/>
                  </a:lnTo>
                  <a:lnTo>
                    <a:pt x="4165" y="4286"/>
                  </a:lnTo>
                  <a:lnTo>
                    <a:pt x="4773" y="1034"/>
                  </a:lnTo>
                  <a:close/>
                  <a:moveTo>
                    <a:pt x="2402" y="2006"/>
                  </a:moveTo>
                  <a:cubicBezTo>
                    <a:pt x="2341" y="2006"/>
                    <a:pt x="2341" y="2067"/>
                    <a:pt x="2310" y="2067"/>
                  </a:cubicBezTo>
                  <a:lnTo>
                    <a:pt x="1642" y="5715"/>
                  </a:lnTo>
                  <a:lnTo>
                    <a:pt x="487" y="6323"/>
                  </a:lnTo>
                  <a:lnTo>
                    <a:pt x="1125" y="2857"/>
                  </a:lnTo>
                  <a:lnTo>
                    <a:pt x="1064" y="2918"/>
                  </a:lnTo>
                  <a:lnTo>
                    <a:pt x="426" y="6353"/>
                  </a:lnTo>
                  <a:lnTo>
                    <a:pt x="0" y="6566"/>
                  </a:lnTo>
                  <a:lnTo>
                    <a:pt x="31" y="6627"/>
                  </a:lnTo>
                  <a:lnTo>
                    <a:pt x="487" y="6383"/>
                  </a:lnTo>
                  <a:lnTo>
                    <a:pt x="3314" y="7721"/>
                  </a:lnTo>
                  <a:cubicBezTo>
                    <a:pt x="3344" y="7690"/>
                    <a:pt x="3374" y="7690"/>
                    <a:pt x="3405" y="7690"/>
                  </a:cubicBezTo>
                  <a:lnTo>
                    <a:pt x="578" y="6323"/>
                  </a:lnTo>
                  <a:lnTo>
                    <a:pt x="1672" y="5715"/>
                  </a:lnTo>
                  <a:lnTo>
                    <a:pt x="4590" y="7295"/>
                  </a:lnTo>
                  <a:cubicBezTo>
                    <a:pt x="4621" y="7295"/>
                    <a:pt x="4621" y="7265"/>
                    <a:pt x="4681" y="7265"/>
                  </a:cubicBezTo>
                  <a:lnTo>
                    <a:pt x="1746" y="5631"/>
                  </a:lnTo>
                  <a:lnTo>
                    <a:pt x="1746" y="5631"/>
                  </a:lnTo>
                  <a:lnTo>
                    <a:pt x="1703" y="5654"/>
                  </a:lnTo>
                  <a:lnTo>
                    <a:pt x="2402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9"/>
          <p:cNvGrpSpPr/>
          <p:nvPr/>
        </p:nvGrpSpPr>
        <p:grpSpPr>
          <a:xfrm rot="10800000">
            <a:off x="6243328" y="-346197"/>
            <a:ext cx="1569268" cy="1391116"/>
            <a:chOff x="1323758" y="4332539"/>
            <a:chExt cx="1569268" cy="1391116"/>
          </a:xfrm>
        </p:grpSpPr>
        <p:sp>
          <p:nvSpPr>
            <p:cNvPr id="291" name="Google Shape;291;p9"/>
            <p:cNvSpPr/>
            <p:nvPr/>
          </p:nvSpPr>
          <p:spPr>
            <a:xfrm>
              <a:off x="1323758" y="4332539"/>
              <a:ext cx="1569268" cy="1240592"/>
            </a:xfrm>
            <a:custGeom>
              <a:avLst/>
              <a:gdLst/>
              <a:ahLst/>
              <a:cxnLst/>
              <a:rect l="l" t="t" r="r" b="b"/>
              <a:pathLst>
                <a:path w="19819" h="15668" extrusionOk="0">
                  <a:moveTo>
                    <a:pt x="8448" y="4392"/>
                  </a:moveTo>
                  <a:cubicBezTo>
                    <a:pt x="8846" y="4392"/>
                    <a:pt x="9256" y="4973"/>
                    <a:pt x="9332" y="5805"/>
                  </a:cubicBezTo>
                  <a:cubicBezTo>
                    <a:pt x="9394" y="6470"/>
                    <a:pt x="9187" y="6851"/>
                    <a:pt x="8904" y="6851"/>
                  </a:cubicBezTo>
                  <a:cubicBezTo>
                    <a:pt x="8773" y="6851"/>
                    <a:pt x="8625" y="6769"/>
                    <a:pt x="8481" y="6596"/>
                  </a:cubicBezTo>
                  <a:cubicBezTo>
                    <a:pt x="8481" y="6596"/>
                    <a:pt x="7751" y="4772"/>
                    <a:pt x="8207" y="4468"/>
                  </a:cubicBezTo>
                  <a:cubicBezTo>
                    <a:pt x="8285" y="4416"/>
                    <a:pt x="8366" y="4392"/>
                    <a:pt x="8448" y="4392"/>
                  </a:cubicBezTo>
                  <a:close/>
                  <a:moveTo>
                    <a:pt x="12857" y="7820"/>
                  </a:moveTo>
                  <a:cubicBezTo>
                    <a:pt x="13148" y="7820"/>
                    <a:pt x="13542" y="7919"/>
                    <a:pt x="14135" y="8207"/>
                  </a:cubicBezTo>
                  <a:cubicBezTo>
                    <a:pt x="15198" y="8693"/>
                    <a:pt x="14621" y="8754"/>
                    <a:pt x="13831" y="8815"/>
                  </a:cubicBezTo>
                  <a:cubicBezTo>
                    <a:pt x="13804" y="8816"/>
                    <a:pt x="13778" y="8817"/>
                    <a:pt x="13752" y="8817"/>
                  </a:cubicBezTo>
                  <a:cubicBezTo>
                    <a:pt x="12965" y="8817"/>
                    <a:pt x="12311" y="7963"/>
                    <a:pt x="12311" y="7963"/>
                  </a:cubicBezTo>
                  <a:cubicBezTo>
                    <a:pt x="12459" y="7883"/>
                    <a:pt x="12625" y="7820"/>
                    <a:pt x="12857" y="7820"/>
                  </a:cubicBezTo>
                  <a:close/>
                  <a:moveTo>
                    <a:pt x="9267" y="11462"/>
                  </a:moveTo>
                  <a:cubicBezTo>
                    <a:pt x="9498" y="11462"/>
                    <a:pt x="9746" y="11889"/>
                    <a:pt x="10061" y="12249"/>
                  </a:cubicBezTo>
                  <a:cubicBezTo>
                    <a:pt x="10415" y="12678"/>
                    <a:pt x="10349" y="13024"/>
                    <a:pt x="9933" y="13024"/>
                  </a:cubicBezTo>
                  <a:cubicBezTo>
                    <a:pt x="9848" y="13024"/>
                    <a:pt x="9749" y="13010"/>
                    <a:pt x="9636" y="12979"/>
                  </a:cubicBezTo>
                  <a:cubicBezTo>
                    <a:pt x="8998" y="12736"/>
                    <a:pt x="9028" y="11641"/>
                    <a:pt x="9028" y="11641"/>
                  </a:cubicBezTo>
                  <a:cubicBezTo>
                    <a:pt x="9107" y="11515"/>
                    <a:pt x="9186" y="11462"/>
                    <a:pt x="9267" y="11462"/>
                  </a:cubicBezTo>
                  <a:close/>
                  <a:moveTo>
                    <a:pt x="14747" y="0"/>
                  </a:moveTo>
                  <a:cubicBezTo>
                    <a:pt x="14338" y="0"/>
                    <a:pt x="13622" y="90"/>
                    <a:pt x="12524" y="213"/>
                  </a:cubicBezTo>
                  <a:cubicBezTo>
                    <a:pt x="8998" y="577"/>
                    <a:pt x="11095" y="4103"/>
                    <a:pt x="10153" y="4438"/>
                  </a:cubicBezTo>
                  <a:cubicBezTo>
                    <a:pt x="10109" y="4452"/>
                    <a:pt x="10069" y="4459"/>
                    <a:pt x="10034" y="4459"/>
                  </a:cubicBezTo>
                  <a:cubicBezTo>
                    <a:pt x="9268" y="4459"/>
                    <a:pt x="10466" y="1155"/>
                    <a:pt x="9587" y="1155"/>
                  </a:cubicBezTo>
                  <a:cubicBezTo>
                    <a:pt x="9583" y="1155"/>
                    <a:pt x="9579" y="1155"/>
                    <a:pt x="9575" y="1155"/>
                  </a:cubicBezTo>
                  <a:cubicBezTo>
                    <a:pt x="8572" y="1155"/>
                    <a:pt x="5806" y="3495"/>
                    <a:pt x="5988" y="4681"/>
                  </a:cubicBezTo>
                  <a:cubicBezTo>
                    <a:pt x="6201" y="5957"/>
                    <a:pt x="7751" y="7477"/>
                    <a:pt x="7478" y="7842"/>
                  </a:cubicBezTo>
                  <a:cubicBezTo>
                    <a:pt x="7461" y="7864"/>
                    <a:pt x="7441" y="7874"/>
                    <a:pt x="7418" y="7874"/>
                  </a:cubicBezTo>
                  <a:cubicBezTo>
                    <a:pt x="7049" y="7874"/>
                    <a:pt x="5966" y="5096"/>
                    <a:pt x="5350" y="5096"/>
                  </a:cubicBezTo>
                  <a:cubicBezTo>
                    <a:pt x="5329" y="5096"/>
                    <a:pt x="5309" y="5100"/>
                    <a:pt x="5289" y="5106"/>
                  </a:cubicBezTo>
                  <a:cubicBezTo>
                    <a:pt x="4590" y="5349"/>
                    <a:pt x="1" y="9331"/>
                    <a:pt x="7569" y="11277"/>
                  </a:cubicBezTo>
                  <a:cubicBezTo>
                    <a:pt x="7569" y="11277"/>
                    <a:pt x="7940" y="15668"/>
                    <a:pt x="10283" y="15668"/>
                  </a:cubicBezTo>
                  <a:cubicBezTo>
                    <a:pt x="10359" y="15668"/>
                    <a:pt x="10437" y="15663"/>
                    <a:pt x="10517" y="15654"/>
                  </a:cubicBezTo>
                  <a:cubicBezTo>
                    <a:pt x="13071" y="15319"/>
                    <a:pt x="13344" y="14498"/>
                    <a:pt x="13344" y="14498"/>
                  </a:cubicBezTo>
                  <a:cubicBezTo>
                    <a:pt x="13344" y="14498"/>
                    <a:pt x="11095" y="13222"/>
                    <a:pt x="11095" y="11884"/>
                  </a:cubicBezTo>
                  <a:cubicBezTo>
                    <a:pt x="11100" y="11684"/>
                    <a:pt x="11135" y="11600"/>
                    <a:pt x="11198" y="11600"/>
                  </a:cubicBezTo>
                  <a:cubicBezTo>
                    <a:pt x="11526" y="11600"/>
                    <a:pt x="12605" y="13886"/>
                    <a:pt x="14001" y="13886"/>
                  </a:cubicBezTo>
                  <a:cubicBezTo>
                    <a:pt x="14085" y="13886"/>
                    <a:pt x="14170" y="13878"/>
                    <a:pt x="14256" y="13860"/>
                  </a:cubicBezTo>
                  <a:cubicBezTo>
                    <a:pt x="16019" y="13526"/>
                    <a:pt x="16900" y="10669"/>
                    <a:pt x="16901" y="10669"/>
                  </a:cubicBezTo>
                  <a:lnTo>
                    <a:pt x="16901" y="10669"/>
                  </a:lnTo>
                  <a:cubicBezTo>
                    <a:pt x="16900" y="10669"/>
                    <a:pt x="15542" y="10998"/>
                    <a:pt x="14424" y="10998"/>
                  </a:cubicBezTo>
                  <a:cubicBezTo>
                    <a:pt x="13621" y="10998"/>
                    <a:pt x="12941" y="10828"/>
                    <a:pt x="12979" y="10243"/>
                  </a:cubicBezTo>
                  <a:cubicBezTo>
                    <a:pt x="12997" y="9855"/>
                    <a:pt x="13335" y="9743"/>
                    <a:pt x="13842" y="9743"/>
                  </a:cubicBezTo>
                  <a:cubicBezTo>
                    <a:pt x="14528" y="9743"/>
                    <a:pt x="15522" y="9947"/>
                    <a:pt x="16453" y="9947"/>
                  </a:cubicBezTo>
                  <a:cubicBezTo>
                    <a:pt x="17206" y="9947"/>
                    <a:pt x="17917" y="9814"/>
                    <a:pt x="18390" y="9331"/>
                  </a:cubicBezTo>
                  <a:cubicBezTo>
                    <a:pt x="19818" y="7781"/>
                    <a:pt x="18390" y="6748"/>
                    <a:pt x="18907" y="5562"/>
                  </a:cubicBezTo>
                  <a:cubicBezTo>
                    <a:pt x="19000" y="5360"/>
                    <a:pt x="18955" y="5278"/>
                    <a:pt x="18815" y="5278"/>
                  </a:cubicBezTo>
                  <a:cubicBezTo>
                    <a:pt x="18223" y="5278"/>
                    <a:pt x="15934" y="6735"/>
                    <a:pt x="15180" y="6735"/>
                  </a:cubicBezTo>
                  <a:cubicBezTo>
                    <a:pt x="15067" y="6735"/>
                    <a:pt x="14988" y="6702"/>
                    <a:pt x="14955" y="6626"/>
                  </a:cubicBezTo>
                  <a:cubicBezTo>
                    <a:pt x="14651" y="5897"/>
                    <a:pt x="19667" y="6808"/>
                    <a:pt x="19788" y="668"/>
                  </a:cubicBezTo>
                  <a:cubicBezTo>
                    <a:pt x="19788" y="668"/>
                    <a:pt x="19008" y="396"/>
                    <a:pt x="18004" y="396"/>
                  </a:cubicBezTo>
                  <a:cubicBezTo>
                    <a:pt x="16454" y="396"/>
                    <a:pt x="14372" y="1045"/>
                    <a:pt x="13800" y="4346"/>
                  </a:cubicBezTo>
                  <a:cubicBezTo>
                    <a:pt x="13725" y="4754"/>
                    <a:pt x="13546" y="4934"/>
                    <a:pt x="13363" y="4934"/>
                  </a:cubicBezTo>
                  <a:cubicBezTo>
                    <a:pt x="12878" y="4934"/>
                    <a:pt x="12370" y="3662"/>
                    <a:pt x="13739" y="2006"/>
                  </a:cubicBezTo>
                  <a:cubicBezTo>
                    <a:pt x="15042" y="451"/>
                    <a:pt x="15662" y="0"/>
                    <a:pt x="14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1552435" y="4445610"/>
              <a:ext cx="1275590" cy="1278044"/>
            </a:xfrm>
            <a:custGeom>
              <a:avLst/>
              <a:gdLst/>
              <a:ahLst/>
              <a:cxnLst/>
              <a:rect l="l" t="t" r="r" b="b"/>
              <a:pathLst>
                <a:path w="16110" h="16141" fill="none" extrusionOk="0">
                  <a:moveTo>
                    <a:pt x="0" y="16140"/>
                  </a:moveTo>
                  <a:cubicBezTo>
                    <a:pt x="0" y="16140"/>
                    <a:pt x="3830" y="8633"/>
                    <a:pt x="16110" y="0"/>
                  </a:cubicBezTo>
                </a:path>
              </a:pathLst>
            </a:custGeom>
            <a:noFill/>
            <a:ln w="76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" name="Google Shape;293;p9"/>
          <p:cNvGrpSpPr/>
          <p:nvPr/>
        </p:nvGrpSpPr>
        <p:grpSpPr>
          <a:xfrm rot="10800000">
            <a:off x="5463581" y="-1638599"/>
            <a:ext cx="965222" cy="2606053"/>
            <a:chOff x="2503089" y="4236729"/>
            <a:chExt cx="965222" cy="2606053"/>
          </a:xfrm>
        </p:grpSpPr>
        <p:sp>
          <p:nvSpPr>
            <p:cNvPr id="294" name="Google Shape;294;p9"/>
            <p:cNvSpPr/>
            <p:nvPr/>
          </p:nvSpPr>
          <p:spPr>
            <a:xfrm>
              <a:off x="2503089" y="4303637"/>
              <a:ext cx="907403" cy="2539144"/>
            </a:xfrm>
            <a:custGeom>
              <a:avLst/>
              <a:gdLst/>
              <a:ahLst/>
              <a:cxnLst/>
              <a:rect l="l" t="t" r="r" b="b"/>
              <a:pathLst>
                <a:path w="11460" h="32068" fill="none" extrusionOk="0">
                  <a:moveTo>
                    <a:pt x="5016" y="32067"/>
                  </a:moveTo>
                  <a:cubicBezTo>
                    <a:pt x="5016" y="32067"/>
                    <a:pt x="0" y="12158"/>
                    <a:pt x="11460" y="0"/>
                  </a:cubicBezTo>
                </a:path>
              </a:pathLst>
            </a:custGeom>
            <a:noFill/>
            <a:ln w="144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3059024" y="4595343"/>
              <a:ext cx="115603" cy="103409"/>
            </a:xfrm>
            <a:custGeom>
              <a:avLst/>
              <a:gdLst/>
              <a:ahLst/>
              <a:cxnLst/>
              <a:rect l="l" t="t" r="r" b="b"/>
              <a:pathLst>
                <a:path w="1460" h="1306" extrusionOk="0">
                  <a:moveTo>
                    <a:pt x="723" y="0"/>
                  </a:moveTo>
                  <a:cubicBezTo>
                    <a:pt x="489" y="0"/>
                    <a:pt x="257" y="130"/>
                    <a:pt x="153" y="359"/>
                  </a:cubicBezTo>
                  <a:cubicBezTo>
                    <a:pt x="1" y="663"/>
                    <a:pt x="122" y="1088"/>
                    <a:pt x="426" y="1240"/>
                  </a:cubicBezTo>
                  <a:cubicBezTo>
                    <a:pt x="515" y="1284"/>
                    <a:pt x="614" y="1306"/>
                    <a:pt x="714" y="1306"/>
                  </a:cubicBezTo>
                  <a:cubicBezTo>
                    <a:pt x="955" y="1306"/>
                    <a:pt x="1200" y="1182"/>
                    <a:pt x="1308" y="967"/>
                  </a:cubicBezTo>
                  <a:cubicBezTo>
                    <a:pt x="1460" y="663"/>
                    <a:pt x="1338" y="237"/>
                    <a:pt x="1034" y="85"/>
                  </a:cubicBezTo>
                  <a:cubicBezTo>
                    <a:pt x="939" y="28"/>
                    <a:pt x="831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3355084" y="4236729"/>
              <a:ext cx="113227" cy="103409"/>
            </a:xfrm>
            <a:custGeom>
              <a:avLst/>
              <a:gdLst/>
              <a:ahLst/>
              <a:cxnLst/>
              <a:rect l="l" t="t" r="r" b="b"/>
              <a:pathLst>
                <a:path w="1430" h="1306" extrusionOk="0">
                  <a:moveTo>
                    <a:pt x="700" y="0"/>
                  </a:moveTo>
                  <a:cubicBezTo>
                    <a:pt x="475" y="0"/>
                    <a:pt x="257" y="130"/>
                    <a:pt x="152" y="359"/>
                  </a:cubicBezTo>
                  <a:cubicBezTo>
                    <a:pt x="0" y="663"/>
                    <a:pt x="92" y="1088"/>
                    <a:pt x="396" y="1240"/>
                  </a:cubicBezTo>
                  <a:cubicBezTo>
                    <a:pt x="484" y="1285"/>
                    <a:pt x="583" y="1306"/>
                    <a:pt x="683" y="1306"/>
                  </a:cubicBezTo>
                  <a:cubicBezTo>
                    <a:pt x="925" y="1306"/>
                    <a:pt x="1169" y="1182"/>
                    <a:pt x="1277" y="967"/>
                  </a:cubicBezTo>
                  <a:cubicBezTo>
                    <a:pt x="1429" y="663"/>
                    <a:pt x="1307" y="237"/>
                    <a:pt x="1004" y="85"/>
                  </a:cubicBezTo>
                  <a:cubicBezTo>
                    <a:pt x="908" y="28"/>
                    <a:pt x="803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3284047" y="4332551"/>
              <a:ext cx="113227" cy="101905"/>
            </a:xfrm>
            <a:custGeom>
              <a:avLst/>
              <a:gdLst/>
              <a:ahLst/>
              <a:cxnLst/>
              <a:rect l="l" t="t" r="r" b="b"/>
              <a:pathLst>
                <a:path w="1430" h="1287" extrusionOk="0">
                  <a:moveTo>
                    <a:pt x="722" y="1"/>
                  </a:moveTo>
                  <a:cubicBezTo>
                    <a:pt x="490" y="1"/>
                    <a:pt x="260" y="124"/>
                    <a:pt x="153" y="340"/>
                  </a:cubicBezTo>
                  <a:cubicBezTo>
                    <a:pt x="1" y="644"/>
                    <a:pt x="92" y="1069"/>
                    <a:pt x="396" y="1221"/>
                  </a:cubicBezTo>
                  <a:cubicBezTo>
                    <a:pt x="485" y="1265"/>
                    <a:pt x="584" y="1287"/>
                    <a:pt x="683" y="1287"/>
                  </a:cubicBezTo>
                  <a:cubicBezTo>
                    <a:pt x="925" y="1287"/>
                    <a:pt x="1170" y="1163"/>
                    <a:pt x="1277" y="948"/>
                  </a:cubicBezTo>
                  <a:cubicBezTo>
                    <a:pt x="1429" y="644"/>
                    <a:pt x="1308" y="218"/>
                    <a:pt x="1004" y="66"/>
                  </a:cubicBezTo>
                  <a:cubicBezTo>
                    <a:pt x="915" y="22"/>
                    <a:pt x="818" y="1"/>
                    <a:pt x="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3183145" y="4460657"/>
              <a:ext cx="113148" cy="102142"/>
            </a:xfrm>
            <a:custGeom>
              <a:avLst/>
              <a:gdLst/>
              <a:ahLst/>
              <a:cxnLst/>
              <a:rect l="l" t="t" r="r" b="b"/>
              <a:pathLst>
                <a:path w="1429" h="1290" extrusionOk="0">
                  <a:moveTo>
                    <a:pt x="715" y="0"/>
                  </a:moveTo>
                  <a:cubicBezTo>
                    <a:pt x="484" y="0"/>
                    <a:pt x="255" y="137"/>
                    <a:pt x="152" y="343"/>
                  </a:cubicBezTo>
                  <a:cubicBezTo>
                    <a:pt x="0" y="647"/>
                    <a:pt x="122" y="1072"/>
                    <a:pt x="426" y="1224"/>
                  </a:cubicBezTo>
                  <a:cubicBezTo>
                    <a:pt x="514" y="1269"/>
                    <a:pt x="611" y="1290"/>
                    <a:pt x="707" y="1290"/>
                  </a:cubicBezTo>
                  <a:cubicBezTo>
                    <a:pt x="940" y="1290"/>
                    <a:pt x="1169" y="1166"/>
                    <a:pt x="1277" y="951"/>
                  </a:cubicBezTo>
                  <a:cubicBezTo>
                    <a:pt x="1429" y="647"/>
                    <a:pt x="1337" y="252"/>
                    <a:pt x="1034" y="100"/>
                  </a:cubicBezTo>
                  <a:cubicBezTo>
                    <a:pt x="936" y="31"/>
                    <a:pt x="825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9"/>
          <p:cNvGrpSpPr/>
          <p:nvPr/>
        </p:nvGrpSpPr>
        <p:grpSpPr>
          <a:xfrm rot="10800000">
            <a:off x="1477992" y="-198299"/>
            <a:ext cx="943509" cy="1095297"/>
            <a:chOff x="6351554" y="4375772"/>
            <a:chExt cx="943509" cy="1095297"/>
          </a:xfrm>
        </p:grpSpPr>
        <p:sp>
          <p:nvSpPr>
            <p:cNvPr id="300" name="Google Shape;300;p9"/>
            <p:cNvSpPr/>
            <p:nvPr/>
          </p:nvSpPr>
          <p:spPr>
            <a:xfrm>
              <a:off x="6353929" y="4375772"/>
              <a:ext cx="941133" cy="1095297"/>
            </a:xfrm>
            <a:custGeom>
              <a:avLst/>
              <a:gdLst/>
              <a:ahLst/>
              <a:cxnLst/>
              <a:rect l="l" t="t" r="r" b="b"/>
              <a:pathLst>
                <a:path w="11886" h="13833" extrusionOk="0">
                  <a:moveTo>
                    <a:pt x="1" y="1"/>
                  </a:moveTo>
                  <a:cubicBezTo>
                    <a:pt x="1" y="1"/>
                    <a:pt x="2586" y="13832"/>
                    <a:pt x="8924" y="13832"/>
                  </a:cubicBezTo>
                  <a:cubicBezTo>
                    <a:pt x="8959" y="13832"/>
                    <a:pt x="8993" y="13832"/>
                    <a:pt x="9028" y="13831"/>
                  </a:cubicBezTo>
                  <a:cubicBezTo>
                    <a:pt x="10639" y="13831"/>
                    <a:pt x="11885" y="12463"/>
                    <a:pt x="11764" y="10883"/>
                  </a:cubicBezTo>
                  <a:cubicBezTo>
                    <a:pt x="11612" y="8299"/>
                    <a:pt x="9697" y="401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6351554" y="4375772"/>
              <a:ext cx="907403" cy="1046997"/>
            </a:xfrm>
            <a:custGeom>
              <a:avLst/>
              <a:gdLst/>
              <a:ahLst/>
              <a:cxnLst/>
              <a:rect l="l" t="t" r="r" b="b"/>
              <a:pathLst>
                <a:path w="11460" h="13223" extrusionOk="0">
                  <a:moveTo>
                    <a:pt x="0" y="1"/>
                  </a:moveTo>
                  <a:lnTo>
                    <a:pt x="0" y="92"/>
                  </a:lnTo>
                  <a:lnTo>
                    <a:pt x="1064" y="1369"/>
                  </a:lnTo>
                  <a:lnTo>
                    <a:pt x="304" y="1369"/>
                  </a:lnTo>
                  <a:cubicBezTo>
                    <a:pt x="334" y="1429"/>
                    <a:pt x="334" y="1429"/>
                    <a:pt x="334" y="1460"/>
                  </a:cubicBezTo>
                  <a:lnTo>
                    <a:pt x="1064" y="1460"/>
                  </a:lnTo>
                  <a:lnTo>
                    <a:pt x="1854" y="2433"/>
                  </a:lnTo>
                  <a:lnTo>
                    <a:pt x="486" y="2433"/>
                  </a:lnTo>
                  <a:cubicBezTo>
                    <a:pt x="517" y="2493"/>
                    <a:pt x="517" y="2493"/>
                    <a:pt x="517" y="2524"/>
                  </a:cubicBezTo>
                  <a:lnTo>
                    <a:pt x="1915" y="2524"/>
                  </a:lnTo>
                  <a:lnTo>
                    <a:pt x="2675" y="3436"/>
                  </a:lnTo>
                  <a:lnTo>
                    <a:pt x="821" y="3436"/>
                  </a:lnTo>
                  <a:cubicBezTo>
                    <a:pt x="851" y="3466"/>
                    <a:pt x="851" y="3466"/>
                    <a:pt x="851" y="3496"/>
                  </a:cubicBezTo>
                  <a:lnTo>
                    <a:pt x="2797" y="3496"/>
                  </a:lnTo>
                  <a:lnTo>
                    <a:pt x="3648" y="4530"/>
                  </a:lnTo>
                  <a:lnTo>
                    <a:pt x="1216" y="4530"/>
                  </a:lnTo>
                  <a:cubicBezTo>
                    <a:pt x="1246" y="4560"/>
                    <a:pt x="1246" y="4560"/>
                    <a:pt x="1246" y="4621"/>
                  </a:cubicBezTo>
                  <a:lnTo>
                    <a:pt x="3708" y="4621"/>
                  </a:lnTo>
                  <a:lnTo>
                    <a:pt x="4772" y="5898"/>
                  </a:lnTo>
                  <a:lnTo>
                    <a:pt x="1733" y="5928"/>
                  </a:lnTo>
                  <a:cubicBezTo>
                    <a:pt x="1733" y="5989"/>
                    <a:pt x="1763" y="5989"/>
                    <a:pt x="1763" y="6019"/>
                  </a:cubicBezTo>
                  <a:lnTo>
                    <a:pt x="4863" y="5989"/>
                  </a:lnTo>
                  <a:lnTo>
                    <a:pt x="5927" y="7265"/>
                  </a:lnTo>
                  <a:lnTo>
                    <a:pt x="2310" y="7296"/>
                  </a:lnTo>
                  <a:cubicBezTo>
                    <a:pt x="2310" y="7357"/>
                    <a:pt x="2341" y="7357"/>
                    <a:pt x="2341" y="7387"/>
                  </a:cubicBezTo>
                  <a:lnTo>
                    <a:pt x="5988" y="7357"/>
                  </a:lnTo>
                  <a:lnTo>
                    <a:pt x="7082" y="8724"/>
                  </a:lnTo>
                  <a:lnTo>
                    <a:pt x="2949" y="8755"/>
                  </a:lnTo>
                  <a:cubicBezTo>
                    <a:pt x="2949" y="8785"/>
                    <a:pt x="2979" y="8785"/>
                    <a:pt x="2979" y="8816"/>
                  </a:cubicBezTo>
                  <a:lnTo>
                    <a:pt x="7143" y="8785"/>
                  </a:lnTo>
                  <a:lnTo>
                    <a:pt x="8268" y="10183"/>
                  </a:lnTo>
                  <a:lnTo>
                    <a:pt x="3800" y="10244"/>
                  </a:lnTo>
                  <a:cubicBezTo>
                    <a:pt x="3800" y="10275"/>
                    <a:pt x="3830" y="10275"/>
                    <a:pt x="3830" y="10305"/>
                  </a:cubicBezTo>
                  <a:lnTo>
                    <a:pt x="8298" y="10275"/>
                  </a:lnTo>
                  <a:lnTo>
                    <a:pt x="9210" y="11369"/>
                  </a:lnTo>
                  <a:lnTo>
                    <a:pt x="4620" y="11399"/>
                  </a:lnTo>
                  <a:lnTo>
                    <a:pt x="4711" y="11490"/>
                  </a:lnTo>
                  <a:lnTo>
                    <a:pt x="9301" y="11460"/>
                  </a:lnTo>
                  <a:lnTo>
                    <a:pt x="10335" y="12706"/>
                  </a:lnTo>
                  <a:lnTo>
                    <a:pt x="5988" y="12737"/>
                  </a:lnTo>
                  <a:cubicBezTo>
                    <a:pt x="6018" y="12767"/>
                    <a:pt x="6079" y="12767"/>
                    <a:pt x="6110" y="12828"/>
                  </a:cubicBezTo>
                  <a:lnTo>
                    <a:pt x="10395" y="12767"/>
                  </a:lnTo>
                  <a:lnTo>
                    <a:pt x="10791" y="13223"/>
                  </a:lnTo>
                  <a:cubicBezTo>
                    <a:pt x="10821" y="13223"/>
                    <a:pt x="10821" y="13193"/>
                    <a:pt x="10851" y="13193"/>
                  </a:cubicBezTo>
                  <a:lnTo>
                    <a:pt x="10487" y="12706"/>
                  </a:lnTo>
                  <a:lnTo>
                    <a:pt x="11459" y="9028"/>
                  </a:lnTo>
                  <a:cubicBezTo>
                    <a:pt x="11459" y="8968"/>
                    <a:pt x="11429" y="8937"/>
                    <a:pt x="11429" y="8907"/>
                  </a:cubicBezTo>
                  <a:lnTo>
                    <a:pt x="10426" y="12676"/>
                  </a:lnTo>
                  <a:lnTo>
                    <a:pt x="9453" y="11490"/>
                  </a:lnTo>
                  <a:lnTo>
                    <a:pt x="10730" y="7569"/>
                  </a:lnTo>
                  <a:cubicBezTo>
                    <a:pt x="10730" y="7569"/>
                    <a:pt x="10699" y="7539"/>
                    <a:pt x="10699" y="7509"/>
                  </a:cubicBezTo>
                  <a:lnTo>
                    <a:pt x="9423" y="11399"/>
                  </a:lnTo>
                  <a:lnTo>
                    <a:pt x="8450" y="10244"/>
                  </a:lnTo>
                  <a:lnTo>
                    <a:pt x="9575" y="6019"/>
                  </a:lnTo>
                  <a:lnTo>
                    <a:pt x="9484" y="5928"/>
                  </a:lnTo>
                  <a:lnTo>
                    <a:pt x="8389" y="10153"/>
                  </a:lnTo>
                  <a:lnTo>
                    <a:pt x="7234" y="8755"/>
                  </a:lnTo>
                  <a:lnTo>
                    <a:pt x="8298" y="4773"/>
                  </a:lnTo>
                  <a:lnTo>
                    <a:pt x="8237" y="4682"/>
                  </a:lnTo>
                  <a:lnTo>
                    <a:pt x="7174" y="8633"/>
                  </a:lnTo>
                  <a:lnTo>
                    <a:pt x="6110" y="7357"/>
                  </a:lnTo>
                  <a:lnTo>
                    <a:pt x="7052" y="3770"/>
                  </a:lnTo>
                  <a:cubicBezTo>
                    <a:pt x="7022" y="3770"/>
                    <a:pt x="7022" y="3740"/>
                    <a:pt x="6991" y="3740"/>
                  </a:cubicBezTo>
                  <a:lnTo>
                    <a:pt x="6018" y="7265"/>
                  </a:lnTo>
                  <a:lnTo>
                    <a:pt x="4894" y="5867"/>
                  </a:lnTo>
                  <a:lnTo>
                    <a:pt x="5684" y="2828"/>
                  </a:lnTo>
                  <a:cubicBezTo>
                    <a:pt x="5654" y="2828"/>
                    <a:pt x="5654" y="2797"/>
                    <a:pt x="5623" y="2797"/>
                  </a:cubicBezTo>
                  <a:lnTo>
                    <a:pt x="4803" y="5776"/>
                  </a:lnTo>
                  <a:lnTo>
                    <a:pt x="3830" y="4621"/>
                  </a:lnTo>
                  <a:lnTo>
                    <a:pt x="3860" y="4621"/>
                  </a:lnTo>
                  <a:lnTo>
                    <a:pt x="4499" y="2129"/>
                  </a:lnTo>
                  <a:cubicBezTo>
                    <a:pt x="4468" y="2129"/>
                    <a:pt x="4468" y="2098"/>
                    <a:pt x="4438" y="2098"/>
                  </a:cubicBezTo>
                  <a:lnTo>
                    <a:pt x="3800" y="4530"/>
                  </a:lnTo>
                  <a:lnTo>
                    <a:pt x="3739" y="4530"/>
                  </a:lnTo>
                  <a:lnTo>
                    <a:pt x="2888" y="3466"/>
                  </a:lnTo>
                  <a:lnTo>
                    <a:pt x="3374" y="1581"/>
                  </a:lnTo>
                  <a:cubicBezTo>
                    <a:pt x="3344" y="1581"/>
                    <a:pt x="3344" y="1521"/>
                    <a:pt x="3283" y="1521"/>
                  </a:cubicBezTo>
                  <a:lnTo>
                    <a:pt x="2797" y="3405"/>
                  </a:lnTo>
                  <a:lnTo>
                    <a:pt x="2006" y="2433"/>
                  </a:lnTo>
                  <a:lnTo>
                    <a:pt x="2341" y="1065"/>
                  </a:lnTo>
                  <a:cubicBezTo>
                    <a:pt x="2310" y="1065"/>
                    <a:pt x="2310" y="1034"/>
                    <a:pt x="2280" y="1034"/>
                  </a:cubicBezTo>
                  <a:lnTo>
                    <a:pt x="1915" y="2372"/>
                  </a:lnTo>
                  <a:lnTo>
                    <a:pt x="1155" y="1460"/>
                  </a:lnTo>
                  <a:lnTo>
                    <a:pt x="1398" y="670"/>
                  </a:lnTo>
                  <a:cubicBezTo>
                    <a:pt x="1368" y="670"/>
                    <a:pt x="1368" y="609"/>
                    <a:pt x="1307" y="609"/>
                  </a:cubicBezTo>
                  <a:lnTo>
                    <a:pt x="1125" y="1369"/>
                  </a:lnTo>
                  <a:lnTo>
                    <a:pt x="61" y="62"/>
                  </a:lnTo>
                  <a:cubicBezTo>
                    <a:pt x="31" y="62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9"/>
          <p:cNvGrpSpPr/>
          <p:nvPr/>
        </p:nvGrpSpPr>
        <p:grpSpPr>
          <a:xfrm rot="10800000">
            <a:off x="3918449" y="-322805"/>
            <a:ext cx="1371881" cy="1344318"/>
            <a:chOff x="3371949" y="4255495"/>
            <a:chExt cx="1371881" cy="1344318"/>
          </a:xfrm>
        </p:grpSpPr>
        <p:sp>
          <p:nvSpPr>
            <p:cNvPr id="303" name="Google Shape;303;p9"/>
            <p:cNvSpPr/>
            <p:nvPr/>
          </p:nvSpPr>
          <p:spPr>
            <a:xfrm>
              <a:off x="3788286" y="4255495"/>
              <a:ext cx="955544" cy="1344318"/>
            </a:xfrm>
            <a:custGeom>
              <a:avLst/>
              <a:gdLst/>
              <a:ahLst/>
              <a:cxnLst/>
              <a:rect l="l" t="t" r="r" b="b"/>
              <a:pathLst>
                <a:path w="12068" h="16978" extrusionOk="0">
                  <a:moveTo>
                    <a:pt x="3891" y="0"/>
                  </a:moveTo>
                  <a:cubicBezTo>
                    <a:pt x="1" y="9727"/>
                    <a:pt x="1703" y="14134"/>
                    <a:pt x="3435" y="16049"/>
                  </a:cubicBezTo>
                  <a:cubicBezTo>
                    <a:pt x="3988" y="16665"/>
                    <a:pt x="4746" y="16977"/>
                    <a:pt x="5514" y="16977"/>
                  </a:cubicBezTo>
                  <a:cubicBezTo>
                    <a:pt x="6223" y="16977"/>
                    <a:pt x="6939" y="16711"/>
                    <a:pt x="7508" y="16171"/>
                  </a:cubicBezTo>
                  <a:cubicBezTo>
                    <a:pt x="12068" y="11642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3911018" y="4255495"/>
              <a:ext cx="572946" cy="1342972"/>
            </a:xfrm>
            <a:custGeom>
              <a:avLst/>
              <a:gdLst/>
              <a:ahLst/>
              <a:cxnLst/>
              <a:rect l="l" t="t" r="r" b="b"/>
              <a:pathLst>
                <a:path w="7236" h="16961" extrusionOk="0">
                  <a:moveTo>
                    <a:pt x="2341" y="0"/>
                  </a:moveTo>
                  <a:cubicBezTo>
                    <a:pt x="2341" y="61"/>
                    <a:pt x="2311" y="61"/>
                    <a:pt x="2311" y="91"/>
                  </a:cubicBezTo>
                  <a:lnTo>
                    <a:pt x="2493" y="1793"/>
                  </a:lnTo>
                  <a:lnTo>
                    <a:pt x="1825" y="1429"/>
                  </a:lnTo>
                  <a:cubicBezTo>
                    <a:pt x="1825" y="1459"/>
                    <a:pt x="1825" y="1459"/>
                    <a:pt x="1764" y="1490"/>
                  </a:cubicBezTo>
                  <a:lnTo>
                    <a:pt x="2493" y="1915"/>
                  </a:lnTo>
                  <a:lnTo>
                    <a:pt x="2645" y="3100"/>
                  </a:lnTo>
                  <a:lnTo>
                    <a:pt x="1460" y="2401"/>
                  </a:lnTo>
                  <a:cubicBezTo>
                    <a:pt x="1460" y="2432"/>
                    <a:pt x="1460" y="2432"/>
                    <a:pt x="1429" y="2493"/>
                  </a:cubicBezTo>
                  <a:lnTo>
                    <a:pt x="2645" y="3161"/>
                  </a:lnTo>
                  <a:lnTo>
                    <a:pt x="2797" y="4377"/>
                  </a:lnTo>
                  <a:lnTo>
                    <a:pt x="1126" y="3435"/>
                  </a:lnTo>
                  <a:cubicBezTo>
                    <a:pt x="1126" y="3465"/>
                    <a:pt x="1126" y="3465"/>
                    <a:pt x="1095" y="3496"/>
                  </a:cubicBezTo>
                  <a:lnTo>
                    <a:pt x="2797" y="4499"/>
                  </a:lnTo>
                  <a:lnTo>
                    <a:pt x="2949" y="5866"/>
                  </a:lnTo>
                  <a:lnTo>
                    <a:pt x="791" y="4651"/>
                  </a:lnTo>
                  <a:cubicBezTo>
                    <a:pt x="791" y="4681"/>
                    <a:pt x="791" y="4681"/>
                    <a:pt x="761" y="4711"/>
                  </a:cubicBezTo>
                  <a:lnTo>
                    <a:pt x="2949" y="5988"/>
                  </a:lnTo>
                  <a:lnTo>
                    <a:pt x="3132" y="7508"/>
                  </a:lnTo>
                  <a:lnTo>
                    <a:pt x="457" y="5988"/>
                  </a:lnTo>
                  <a:lnTo>
                    <a:pt x="457" y="6049"/>
                  </a:lnTo>
                  <a:lnTo>
                    <a:pt x="3192" y="7599"/>
                  </a:lnTo>
                  <a:lnTo>
                    <a:pt x="3375" y="9392"/>
                  </a:lnTo>
                  <a:lnTo>
                    <a:pt x="3375" y="9392"/>
                  </a:lnTo>
                  <a:lnTo>
                    <a:pt x="183" y="7569"/>
                  </a:lnTo>
                  <a:lnTo>
                    <a:pt x="183" y="7660"/>
                  </a:lnTo>
                  <a:lnTo>
                    <a:pt x="3405" y="9484"/>
                  </a:lnTo>
                  <a:lnTo>
                    <a:pt x="3588" y="11155"/>
                  </a:lnTo>
                  <a:lnTo>
                    <a:pt x="31" y="9119"/>
                  </a:lnTo>
                  <a:lnTo>
                    <a:pt x="31" y="9210"/>
                  </a:lnTo>
                  <a:lnTo>
                    <a:pt x="3588" y="11216"/>
                  </a:lnTo>
                  <a:lnTo>
                    <a:pt x="3800" y="13009"/>
                  </a:lnTo>
                  <a:lnTo>
                    <a:pt x="1" y="10882"/>
                  </a:lnTo>
                  <a:lnTo>
                    <a:pt x="1" y="10943"/>
                  </a:lnTo>
                  <a:lnTo>
                    <a:pt x="3800" y="13101"/>
                  </a:lnTo>
                  <a:lnTo>
                    <a:pt x="3952" y="14590"/>
                  </a:lnTo>
                  <a:lnTo>
                    <a:pt x="214" y="12766"/>
                  </a:lnTo>
                  <a:lnTo>
                    <a:pt x="214" y="12766"/>
                  </a:lnTo>
                  <a:cubicBezTo>
                    <a:pt x="214" y="12797"/>
                    <a:pt x="214" y="12857"/>
                    <a:pt x="244" y="12888"/>
                  </a:cubicBezTo>
                  <a:lnTo>
                    <a:pt x="3952" y="14712"/>
                  </a:lnTo>
                  <a:lnTo>
                    <a:pt x="4135" y="16231"/>
                  </a:lnTo>
                  <a:lnTo>
                    <a:pt x="4135" y="16231"/>
                  </a:lnTo>
                  <a:lnTo>
                    <a:pt x="761" y="14316"/>
                  </a:lnTo>
                  <a:lnTo>
                    <a:pt x="761" y="14316"/>
                  </a:lnTo>
                  <a:cubicBezTo>
                    <a:pt x="761" y="14377"/>
                    <a:pt x="791" y="14408"/>
                    <a:pt x="791" y="14438"/>
                  </a:cubicBezTo>
                  <a:lnTo>
                    <a:pt x="4135" y="16353"/>
                  </a:lnTo>
                  <a:lnTo>
                    <a:pt x="4195" y="16961"/>
                  </a:lnTo>
                  <a:lnTo>
                    <a:pt x="4287" y="16961"/>
                  </a:lnTo>
                  <a:lnTo>
                    <a:pt x="4195" y="16383"/>
                  </a:lnTo>
                  <a:lnTo>
                    <a:pt x="7235" y="13313"/>
                  </a:lnTo>
                  <a:lnTo>
                    <a:pt x="7235" y="13192"/>
                  </a:lnTo>
                  <a:lnTo>
                    <a:pt x="4195" y="16262"/>
                  </a:lnTo>
                  <a:lnTo>
                    <a:pt x="4013" y="14681"/>
                  </a:lnTo>
                  <a:lnTo>
                    <a:pt x="7235" y="11398"/>
                  </a:lnTo>
                  <a:lnTo>
                    <a:pt x="7235" y="11277"/>
                  </a:lnTo>
                  <a:lnTo>
                    <a:pt x="4013" y="14560"/>
                  </a:lnTo>
                  <a:lnTo>
                    <a:pt x="3861" y="13101"/>
                  </a:lnTo>
                  <a:lnTo>
                    <a:pt x="7022" y="9909"/>
                  </a:lnTo>
                  <a:cubicBezTo>
                    <a:pt x="7022" y="9879"/>
                    <a:pt x="7022" y="9848"/>
                    <a:pt x="6992" y="9848"/>
                  </a:cubicBezTo>
                  <a:lnTo>
                    <a:pt x="3831" y="13040"/>
                  </a:lnTo>
                  <a:lnTo>
                    <a:pt x="3648" y="11246"/>
                  </a:lnTo>
                  <a:lnTo>
                    <a:pt x="6566" y="8298"/>
                  </a:lnTo>
                  <a:cubicBezTo>
                    <a:pt x="6566" y="8237"/>
                    <a:pt x="6566" y="8237"/>
                    <a:pt x="6536" y="8207"/>
                  </a:cubicBezTo>
                  <a:lnTo>
                    <a:pt x="3648" y="11125"/>
                  </a:lnTo>
                  <a:lnTo>
                    <a:pt x="3436" y="9392"/>
                  </a:lnTo>
                  <a:lnTo>
                    <a:pt x="6019" y="6809"/>
                  </a:lnTo>
                  <a:cubicBezTo>
                    <a:pt x="6019" y="6778"/>
                    <a:pt x="5989" y="6778"/>
                    <a:pt x="5989" y="6718"/>
                  </a:cubicBezTo>
                  <a:lnTo>
                    <a:pt x="3436" y="9301"/>
                  </a:lnTo>
                  <a:lnTo>
                    <a:pt x="3253" y="7629"/>
                  </a:lnTo>
                  <a:lnTo>
                    <a:pt x="5411" y="5441"/>
                  </a:lnTo>
                  <a:cubicBezTo>
                    <a:pt x="5411" y="5411"/>
                    <a:pt x="5381" y="5411"/>
                    <a:pt x="5381" y="5350"/>
                  </a:cubicBezTo>
                  <a:lnTo>
                    <a:pt x="3223" y="7538"/>
                  </a:lnTo>
                  <a:lnTo>
                    <a:pt x="3040" y="5897"/>
                  </a:lnTo>
                  <a:lnTo>
                    <a:pt x="4773" y="4134"/>
                  </a:lnTo>
                  <a:cubicBezTo>
                    <a:pt x="4773" y="4104"/>
                    <a:pt x="4743" y="4104"/>
                    <a:pt x="4743" y="4073"/>
                  </a:cubicBezTo>
                  <a:lnTo>
                    <a:pt x="3040" y="5806"/>
                  </a:lnTo>
                  <a:lnTo>
                    <a:pt x="2888" y="4499"/>
                  </a:lnTo>
                  <a:lnTo>
                    <a:pt x="4256" y="3131"/>
                  </a:lnTo>
                  <a:cubicBezTo>
                    <a:pt x="4256" y="3070"/>
                    <a:pt x="4195" y="3070"/>
                    <a:pt x="4195" y="3040"/>
                  </a:cubicBezTo>
                  <a:lnTo>
                    <a:pt x="2888" y="4377"/>
                  </a:lnTo>
                  <a:lnTo>
                    <a:pt x="2736" y="3192"/>
                  </a:lnTo>
                  <a:lnTo>
                    <a:pt x="3709" y="2219"/>
                  </a:lnTo>
                  <a:cubicBezTo>
                    <a:pt x="3709" y="2158"/>
                    <a:pt x="3679" y="2158"/>
                    <a:pt x="3679" y="2128"/>
                  </a:cubicBezTo>
                  <a:lnTo>
                    <a:pt x="2736" y="3070"/>
                  </a:lnTo>
                  <a:lnTo>
                    <a:pt x="2585" y="1824"/>
                  </a:lnTo>
                  <a:lnTo>
                    <a:pt x="3162" y="1277"/>
                  </a:lnTo>
                  <a:cubicBezTo>
                    <a:pt x="3162" y="1216"/>
                    <a:pt x="3101" y="1216"/>
                    <a:pt x="3101" y="1186"/>
                  </a:cubicBezTo>
                  <a:lnTo>
                    <a:pt x="2585" y="1733"/>
                  </a:lnTo>
                  <a:lnTo>
                    <a:pt x="2402" y="91"/>
                  </a:lnTo>
                  <a:cubicBezTo>
                    <a:pt x="2341" y="31"/>
                    <a:pt x="2341" y="0"/>
                    <a:pt x="2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3371949" y="4578002"/>
              <a:ext cx="815950" cy="927435"/>
            </a:xfrm>
            <a:custGeom>
              <a:avLst/>
              <a:gdLst/>
              <a:ahLst/>
              <a:cxnLst/>
              <a:rect l="l" t="t" r="r" b="b"/>
              <a:pathLst>
                <a:path w="10305" h="11713" extrusionOk="0">
                  <a:moveTo>
                    <a:pt x="0" y="0"/>
                  </a:moveTo>
                  <a:lnTo>
                    <a:pt x="0" y="0"/>
                  </a:lnTo>
                  <a:cubicBezTo>
                    <a:pt x="912" y="8450"/>
                    <a:pt x="3830" y="10912"/>
                    <a:pt x="5806" y="11581"/>
                  </a:cubicBezTo>
                  <a:cubicBezTo>
                    <a:pt x="6061" y="11670"/>
                    <a:pt x="6322" y="11713"/>
                    <a:pt x="6578" y="11713"/>
                  </a:cubicBezTo>
                  <a:cubicBezTo>
                    <a:pt x="7542" y="11713"/>
                    <a:pt x="8442" y="11113"/>
                    <a:pt x="8754" y="10152"/>
                  </a:cubicBezTo>
                  <a:cubicBezTo>
                    <a:pt x="10304" y="516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3371949" y="4575548"/>
              <a:ext cx="683561" cy="907403"/>
            </a:xfrm>
            <a:custGeom>
              <a:avLst/>
              <a:gdLst/>
              <a:ahLst/>
              <a:cxnLst/>
              <a:rect l="l" t="t" r="r" b="b"/>
              <a:pathLst>
                <a:path w="8633" h="11460" extrusionOk="0">
                  <a:moveTo>
                    <a:pt x="0" y="1"/>
                  </a:moveTo>
                  <a:lnTo>
                    <a:pt x="0" y="62"/>
                  </a:lnTo>
                  <a:lnTo>
                    <a:pt x="791" y="1217"/>
                  </a:lnTo>
                  <a:lnTo>
                    <a:pt x="152" y="1217"/>
                  </a:lnTo>
                  <a:lnTo>
                    <a:pt x="152" y="1277"/>
                  </a:lnTo>
                  <a:lnTo>
                    <a:pt x="851" y="1277"/>
                  </a:lnTo>
                  <a:lnTo>
                    <a:pt x="1368" y="2098"/>
                  </a:lnTo>
                  <a:lnTo>
                    <a:pt x="274" y="2037"/>
                  </a:lnTo>
                  <a:lnTo>
                    <a:pt x="274" y="2128"/>
                  </a:lnTo>
                  <a:lnTo>
                    <a:pt x="1398" y="2159"/>
                  </a:lnTo>
                  <a:lnTo>
                    <a:pt x="1976" y="3010"/>
                  </a:lnTo>
                  <a:lnTo>
                    <a:pt x="1976" y="3010"/>
                  </a:lnTo>
                  <a:lnTo>
                    <a:pt x="426" y="2949"/>
                  </a:lnTo>
                  <a:lnTo>
                    <a:pt x="426" y="3040"/>
                  </a:lnTo>
                  <a:lnTo>
                    <a:pt x="2006" y="3071"/>
                  </a:lnTo>
                  <a:lnTo>
                    <a:pt x="2675" y="3983"/>
                  </a:lnTo>
                  <a:lnTo>
                    <a:pt x="2675" y="3983"/>
                  </a:lnTo>
                  <a:lnTo>
                    <a:pt x="639" y="3952"/>
                  </a:lnTo>
                  <a:lnTo>
                    <a:pt x="639" y="4013"/>
                  </a:lnTo>
                  <a:lnTo>
                    <a:pt x="2705" y="4043"/>
                  </a:lnTo>
                  <a:lnTo>
                    <a:pt x="3405" y="5077"/>
                  </a:lnTo>
                  <a:lnTo>
                    <a:pt x="912" y="5046"/>
                  </a:lnTo>
                  <a:lnTo>
                    <a:pt x="912" y="5107"/>
                  </a:lnTo>
                  <a:lnTo>
                    <a:pt x="3465" y="5168"/>
                  </a:lnTo>
                  <a:lnTo>
                    <a:pt x="4286" y="6323"/>
                  </a:lnTo>
                  <a:lnTo>
                    <a:pt x="4286" y="6323"/>
                  </a:lnTo>
                  <a:lnTo>
                    <a:pt x="1338" y="6262"/>
                  </a:lnTo>
                  <a:lnTo>
                    <a:pt x="1338" y="6262"/>
                  </a:lnTo>
                  <a:cubicBezTo>
                    <a:pt x="1338" y="6293"/>
                    <a:pt x="1338" y="6293"/>
                    <a:pt x="1368" y="6323"/>
                  </a:cubicBezTo>
                  <a:lnTo>
                    <a:pt x="4377" y="6414"/>
                  </a:lnTo>
                  <a:lnTo>
                    <a:pt x="5137" y="7508"/>
                  </a:lnTo>
                  <a:lnTo>
                    <a:pt x="1824" y="7448"/>
                  </a:lnTo>
                  <a:lnTo>
                    <a:pt x="1824" y="7448"/>
                  </a:lnTo>
                  <a:cubicBezTo>
                    <a:pt x="1824" y="7478"/>
                    <a:pt x="1854" y="7478"/>
                    <a:pt x="1854" y="7508"/>
                  </a:cubicBezTo>
                  <a:lnTo>
                    <a:pt x="5198" y="7600"/>
                  </a:lnTo>
                  <a:lnTo>
                    <a:pt x="6049" y="8815"/>
                  </a:lnTo>
                  <a:lnTo>
                    <a:pt x="2493" y="8724"/>
                  </a:lnTo>
                  <a:lnTo>
                    <a:pt x="2493" y="8724"/>
                  </a:lnTo>
                  <a:cubicBezTo>
                    <a:pt x="2493" y="8755"/>
                    <a:pt x="2553" y="8755"/>
                    <a:pt x="2553" y="8815"/>
                  </a:cubicBezTo>
                  <a:lnTo>
                    <a:pt x="6079" y="8876"/>
                  </a:lnTo>
                  <a:lnTo>
                    <a:pt x="6748" y="9879"/>
                  </a:lnTo>
                  <a:lnTo>
                    <a:pt x="3405" y="9970"/>
                  </a:lnTo>
                  <a:cubicBezTo>
                    <a:pt x="3405" y="10031"/>
                    <a:pt x="3465" y="10031"/>
                    <a:pt x="3465" y="10062"/>
                  </a:cubicBezTo>
                  <a:lnTo>
                    <a:pt x="6809" y="9940"/>
                  </a:lnTo>
                  <a:lnTo>
                    <a:pt x="7508" y="10974"/>
                  </a:lnTo>
                  <a:lnTo>
                    <a:pt x="4377" y="10882"/>
                  </a:lnTo>
                  <a:lnTo>
                    <a:pt x="4377" y="10882"/>
                  </a:lnTo>
                  <a:cubicBezTo>
                    <a:pt x="4408" y="10943"/>
                    <a:pt x="4438" y="10943"/>
                    <a:pt x="4438" y="10974"/>
                  </a:cubicBezTo>
                  <a:lnTo>
                    <a:pt x="7569" y="11034"/>
                  </a:lnTo>
                  <a:lnTo>
                    <a:pt x="7873" y="11460"/>
                  </a:lnTo>
                  <a:lnTo>
                    <a:pt x="7903" y="11429"/>
                  </a:lnTo>
                  <a:lnTo>
                    <a:pt x="7630" y="11034"/>
                  </a:lnTo>
                  <a:lnTo>
                    <a:pt x="8633" y="7691"/>
                  </a:lnTo>
                  <a:cubicBezTo>
                    <a:pt x="8633" y="7660"/>
                    <a:pt x="8572" y="7630"/>
                    <a:pt x="8572" y="7600"/>
                  </a:cubicBezTo>
                  <a:lnTo>
                    <a:pt x="7599" y="10974"/>
                  </a:lnTo>
                  <a:lnTo>
                    <a:pt x="6839" y="9910"/>
                  </a:lnTo>
                  <a:lnTo>
                    <a:pt x="7903" y="6323"/>
                  </a:lnTo>
                  <a:cubicBezTo>
                    <a:pt x="7903" y="6293"/>
                    <a:pt x="7873" y="6293"/>
                    <a:pt x="7873" y="6262"/>
                  </a:cubicBezTo>
                  <a:lnTo>
                    <a:pt x="6809" y="9819"/>
                  </a:lnTo>
                  <a:lnTo>
                    <a:pt x="6140" y="8876"/>
                  </a:lnTo>
                  <a:lnTo>
                    <a:pt x="7174" y="5381"/>
                  </a:lnTo>
                  <a:lnTo>
                    <a:pt x="7143" y="5350"/>
                  </a:lnTo>
                  <a:lnTo>
                    <a:pt x="6110" y="8815"/>
                  </a:lnTo>
                  <a:lnTo>
                    <a:pt x="5289" y="7630"/>
                  </a:lnTo>
                  <a:lnTo>
                    <a:pt x="6231" y="4408"/>
                  </a:lnTo>
                  <a:lnTo>
                    <a:pt x="6201" y="4347"/>
                  </a:lnTo>
                  <a:lnTo>
                    <a:pt x="5228" y="7539"/>
                  </a:lnTo>
                  <a:lnTo>
                    <a:pt x="4438" y="6384"/>
                  </a:lnTo>
                  <a:lnTo>
                    <a:pt x="5289" y="3527"/>
                  </a:lnTo>
                  <a:lnTo>
                    <a:pt x="5228" y="3496"/>
                  </a:lnTo>
                  <a:lnTo>
                    <a:pt x="4408" y="6293"/>
                  </a:lnTo>
                  <a:lnTo>
                    <a:pt x="3648" y="5198"/>
                  </a:lnTo>
                  <a:lnTo>
                    <a:pt x="4377" y="2797"/>
                  </a:lnTo>
                  <a:lnTo>
                    <a:pt x="4316" y="2767"/>
                  </a:lnTo>
                  <a:lnTo>
                    <a:pt x="3648" y="5107"/>
                  </a:lnTo>
                  <a:lnTo>
                    <a:pt x="2888" y="4013"/>
                  </a:lnTo>
                  <a:lnTo>
                    <a:pt x="3465" y="2128"/>
                  </a:lnTo>
                  <a:lnTo>
                    <a:pt x="3405" y="2068"/>
                  </a:lnTo>
                  <a:lnTo>
                    <a:pt x="2857" y="3983"/>
                  </a:lnTo>
                  <a:lnTo>
                    <a:pt x="2250" y="3101"/>
                  </a:lnTo>
                  <a:lnTo>
                    <a:pt x="2705" y="1612"/>
                  </a:lnTo>
                  <a:lnTo>
                    <a:pt x="2645" y="1581"/>
                  </a:lnTo>
                  <a:lnTo>
                    <a:pt x="2250" y="3040"/>
                  </a:lnTo>
                  <a:lnTo>
                    <a:pt x="1702" y="2220"/>
                  </a:lnTo>
                  <a:lnTo>
                    <a:pt x="2006" y="1156"/>
                  </a:lnTo>
                  <a:lnTo>
                    <a:pt x="1976" y="1125"/>
                  </a:lnTo>
                  <a:lnTo>
                    <a:pt x="1672" y="2189"/>
                  </a:lnTo>
                  <a:lnTo>
                    <a:pt x="1094" y="1369"/>
                  </a:lnTo>
                  <a:lnTo>
                    <a:pt x="1064" y="609"/>
                  </a:lnTo>
                  <a:lnTo>
                    <a:pt x="1034" y="578"/>
                  </a:lnTo>
                  <a:lnTo>
                    <a:pt x="821" y="1125"/>
                  </a:lnTo>
                  <a:lnTo>
                    <a:pt x="61" y="31"/>
                  </a:lnTo>
                  <a:cubicBezTo>
                    <a:pt x="3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9"/>
          <p:cNvGrpSpPr/>
          <p:nvPr/>
        </p:nvGrpSpPr>
        <p:grpSpPr>
          <a:xfrm rot="-2870955">
            <a:off x="571906" y="1845380"/>
            <a:ext cx="404382" cy="175230"/>
            <a:chOff x="1460980" y="4009635"/>
            <a:chExt cx="404372" cy="175225"/>
          </a:xfrm>
        </p:grpSpPr>
        <p:sp>
          <p:nvSpPr>
            <p:cNvPr id="308" name="Google Shape;308;p9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9" name="Google Shape;309;p9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5" name="Google Shape;315;p9"/>
          <p:cNvGrpSpPr/>
          <p:nvPr/>
        </p:nvGrpSpPr>
        <p:grpSpPr>
          <a:xfrm rot="2870955" flipH="1">
            <a:off x="8167706" y="1988155"/>
            <a:ext cx="404382" cy="175230"/>
            <a:chOff x="1460980" y="4009635"/>
            <a:chExt cx="404372" cy="175225"/>
          </a:xfrm>
        </p:grpSpPr>
        <p:sp>
          <p:nvSpPr>
            <p:cNvPr id="316" name="Google Shape;316;p9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" name="Google Shape;317;p9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318" name="Google Shape;318;p9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9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9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9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9"/>
          <p:cNvSpPr/>
          <p:nvPr/>
        </p:nvSpPr>
        <p:spPr>
          <a:xfrm>
            <a:off x="268286" y="3613762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9"/>
          <p:cNvSpPr/>
          <p:nvPr/>
        </p:nvSpPr>
        <p:spPr>
          <a:xfrm>
            <a:off x="454821" y="3125274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9"/>
          <p:cNvSpPr/>
          <p:nvPr/>
        </p:nvSpPr>
        <p:spPr>
          <a:xfrm flipH="1">
            <a:off x="8793676" y="3777525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9"/>
          <p:cNvSpPr/>
          <p:nvPr/>
        </p:nvSpPr>
        <p:spPr>
          <a:xfrm flipH="1">
            <a:off x="8819011" y="1275311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9"/>
          <p:cNvSpPr/>
          <p:nvPr/>
        </p:nvSpPr>
        <p:spPr>
          <a:xfrm>
            <a:off x="3959249" y="223287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9"/>
          <p:cNvSpPr/>
          <p:nvPr/>
        </p:nvSpPr>
        <p:spPr>
          <a:xfrm>
            <a:off x="3847858" y="575561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"/>
          <p:cNvSpPr/>
          <p:nvPr/>
        </p:nvSpPr>
        <p:spPr>
          <a:xfrm rot="2330767">
            <a:off x="2027557" y="-1003535"/>
            <a:ext cx="8734569" cy="7855856"/>
          </a:xfrm>
          <a:custGeom>
            <a:avLst/>
            <a:gdLst/>
            <a:ahLst/>
            <a:cxnLst/>
            <a:rect l="l" t="t" r="r" b="b"/>
            <a:pathLst>
              <a:path w="59972" h="34294" extrusionOk="0">
                <a:moveTo>
                  <a:pt x="36811" y="0"/>
                </a:moveTo>
                <a:cubicBezTo>
                  <a:pt x="35206" y="0"/>
                  <a:pt x="33380" y="471"/>
                  <a:pt x="31247" y="1537"/>
                </a:cubicBezTo>
                <a:cubicBezTo>
                  <a:pt x="29139" y="2586"/>
                  <a:pt x="27555" y="2942"/>
                  <a:pt x="26154" y="2942"/>
                </a:cubicBezTo>
                <a:cubicBezTo>
                  <a:pt x="23251" y="2942"/>
                  <a:pt x="21125" y="1416"/>
                  <a:pt x="16718" y="1355"/>
                </a:cubicBezTo>
                <a:cubicBezTo>
                  <a:pt x="16678" y="1354"/>
                  <a:pt x="16637" y="1353"/>
                  <a:pt x="16596" y="1353"/>
                </a:cubicBezTo>
                <a:cubicBezTo>
                  <a:pt x="14144" y="1353"/>
                  <a:pt x="11695" y="3142"/>
                  <a:pt x="11247" y="4607"/>
                </a:cubicBezTo>
                <a:cubicBezTo>
                  <a:pt x="10305" y="7798"/>
                  <a:pt x="8329" y="11111"/>
                  <a:pt x="5502" y="12662"/>
                </a:cubicBezTo>
                <a:cubicBezTo>
                  <a:pt x="1" y="15701"/>
                  <a:pt x="1460" y="22327"/>
                  <a:pt x="6475" y="24090"/>
                </a:cubicBezTo>
                <a:cubicBezTo>
                  <a:pt x="14773" y="27130"/>
                  <a:pt x="11642" y="29805"/>
                  <a:pt x="16110" y="32905"/>
                </a:cubicBezTo>
                <a:cubicBezTo>
                  <a:pt x="17141" y="33622"/>
                  <a:pt x="18123" y="33883"/>
                  <a:pt x="19124" y="33883"/>
                </a:cubicBezTo>
                <a:cubicBezTo>
                  <a:pt x="21804" y="33883"/>
                  <a:pt x="24617" y="32013"/>
                  <a:pt x="28839" y="32013"/>
                </a:cubicBezTo>
                <a:cubicBezTo>
                  <a:pt x="29926" y="32013"/>
                  <a:pt x="31107" y="32137"/>
                  <a:pt x="32402" y="32449"/>
                </a:cubicBezTo>
                <a:cubicBezTo>
                  <a:pt x="36246" y="33375"/>
                  <a:pt x="39510" y="34293"/>
                  <a:pt x="42188" y="34293"/>
                </a:cubicBezTo>
                <a:cubicBezTo>
                  <a:pt x="45226" y="34293"/>
                  <a:pt x="47510" y="33110"/>
                  <a:pt x="49029" y="29410"/>
                </a:cubicBezTo>
                <a:cubicBezTo>
                  <a:pt x="51856" y="22510"/>
                  <a:pt x="53619" y="25245"/>
                  <a:pt x="56780" y="21780"/>
                </a:cubicBezTo>
                <a:cubicBezTo>
                  <a:pt x="59971" y="18285"/>
                  <a:pt x="58391" y="11902"/>
                  <a:pt x="51856" y="10382"/>
                </a:cubicBezTo>
                <a:cubicBezTo>
                  <a:pt x="45290" y="8893"/>
                  <a:pt x="46020" y="6674"/>
                  <a:pt x="44530" y="4728"/>
                </a:cubicBezTo>
                <a:cubicBezTo>
                  <a:pt x="42395" y="1922"/>
                  <a:pt x="40056" y="0"/>
                  <a:pt x="368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/>
          </p:nvPr>
        </p:nvSpPr>
        <p:spPr>
          <a:xfrm>
            <a:off x="3239925" y="445025"/>
            <a:ext cx="518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3326455" y="2326063"/>
            <a:ext cx="2373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6048618" y="2326063"/>
            <a:ext cx="2373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subTitle" idx="3"/>
          </p:nvPr>
        </p:nvSpPr>
        <p:spPr>
          <a:xfrm>
            <a:off x="6048618" y="4119200"/>
            <a:ext cx="2373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3326450" y="4119225"/>
            <a:ext cx="2373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3457927" y="1191971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 hasCustomPrompt="1"/>
          </p:nvPr>
        </p:nvSpPr>
        <p:spPr>
          <a:xfrm>
            <a:off x="6163368" y="2985104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7" hasCustomPrompt="1"/>
          </p:nvPr>
        </p:nvSpPr>
        <p:spPr>
          <a:xfrm>
            <a:off x="6163368" y="1191971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8" hasCustomPrompt="1"/>
          </p:nvPr>
        </p:nvSpPr>
        <p:spPr>
          <a:xfrm>
            <a:off x="3457927" y="2985121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9"/>
          </p:nvPr>
        </p:nvSpPr>
        <p:spPr>
          <a:xfrm>
            <a:off x="3326455" y="1639563"/>
            <a:ext cx="2373900" cy="8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13"/>
          </p:nvPr>
        </p:nvSpPr>
        <p:spPr>
          <a:xfrm>
            <a:off x="6048618" y="1639563"/>
            <a:ext cx="2373900" cy="8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4"/>
          </p:nvPr>
        </p:nvSpPr>
        <p:spPr>
          <a:xfrm>
            <a:off x="3326455" y="3432725"/>
            <a:ext cx="2373900" cy="8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5"/>
          </p:nvPr>
        </p:nvSpPr>
        <p:spPr>
          <a:xfrm>
            <a:off x="6048618" y="3432835"/>
            <a:ext cx="2373900" cy="8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/>
          <p:nvPr/>
        </p:nvSpPr>
        <p:spPr>
          <a:xfrm rot="-3108391">
            <a:off x="862062" y="-131761"/>
            <a:ext cx="729354" cy="718327"/>
          </a:xfrm>
          <a:custGeom>
            <a:avLst/>
            <a:gdLst/>
            <a:ahLst/>
            <a:cxnLst/>
            <a:rect l="l" t="t" r="r" b="b"/>
            <a:pathLst>
              <a:path w="12038" h="11856" extrusionOk="0">
                <a:moveTo>
                  <a:pt x="10943" y="1"/>
                </a:moveTo>
                <a:cubicBezTo>
                  <a:pt x="10943" y="31"/>
                  <a:pt x="10579" y="791"/>
                  <a:pt x="9849" y="1764"/>
                </a:cubicBezTo>
                <a:cubicBezTo>
                  <a:pt x="9667" y="1825"/>
                  <a:pt x="9241" y="1916"/>
                  <a:pt x="8785" y="1916"/>
                </a:cubicBezTo>
                <a:cubicBezTo>
                  <a:pt x="8514" y="1520"/>
                  <a:pt x="7571" y="208"/>
                  <a:pt x="6064" y="208"/>
                </a:cubicBezTo>
                <a:cubicBezTo>
                  <a:pt x="5374" y="208"/>
                  <a:pt x="4565" y="483"/>
                  <a:pt x="3648" y="1247"/>
                </a:cubicBezTo>
                <a:cubicBezTo>
                  <a:pt x="3648" y="1247"/>
                  <a:pt x="5009" y="2920"/>
                  <a:pt x="6772" y="2920"/>
                </a:cubicBezTo>
                <a:cubicBezTo>
                  <a:pt x="7276" y="2920"/>
                  <a:pt x="7813" y="2784"/>
                  <a:pt x="8360" y="2433"/>
                </a:cubicBezTo>
                <a:cubicBezTo>
                  <a:pt x="8458" y="2442"/>
                  <a:pt x="8556" y="2445"/>
                  <a:pt x="8654" y="2445"/>
                </a:cubicBezTo>
                <a:cubicBezTo>
                  <a:pt x="8890" y="2445"/>
                  <a:pt x="9126" y="2424"/>
                  <a:pt x="9363" y="2402"/>
                </a:cubicBezTo>
                <a:lnTo>
                  <a:pt x="9363" y="2402"/>
                </a:lnTo>
                <a:cubicBezTo>
                  <a:pt x="8664" y="3193"/>
                  <a:pt x="7782" y="4013"/>
                  <a:pt x="6658" y="4682"/>
                </a:cubicBezTo>
                <a:cubicBezTo>
                  <a:pt x="6536" y="4682"/>
                  <a:pt x="6239" y="4695"/>
                  <a:pt x="5928" y="4695"/>
                </a:cubicBezTo>
                <a:cubicBezTo>
                  <a:pt x="5773" y="4695"/>
                  <a:pt x="5614" y="4692"/>
                  <a:pt x="5472" y="4682"/>
                </a:cubicBezTo>
                <a:cubicBezTo>
                  <a:pt x="5209" y="4287"/>
                  <a:pt x="4550" y="3485"/>
                  <a:pt x="3373" y="3485"/>
                </a:cubicBezTo>
                <a:cubicBezTo>
                  <a:pt x="2648" y="3485"/>
                  <a:pt x="1726" y="3789"/>
                  <a:pt x="578" y="4682"/>
                </a:cubicBezTo>
                <a:cubicBezTo>
                  <a:pt x="578" y="4682"/>
                  <a:pt x="1446" y="5992"/>
                  <a:pt x="2978" y="5992"/>
                </a:cubicBezTo>
                <a:cubicBezTo>
                  <a:pt x="3610" y="5992"/>
                  <a:pt x="4355" y="5768"/>
                  <a:pt x="5199" y="5138"/>
                </a:cubicBezTo>
                <a:cubicBezTo>
                  <a:pt x="5351" y="5168"/>
                  <a:pt x="5503" y="5168"/>
                  <a:pt x="5715" y="5168"/>
                </a:cubicBezTo>
                <a:cubicBezTo>
                  <a:pt x="4834" y="5655"/>
                  <a:pt x="4226" y="6080"/>
                  <a:pt x="3800" y="6445"/>
                </a:cubicBezTo>
                <a:cubicBezTo>
                  <a:pt x="3162" y="6506"/>
                  <a:pt x="1916" y="6718"/>
                  <a:pt x="1095" y="7934"/>
                </a:cubicBezTo>
                <a:cubicBezTo>
                  <a:pt x="1" y="9606"/>
                  <a:pt x="791" y="10639"/>
                  <a:pt x="791" y="11156"/>
                </a:cubicBezTo>
                <a:cubicBezTo>
                  <a:pt x="791" y="11156"/>
                  <a:pt x="5047" y="9302"/>
                  <a:pt x="4287" y="6688"/>
                </a:cubicBezTo>
                <a:cubicBezTo>
                  <a:pt x="4743" y="6262"/>
                  <a:pt x="5472" y="5807"/>
                  <a:pt x="6506" y="5290"/>
                </a:cubicBezTo>
                <a:cubicBezTo>
                  <a:pt x="6658" y="5199"/>
                  <a:pt x="6810" y="5077"/>
                  <a:pt x="6962" y="5016"/>
                </a:cubicBezTo>
                <a:lnTo>
                  <a:pt x="6962" y="5016"/>
                </a:lnTo>
                <a:cubicBezTo>
                  <a:pt x="6718" y="5594"/>
                  <a:pt x="6445" y="6293"/>
                  <a:pt x="6414" y="6962"/>
                </a:cubicBezTo>
                <a:cubicBezTo>
                  <a:pt x="6141" y="7205"/>
                  <a:pt x="5655" y="7721"/>
                  <a:pt x="5381" y="8269"/>
                </a:cubicBezTo>
                <a:cubicBezTo>
                  <a:pt x="4955" y="9180"/>
                  <a:pt x="5016" y="10548"/>
                  <a:pt x="5746" y="11855"/>
                </a:cubicBezTo>
                <a:cubicBezTo>
                  <a:pt x="5746" y="11855"/>
                  <a:pt x="8603" y="10335"/>
                  <a:pt x="6901" y="7144"/>
                </a:cubicBezTo>
                <a:cubicBezTo>
                  <a:pt x="6840" y="6141"/>
                  <a:pt x="7630" y="4682"/>
                  <a:pt x="7782" y="4439"/>
                </a:cubicBezTo>
                <a:cubicBezTo>
                  <a:pt x="8299" y="4044"/>
                  <a:pt x="8755" y="3648"/>
                  <a:pt x="9180" y="3223"/>
                </a:cubicBezTo>
                <a:lnTo>
                  <a:pt x="9180" y="3223"/>
                </a:lnTo>
                <a:cubicBezTo>
                  <a:pt x="9120" y="3648"/>
                  <a:pt x="9089" y="4135"/>
                  <a:pt x="9150" y="4560"/>
                </a:cubicBezTo>
                <a:cubicBezTo>
                  <a:pt x="8816" y="5138"/>
                  <a:pt x="8360" y="6354"/>
                  <a:pt x="8846" y="7873"/>
                </a:cubicBezTo>
                <a:lnTo>
                  <a:pt x="9576" y="10001"/>
                </a:lnTo>
                <a:cubicBezTo>
                  <a:pt x="9576" y="10001"/>
                  <a:pt x="12038" y="5928"/>
                  <a:pt x="9636" y="4408"/>
                </a:cubicBezTo>
                <a:cubicBezTo>
                  <a:pt x="9576" y="3648"/>
                  <a:pt x="9880" y="2645"/>
                  <a:pt x="9940" y="2433"/>
                </a:cubicBezTo>
                <a:cubicBezTo>
                  <a:pt x="10913" y="1247"/>
                  <a:pt x="11369" y="244"/>
                  <a:pt x="11399" y="183"/>
                </a:cubicBezTo>
                <a:lnTo>
                  <a:pt x="109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3"/>
          <p:cNvSpPr/>
          <p:nvPr/>
        </p:nvSpPr>
        <p:spPr>
          <a:xfrm>
            <a:off x="-462796" y="482172"/>
            <a:ext cx="1196819" cy="1071021"/>
          </a:xfrm>
          <a:custGeom>
            <a:avLst/>
            <a:gdLst/>
            <a:ahLst/>
            <a:cxnLst/>
            <a:rect l="l" t="t" r="r" b="b"/>
            <a:pathLst>
              <a:path w="12859" h="11508" extrusionOk="0">
                <a:moveTo>
                  <a:pt x="5724" y="1"/>
                </a:moveTo>
                <a:cubicBezTo>
                  <a:pt x="3886" y="1"/>
                  <a:pt x="3073" y="1730"/>
                  <a:pt x="2888" y="2237"/>
                </a:cubicBezTo>
                <a:cubicBezTo>
                  <a:pt x="2639" y="2272"/>
                  <a:pt x="2379" y="2287"/>
                  <a:pt x="2170" y="2287"/>
                </a:cubicBezTo>
                <a:cubicBezTo>
                  <a:pt x="2023" y="2287"/>
                  <a:pt x="1900" y="2280"/>
                  <a:pt x="1825" y="2267"/>
                </a:cubicBezTo>
                <a:cubicBezTo>
                  <a:pt x="913" y="1416"/>
                  <a:pt x="396" y="747"/>
                  <a:pt x="396" y="687"/>
                </a:cubicBezTo>
                <a:lnTo>
                  <a:pt x="1" y="991"/>
                </a:lnTo>
                <a:cubicBezTo>
                  <a:pt x="31" y="1082"/>
                  <a:pt x="670" y="1994"/>
                  <a:pt x="1825" y="2936"/>
                </a:cubicBezTo>
                <a:cubicBezTo>
                  <a:pt x="1916" y="3149"/>
                  <a:pt x="2432" y="4030"/>
                  <a:pt x="2463" y="4851"/>
                </a:cubicBezTo>
                <a:cubicBezTo>
                  <a:pt x="366" y="6796"/>
                  <a:pt x="3527" y="10352"/>
                  <a:pt x="3527" y="10352"/>
                </a:cubicBezTo>
                <a:lnTo>
                  <a:pt x="3831" y="8134"/>
                </a:lnTo>
                <a:cubicBezTo>
                  <a:pt x="4043" y="6553"/>
                  <a:pt x="3375" y="5459"/>
                  <a:pt x="2949" y="4942"/>
                </a:cubicBezTo>
                <a:cubicBezTo>
                  <a:pt x="2949" y="4547"/>
                  <a:pt x="2828" y="4030"/>
                  <a:pt x="2676" y="3665"/>
                </a:cubicBezTo>
                <a:lnTo>
                  <a:pt x="2676" y="3665"/>
                </a:lnTo>
                <a:cubicBezTo>
                  <a:pt x="3192" y="3969"/>
                  <a:pt x="3709" y="4304"/>
                  <a:pt x="4287" y="4577"/>
                </a:cubicBezTo>
                <a:cubicBezTo>
                  <a:pt x="4469" y="4820"/>
                  <a:pt x="5533" y="6097"/>
                  <a:pt x="5654" y="7039"/>
                </a:cubicBezTo>
                <a:cubicBezTo>
                  <a:pt x="4591" y="10474"/>
                  <a:pt x="7721" y="11507"/>
                  <a:pt x="7721" y="11507"/>
                </a:cubicBezTo>
                <a:cubicBezTo>
                  <a:pt x="8208" y="10079"/>
                  <a:pt x="7995" y="8711"/>
                  <a:pt x="7417" y="7921"/>
                </a:cubicBezTo>
                <a:cubicBezTo>
                  <a:pt x="7022" y="7404"/>
                  <a:pt x="6505" y="7009"/>
                  <a:pt x="6141" y="6796"/>
                </a:cubicBezTo>
                <a:cubicBezTo>
                  <a:pt x="5989" y="6127"/>
                  <a:pt x="5624" y="5489"/>
                  <a:pt x="5290" y="4972"/>
                </a:cubicBezTo>
                <a:lnTo>
                  <a:pt x="5290" y="4972"/>
                </a:lnTo>
                <a:cubicBezTo>
                  <a:pt x="5442" y="5033"/>
                  <a:pt x="5624" y="5064"/>
                  <a:pt x="5776" y="5155"/>
                </a:cubicBezTo>
                <a:cubicBezTo>
                  <a:pt x="6870" y="5489"/>
                  <a:pt x="7661" y="5823"/>
                  <a:pt x="8208" y="6127"/>
                </a:cubicBezTo>
                <a:cubicBezTo>
                  <a:pt x="7904" y="8833"/>
                  <a:pt x="12372" y="9896"/>
                  <a:pt x="12372" y="9896"/>
                </a:cubicBezTo>
                <a:cubicBezTo>
                  <a:pt x="12311" y="9380"/>
                  <a:pt x="12858" y="8225"/>
                  <a:pt x="11521" y="6735"/>
                </a:cubicBezTo>
                <a:cubicBezTo>
                  <a:pt x="10721" y="5912"/>
                  <a:pt x="9795" y="5726"/>
                  <a:pt x="9106" y="5726"/>
                </a:cubicBezTo>
                <a:cubicBezTo>
                  <a:pt x="8905" y="5726"/>
                  <a:pt x="8724" y="5742"/>
                  <a:pt x="8572" y="5763"/>
                </a:cubicBezTo>
                <a:cubicBezTo>
                  <a:pt x="8086" y="5459"/>
                  <a:pt x="7387" y="5155"/>
                  <a:pt x="6475" y="4851"/>
                </a:cubicBezTo>
                <a:cubicBezTo>
                  <a:pt x="6688" y="4820"/>
                  <a:pt x="6840" y="4760"/>
                  <a:pt x="6992" y="4729"/>
                </a:cubicBezTo>
                <a:cubicBezTo>
                  <a:pt x="7695" y="5081"/>
                  <a:pt x="8303" y="5218"/>
                  <a:pt x="8826" y="5218"/>
                </a:cubicBezTo>
                <a:cubicBezTo>
                  <a:pt x="10698" y="5218"/>
                  <a:pt x="11460" y="3453"/>
                  <a:pt x="11460" y="3453"/>
                </a:cubicBezTo>
                <a:cubicBezTo>
                  <a:pt x="10458" y="2929"/>
                  <a:pt x="9652" y="2733"/>
                  <a:pt x="9005" y="2733"/>
                </a:cubicBezTo>
                <a:cubicBezTo>
                  <a:pt x="7475" y="2733"/>
                  <a:pt x="6841" y="3834"/>
                  <a:pt x="6627" y="4304"/>
                </a:cubicBezTo>
                <a:cubicBezTo>
                  <a:pt x="6232" y="4425"/>
                  <a:pt x="5654" y="4516"/>
                  <a:pt x="5472" y="4547"/>
                </a:cubicBezTo>
                <a:cubicBezTo>
                  <a:pt x="4256" y="4121"/>
                  <a:pt x="3223" y="3453"/>
                  <a:pt x="2432" y="2784"/>
                </a:cubicBezTo>
                <a:cubicBezTo>
                  <a:pt x="2736" y="2784"/>
                  <a:pt x="3071" y="2723"/>
                  <a:pt x="3375" y="2632"/>
                </a:cubicBezTo>
                <a:cubicBezTo>
                  <a:pt x="3787" y="2803"/>
                  <a:pt x="4176" y="2876"/>
                  <a:pt x="4540" y="2876"/>
                </a:cubicBezTo>
                <a:cubicBezTo>
                  <a:pt x="6567" y="2876"/>
                  <a:pt x="7812" y="626"/>
                  <a:pt x="7812" y="626"/>
                </a:cubicBezTo>
                <a:cubicBezTo>
                  <a:pt x="7003" y="177"/>
                  <a:pt x="6311" y="1"/>
                  <a:pt x="57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">
    <p:bg>
      <p:bgPr>
        <a:solidFill>
          <a:schemeClr val="dk2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6"/>
          <p:cNvSpPr/>
          <p:nvPr/>
        </p:nvSpPr>
        <p:spPr>
          <a:xfrm>
            <a:off x="-376175" y="4015937"/>
            <a:ext cx="9896309" cy="3576417"/>
          </a:xfrm>
          <a:custGeom>
            <a:avLst/>
            <a:gdLst/>
            <a:ahLst/>
            <a:cxnLst/>
            <a:rect l="l" t="t" r="r" b="b"/>
            <a:pathLst>
              <a:path w="100672" h="29638" extrusionOk="0">
                <a:moveTo>
                  <a:pt x="25866" y="0"/>
                </a:moveTo>
                <a:cubicBezTo>
                  <a:pt x="24095" y="0"/>
                  <a:pt x="22667" y="320"/>
                  <a:pt x="21551" y="750"/>
                </a:cubicBezTo>
                <a:cubicBezTo>
                  <a:pt x="20077" y="1303"/>
                  <a:pt x="18512" y="1610"/>
                  <a:pt x="16953" y="1610"/>
                </a:cubicBezTo>
                <a:cubicBezTo>
                  <a:pt x="15942" y="1610"/>
                  <a:pt x="14933" y="1481"/>
                  <a:pt x="13953" y="1206"/>
                </a:cubicBezTo>
                <a:cubicBezTo>
                  <a:pt x="12688" y="867"/>
                  <a:pt x="11276" y="608"/>
                  <a:pt x="9885" y="608"/>
                </a:cubicBezTo>
                <a:cubicBezTo>
                  <a:pt x="7534" y="608"/>
                  <a:pt x="5244" y="1349"/>
                  <a:pt x="3831" y="3698"/>
                </a:cubicBezTo>
                <a:cubicBezTo>
                  <a:pt x="1" y="10081"/>
                  <a:pt x="10791" y="11783"/>
                  <a:pt x="7326" y="17619"/>
                </a:cubicBezTo>
                <a:cubicBezTo>
                  <a:pt x="4280" y="22731"/>
                  <a:pt x="5573" y="27358"/>
                  <a:pt x="11144" y="27358"/>
                </a:cubicBezTo>
                <a:cubicBezTo>
                  <a:pt x="11967" y="27358"/>
                  <a:pt x="12883" y="27257"/>
                  <a:pt x="13892" y="27042"/>
                </a:cubicBezTo>
                <a:cubicBezTo>
                  <a:pt x="14690" y="26869"/>
                  <a:pt x="15469" y="26795"/>
                  <a:pt x="16239" y="26795"/>
                </a:cubicBezTo>
                <a:cubicBezTo>
                  <a:pt x="20805" y="26795"/>
                  <a:pt x="25032" y="29392"/>
                  <a:pt x="30823" y="29392"/>
                </a:cubicBezTo>
                <a:cubicBezTo>
                  <a:pt x="33687" y="29392"/>
                  <a:pt x="36933" y="28757"/>
                  <a:pt x="40792" y="26859"/>
                </a:cubicBezTo>
                <a:cubicBezTo>
                  <a:pt x="42179" y="26181"/>
                  <a:pt x="43640" y="25914"/>
                  <a:pt x="45153" y="25914"/>
                </a:cubicBezTo>
                <a:cubicBezTo>
                  <a:pt x="50800" y="25914"/>
                  <a:pt x="57172" y="29637"/>
                  <a:pt x="63132" y="29637"/>
                </a:cubicBezTo>
                <a:cubicBezTo>
                  <a:pt x="64955" y="29637"/>
                  <a:pt x="66739" y="29289"/>
                  <a:pt x="68452" y="28379"/>
                </a:cubicBezTo>
                <a:cubicBezTo>
                  <a:pt x="70305" y="27385"/>
                  <a:pt x="72470" y="27038"/>
                  <a:pt x="74768" y="27038"/>
                </a:cubicBezTo>
                <a:cubicBezTo>
                  <a:pt x="80098" y="27038"/>
                  <a:pt x="86145" y="28907"/>
                  <a:pt x="90691" y="28907"/>
                </a:cubicBezTo>
                <a:cubicBezTo>
                  <a:pt x="93474" y="28907"/>
                  <a:pt x="95694" y="28206"/>
                  <a:pt x="96842" y="25948"/>
                </a:cubicBezTo>
                <a:cubicBezTo>
                  <a:pt x="100671" y="18440"/>
                  <a:pt x="93194" y="16525"/>
                  <a:pt x="96112" y="11814"/>
                </a:cubicBezTo>
                <a:cubicBezTo>
                  <a:pt x="98984" y="7225"/>
                  <a:pt x="99289" y="705"/>
                  <a:pt x="91441" y="705"/>
                </a:cubicBezTo>
                <a:cubicBezTo>
                  <a:pt x="91231" y="705"/>
                  <a:pt x="91015" y="710"/>
                  <a:pt x="90793" y="719"/>
                </a:cubicBezTo>
                <a:cubicBezTo>
                  <a:pt x="82188" y="1086"/>
                  <a:pt x="81262" y="2738"/>
                  <a:pt x="76968" y="2738"/>
                </a:cubicBezTo>
                <a:cubicBezTo>
                  <a:pt x="74497" y="2738"/>
                  <a:pt x="70911" y="2191"/>
                  <a:pt x="64105" y="537"/>
                </a:cubicBezTo>
                <a:cubicBezTo>
                  <a:pt x="62903" y="247"/>
                  <a:pt x="61724" y="124"/>
                  <a:pt x="60565" y="124"/>
                </a:cubicBezTo>
                <a:cubicBezTo>
                  <a:pt x="53982" y="124"/>
                  <a:pt x="48013" y="4093"/>
                  <a:pt x="41802" y="4093"/>
                </a:cubicBezTo>
                <a:cubicBezTo>
                  <a:pt x="39925" y="4093"/>
                  <a:pt x="38026" y="3731"/>
                  <a:pt x="36081" y="2786"/>
                </a:cubicBezTo>
                <a:cubicBezTo>
                  <a:pt x="31855" y="701"/>
                  <a:pt x="28485" y="0"/>
                  <a:pt x="258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16"/>
          <p:cNvGrpSpPr/>
          <p:nvPr/>
        </p:nvGrpSpPr>
        <p:grpSpPr>
          <a:xfrm>
            <a:off x="5501400" y="4142768"/>
            <a:ext cx="1155250" cy="1090630"/>
            <a:chOff x="4830475" y="4288830"/>
            <a:chExt cx="1155250" cy="1090630"/>
          </a:xfrm>
        </p:grpSpPr>
        <p:sp>
          <p:nvSpPr>
            <p:cNvPr id="416" name="Google Shape;416;p16"/>
            <p:cNvSpPr/>
            <p:nvPr/>
          </p:nvSpPr>
          <p:spPr>
            <a:xfrm>
              <a:off x="5042444" y="4288830"/>
              <a:ext cx="384973" cy="445783"/>
            </a:xfrm>
            <a:custGeom>
              <a:avLst/>
              <a:gdLst/>
              <a:ahLst/>
              <a:cxnLst/>
              <a:rect l="l" t="t" r="r" b="b"/>
              <a:pathLst>
                <a:path w="4862" h="5630" extrusionOk="0">
                  <a:moveTo>
                    <a:pt x="209" y="1"/>
                  </a:moveTo>
                  <a:cubicBezTo>
                    <a:pt x="99" y="1"/>
                    <a:pt x="1" y="139"/>
                    <a:pt x="28" y="278"/>
                  </a:cubicBezTo>
                  <a:cubicBezTo>
                    <a:pt x="239" y="1451"/>
                    <a:pt x="1282" y="5629"/>
                    <a:pt x="4572" y="5629"/>
                  </a:cubicBezTo>
                  <a:cubicBezTo>
                    <a:pt x="4608" y="5629"/>
                    <a:pt x="4643" y="5629"/>
                    <a:pt x="4679" y="5628"/>
                  </a:cubicBezTo>
                  <a:cubicBezTo>
                    <a:pt x="4740" y="5628"/>
                    <a:pt x="4861" y="5567"/>
                    <a:pt x="4861" y="5415"/>
                  </a:cubicBezTo>
                  <a:cubicBezTo>
                    <a:pt x="4770" y="4442"/>
                    <a:pt x="4162" y="643"/>
                    <a:pt x="241" y="5"/>
                  </a:cubicBezTo>
                  <a:cubicBezTo>
                    <a:pt x="230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5499560" y="4410058"/>
              <a:ext cx="486165" cy="488936"/>
            </a:xfrm>
            <a:custGeom>
              <a:avLst/>
              <a:gdLst/>
              <a:ahLst/>
              <a:cxnLst/>
              <a:rect l="l" t="t" r="r" b="b"/>
              <a:pathLst>
                <a:path w="6140" h="6175" extrusionOk="0">
                  <a:moveTo>
                    <a:pt x="5096" y="1"/>
                  </a:moveTo>
                  <a:cubicBezTo>
                    <a:pt x="5067" y="1"/>
                    <a:pt x="5039" y="8"/>
                    <a:pt x="5015" y="24"/>
                  </a:cubicBezTo>
                  <a:cubicBezTo>
                    <a:pt x="3982" y="571"/>
                    <a:pt x="0" y="2881"/>
                    <a:pt x="1246" y="6042"/>
                  </a:cubicBezTo>
                  <a:cubicBezTo>
                    <a:pt x="1269" y="6135"/>
                    <a:pt x="1346" y="6175"/>
                    <a:pt x="1435" y="6175"/>
                  </a:cubicBezTo>
                  <a:cubicBezTo>
                    <a:pt x="1462" y="6175"/>
                    <a:pt x="1491" y="6171"/>
                    <a:pt x="1520" y="6164"/>
                  </a:cubicBezTo>
                  <a:cubicBezTo>
                    <a:pt x="2432" y="5799"/>
                    <a:pt x="6140" y="4127"/>
                    <a:pt x="5319" y="176"/>
                  </a:cubicBezTo>
                  <a:cubicBezTo>
                    <a:pt x="5274" y="63"/>
                    <a:pt x="5179" y="1"/>
                    <a:pt x="5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4830475" y="4746422"/>
              <a:ext cx="577618" cy="236036"/>
            </a:xfrm>
            <a:custGeom>
              <a:avLst/>
              <a:gdLst/>
              <a:ahLst/>
              <a:cxnLst/>
              <a:rect l="l" t="t" r="r" b="b"/>
              <a:pathLst>
                <a:path w="7295" h="2981" extrusionOk="0">
                  <a:moveTo>
                    <a:pt x="3075" y="0"/>
                  </a:moveTo>
                  <a:cubicBezTo>
                    <a:pt x="2158" y="0"/>
                    <a:pt x="1153" y="252"/>
                    <a:pt x="122" y="943"/>
                  </a:cubicBezTo>
                  <a:cubicBezTo>
                    <a:pt x="0" y="1034"/>
                    <a:pt x="0" y="1217"/>
                    <a:pt x="122" y="1308"/>
                  </a:cubicBezTo>
                  <a:cubicBezTo>
                    <a:pt x="805" y="1763"/>
                    <a:pt x="2729" y="2980"/>
                    <a:pt x="4645" y="2980"/>
                  </a:cubicBezTo>
                  <a:cubicBezTo>
                    <a:pt x="5542" y="2980"/>
                    <a:pt x="6438" y="2713"/>
                    <a:pt x="7204" y="1977"/>
                  </a:cubicBezTo>
                  <a:cubicBezTo>
                    <a:pt x="7295" y="1916"/>
                    <a:pt x="7295" y="1794"/>
                    <a:pt x="7204" y="1673"/>
                  </a:cubicBezTo>
                  <a:cubicBezTo>
                    <a:pt x="6701" y="1233"/>
                    <a:pt x="5103" y="0"/>
                    <a:pt x="3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5080768" y="5082628"/>
              <a:ext cx="442854" cy="178868"/>
            </a:xfrm>
            <a:custGeom>
              <a:avLst/>
              <a:gdLst/>
              <a:ahLst/>
              <a:cxnLst/>
              <a:rect l="l" t="t" r="r" b="b"/>
              <a:pathLst>
                <a:path w="5593" h="2259" extrusionOk="0">
                  <a:moveTo>
                    <a:pt x="2455" y="1"/>
                  </a:moveTo>
                  <a:cubicBezTo>
                    <a:pt x="1720" y="1"/>
                    <a:pt x="919" y="210"/>
                    <a:pt x="122" y="800"/>
                  </a:cubicBezTo>
                  <a:cubicBezTo>
                    <a:pt x="0" y="892"/>
                    <a:pt x="0" y="1074"/>
                    <a:pt x="122" y="1165"/>
                  </a:cubicBezTo>
                  <a:cubicBezTo>
                    <a:pt x="655" y="1501"/>
                    <a:pt x="2033" y="2259"/>
                    <a:pt x="3400" y="2259"/>
                  </a:cubicBezTo>
                  <a:cubicBezTo>
                    <a:pt x="4139" y="2259"/>
                    <a:pt x="4874" y="2038"/>
                    <a:pt x="5471" y="1408"/>
                  </a:cubicBezTo>
                  <a:cubicBezTo>
                    <a:pt x="5593" y="1348"/>
                    <a:pt x="5593" y="1196"/>
                    <a:pt x="5471" y="1104"/>
                  </a:cubicBezTo>
                  <a:cubicBezTo>
                    <a:pt x="5051" y="784"/>
                    <a:pt x="3877" y="1"/>
                    <a:pt x="2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5181804" y="4494307"/>
              <a:ext cx="587357" cy="885153"/>
            </a:xfrm>
            <a:custGeom>
              <a:avLst/>
              <a:gdLst/>
              <a:ahLst/>
              <a:cxnLst/>
              <a:rect l="l" t="t" r="r" b="b"/>
              <a:pathLst>
                <a:path w="7418" h="11179" extrusionOk="0">
                  <a:moveTo>
                    <a:pt x="343" y="1"/>
                  </a:moveTo>
                  <a:cubicBezTo>
                    <a:pt x="328" y="1"/>
                    <a:pt x="305" y="8"/>
                    <a:pt x="274" y="24"/>
                  </a:cubicBezTo>
                  <a:cubicBezTo>
                    <a:pt x="244" y="24"/>
                    <a:pt x="244" y="54"/>
                    <a:pt x="274" y="115"/>
                  </a:cubicBezTo>
                  <a:cubicBezTo>
                    <a:pt x="2463" y="1787"/>
                    <a:pt x="3739" y="4036"/>
                    <a:pt x="4469" y="6042"/>
                  </a:cubicBezTo>
                  <a:cubicBezTo>
                    <a:pt x="3891" y="5313"/>
                    <a:pt x="3010" y="4583"/>
                    <a:pt x="183" y="4583"/>
                  </a:cubicBezTo>
                  <a:cubicBezTo>
                    <a:pt x="143" y="4583"/>
                    <a:pt x="129" y="4610"/>
                    <a:pt x="89" y="4610"/>
                  </a:cubicBezTo>
                  <a:cubicBezTo>
                    <a:pt x="68" y="4610"/>
                    <a:pt x="41" y="4603"/>
                    <a:pt x="1" y="4583"/>
                  </a:cubicBezTo>
                  <a:lnTo>
                    <a:pt x="1" y="4583"/>
                  </a:lnTo>
                  <a:cubicBezTo>
                    <a:pt x="1" y="4644"/>
                    <a:pt x="62" y="4674"/>
                    <a:pt x="92" y="4674"/>
                  </a:cubicBezTo>
                  <a:cubicBezTo>
                    <a:pt x="143" y="4674"/>
                    <a:pt x="194" y="4673"/>
                    <a:pt x="244" y="4673"/>
                  </a:cubicBezTo>
                  <a:cubicBezTo>
                    <a:pt x="3274" y="4673"/>
                    <a:pt x="3901" y="5569"/>
                    <a:pt x="4499" y="6346"/>
                  </a:cubicBezTo>
                  <a:lnTo>
                    <a:pt x="4530" y="6376"/>
                  </a:lnTo>
                  <a:cubicBezTo>
                    <a:pt x="4895" y="7410"/>
                    <a:pt x="5107" y="8352"/>
                    <a:pt x="5229" y="9142"/>
                  </a:cubicBezTo>
                  <a:cubicBezTo>
                    <a:pt x="4878" y="8838"/>
                    <a:pt x="3773" y="8085"/>
                    <a:pt x="2424" y="8085"/>
                  </a:cubicBezTo>
                  <a:cubicBezTo>
                    <a:pt x="2018" y="8085"/>
                    <a:pt x="1591" y="8153"/>
                    <a:pt x="1156" y="8322"/>
                  </a:cubicBezTo>
                  <a:cubicBezTo>
                    <a:pt x="1125" y="8322"/>
                    <a:pt x="1125" y="8352"/>
                    <a:pt x="1125" y="8382"/>
                  </a:cubicBezTo>
                  <a:cubicBezTo>
                    <a:pt x="1125" y="8443"/>
                    <a:pt x="1156" y="8443"/>
                    <a:pt x="1186" y="8443"/>
                  </a:cubicBezTo>
                  <a:cubicBezTo>
                    <a:pt x="1607" y="8289"/>
                    <a:pt x="2017" y="8226"/>
                    <a:pt x="2404" y="8226"/>
                  </a:cubicBezTo>
                  <a:cubicBezTo>
                    <a:pt x="3918" y="8226"/>
                    <a:pt x="5090" y="9186"/>
                    <a:pt x="5259" y="9355"/>
                  </a:cubicBezTo>
                  <a:cubicBezTo>
                    <a:pt x="5411" y="10358"/>
                    <a:pt x="5411" y="11057"/>
                    <a:pt x="5411" y="11088"/>
                  </a:cubicBezTo>
                  <a:cubicBezTo>
                    <a:pt x="5411" y="11118"/>
                    <a:pt x="5442" y="11179"/>
                    <a:pt x="5502" y="11179"/>
                  </a:cubicBezTo>
                  <a:cubicBezTo>
                    <a:pt x="5533" y="11179"/>
                    <a:pt x="5563" y="11118"/>
                    <a:pt x="5563" y="11088"/>
                  </a:cubicBezTo>
                  <a:cubicBezTo>
                    <a:pt x="5563" y="11088"/>
                    <a:pt x="5563" y="10419"/>
                    <a:pt x="5411" y="9355"/>
                  </a:cubicBezTo>
                  <a:lnTo>
                    <a:pt x="5411" y="9294"/>
                  </a:lnTo>
                  <a:cubicBezTo>
                    <a:pt x="5350" y="8960"/>
                    <a:pt x="5259" y="8595"/>
                    <a:pt x="5198" y="8170"/>
                  </a:cubicBezTo>
                  <a:lnTo>
                    <a:pt x="5198" y="8139"/>
                  </a:lnTo>
                  <a:cubicBezTo>
                    <a:pt x="5138" y="8079"/>
                    <a:pt x="4682" y="3671"/>
                    <a:pt x="7387" y="2091"/>
                  </a:cubicBezTo>
                  <a:cubicBezTo>
                    <a:pt x="7417" y="2091"/>
                    <a:pt x="7417" y="2060"/>
                    <a:pt x="7417" y="1999"/>
                  </a:cubicBezTo>
                  <a:cubicBezTo>
                    <a:pt x="7417" y="1969"/>
                    <a:pt x="7387" y="1969"/>
                    <a:pt x="7357" y="1969"/>
                  </a:cubicBezTo>
                  <a:cubicBezTo>
                    <a:pt x="5229" y="3215"/>
                    <a:pt x="4986" y="6164"/>
                    <a:pt x="5046" y="7471"/>
                  </a:cubicBezTo>
                  <a:cubicBezTo>
                    <a:pt x="4955" y="7136"/>
                    <a:pt x="4834" y="6802"/>
                    <a:pt x="4743" y="6407"/>
                  </a:cubicBezTo>
                  <a:lnTo>
                    <a:pt x="4743" y="6376"/>
                  </a:lnTo>
                  <a:cubicBezTo>
                    <a:pt x="4013" y="4249"/>
                    <a:pt x="2706" y="1817"/>
                    <a:pt x="366" y="24"/>
                  </a:cubicBezTo>
                  <a:cubicBezTo>
                    <a:pt x="366" y="8"/>
                    <a:pt x="358" y="1"/>
                    <a:pt x="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16"/>
          <p:cNvSpPr/>
          <p:nvPr/>
        </p:nvSpPr>
        <p:spPr>
          <a:xfrm>
            <a:off x="7941868" y="3888325"/>
            <a:ext cx="1578849" cy="1270918"/>
          </a:xfrm>
          <a:custGeom>
            <a:avLst/>
            <a:gdLst/>
            <a:ahLst/>
            <a:cxnLst/>
            <a:rect l="l" t="t" r="r" b="b"/>
            <a:pathLst>
              <a:path w="19940" h="16051" extrusionOk="0">
                <a:moveTo>
                  <a:pt x="1087" y="1"/>
                </a:moveTo>
                <a:cubicBezTo>
                  <a:pt x="949" y="1"/>
                  <a:pt x="835" y="105"/>
                  <a:pt x="881" y="244"/>
                </a:cubicBezTo>
                <a:cubicBezTo>
                  <a:pt x="1064" y="1187"/>
                  <a:pt x="1672" y="3527"/>
                  <a:pt x="3526" y="5047"/>
                </a:cubicBezTo>
                <a:cubicBezTo>
                  <a:pt x="2832" y="4672"/>
                  <a:pt x="2000" y="4563"/>
                  <a:pt x="1300" y="4563"/>
                </a:cubicBezTo>
                <a:cubicBezTo>
                  <a:pt x="865" y="4563"/>
                  <a:pt x="481" y="4605"/>
                  <a:pt x="213" y="4652"/>
                </a:cubicBezTo>
                <a:cubicBezTo>
                  <a:pt x="61" y="4682"/>
                  <a:pt x="0" y="4925"/>
                  <a:pt x="122" y="5047"/>
                </a:cubicBezTo>
                <a:cubicBezTo>
                  <a:pt x="994" y="5975"/>
                  <a:pt x="2128" y="6201"/>
                  <a:pt x="3037" y="6201"/>
                </a:cubicBezTo>
                <a:cubicBezTo>
                  <a:pt x="3617" y="6201"/>
                  <a:pt x="4105" y="6109"/>
                  <a:pt x="4377" y="6050"/>
                </a:cubicBezTo>
                <a:cubicBezTo>
                  <a:pt x="4438" y="6050"/>
                  <a:pt x="4529" y="6111"/>
                  <a:pt x="4559" y="6141"/>
                </a:cubicBezTo>
                <a:cubicBezTo>
                  <a:pt x="5076" y="6749"/>
                  <a:pt x="5897" y="7539"/>
                  <a:pt x="6869" y="8421"/>
                </a:cubicBezTo>
                <a:cubicBezTo>
                  <a:pt x="6748" y="8451"/>
                  <a:pt x="6565" y="8542"/>
                  <a:pt x="6383" y="8573"/>
                </a:cubicBezTo>
                <a:cubicBezTo>
                  <a:pt x="6338" y="8588"/>
                  <a:pt x="6307" y="8596"/>
                  <a:pt x="6284" y="8596"/>
                </a:cubicBezTo>
                <a:cubicBezTo>
                  <a:pt x="6262" y="8596"/>
                  <a:pt x="6246" y="8588"/>
                  <a:pt x="6231" y="8573"/>
                </a:cubicBezTo>
                <a:cubicBezTo>
                  <a:pt x="5831" y="8346"/>
                  <a:pt x="5061" y="8030"/>
                  <a:pt x="4076" y="8030"/>
                </a:cubicBezTo>
                <a:cubicBezTo>
                  <a:pt x="3342" y="8030"/>
                  <a:pt x="2489" y="8206"/>
                  <a:pt x="1581" y="8725"/>
                </a:cubicBezTo>
                <a:cubicBezTo>
                  <a:pt x="1429" y="8786"/>
                  <a:pt x="1429" y="9059"/>
                  <a:pt x="1641" y="9090"/>
                </a:cubicBezTo>
                <a:cubicBezTo>
                  <a:pt x="2106" y="9232"/>
                  <a:pt x="2948" y="9449"/>
                  <a:pt x="3903" y="9449"/>
                </a:cubicBezTo>
                <a:cubicBezTo>
                  <a:pt x="4573" y="9449"/>
                  <a:pt x="5298" y="9342"/>
                  <a:pt x="5988" y="9029"/>
                </a:cubicBezTo>
                <a:lnTo>
                  <a:pt x="6049" y="9029"/>
                </a:lnTo>
                <a:cubicBezTo>
                  <a:pt x="6444" y="8938"/>
                  <a:pt x="6869" y="8846"/>
                  <a:pt x="7113" y="8755"/>
                </a:cubicBezTo>
                <a:cubicBezTo>
                  <a:pt x="7130" y="8746"/>
                  <a:pt x="7151" y="8743"/>
                  <a:pt x="7172" y="8743"/>
                </a:cubicBezTo>
                <a:cubicBezTo>
                  <a:pt x="7222" y="8743"/>
                  <a:pt x="7273" y="8764"/>
                  <a:pt x="7295" y="8786"/>
                </a:cubicBezTo>
                <a:cubicBezTo>
                  <a:pt x="7812" y="9211"/>
                  <a:pt x="8359" y="9667"/>
                  <a:pt x="8967" y="10093"/>
                </a:cubicBezTo>
                <a:cubicBezTo>
                  <a:pt x="8997" y="10093"/>
                  <a:pt x="8997" y="10123"/>
                  <a:pt x="8967" y="10123"/>
                </a:cubicBezTo>
                <a:cubicBezTo>
                  <a:pt x="8633" y="10066"/>
                  <a:pt x="8304" y="10041"/>
                  <a:pt x="7981" y="10041"/>
                </a:cubicBezTo>
                <a:cubicBezTo>
                  <a:pt x="5536" y="10041"/>
                  <a:pt x="3450" y="11512"/>
                  <a:pt x="2644" y="12129"/>
                </a:cubicBezTo>
                <a:cubicBezTo>
                  <a:pt x="2553" y="12251"/>
                  <a:pt x="2584" y="12494"/>
                  <a:pt x="2766" y="12524"/>
                </a:cubicBezTo>
                <a:cubicBezTo>
                  <a:pt x="3288" y="12629"/>
                  <a:pt x="3777" y="12675"/>
                  <a:pt x="4236" y="12675"/>
                </a:cubicBezTo>
                <a:cubicBezTo>
                  <a:pt x="6982" y="12675"/>
                  <a:pt x="8593" y="11026"/>
                  <a:pt x="9088" y="10427"/>
                </a:cubicBezTo>
                <a:cubicBezTo>
                  <a:pt x="9108" y="10389"/>
                  <a:pt x="9175" y="10350"/>
                  <a:pt x="9238" y="10350"/>
                </a:cubicBezTo>
                <a:cubicBezTo>
                  <a:pt x="9274" y="10350"/>
                  <a:pt x="9309" y="10363"/>
                  <a:pt x="9331" y="10397"/>
                </a:cubicBezTo>
                <a:cubicBezTo>
                  <a:pt x="10061" y="10913"/>
                  <a:pt x="10912" y="11430"/>
                  <a:pt x="11763" y="11916"/>
                </a:cubicBezTo>
                <a:cubicBezTo>
                  <a:pt x="11854" y="11947"/>
                  <a:pt x="11824" y="12068"/>
                  <a:pt x="11733" y="12068"/>
                </a:cubicBezTo>
                <a:cubicBezTo>
                  <a:pt x="11676" y="12067"/>
                  <a:pt x="11616" y="12066"/>
                  <a:pt x="11553" y="12066"/>
                </a:cubicBezTo>
                <a:cubicBezTo>
                  <a:pt x="10535" y="12066"/>
                  <a:pt x="8726" y="12339"/>
                  <a:pt x="7295" y="14257"/>
                </a:cubicBezTo>
                <a:cubicBezTo>
                  <a:pt x="7173" y="14409"/>
                  <a:pt x="7295" y="14622"/>
                  <a:pt x="7477" y="14622"/>
                </a:cubicBezTo>
                <a:cubicBezTo>
                  <a:pt x="8480" y="14500"/>
                  <a:pt x="10851" y="14074"/>
                  <a:pt x="12189" y="12281"/>
                </a:cubicBezTo>
                <a:cubicBezTo>
                  <a:pt x="12206" y="12264"/>
                  <a:pt x="12244" y="12246"/>
                  <a:pt x="12279" y="12246"/>
                </a:cubicBezTo>
                <a:cubicBezTo>
                  <a:pt x="12304" y="12246"/>
                  <a:pt x="12328" y="12255"/>
                  <a:pt x="12341" y="12281"/>
                </a:cubicBezTo>
                <a:cubicBezTo>
                  <a:pt x="13131" y="12707"/>
                  <a:pt x="13982" y="13071"/>
                  <a:pt x="14894" y="13436"/>
                </a:cubicBezTo>
                <a:cubicBezTo>
                  <a:pt x="15046" y="13497"/>
                  <a:pt x="15076" y="13679"/>
                  <a:pt x="14955" y="13801"/>
                </a:cubicBezTo>
                <a:cubicBezTo>
                  <a:pt x="14833" y="13922"/>
                  <a:pt x="14742" y="14044"/>
                  <a:pt x="14620" y="14105"/>
                </a:cubicBezTo>
                <a:cubicBezTo>
                  <a:pt x="14590" y="14135"/>
                  <a:pt x="14499" y="14135"/>
                  <a:pt x="14468" y="14135"/>
                </a:cubicBezTo>
                <a:cubicBezTo>
                  <a:pt x="14359" y="14127"/>
                  <a:pt x="14232" y="14121"/>
                  <a:pt x="14093" y="14121"/>
                </a:cubicBezTo>
                <a:cubicBezTo>
                  <a:pt x="13228" y="14121"/>
                  <a:pt x="11851" y="14355"/>
                  <a:pt x="10699" y="15716"/>
                </a:cubicBezTo>
                <a:cubicBezTo>
                  <a:pt x="10547" y="15807"/>
                  <a:pt x="10669" y="16050"/>
                  <a:pt x="10851" y="16050"/>
                </a:cubicBezTo>
                <a:cubicBezTo>
                  <a:pt x="11763" y="16020"/>
                  <a:pt x="13708" y="15746"/>
                  <a:pt x="14894" y="14348"/>
                </a:cubicBezTo>
                <a:cubicBezTo>
                  <a:pt x="15137" y="14135"/>
                  <a:pt x="15380" y="13922"/>
                  <a:pt x="15532" y="13771"/>
                </a:cubicBezTo>
                <a:cubicBezTo>
                  <a:pt x="15574" y="13750"/>
                  <a:pt x="15631" y="13714"/>
                  <a:pt x="15681" y="13714"/>
                </a:cubicBezTo>
                <a:cubicBezTo>
                  <a:pt x="15704" y="13714"/>
                  <a:pt x="15726" y="13721"/>
                  <a:pt x="15745" y="13740"/>
                </a:cubicBezTo>
                <a:cubicBezTo>
                  <a:pt x="17022" y="14135"/>
                  <a:pt x="18389" y="14530"/>
                  <a:pt x="19848" y="14804"/>
                </a:cubicBezTo>
                <a:lnTo>
                  <a:pt x="19940" y="14409"/>
                </a:lnTo>
                <a:cubicBezTo>
                  <a:pt x="18146" y="14105"/>
                  <a:pt x="16474" y="13619"/>
                  <a:pt x="14955" y="13011"/>
                </a:cubicBezTo>
                <a:cubicBezTo>
                  <a:pt x="14833" y="12950"/>
                  <a:pt x="14803" y="12828"/>
                  <a:pt x="14833" y="12707"/>
                </a:cubicBezTo>
                <a:cubicBezTo>
                  <a:pt x="16049" y="10093"/>
                  <a:pt x="15076" y="7114"/>
                  <a:pt x="14620" y="6050"/>
                </a:cubicBezTo>
                <a:cubicBezTo>
                  <a:pt x="14575" y="5974"/>
                  <a:pt x="14499" y="5936"/>
                  <a:pt x="14423" y="5936"/>
                </a:cubicBezTo>
                <a:cubicBezTo>
                  <a:pt x="14347" y="5936"/>
                  <a:pt x="14271" y="5974"/>
                  <a:pt x="14225" y="6050"/>
                </a:cubicBezTo>
                <a:cubicBezTo>
                  <a:pt x="12766" y="8968"/>
                  <a:pt x="13678" y="11339"/>
                  <a:pt x="14286" y="12433"/>
                </a:cubicBezTo>
                <a:cubicBezTo>
                  <a:pt x="14311" y="12532"/>
                  <a:pt x="14234" y="12632"/>
                  <a:pt x="14139" y="12632"/>
                </a:cubicBezTo>
                <a:cubicBezTo>
                  <a:pt x="14118" y="12632"/>
                  <a:pt x="14096" y="12627"/>
                  <a:pt x="14073" y="12615"/>
                </a:cubicBezTo>
                <a:cubicBezTo>
                  <a:pt x="13131" y="12220"/>
                  <a:pt x="12219" y="11764"/>
                  <a:pt x="11429" y="11308"/>
                </a:cubicBezTo>
                <a:cubicBezTo>
                  <a:pt x="11398" y="11308"/>
                  <a:pt x="11338" y="11217"/>
                  <a:pt x="11398" y="11187"/>
                </a:cubicBezTo>
                <a:cubicBezTo>
                  <a:pt x="11946" y="10397"/>
                  <a:pt x="13617" y="7570"/>
                  <a:pt x="11794" y="3892"/>
                </a:cubicBezTo>
                <a:cubicBezTo>
                  <a:pt x="11763" y="3816"/>
                  <a:pt x="11695" y="3778"/>
                  <a:pt x="11623" y="3778"/>
                </a:cubicBezTo>
                <a:cubicBezTo>
                  <a:pt x="11550" y="3778"/>
                  <a:pt x="11474" y="3816"/>
                  <a:pt x="11429" y="3892"/>
                </a:cubicBezTo>
                <a:cubicBezTo>
                  <a:pt x="10973" y="4956"/>
                  <a:pt x="9848" y="7995"/>
                  <a:pt x="10942" y="10761"/>
                </a:cubicBezTo>
                <a:cubicBezTo>
                  <a:pt x="10965" y="10853"/>
                  <a:pt x="10902" y="10945"/>
                  <a:pt x="10843" y="10945"/>
                </a:cubicBezTo>
                <a:cubicBezTo>
                  <a:pt x="10824" y="10945"/>
                  <a:pt x="10805" y="10936"/>
                  <a:pt x="10790" y="10913"/>
                </a:cubicBezTo>
                <a:cubicBezTo>
                  <a:pt x="9909" y="10397"/>
                  <a:pt x="9119" y="9819"/>
                  <a:pt x="8389" y="9242"/>
                </a:cubicBezTo>
                <a:cubicBezTo>
                  <a:pt x="8328" y="9211"/>
                  <a:pt x="8268" y="9090"/>
                  <a:pt x="8328" y="9029"/>
                </a:cubicBezTo>
                <a:cubicBezTo>
                  <a:pt x="8389" y="8816"/>
                  <a:pt x="8480" y="8603"/>
                  <a:pt x="8541" y="8330"/>
                </a:cubicBezTo>
                <a:cubicBezTo>
                  <a:pt x="8541" y="8299"/>
                  <a:pt x="8572" y="8269"/>
                  <a:pt x="8572" y="8269"/>
                </a:cubicBezTo>
                <a:cubicBezTo>
                  <a:pt x="10152" y="5898"/>
                  <a:pt x="9544" y="2889"/>
                  <a:pt x="9240" y="1795"/>
                </a:cubicBezTo>
                <a:cubicBezTo>
                  <a:pt x="9206" y="1691"/>
                  <a:pt x="9122" y="1637"/>
                  <a:pt x="9034" y="1637"/>
                </a:cubicBezTo>
                <a:cubicBezTo>
                  <a:pt x="8967" y="1637"/>
                  <a:pt x="8898" y="1668"/>
                  <a:pt x="8845" y="1734"/>
                </a:cubicBezTo>
                <a:cubicBezTo>
                  <a:pt x="6961" y="4500"/>
                  <a:pt x="7751" y="7053"/>
                  <a:pt x="8207" y="8026"/>
                </a:cubicBezTo>
                <a:lnTo>
                  <a:pt x="8207" y="8147"/>
                </a:lnTo>
                <a:cubicBezTo>
                  <a:pt x="8176" y="8269"/>
                  <a:pt x="8116" y="8421"/>
                  <a:pt x="8085" y="8573"/>
                </a:cubicBezTo>
                <a:cubicBezTo>
                  <a:pt x="8065" y="8676"/>
                  <a:pt x="7974" y="8737"/>
                  <a:pt x="7880" y="8737"/>
                </a:cubicBezTo>
                <a:cubicBezTo>
                  <a:pt x="7835" y="8737"/>
                  <a:pt x="7790" y="8724"/>
                  <a:pt x="7751" y="8694"/>
                </a:cubicBezTo>
                <a:cubicBezTo>
                  <a:pt x="7173" y="8178"/>
                  <a:pt x="6657" y="7722"/>
                  <a:pt x="6201" y="7266"/>
                </a:cubicBezTo>
                <a:cubicBezTo>
                  <a:pt x="6140" y="7235"/>
                  <a:pt x="6110" y="7205"/>
                  <a:pt x="6110" y="7175"/>
                </a:cubicBezTo>
                <a:cubicBezTo>
                  <a:pt x="6079" y="6932"/>
                  <a:pt x="5927" y="6293"/>
                  <a:pt x="5897" y="5716"/>
                </a:cubicBezTo>
                <a:cubicBezTo>
                  <a:pt x="5897" y="5655"/>
                  <a:pt x="5897" y="5594"/>
                  <a:pt x="5927" y="5564"/>
                </a:cubicBezTo>
                <a:cubicBezTo>
                  <a:pt x="6505" y="4895"/>
                  <a:pt x="7629" y="3162"/>
                  <a:pt x="6869" y="700"/>
                </a:cubicBezTo>
                <a:cubicBezTo>
                  <a:pt x="6853" y="617"/>
                  <a:pt x="6772" y="570"/>
                  <a:pt x="6687" y="570"/>
                </a:cubicBezTo>
                <a:cubicBezTo>
                  <a:pt x="6618" y="570"/>
                  <a:pt x="6546" y="602"/>
                  <a:pt x="6505" y="670"/>
                </a:cubicBezTo>
                <a:cubicBezTo>
                  <a:pt x="5988" y="1460"/>
                  <a:pt x="5015" y="3406"/>
                  <a:pt x="5471" y="5412"/>
                </a:cubicBezTo>
                <a:cubicBezTo>
                  <a:pt x="5471" y="5837"/>
                  <a:pt x="5532" y="6324"/>
                  <a:pt x="5623" y="6719"/>
                </a:cubicBezTo>
                <a:cubicBezTo>
                  <a:pt x="4924" y="6020"/>
                  <a:pt x="4468" y="5442"/>
                  <a:pt x="4195" y="5108"/>
                </a:cubicBezTo>
                <a:cubicBezTo>
                  <a:pt x="4164" y="5077"/>
                  <a:pt x="4164" y="5047"/>
                  <a:pt x="4164" y="4956"/>
                </a:cubicBezTo>
                <a:cubicBezTo>
                  <a:pt x="4316" y="4014"/>
                  <a:pt x="4316" y="1855"/>
                  <a:pt x="1216" y="32"/>
                </a:cubicBezTo>
                <a:cubicBezTo>
                  <a:pt x="1173" y="10"/>
                  <a:pt x="1129" y="1"/>
                  <a:pt x="1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2" name="Google Shape;422;p16"/>
          <p:cNvGrpSpPr/>
          <p:nvPr/>
        </p:nvGrpSpPr>
        <p:grpSpPr>
          <a:xfrm>
            <a:off x="-240925" y="3601176"/>
            <a:ext cx="1436968" cy="1471580"/>
            <a:chOff x="0" y="3636926"/>
            <a:chExt cx="1436968" cy="1471580"/>
          </a:xfrm>
        </p:grpSpPr>
        <p:sp>
          <p:nvSpPr>
            <p:cNvPr id="423" name="Google Shape;423;p16"/>
            <p:cNvSpPr/>
            <p:nvPr/>
          </p:nvSpPr>
          <p:spPr>
            <a:xfrm>
              <a:off x="0" y="3636926"/>
              <a:ext cx="1104799" cy="1290872"/>
            </a:xfrm>
            <a:custGeom>
              <a:avLst/>
              <a:gdLst/>
              <a:ahLst/>
              <a:cxnLst/>
              <a:rect l="l" t="t" r="r" b="b"/>
              <a:pathLst>
                <a:path w="13953" h="16303" extrusionOk="0">
                  <a:moveTo>
                    <a:pt x="13952" y="0"/>
                  </a:moveTo>
                  <a:cubicBezTo>
                    <a:pt x="13952" y="1"/>
                    <a:pt x="1" y="7417"/>
                    <a:pt x="2250" y="14195"/>
                  </a:cubicBezTo>
                  <a:cubicBezTo>
                    <a:pt x="2679" y="15483"/>
                    <a:pt x="3932" y="16303"/>
                    <a:pt x="5230" y="16303"/>
                  </a:cubicBezTo>
                  <a:cubicBezTo>
                    <a:pt x="5586" y="16303"/>
                    <a:pt x="5946" y="16241"/>
                    <a:pt x="6293" y="16110"/>
                  </a:cubicBezTo>
                  <a:cubicBezTo>
                    <a:pt x="8998" y="15077"/>
                    <a:pt x="12919" y="11581"/>
                    <a:pt x="13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192570" y="3636926"/>
              <a:ext cx="914608" cy="1244314"/>
            </a:xfrm>
            <a:custGeom>
              <a:avLst/>
              <a:gdLst/>
              <a:ahLst/>
              <a:cxnLst/>
              <a:rect l="l" t="t" r="r" b="b"/>
              <a:pathLst>
                <a:path w="11551" h="15715" extrusionOk="0">
                  <a:moveTo>
                    <a:pt x="11551" y="0"/>
                  </a:moveTo>
                  <a:cubicBezTo>
                    <a:pt x="11551" y="0"/>
                    <a:pt x="11520" y="0"/>
                    <a:pt x="11460" y="31"/>
                  </a:cubicBezTo>
                  <a:lnTo>
                    <a:pt x="10457" y="1551"/>
                  </a:lnTo>
                  <a:lnTo>
                    <a:pt x="10183" y="760"/>
                  </a:lnTo>
                  <a:cubicBezTo>
                    <a:pt x="10153" y="760"/>
                    <a:pt x="10153" y="791"/>
                    <a:pt x="10092" y="791"/>
                  </a:cubicBezTo>
                  <a:lnTo>
                    <a:pt x="10365" y="1551"/>
                  </a:lnTo>
                  <a:lnTo>
                    <a:pt x="9606" y="2736"/>
                  </a:lnTo>
                  <a:lnTo>
                    <a:pt x="9150" y="1277"/>
                  </a:lnTo>
                  <a:cubicBezTo>
                    <a:pt x="9119" y="1277"/>
                    <a:pt x="9119" y="1307"/>
                    <a:pt x="9058" y="1307"/>
                  </a:cubicBezTo>
                  <a:lnTo>
                    <a:pt x="9514" y="2797"/>
                  </a:lnTo>
                  <a:lnTo>
                    <a:pt x="8815" y="3891"/>
                  </a:lnTo>
                  <a:lnTo>
                    <a:pt x="8147" y="1915"/>
                  </a:lnTo>
                  <a:cubicBezTo>
                    <a:pt x="8116" y="1915"/>
                    <a:pt x="8116" y="1976"/>
                    <a:pt x="8086" y="1976"/>
                  </a:cubicBezTo>
                  <a:lnTo>
                    <a:pt x="8724" y="4013"/>
                  </a:lnTo>
                  <a:lnTo>
                    <a:pt x="7934" y="5229"/>
                  </a:lnTo>
                  <a:lnTo>
                    <a:pt x="7083" y="2645"/>
                  </a:lnTo>
                  <a:cubicBezTo>
                    <a:pt x="7052" y="2645"/>
                    <a:pt x="7052" y="2675"/>
                    <a:pt x="7022" y="2675"/>
                  </a:cubicBezTo>
                  <a:lnTo>
                    <a:pt x="7843" y="5320"/>
                  </a:lnTo>
                  <a:lnTo>
                    <a:pt x="6840" y="6870"/>
                  </a:lnTo>
                  <a:lnTo>
                    <a:pt x="5806" y="3648"/>
                  </a:lnTo>
                  <a:lnTo>
                    <a:pt x="5715" y="3709"/>
                  </a:lnTo>
                  <a:lnTo>
                    <a:pt x="6779" y="6991"/>
                  </a:lnTo>
                  <a:lnTo>
                    <a:pt x="6840" y="6991"/>
                  </a:lnTo>
                  <a:lnTo>
                    <a:pt x="5806" y="8542"/>
                  </a:lnTo>
                  <a:lnTo>
                    <a:pt x="4590" y="4712"/>
                  </a:lnTo>
                  <a:lnTo>
                    <a:pt x="4499" y="4773"/>
                  </a:lnTo>
                  <a:lnTo>
                    <a:pt x="5776" y="8663"/>
                  </a:lnTo>
                  <a:lnTo>
                    <a:pt x="4712" y="10274"/>
                  </a:lnTo>
                  <a:lnTo>
                    <a:pt x="3314" y="5928"/>
                  </a:lnTo>
                  <a:lnTo>
                    <a:pt x="3222" y="5988"/>
                  </a:lnTo>
                  <a:lnTo>
                    <a:pt x="4621" y="10396"/>
                  </a:lnTo>
                  <a:lnTo>
                    <a:pt x="3526" y="12068"/>
                  </a:lnTo>
                  <a:lnTo>
                    <a:pt x="2007" y="7326"/>
                  </a:lnTo>
                  <a:lnTo>
                    <a:pt x="1946" y="7387"/>
                  </a:lnTo>
                  <a:lnTo>
                    <a:pt x="3466" y="12159"/>
                  </a:lnTo>
                  <a:lnTo>
                    <a:pt x="2584" y="13466"/>
                  </a:lnTo>
                  <a:lnTo>
                    <a:pt x="1034" y="8602"/>
                  </a:lnTo>
                  <a:cubicBezTo>
                    <a:pt x="973" y="8602"/>
                    <a:pt x="973" y="8663"/>
                    <a:pt x="943" y="8694"/>
                  </a:cubicBezTo>
                  <a:lnTo>
                    <a:pt x="2493" y="13557"/>
                  </a:lnTo>
                  <a:lnTo>
                    <a:pt x="1520" y="15077"/>
                  </a:lnTo>
                  <a:lnTo>
                    <a:pt x="31" y="10487"/>
                  </a:lnTo>
                  <a:cubicBezTo>
                    <a:pt x="31" y="10517"/>
                    <a:pt x="1" y="10548"/>
                    <a:pt x="1" y="10578"/>
                  </a:cubicBezTo>
                  <a:lnTo>
                    <a:pt x="1429" y="15137"/>
                  </a:lnTo>
                  <a:lnTo>
                    <a:pt x="1095" y="15685"/>
                  </a:lnTo>
                  <a:cubicBezTo>
                    <a:pt x="1125" y="15685"/>
                    <a:pt x="1125" y="15715"/>
                    <a:pt x="1186" y="15715"/>
                  </a:cubicBezTo>
                  <a:lnTo>
                    <a:pt x="1551" y="15137"/>
                  </a:lnTo>
                  <a:lnTo>
                    <a:pt x="5806" y="14955"/>
                  </a:lnTo>
                  <a:cubicBezTo>
                    <a:pt x="5836" y="14955"/>
                    <a:pt x="5897" y="14925"/>
                    <a:pt x="5928" y="14894"/>
                  </a:cubicBezTo>
                  <a:lnTo>
                    <a:pt x="5928" y="14894"/>
                  </a:lnTo>
                  <a:lnTo>
                    <a:pt x="1642" y="15077"/>
                  </a:lnTo>
                  <a:lnTo>
                    <a:pt x="2584" y="13618"/>
                  </a:lnTo>
                  <a:lnTo>
                    <a:pt x="7144" y="13678"/>
                  </a:lnTo>
                  <a:cubicBezTo>
                    <a:pt x="7174" y="13678"/>
                    <a:pt x="7174" y="13618"/>
                    <a:pt x="7204" y="13587"/>
                  </a:cubicBezTo>
                  <a:lnTo>
                    <a:pt x="2615" y="13557"/>
                  </a:lnTo>
                  <a:lnTo>
                    <a:pt x="3526" y="12159"/>
                  </a:lnTo>
                  <a:lnTo>
                    <a:pt x="8390" y="11916"/>
                  </a:lnTo>
                  <a:cubicBezTo>
                    <a:pt x="8390" y="11916"/>
                    <a:pt x="8420" y="11885"/>
                    <a:pt x="8420" y="11855"/>
                  </a:cubicBezTo>
                  <a:lnTo>
                    <a:pt x="8420" y="11855"/>
                  </a:lnTo>
                  <a:lnTo>
                    <a:pt x="3618" y="12068"/>
                  </a:lnTo>
                  <a:lnTo>
                    <a:pt x="4712" y="10396"/>
                  </a:lnTo>
                  <a:lnTo>
                    <a:pt x="9271" y="10213"/>
                  </a:lnTo>
                  <a:cubicBezTo>
                    <a:pt x="9271" y="10213"/>
                    <a:pt x="9302" y="10183"/>
                    <a:pt x="9302" y="10122"/>
                  </a:cubicBezTo>
                  <a:lnTo>
                    <a:pt x="9302" y="10122"/>
                  </a:lnTo>
                  <a:lnTo>
                    <a:pt x="4742" y="10335"/>
                  </a:lnTo>
                  <a:lnTo>
                    <a:pt x="5776" y="8754"/>
                  </a:lnTo>
                  <a:lnTo>
                    <a:pt x="9879" y="8572"/>
                  </a:lnTo>
                  <a:cubicBezTo>
                    <a:pt x="9879" y="8572"/>
                    <a:pt x="9910" y="8542"/>
                    <a:pt x="9910" y="8511"/>
                  </a:cubicBezTo>
                  <a:lnTo>
                    <a:pt x="9910" y="8511"/>
                  </a:lnTo>
                  <a:lnTo>
                    <a:pt x="5836" y="8694"/>
                  </a:lnTo>
                  <a:lnTo>
                    <a:pt x="6961" y="7022"/>
                  </a:lnTo>
                  <a:lnTo>
                    <a:pt x="10396" y="6870"/>
                  </a:lnTo>
                  <a:cubicBezTo>
                    <a:pt x="10457" y="6870"/>
                    <a:pt x="10457" y="6839"/>
                    <a:pt x="10457" y="6779"/>
                  </a:cubicBezTo>
                  <a:lnTo>
                    <a:pt x="10457" y="6779"/>
                  </a:lnTo>
                  <a:lnTo>
                    <a:pt x="6992" y="6931"/>
                  </a:lnTo>
                  <a:lnTo>
                    <a:pt x="6992" y="6931"/>
                  </a:lnTo>
                  <a:lnTo>
                    <a:pt x="7934" y="5502"/>
                  </a:lnTo>
                  <a:lnTo>
                    <a:pt x="7934" y="5532"/>
                  </a:lnTo>
                  <a:lnTo>
                    <a:pt x="10761" y="5411"/>
                  </a:lnTo>
                  <a:cubicBezTo>
                    <a:pt x="10791" y="5411"/>
                    <a:pt x="10791" y="5380"/>
                    <a:pt x="10791" y="5350"/>
                  </a:cubicBezTo>
                  <a:lnTo>
                    <a:pt x="10791" y="5350"/>
                  </a:lnTo>
                  <a:lnTo>
                    <a:pt x="8025" y="5472"/>
                  </a:lnTo>
                  <a:lnTo>
                    <a:pt x="8025" y="5411"/>
                  </a:lnTo>
                  <a:lnTo>
                    <a:pt x="8846" y="4134"/>
                  </a:lnTo>
                  <a:lnTo>
                    <a:pt x="11065" y="4013"/>
                  </a:lnTo>
                  <a:lnTo>
                    <a:pt x="11065" y="3952"/>
                  </a:lnTo>
                  <a:lnTo>
                    <a:pt x="8937" y="4043"/>
                  </a:lnTo>
                  <a:lnTo>
                    <a:pt x="9697" y="2918"/>
                  </a:lnTo>
                  <a:lnTo>
                    <a:pt x="11247" y="2827"/>
                  </a:lnTo>
                  <a:lnTo>
                    <a:pt x="11247" y="2766"/>
                  </a:lnTo>
                  <a:lnTo>
                    <a:pt x="9727" y="2827"/>
                  </a:lnTo>
                  <a:lnTo>
                    <a:pt x="9727" y="2827"/>
                  </a:lnTo>
                  <a:lnTo>
                    <a:pt x="10457" y="1733"/>
                  </a:lnTo>
                  <a:lnTo>
                    <a:pt x="11399" y="1703"/>
                  </a:lnTo>
                  <a:lnTo>
                    <a:pt x="11399" y="1611"/>
                  </a:lnTo>
                  <a:lnTo>
                    <a:pt x="10517" y="1672"/>
                  </a:lnTo>
                  <a:lnTo>
                    <a:pt x="11551" y="6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438033" y="4493753"/>
              <a:ext cx="998935" cy="614754"/>
            </a:xfrm>
            <a:custGeom>
              <a:avLst/>
              <a:gdLst/>
              <a:ahLst/>
              <a:cxnLst/>
              <a:rect l="l" t="t" r="r" b="b"/>
              <a:pathLst>
                <a:path w="12616" h="7764" extrusionOk="0">
                  <a:moveTo>
                    <a:pt x="12610" y="0"/>
                  </a:moveTo>
                  <a:cubicBezTo>
                    <a:pt x="12348" y="0"/>
                    <a:pt x="1115" y="30"/>
                    <a:pt x="244" y="5107"/>
                  </a:cubicBezTo>
                  <a:cubicBezTo>
                    <a:pt x="1" y="6353"/>
                    <a:pt x="882" y="7569"/>
                    <a:pt x="2189" y="7721"/>
                  </a:cubicBezTo>
                  <a:cubicBezTo>
                    <a:pt x="2388" y="7747"/>
                    <a:pt x="2603" y="7763"/>
                    <a:pt x="2833" y="7763"/>
                  </a:cubicBezTo>
                  <a:cubicBezTo>
                    <a:pt x="4964" y="7763"/>
                    <a:pt x="8418" y="6419"/>
                    <a:pt x="12615" y="0"/>
                  </a:cubicBezTo>
                  <a:cubicBezTo>
                    <a:pt x="12615" y="0"/>
                    <a:pt x="12614" y="0"/>
                    <a:pt x="1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471764" y="4493753"/>
              <a:ext cx="965204" cy="611349"/>
            </a:xfrm>
            <a:custGeom>
              <a:avLst/>
              <a:gdLst/>
              <a:ahLst/>
              <a:cxnLst/>
              <a:rect l="l" t="t" r="r" b="b"/>
              <a:pathLst>
                <a:path w="12190" h="7721" extrusionOk="0">
                  <a:moveTo>
                    <a:pt x="12128" y="0"/>
                  </a:moveTo>
                  <a:lnTo>
                    <a:pt x="10943" y="639"/>
                  </a:lnTo>
                  <a:lnTo>
                    <a:pt x="11064" y="31"/>
                  </a:lnTo>
                  <a:lnTo>
                    <a:pt x="10973" y="31"/>
                  </a:lnTo>
                  <a:lnTo>
                    <a:pt x="10912" y="699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1490" y="1003"/>
                  </a:lnTo>
                  <a:lnTo>
                    <a:pt x="11520" y="943"/>
                  </a:lnTo>
                  <a:lnTo>
                    <a:pt x="10943" y="699"/>
                  </a:lnTo>
                  <a:lnTo>
                    <a:pt x="12159" y="31"/>
                  </a:lnTo>
                  <a:lnTo>
                    <a:pt x="12189" y="0"/>
                  </a:lnTo>
                  <a:close/>
                  <a:moveTo>
                    <a:pt x="10852" y="699"/>
                  </a:moveTo>
                  <a:lnTo>
                    <a:pt x="10031" y="1155"/>
                  </a:lnTo>
                  <a:lnTo>
                    <a:pt x="10045" y="1162"/>
                  </a:lnTo>
                  <a:lnTo>
                    <a:pt x="10884" y="715"/>
                  </a:lnTo>
                  <a:lnTo>
                    <a:pt x="10884" y="715"/>
                  </a:lnTo>
                  <a:lnTo>
                    <a:pt x="10852" y="699"/>
                  </a:lnTo>
                  <a:close/>
                  <a:moveTo>
                    <a:pt x="10092" y="122"/>
                  </a:moveTo>
                  <a:lnTo>
                    <a:pt x="9909" y="1216"/>
                  </a:lnTo>
                  <a:lnTo>
                    <a:pt x="9089" y="1672"/>
                  </a:lnTo>
                  <a:lnTo>
                    <a:pt x="9089" y="1672"/>
                  </a:lnTo>
                  <a:lnTo>
                    <a:pt x="9970" y="1186"/>
                  </a:lnTo>
                  <a:lnTo>
                    <a:pt x="10973" y="1672"/>
                  </a:lnTo>
                  <a:lnTo>
                    <a:pt x="11034" y="1642"/>
                  </a:lnTo>
                  <a:lnTo>
                    <a:pt x="10045" y="1162"/>
                  </a:lnTo>
                  <a:lnTo>
                    <a:pt x="10001" y="1186"/>
                  </a:lnTo>
                  <a:lnTo>
                    <a:pt x="10183" y="122"/>
                  </a:lnTo>
                  <a:close/>
                  <a:moveTo>
                    <a:pt x="9271" y="183"/>
                  </a:moveTo>
                  <a:lnTo>
                    <a:pt x="8998" y="1702"/>
                  </a:lnTo>
                  <a:lnTo>
                    <a:pt x="10457" y="2402"/>
                  </a:lnTo>
                  <a:lnTo>
                    <a:pt x="10487" y="2371"/>
                  </a:lnTo>
                  <a:lnTo>
                    <a:pt x="9089" y="1672"/>
                  </a:lnTo>
                  <a:lnTo>
                    <a:pt x="9332" y="183"/>
                  </a:lnTo>
                  <a:close/>
                  <a:moveTo>
                    <a:pt x="5380" y="3648"/>
                  </a:moveTo>
                  <a:lnTo>
                    <a:pt x="5330" y="3676"/>
                  </a:lnTo>
                  <a:lnTo>
                    <a:pt x="5330" y="3676"/>
                  </a:lnTo>
                  <a:lnTo>
                    <a:pt x="5382" y="3648"/>
                  </a:lnTo>
                  <a:lnTo>
                    <a:pt x="5380" y="3648"/>
                  </a:lnTo>
                  <a:close/>
                  <a:moveTo>
                    <a:pt x="8329" y="274"/>
                  </a:moveTo>
                  <a:lnTo>
                    <a:pt x="7934" y="2250"/>
                  </a:lnTo>
                  <a:lnTo>
                    <a:pt x="6748" y="2888"/>
                  </a:lnTo>
                  <a:lnTo>
                    <a:pt x="7204" y="456"/>
                  </a:lnTo>
                  <a:lnTo>
                    <a:pt x="7143" y="456"/>
                  </a:lnTo>
                  <a:lnTo>
                    <a:pt x="6687" y="2918"/>
                  </a:lnTo>
                  <a:lnTo>
                    <a:pt x="5502" y="3587"/>
                  </a:lnTo>
                  <a:lnTo>
                    <a:pt x="5502" y="3587"/>
                  </a:lnTo>
                  <a:lnTo>
                    <a:pt x="6049" y="699"/>
                  </a:lnTo>
                  <a:lnTo>
                    <a:pt x="5958" y="699"/>
                  </a:lnTo>
                  <a:lnTo>
                    <a:pt x="5441" y="3617"/>
                  </a:lnTo>
                  <a:lnTo>
                    <a:pt x="5382" y="3648"/>
                  </a:lnTo>
                  <a:lnTo>
                    <a:pt x="8086" y="4955"/>
                  </a:lnTo>
                  <a:lnTo>
                    <a:pt x="8116" y="4894"/>
                  </a:lnTo>
                  <a:lnTo>
                    <a:pt x="5472" y="3617"/>
                  </a:lnTo>
                  <a:lnTo>
                    <a:pt x="6748" y="2918"/>
                  </a:lnTo>
                  <a:lnTo>
                    <a:pt x="9028" y="4043"/>
                  </a:lnTo>
                  <a:lnTo>
                    <a:pt x="9089" y="3982"/>
                  </a:lnTo>
                  <a:lnTo>
                    <a:pt x="6839" y="2888"/>
                  </a:lnTo>
                  <a:lnTo>
                    <a:pt x="7934" y="2280"/>
                  </a:lnTo>
                  <a:lnTo>
                    <a:pt x="9788" y="3161"/>
                  </a:lnTo>
                  <a:lnTo>
                    <a:pt x="9849" y="3131"/>
                  </a:lnTo>
                  <a:lnTo>
                    <a:pt x="8025" y="2250"/>
                  </a:lnTo>
                  <a:lnTo>
                    <a:pt x="8998" y="1702"/>
                  </a:lnTo>
                  <a:lnTo>
                    <a:pt x="8055" y="2219"/>
                  </a:lnTo>
                  <a:lnTo>
                    <a:pt x="8390" y="274"/>
                  </a:lnTo>
                  <a:close/>
                  <a:moveTo>
                    <a:pt x="3466" y="1490"/>
                  </a:moveTo>
                  <a:lnTo>
                    <a:pt x="3466" y="1490"/>
                  </a:lnTo>
                  <a:cubicBezTo>
                    <a:pt x="3405" y="1520"/>
                    <a:pt x="3405" y="1520"/>
                    <a:pt x="3374" y="1520"/>
                  </a:cubicBezTo>
                  <a:lnTo>
                    <a:pt x="2742" y="5076"/>
                  </a:lnTo>
                  <a:lnTo>
                    <a:pt x="2742" y="5076"/>
                  </a:lnTo>
                  <a:lnTo>
                    <a:pt x="2797" y="5046"/>
                  </a:lnTo>
                  <a:lnTo>
                    <a:pt x="3466" y="1490"/>
                  </a:lnTo>
                  <a:close/>
                  <a:moveTo>
                    <a:pt x="2742" y="5076"/>
                  </a:moveTo>
                  <a:lnTo>
                    <a:pt x="1733" y="5623"/>
                  </a:lnTo>
                  <a:lnTo>
                    <a:pt x="1746" y="5631"/>
                  </a:lnTo>
                  <a:lnTo>
                    <a:pt x="1746" y="5631"/>
                  </a:lnTo>
                  <a:lnTo>
                    <a:pt x="2736" y="5107"/>
                  </a:lnTo>
                  <a:lnTo>
                    <a:pt x="2742" y="5076"/>
                  </a:lnTo>
                  <a:close/>
                  <a:moveTo>
                    <a:pt x="4773" y="1034"/>
                  </a:moveTo>
                  <a:lnTo>
                    <a:pt x="4773" y="1034"/>
                  </a:lnTo>
                  <a:cubicBezTo>
                    <a:pt x="4742" y="1064"/>
                    <a:pt x="4742" y="1064"/>
                    <a:pt x="4712" y="1064"/>
                  </a:cubicBezTo>
                  <a:lnTo>
                    <a:pt x="4104" y="4377"/>
                  </a:lnTo>
                  <a:lnTo>
                    <a:pt x="2797" y="5046"/>
                  </a:lnTo>
                  <a:lnTo>
                    <a:pt x="5988" y="6566"/>
                  </a:lnTo>
                  <a:cubicBezTo>
                    <a:pt x="6049" y="6566"/>
                    <a:pt x="6049" y="6535"/>
                    <a:pt x="6080" y="6535"/>
                  </a:cubicBezTo>
                  <a:lnTo>
                    <a:pt x="2888" y="5016"/>
                  </a:lnTo>
                  <a:lnTo>
                    <a:pt x="4165" y="4347"/>
                  </a:lnTo>
                  <a:lnTo>
                    <a:pt x="7174" y="5775"/>
                  </a:lnTo>
                  <a:lnTo>
                    <a:pt x="7204" y="5745"/>
                  </a:lnTo>
                  <a:lnTo>
                    <a:pt x="4225" y="4286"/>
                  </a:lnTo>
                  <a:lnTo>
                    <a:pt x="5330" y="3676"/>
                  </a:lnTo>
                  <a:lnTo>
                    <a:pt x="5330" y="3676"/>
                  </a:lnTo>
                  <a:lnTo>
                    <a:pt x="4165" y="4286"/>
                  </a:lnTo>
                  <a:lnTo>
                    <a:pt x="4165" y="4286"/>
                  </a:lnTo>
                  <a:lnTo>
                    <a:pt x="4773" y="1034"/>
                  </a:lnTo>
                  <a:close/>
                  <a:moveTo>
                    <a:pt x="2402" y="2006"/>
                  </a:moveTo>
                  <a:cubicBezTo>
                    <a:pt x="2341" y="2006"/>
                    <a:pt x="2341" y="2067"/>
                    <a:pt x="2310" y="2067"/>
                  </a:cubicBezTo>
                  <a:lnTo>
                    <a:pt x="1642" y="5715"/>
                  </a:lnTo>
                  <a:lnTo>
                    <a:pt x="487" y="6323"/>
                  </a:lnTo>
                  <a:lnTo>
                    <a:pt x="1125" y="2857"/>
                  </a:lnTo>
                  <a:lnTo>
                    <a:pt x="1064" y="2918"/>
                  </a:lnTo>
                  <a:lnTo>
                    <a:pt x="426" y="6353"/>
                  </a:lnTo>
                  <a:lnTo>
                    <a:pt x="0" y="6566"/>
                  </a:lnTo>
                  <a:lnTo>
                    <a:pt x="31" y="6627"/>
                  </a:lnTo>
                  <a:lnTo>
                    <a:pt x="487" y="6383"/>
                  </a:lnTo>
                  <a:lnTo>
                    <a:pt x="3314" y="7721"/>
                  </a:lnTo>
                  <a:cubicBezTo>
                    <a:pt x="3344" y="7690"/>
                    <a:pt x="3374" y="7690"/>
                    <a:pt x="3405" y="7690"/>
                  </a:cubicBezTo>
                  <a:lnTo>
                    <a:pt x="578" y="6323"/>
                  </a:lnTo>
                  <a:lnTo>
                    <a:pt x="1672" y="5715"/>
                  </a:lnTo>
                  <a:lnTo>
                    <a:pt x="4590" y="7295"/>
                  </a:lnTo>
                  <a:cubicBezTo>
                    <a:pt x="4621" y="7295"/>
                    <a:pt x="4621" y="7265"/>
                    <a:pt x="4681" y="7265"/>
                  </a:cubicBezTo>
                  <a:lnTo>
                    <a:pt x="1746" y="5631"/>
                  </a:lnTo>
                  <a:lnTo>
                    <a:pt x="1746" y="5631"/>
                  </a:lnTo>
                  <a:lnTo>
                    <a:pt x="1703" y="5654"/>
                  </a:lnTo>
                  <a:lnTo>
                    <a:pt x="2402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" name="Google Shape;427;p16"/>
          <p:cNvGrpSpPr/>
          <p:nvPr/>
        </p:nvGrpSpPr>
        <p:grpSpPr>
          <a:xfrm>
            <a:off x="1164546" y="4069964"/>
            <a:ext cx="1569268" cy="1391116"/>
            <a:chOff x="1323758" y="4332539"/>
            <a:chExt cx="1569268" cy="1391116"/>
          </a:xfrm>
        </p:grpSpPr>
        <p:sp>
          <p:nvSpPr>
            <p:cNvPr id="428" name="Google Shape;428;p16"/>
            <p:cNvSpPr/>
            <p:nvPr/>
          </p:nvSpPr>
          <p:spPr>
            <a:xfrm>
              <a:off x="1323758" y="4332539"/>
              <a:ext cx="1569268" cy="1240592"/>
            </a:xfrm>
            <a:custGeom>
              <a:avLst/>
              <a:gdLst/>
              <a:ahLst/>
              <a:cxnLst/>
              <a:rect l="l" t="t" r="r" b="b"/>
              <a:pathLst>
                <a:path w="19819" h="15668" extrusionOk="0">
                  <a:moveTo>
                    <a:pt x="8448" y="4392"/>
                  </a:moveTo>
                  <a:cubicBezTo>
                    <a:pt x="8846" y="4392"/>
                    <a:pt x="9256" y="4973"/>
                    <a:pt x="9332" y="5805"/>
                  </a:cubicBezTo>
                  <a:cubicBezTo>
                    <a:pt x="9394" y="6470"/>
                    <a:pt x="9187" y="6851"/>
                    <a:pt x="8904" y="6851"/>
                  </a:cubicBezTo>
                  <a:cubicBezTo>
                    <a:pt x="8773" y="6851"/>
                    <a:pt x="8625" y="6769"/>
                    <a:pt x="8481" y="6596"/>
                  </a:cubicBezTo>
                  <a:cubicBezTo>
                    <a:pt x="8481" y="6596"/>
                    <a:pt x="7751" y="4772"/>
                    <a:pt x="8207" y="4468"/>
                  </a:cubicBezTo>
                  <a:cubicBezTo>
                    <a:pt x="8285" y="4416"/>
                    <a:pt x="8366" y="4392"/>
                    <a:pt x="8448" y="4392"/>
                  </a:cubicBezTo>
                  <a:close/>
                  <a:moveTo>
                    <a:pt x="12857" y="7820"/>
                  </a:moveTo>
                  <a:cubicBezTo>
                    <a:pt x="13148" y="7820"/>
                    <a:pt x="13542" y="7919"/>
                    <a:pt x="14135" y="8207"/>
                  </a:cubicBezTo>
                  <a:cubicBezTo>
                    <a:pt x="15198" y="8693"/>
                    <a:pt x="14621" y="8754"/>
                    <a:pt x="13831" y="8815"/>
                  </a:cubicBezTo>
                  <a:cubicBezTo>
                    <a:pt x="13804" y="8816"/>
                    <a:pt x="13778" y="8817"/>
                    <a:pt x="13752" y="8817"/>
                  </a:cubicBezTo>
                  <a:cubicBezTo>
                    <a:pt x="12965" y="8817"/>
                    <a:pt x="12311" y="7963"/>
                    <a:pt x="12311" y="7963"/>
                  </a:cubicBezTo>
                  <a:cubicBezTo>
                    <a:pt x="12459" y="7883"/>
                    <a:pt x="12625" y="7820"/>
                    <a:pt x="12857" y="7820"/>
                  </a:cubicBezTo>
                  <a:close/>
                  <a:moveTo>
                    <a:pt x="9267" y="11462"/>
                  </a:moveTo>
                  <a:cubicBezTo>
                    <a:pt x="9498" y="11462"/>
                    <a:pt x="9746" y="11889"/>
                    <a:pt x="10061" y="12249"/>
                  </a:cubicBezTo>
                  <a:cubicBezTo>
                    <a:pt x="10415" y="12678"/>
                    <a:pt x="10349" y="13024"/>
                    <a:pt x="9933" y="13024"/>
                  </a:cubicBezTo>
                  <a:cubicBezTo>
                    <a:pt x="9848" y="13024"/>
                    <a:pt x="9749" y="13010"/>
                    <a:pt x="9636" y="12979"/>
                  </a:cubicBezTo>
                  <a:cubicBezTo>
                    <a:pt x="8998" y="12736"/>
                    <a:pt x="9028" y="11641"/>
                    <a:pt x="9028" y="11641"/>
                  </a:cubicBezTo>
                  <a:cubicBezTo>
                    <a:pt x="9107" y="11515"/>
                    <a:pt x="9186" y="11462"/>
                    <a:pt x="9267" y="11462"/>
                  </a:cubicBezTo>
                  <a:close/>
                  <a:moveTo>
                    <a:pt x="14747" y="0"/>
                  </a:moveTo>
                  <a:cubicBezTo>
                    <a:pt x="14338" y="0"/>
                    <a:pt x="13622" y="90"/>
                    <a:pt x="12524" y="213"/>
                  </a:cubicBezTo>
                  <a:cubicBezTo>
                    <a:pt x="8998" y="577"/>
                    <a:pt x="11095" y="4103"/>
                    <a:pt x="10153" y="4438"/>
                  </a:cubicBezTo>
                  <a:cubicBezTo>
                    <a:pt x="10109" y="4452"/>
                    <a:pt x="10069" y="4459"/>
                    <a:pt x="10034" y="4459"/>
                  </a:cubicBezTo>
                  <a:cubicBezTo>
                    <a:pt x="9268" y="4459"/>
                    <a:pt x="10466" y="1155"/>
                    <a:pt x="9587" y="1155"/>
                  </a:cubicBezTo>
                  <a:cubicBezTo>
                    <a:pt x="9583" y="1155"/>
                    <a:pt x="9579" y="1155"/>
                    <a:pt x="9575" y="1155"/>
                  </a:cubicBezTo>
                  <a:cubicBezTo>
                    <a:pt x="8572" y="1155"/>
                    <a:pt x="5806" y="3495"/>
                    <a:pt x="5988" y="4681"/>
                  </a:cubicBezTo>
                  <a:cubicBezTo>
                    <a:pt x="6201" y="5957"/>
                    <a:pt x="7751" y="7477"/>
                    <a:pt x="7478" y="7842"/>
                  </a:cubicBezTo>
                  <a:cubicBezTo>
                    <a:pt x="7461" y="7864"/>
                    <a:pt x="7441" y="7874"/>
                    <a:pt x="7418" y="7874"/>
                  </a:cubicBezTo>
                  <a:cubicBezTo>
                    <a:pt x="7049" y="7874"/>
                    <a:pt x="5966" y="5096"/>
                    <a:pt x="5350" y="5096"/>
                  </a:cubicBezTo>
                  <a:cubicBezTo>
                    <a:pt x="5329" y="5096"/>
                    <a:pt x="5309" y="5100"/>
                    <a:pt x="5289" y="5106"/>
                  </a:cubicBezTo>
                  <a:cubicBezTo>
                    <a:pt x="4590" y="5349"/>
                    <a:pt x="1" y="9331"/>
                    <a:pt x="7569" y="11277"/>
                  </a:cubicBezTo>
                  <a:cubicBezTo>
                    <a:pt x="7569" y="11277"/>
                    <a:pt x="7940" y="15668"/>
                    <a:pt x="10283" y="15668"/>
                  </a:cubicBezTo>
                  <a:cubicBezTo>
                    <a:pt x="10359" y="15668"/>
                    <a:pt x="10437" y="15663"/>
                    <a:pt x="10517" y="15654"/>
                  </a:cubicBezTo>
                  <a:cubicBezTo>
                    <a:pt x="13071" y="15319"/>
                    <a:pt x="13344" y="14498"/>
                    <a:pt x="13344" y="14498"/>
                  </a:cubicBezTo>
                  <a:cubicBezTo>
                    <a:pt x="13344" y="14498"/>
                    <a:pt x="11095" y="13222"/>
                    <a:pt x="11095" y="11884"/>
                  </a:cubicBezTo>
                  <a:cubicBezTo>
                    <a:pt x="11100" y="11684"/>
                    <a:pt x="11135" y="11600"/>
                    <a:pt x="11198" y="11600"/>
                  </a:cubicBezTo>
                  <a:cubicBezTo>
                    <a:pt x="11526" y="11600"/>
                    <a:pt x="12605" y="13886"/>
                    <a:pt x="14001" y="13886"/>
                  </a:cubicBezTo>
                  <a:cubicBezTo>
                    <a:pt x="14085" y="13886"/>
                    <a:pt x="14170" y="13878"/>
                    <a:pt x="14256" y="13860"/>
                  </a:cubicBezTo>
                  <a:cubicBezTo>
                    <a:pt x="16019" y="13526"/>
                    <a:pt x="16900" y="10669"/>
                    <a:pt x="16901" y="10669"/>
                  </a:cubicBezTo>
                  <a:lnTo>
                    <a:pt x="16901" y="10669"/>
                  </a:lnTo>
                  <a:cubicBezTo>
                    <a:pt x="16900" y="10669"/>
                    <a:pt x="15542" y="10998"/>
                    <a:pt x="14424" y="10998"/>
                  </a:cubicBezTo>
                  <a:cubicBezTo>
                    <a:pt x="13621" y="10998"/>
                    <a:pt x="12941" y="10828"/>
                    <a:pt x="12979" y="10243"/>
                  </a:cubicBezTo>
                  <a:cubicBezTo>
                    <a:pt x="12997" y="9855"/>
                    <a:pt x="13335" y="9743"/>
                    <a:pt x="13842" y="9743"/>
                  </a:cubicBezTo>
                  <a:cubicBezTo>
                    <a:pt x="14528" y="9743"/>
                    <a:pt x="15522" y="9947"/>
                    <a:pt x="16453" y="9947"/>
                  </a:cubicBezTo>
                  <a:cubicBezTo>
                    <a:pt x="17206" y="9947"/>
                    <a:pt x="17917" y="9814"/>
                    <a:pt x="18390" y="9331"/>
                  </a:cubicBezTo>
                  <a:cubicBezTo>
                    <a:pt x="19818" y="7781"/>
                    <a:pt x="18390" y="6748"/>
                    <a:pt x="18907" y="5562"/>
                  </a:cubicBezTo>
                  <a:cubicBezTo>
                    <a:pt x="19000" y="5360"/>
                    <a:pt x="18955" y="5278"/>
                    <a:pt x="18815" y="5278"/>
                  </a:cubicBezTo>
                  <a:cubicBezTo>
                    <a:pt x="18223" y="5278"/>
                    <a:pt x="15934" y="6735"/>
                    <a:pt x="15180" y="6735"/>
                  </a:cubicBezTo>
                  <a:cubicBezTo>
                    <a:pt x="15067" y="6735"/>
                    <a:pt x="14988" y="6702"/>
                    <a:pt x="14955" y="6626"/>
                  </a:cubicBezTo>
                  <a:cubicBezTo>
                    <a:pt x="14651" y="5897"/>
                    <a:pt x="19667" y="6808"/>
                    <a:pt x="19788" y="668"/>
                  </a:cubicBezTo>
                  <a:cubicBezTo>
                    <a:pt x="19788" y="668"/>
                    <a:pt x="19008" y="396"/>
                    <a:pt x="18004" y="396"/>
                  </a:cubicBezTo>
                  <a:cubicBezTo>
                    <a:pt x="16454" y="396"/>
                    <a:pt x="14372" y="1045"/>
                    <a:pt x="13800" y="4346"/>
                  </a:cubicBezTo>
                  <a:cubicBezTo>
                    <a:pt x="13725" y="4754"/>
                    <a:pt x="13546" y="4934"/>
                    <a:pt x="13363" y="4934"/>
                  </a:cubicBezTo>
                  <a:cubicBezTo>
                    <a:pt x="12878" y="4934"/>
                    <a:pt x="12370" y="3662"/>
                    <a:pt x="13739" y="2006"/>
                  </a:cubicBezTo>
                  <a:cubicBezTo>
                    <a:pt x="15042" y="451"/>
                    <a:pt x="15662" y="0"/>
                    <a:pt x="14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1552435" y="4445610"/>
              <a:ext cx="1275590" cy="1278044"/>
            </a:xfrm>
            <a:custGeom>
              <a:avLst/>
              <a:gdLst/>
              <a:ahLst/>
              <a:cxnLst/>
              <a:rect l="l" t="t" r="r" b="b"/>
              <a:pathLst>
                <a:path w="16110" h="16141" fill="none" extrusionOk="0">
                  <a:moveTo>
                    <a:pt x="0" y="16140"/>
                  </a:moveTo>
                  <a:cubicBezTo>
                    <a:pt x="0" y="16140"/>
                    <a:pt x="3830" y="8633"/>
                    <a:pt x="16110" y="0"/>
                  </a:cubicBezTo>
                </a:path>
              </a:pathLst>
            </a:custGeom>
            <a:noFill/>
            <a:ln w="76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16"/>
          <p:cNvGrpSpPr/>
          <p:nvPr/>
        </p:nvGrpSpPr>
        <p:grpSpPr>
          <a:xfrm>
            <a:off x="2820202" y="4069979"/>
            <a:ext cx="965222" cy="2606053"/>
            <a:chOff x="2503089" y="4236729"/>
            <a:chExt cx="965222" cy="2606053"/>
          </a:xfrm>
        </p:grpSpPr>
        <p:sp>
          <p:nvSpPr>
            <p:cNvPr id="431" name="Google Shape;431;p16"/>
            <p:cNvSpPr/>
            <p:nvPr/>
          </p:nvSpPr>
          <p:spPr>
            <a:xfrm>
              <a:off x="2503089" y="4303637"/>
              <a:ext cx="907403" cy="2539144"/>
            </a:xfrm>
            <a:custGeom>
              <a:avLst/>
              <a:gdLst/>
              <a:ahLst/>
              <a:cxnLst/>
              <a:rect l="l" t="t" r="r" b="b"/>
              <a:pathLst>
                <a:path w="11460" h="32068" fill="none" extrusionOk="0">
                  <a:moveTo>
                    <a:pt x="5016" y="32067"/>
                  </a:moveTo>
                  <a:cubicBezTo>
                    <a:pt x="5016" y="32067"/>
                    <a:pt x="0" y="12158"/>
                    <a:pt x="11460" y="0"/>
                  </a:cubicBezTo>
                </a:path>
              </a:pathLst>
            </a:custGeom>
            <a:noFill/>
            <a:ln w="144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059024" y="4595343"/>
              <a:ext cx="115603" cy="103409"/>
            </a:xfrm>
            <a:custGeom>
              <a:avLst/>
              <a:gdLst/>
              <a:ahLst/>
              <a:cxnLst/>
              <a:rect l="l" t="t" r="r" b="b"/>
              <a:pathLst>
                <a:path w="1460" h="1306" extrusionOk="0">
                  <a:moveTo>
                    <a:pt x="723" y="0"/>
                  </a:moveTo>
                  <a:cubicBezTo>
                    <a:pt x="489" y="0"/>
                    <a:pt x="257" y="130"/>
                    <a:pt x="153" y="359"/>
                  </a:cubicBezTo>
                  <a:cubicBezTo>
                    <a:pt x="1" y="663"/>
                    <a:pt x="122" y="1088"/>
                    <a:pt x="426" y="1240"/>
                  </a:cubicBezTo>
                  <a:cubicBezTo>
                    <a:pt x="515" y="1284"/>
                    <a:pt x="614" y="1306"/>
                    <a:pt x="714" y="1306"/>
                  </a:cubicBezTo>
                  <a:cubicBezTo>
                    <a:pt x="955" y="1306"/>
                    <a:pt x="1200" y="1182"/>
                    <a:pt x="1308" y="967"/>
                  </a:cubicBezTo>
                  <a:cubicBezTo>
                    <a:pt x="1460" y="663"/>
                    <a:pt x="1338" y="237"/>
                    <a:pt x="1034" y="85"/>
                  </a:cubicBezTo>
                  <a:cubicBezTo>
                    <a:pt x="939" y="28"/>
                    <a:pt x="831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3355084" y="4236729"/>
              <a:ext cx="113227" cy="103409"/>
            </a:xfrm>
            <a:custGeom>
              <a:avLst/>
              <a:gdLst/>
              <a:ahLst/>
              <a:cxnLst/>
              <a:rect l="l" t="t" r="r" b="b"/>
              <a:pathLst>
                <a:path w="1430" h="1306" extrusionOk="0">
                  <a:moveTo>
                    <a:pt x="700" y="0"/>
                  </a:moveTo>
                  <a:cubicBezTo>
                    <a:pt x="475" y="0"/>
                    <a:pt x="257" y="130"/>
                    <a:pt x="152" y="359"/>
                  </a:cubicBezTo>
                  <a:cubicBezTo>
                    <a:pt x="0" y="663"/>
                    <a:pt x="92" y="1088"/>
                    <a:pt x="396" y="1240"/>
                  </a:cubicBezTo>
                  <a:cubicBezTo>
                    <a:pt x="484" y="1285"/>
                    <a:pt x="583" y="1306"/>
                    <a:pt x="683" y="1306"/>
                  </a:cubicBezTo>
                  <a:cubicBezTo>
                    <a:pt x="925" y="1306"/>
                    <a:pt x="1169" y="1182"/>
                    <a:pt x="1277" y="967"/>
                  </a:cubicBezTo>
                  <a:cubicBezTo>
                    <a:pt x="1429" y="663"/>
                    <a:pt x="1307" y="237"/>
                    <a:pt x="1004" y="85"/>
                  </a:cubicBezTo>
                  <a:cubicBezTo>
                    <a:pt x="908" y="28"/>
                    <a:pt x="803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3284047" y="4332551"/>
              <a:ext cx="113227" cy="101905"/>
            </a:xfrm>
            <a:custGeom>
              <a:avLst/>
              <a:gdLst/>
              <a:ahLst/>
              <a:cxnLst/>
              <a:rect l="l" t="t" r="r" b="b"/>
              <a:pathLst>
                <a:path w="1430" h="1287" extrusionOk="0">
                  <a:moveTo>
                    <a:pt x="722" y="1"/>
                  </a:moveTo>
                  <a:cubicBezTo>
                    <a:pt x="490" y="1"/>
                    <a:pt x="260" y="124"/>
                    <a:pt x="153" y="340"/>
                  </a:cubicBezTo>
                  <a:cubicBezTo>
                    <a:pt x="1" y="644"/>
                    <a:pt x="92" y="1069"/>
                    <a:pt x="396" y="1221"/>
                  </a:cubicBezTo>
                  <a:cubicBezTo>
                    <a:pt x="485" y="1265"/>
                    <a:pt x="584" y="1287"/>
                    <a:pt x="683" y="1287"/>
                  </a:cubicBezTo>
                  <a:cubicBezTo>
                    <a:pt x="925" y="1287"/>
                    <a:pt x="1170" y="1163"/>
                    <a:pt x="1277" y="948"/>
                  </a:cubicBezTo>
                  <a:cubicBezTo>
                    <a:pt x="1429" y="644"/>
                    <a:pt x="1308" y="218"/>
                    <a:pt x="1004" y="66"/>
                  </a:cubicBezTo>
                  <a:cubicBezTo>
                    <a:pt x="915" y="22"/>
                    <a:pt x="818" y="1"/>
                    <a:pt x="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3183145" y="4460657"/>
              <a:ext cx="113148" cy="102142"/>
            </a:xfrm>
            <a:custGeom>
              <a:avLst/>
              <a:gdLst/>
              <a:ahLst/>
              <a:cxnLst/>
              <a:rect l="l" t="t" r="r" b="b"/>
              <a:pathLst>
                <a:path w="1429" h="1290" extrusionOk="0">
                  <a:moveTo>
                    <a:pt x="715" y="0"/>
                  </a:moveTo>
                  <a:cubicBezTo>
                    <a:pt x="484" y="0"/>
                    <a:pt x="255" y="137"/>
                    <a:pt x="152" y="343"/>
                  </a:cubicBezTo>
                  <a:cubicBezTo>
                    <a:pt x="0" y="647"/>
                    <a:pt x="122" y="1072"/>
                    <a:pt x="426" y="1224"/>
                  </a:cubicBezTo>
                  <a:cubicBezTo>
                    <a:pt x="514" y="1269"/>
                    <a:pt x="611" y="1290"/>
                    <a:pt x="707" y="1290"/>
                  </a:cubicBezTo>
                  <a:cubicBezTo>
                    <a:pt x="940" y="1290"/>
                    <a:pt x="1169" y="1166"/>
                    <a:pt x="1277" y="951"/>
                  </a:cubicBezTo>
                  <a:cubicBezTo>
                    <a:pt x="1429" y="647"/>
                    <a:pt x="1337" y="252"/>
                    <a:pt x="1034" y="100"/>
                  </a:cubicBezTo>
                  <a:cubicBezTo>
                    <a:pt x="936" y="31"/>
                    <a:pt x="825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16"/>
          <p:cNvGrpSpPr/>
          <p:nvPr/>
        </p:nvGrpSpPr>
        <p:grpSpPr>
          <a:xfrm>
            <a:off x="6827504" y="4140434"/>
            <a:ext cx="943509" cy="1095297"/>
            <a:chOff x="6351554" y="4375772"/>
            <a:chExt cx="943509" cy="1095297"/>
          </a:xfrm>
        </p:grpSpPr>
        <p:sp>
          <p:nvSpPr>
            <p:cNvPr id="437" name="Google Shape;437;p16"/>
            <p:cNvSpPr/>
            <p:nvPr/>
          </p:nvSpPr>
          <p:spPr>
            <a:xfrm>
              <a:off x="6353929" y="4375772"/>
              <a:ext cx="941133" cy="1095297"/>
            </a:xfrm>
            <a:custGeom>
              <a:avLst/>
              <a:gdLst/>
              <a:ahLst/>
              <a:cxnLst/>
              <a:rect l="l" t="t" r="r" b="b"/>
              <a:pathLst>
                <a:path w="11886" h="13833" extrusionOk="0">
                  <a:moveTo>
                    <a:pt x="1" y="1"/>
                  </a:moveTo>
                  <a:cubicBezTo>
                    <a:pt x="1" y="1"/>
                    <a:pt x="2586" y="13832"/>
                    <a:pt x="8924" y="13832"/>
                  </a:cubicBezTo>
                  <a:cubicBezTo>
                    <a:pt x="8959" y="13832"/>
                    <a:pt x="8993" y="13832"/>
                    <a:pt x="9028" y="13831"/>
                  </a:cubicBezTo>
                  <a:cubicBezTo>
                    <a:pt x="10639" y="13831"/>
                    <a:pt x="11885" y="12463"/>
                    <a:pt x="11764" y="10883"/>
                  </a:cubicBezTo>
                  <a:cubicBezTo>
                    <a:pt x="11612" y="8299"/>
                    <a:pt x="9697" y="401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6351554" y="4375772"/>
              <a:ext cx="907403" cy="1046997"/>
            </a:xfrm>
            <a:custGeom>
              <a:avLst/>
              <a:gdLst/>
              <a:ahLst/>
              <a:cxnLst/>
              <a:rect l="l" t="t" r="r" b="b"/>
              <a:pathLst>
                <a:path w="11460" h="13223" extrusionOk="0">
                  <a:moveTo>
                    <a:pt x="0" y="1"/>
                  </a:moveTo>
                  <a:lnTo>
                    <a:pt x="0" y="92"/>
                  </a:lnTo>
                  <a:lnTo>
                    <a:pt x="1064" y="1369"/>
                  </a:lnTo>
                  <a:lnTo>
                    <a:pt x="304" y="1369"/>
                  </a:lnTo>
                  <a:cubicBezTo>
                    <a:pt x="334" y="1429"/>
                    <a:pt x="334" y="1429"/>
                    <a:pt x="334" y="1460"/>
                  </a:cubicBezTo>
                  <a:lnTo>
                    <a:pt x="1064" y="1460"/>
                  </a:lnTo>
                  <a:lnTo>
                    <a:pt x="1854" y="2433"/>
                  </a:lnTo>
                  <a:lnTo>
                    <a:pt x="486" y="2433"/>
                  </a:lnTo>
                  <a:cubicBezTo>
                    <a:pt x="517" y="2493"/>
                    <a:pt x="517" y="2493"/>
                    <a:pt x="517" y="2524"/>
                  </a:cubicBezTo>
                  <a:lnTo>
                    <a:pt x="1915" y="2524"/>
                  </a:lnTo>
                  <a:lnTo>
                    <a:pt x="2675" y="3436"/>
                  </a:lnTo>
                  <a:lnTo>
                    <a:pt x="821" y="3436"/>
                  </a:lnTo>
                  <a:cubicBezTo>
                    <a:pt x="851" y="3466"/>
                    <a:pt x="851" y="3466"/>
                    <a:pt x="851" y="3496"/>
                  </a:cubicBezTo>
                  <a:lnTo>
                    <a:pt x="2797" y="3496"/>
                  </a:lnTo>
                  <a:lnTo>
                    <a:pt x="3648" y="4530"/>
                  </a:lnTo>
                  <a:lnTo>
                    <a:pt x="1216" y="4530"/>
                  </a:lnTo>
                  <a:cubicBezTo>
                    <a:pt x="1246" y="4560"/>
                    <a:pt x="1246" y="4560"/>
                    <a:pt x="1246" y="4621"/>
                  </a:cubicBezTo>
                  <a:lnTo>
                    <a:pt x="3708" y="4621"/>
                  </a:lnTo>
                  <a:lnTo>
                    <a:pt x="4772" y="5898"/>
                  </a:lnTo>
                  <a:lnTo>
                    <a:pt x="1733" y="5928"/>
                  </a:lnTo>
                  <a:cubicBezTo>
                    <a:pt x="1733" y="5989"/>
                    <a:pt x="1763" y="5989"/>
                    <a:pt x="1763" y="6019"/>
                  </a:cubicBezTo>
                  <a:lnTo>
                    <a:pt x="4863" y="5989"/>
                  </a:lnTo>
                  <a:lnTo>
                    <a:pt x="5927" y="7265"/>
                  </a:lnTo>
                  <a:lnTo>
                    <a:pt x="2310" y="7296"/>
                  </a:lnTo>
                  <a:cubicBezTo>
                    <a:pt x="2310" y="7357"/>
                    <a:pt x="2341" y="7357"/>
                    <a:pt x="2341" y="7387"/>
                  </a:cubicBezTo>
                  <a:lnTo>
                    <a:pt x="5988" y="7357"/>
                  </a:lnTo>
                  <a:lnTo>
                    <a:pt x="7082" y="8724"/>
                  </a:lnTo>
                  <a:lnTo>
                    <a:pt x="2949" y="8755"/>
                  </a:lnTo>
                  <a:cubicBezTo>
                    <a:pt x="2949" y="8785"/>
                    <a:pt x="2979" y="8785"/>
                    <a:pt x="2979" y="8816"/>
                  </a:cubicBezTo>
                  <a:lnTo>
                    <a:pt x="7143" y="8785"/>
                  </a:lnTo>
                  <a:lnTo>
                    <a:pt x="8268" y="10183"/>
                  </a:lnTo>
                  <a:lnTo>
                    <a:pt x="3800" y="10244"/>
                  </a:lnTo>
                  <a:cubicBezTo>
                    <a:pt x="3800" y="10275"/>
                    <a:pt x="3830" y="10275"/>
                    <a:pt x="3830" y="10305"/>
                  </a:cubicBezTo>
                  <a:lnTo>
                    <a:pt x="8298" y="10275"/>
                  </a:lnTo>
                  <a:lnTo>
                    <a:pt x="9210" y="11369"/>
                  </a:lnTo>
                  <a:lnTo>
                    <a:pt x="4620" y="11399"/>
                  </a:lnTo>
                  <a:lnTo>
                    <a:pt x="4711" y="11490"/>
                  </a:lnTo>
                  <a:lnTo>
                    <a:pt x="9301" y="11460"/>
                  </a:lnTo>
                  <a:lnTo>
                    <a:pt x="10335" y="12706"/>
                  </a:lnTo>
                  <a:lnTo>
                    <a:pt x="5988" y="12737"/>
                  </a:lnTo>
                  <a:cubicBezTo>
                    <a:pt x="6018" y="12767"/>
                    <a:pt x="6079" y="12767"/>
                    <a:pt x="6110" y="12828"/>
                  </a:cubicBezTo>
                  <a:lnTo>
                    <a:pt x="10395" y="12767"/>
                  </a:lnTo>
                  <a:lnTo>
                    <a:pt x="10791" y="13223"/>
                  </a:lnTo>
                  <a:cubicBezTo>
                    <a:pt x="10821" y="13223"/>
                    <a:pt x="10821" y="13193"/>
                    <a:pt x="10851" y="13193"/>
                  </a:cubicBezTo>
                  <a:lnTo>
                    <a:pt x="10487" y="12706"/>
                  </a:lnTo>
                  <a:lnTo>
                    <a:pt x="11459" y="9028"/>
                  </a:lnTo>
                  <a:cubicBezTo>
                    <a:pt x="11459" y="8968"/>
                    <a:pt x="11429" y="8937"/>
                    <a:pt x="11429" y="8907"/>
                  </a:cubicBezTo>
                  <a:lnTo>
                    <a:pt x="10426" y="12676"/>
                  </a:lnTo>
                  <a:lnTo>
                    <a:pt x="9453" y="11490"/>
                  </a:lnTo>
                  <a:lnTo>
                    <a:pt x="10730" y="7569"/>
                  </a:lnTo>
                  <a:cubicBezTo>
                    <a:pt x="10730" y="7569"/>
                    <a:pt x="10699" y="7539"/>
                    <a:pt x="10699" y="7509"/>
                  </a:cubicBezTo>
                  <a:lnTo>
                    <a:pt x="9423" y="11399"/>
                  </a:lnTo>
                  <a:lnTo>
                    <a:pt x="8450" y="10244"/>
                  </a:lnTo>
                  <a:lnTo>
                    <a:pt x="9575" y="6019"/>
                  </a:lnTo>
                  <a:lnTo>
                    <a:pt x="9484" y="5928"/>
                  </a:lnTo>
                  <a:lnTo>
                    <a:pt x="8389" y="10153"/>
                  </a:lnTo>
                  <a:lnTo>
                    <a:pt x="7234" y="8755"/>
                  </a:lnTo>
                  <a:lnTo>
                    <a:pt x="8298" y="4773"/>
                  </a:lnTo>
                  <a:lnTo>
                    <a:pt x="8237" y="4682"/>
                  </a:lnTo>
                  <a:lnTo>
                    <a:pt x="7174" y="8633"/>
                  </a:lnTo>
                  <a:lnTo>
                    <a:pt x="6110" y="7357"/>
                  </a:lnTo>
                  <a:lnTo>
                    <a:pt x="7052" y="3770"/>
                  </a:lnTo>
                  <a:cubicBezTo>
                    <a:pt x="7022" y="3770"/>
                    <a:pt x="7022" y="3740"/>
                    <a:pt x="6991" y="3740"/>
                  </a:cubicBezTo>
                  <a:lnTo>
                    <a:pt x="6018" y="7265"/>
                  </a:lnTo>
                  <a:lnTo>
                    <a:pt x="4894" y="5867"/>
                  </a:lnTo>
                  <a:lnTo>
                    <a:pt x="5684" y="2828"/>
                  </a:lnTo>
                  <a:cubicBezTo>
                    <a:pt x="5654" y="2828"/>
                    <a:pt x="5654" y="2797"/>
                    <a:pt x="5623" y="2797"/>
                  </a:cubicBezTo>
                  <a:lnTo>
                    <a:pt x="4803" y="5776"/>
                  </a:lnTo>
                  <a:lnTo>
                    <a:pt x="3830" y="4621"/>
                  </a:lnTo>
                  <a:lnTo>
                    <a:pt x="3860" y="4621"/>
                  </a:lnTo>
                  <a:lnTo>
                    <a:pt x="4499" y="2129"/>
                  </a:lnTo>
                  <a:cubicBezTo>
                    <a:pt x="4468" y="2129"/>
                    <a:pt x="4468" y="2098"/>
                    <a:pt x="4438" y="2098"/>
                  </a:cubicBezTo>
                  <a:lnTo>
                    <a:pt x="3800" y="4530"/>
                  </a:lnTo>
                  <a:lnTo>
                    <a:pt x="3739" y="4530"/>
                  </a:lnTo>
                  <a:lnTo>
                    <a:pt x="2888" y="3466"/>
                  </a:lnTo>
                  <a:lnTo>
                    <a:pt x="3374" y="1581"/>
                  </a:lnTo>
                  <a:cubicBezTo>
                    <a:pt x="3344" y="1581"/>
                    <a:pt x="3344" y="1521"/>
                    <a:pt x="3283" y="1521"/>
                  </a:cubicBezTo>
                  <a:lnTo>
                    <a:pt x="2797" y="3405"/>
                  </a:lnTo>
                  <a:lnTo>
                    <a:pt x="2006" y="2433"/>
                  </a:lnTo>
                  <a:lnTo>
                    <a:pt x="2341" y="1065"/>
                  </a:lnTo>
                  <a:cubicBezTo>
                    <a:pt x="2310" y="1065"/>
                    <a:pt x="2310" y="1034"/>
                    <a:pt x="2280" y="1034"/>
                  </a:cubicBezTo>
                  <a:lnTo>
                    <a:pt x="1915" y="2372"/>
                  </a:lnTo>
                  <a:lnTo>
                    <a:pt x="1155" y="1460"/>
                  </a:lnTo>
                  <a:lnTo>
                    <a:pt x="1398" y="670"/>
                  </a:lnTo>
                  <a:cubicBezTo>
                    <a:pt x="1368" y="670"/>
                    <a:pt x="1368" y="609"/>
                    <a:pt x="1307" y="609"/>
                  </a:cubicBezTo>
                  <a:lnTo>
                    <a:pt x="1125" y="1369"/>
                  </a:lnTo>
                  <a:lnTo>
                    <a:pt x="61" y="62"/>
                  </a:lnTo>
                  <a:cubicBezTo>
                    <a:pt x="31" y="62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16"/>
          <p:cNvGrpSpPr/>
          <p:nvPr/>
        </p:nvGrpSpPr>
        <p:grpSpPr>
          <a:xfrm>
            <a:off x="3958674" y="4015920"/>
            <a:ext cx="1371881" cy="1344318"/>
            <a:chOff x="3371949" y="4255495"/>
            <a:chExt cx="1371881" cy="1344318"/>
          </a:xfrm>
        </p:grpSpPr>
        <p:sp>
          <p:nvSpPr>
            <p:cNvPr id="440" name="Google Shape;440;p16"/>
            <p:cNvSpPr/>
            <p:nvPr/>
          </p:nvSpPr>
          <p:spPr>
            <a:xfrm>
              <a:off x="3788286" y="4255495"/>
              <a:ext cx="955544" cy="1344318"/>
            </a:xfrm>
            <a:custGeom>
              <a:avLst/>
              <a:gdLst/>
              <a:ahLst/>
              <a:cxnLst/>
              <a:rect l="l" t="t" r="r" b="b"/>
              <a:pathLst>
                <a:path w="12068" h="16978" extrusionOk="0">
                  <a:moveTo>
                    <a:pt x="3891" y="0"/>
                  </a:moveTo>
                  <a:cubicBezTo>
                    <a:pt x="1" y="9727"/>
                    <a:pt x="1703" y="14134"/>
                    <a:pt x="3435" y="16049"/>
                  </a:cubicBezTo>
                  <a:cubicBezTo>
                    <a:pt x="3988" y="16665"/>
                    <a:pt x="4746" y="16977"/>
                    <a:pt x="5514" y="16977"/>
                  </a:cubicBezTo>
                  <a:cubicBezTo>
                    <a:pt x="6223" y="16977"/>
                    <a:pt x="6939" y="16711"/>
                    <a:pt x="7508" y="16171"/>
                  </a:cubicBezTo>
                  <a:cubicBezTo>
                    <a:pt x="12068" y="11642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3911018" y="4255495"/>
              <a:ext cx="572946" cy="1342972"/>
            </a:xfrm>
            <a:custGeom>
              <a:avLst/>
              <a:gdLst/>
              <a:ahLst/>
              <a:cxnLst/>
              <a:rect l="l" t="t" r="r" b="b"/>
              <a:pathLst>
                <a:path w="7236" h="16961" extrusionOk="0">
                  <a:moveTo>
                    <a:pt x="2341" y="0"/>
                  </a:moveTo>
                  <a:cubicBezTo>
                    <a:pt x="2341" y="61"/>
                    <a:pt x="2311" y="61"/>
                    <a:pt x="2311" y="91"/>
                  </a:cubicBezTo>
                  <a:lnTo>
                    <a:pt x="2493" y="1793"/>
                  </a:lnTo>
                  <a:lnTo>
                    <a:pt x="1825" y="1429"/>
                  </a:lnTo>
                  <a:cubicBezTo>
                    <a:pt x="1825" y="1459"/>
                    <a:pt x="1825" y="1459"/>
                    <a:pt x="1764" y="1490"/>
                  </a:cubicBezTo>
                  <a:lnTo>
                    <a:pt x="2493" y="1915"/>
                  </a:lnTo>
                  <a:lnTo>
                    <a:pt x="2645" y="3100"/>
                  </a:lnTo>
                  <a:lnTo>
                    <a:pt x="1460" y="2401"/>
                  </a:lnTo>
                  <a:cubicBezTo>
                    <a:pt x="1460" y="2432"/>
                    <a:pt x="1460" y="2432"/>
                    <a:pt x="1429" y="2493"/>
                  </a:cubicBezTo>
                  <a:lnTo>
                    <a:pt x="2645" y="3161"/>
                  </a:lnTo>
                  <a:lnTo>
                    <a:pt x="2797" y="4377"/>
                  </a:lnTo>
                  <a:lnTo>
                    <a:pt x="1126" y="3435"/>
                  </a:lnTo>
                  <a:cubicBezTo>
                    <a:pt x="1126" y="3465"/>
                    <a:pt x="1126" y="3465"/>
                    <a:pt x="1095" y="3496"/>
                  </a:cubicBezTo>
                  <a:lnTo>
                    <a:pt x="2797" y="4499"/>
                  </a:lnTo>
                  <a:lnTo>
                    <a:pt x="2949" y="5866"/>
                  </a:lnTo>
                  <a:lnTo>
                    <a:pt x="791" y="4651"/>
                  </a:lnTo>
                  <a:cubicBezTo>
                    <a:pt x="791" y="4681"/>
                    <a:pt x="791" y="4681"/>
                    <a:pt x="761" y="4711"/>
                  </a:cubicBezTo>
                  <a:lnTo>
                    <a:pt x="2949" y="5988"/>
                  </a:lnTo>
                  <a:lnTo>
                    <a:pt x="3132" y="7508"/>
                  </a:lnTo>
                  <a:lnTo>
                    <a:pt x="457" y="5988"/>
                  </a:lnTo>
                  <a:lnTo>
                    <a:pt x="457" y="6049"/>
                  </a:lnTo>
                  <a:lnTo>
                    <a:pt x="3192" y="7599"/>
                  </a:lnTo>
                  <a:lnTo>
                    <a:pt x="3375" y="9392"/>
                  </a:lnTo>
                  <a:lnTo>
                    <a:pt x="3375" y="9392"/>
                  </a:lnTo>
                  <a:lnTo>
                    <a:pt x="183" y="7569"/>
                  </a:lnTo>
                  <a:lnTo>
                    <a:pt x="183" y="7660"/>
                  </a:lnTo>
                  <a:lnTo>
                    <a:pt x="3405" y="9484"/>
                  </a:lnTo>
                  <a:lnTo>
                    <a:pt x="3588" y="11155"/>
                  </a:lnTo>
                  <a:lnTo>
                    <a:pt x="31" y="9119"/>
                  </a:lnTo>
                  <a:lnTo>
                    <a:pt x="31" y="9210"/>
                  </a:lnTo>
                  <a:lnTo>
                    <a:pt x="3588" y="11216"/>
                  </a:lnTo>
                  <a:lnTo>
                    <a:pt x="3800" y="13009"/>
                  </a:lnTo>
                  <a:lnTo>
                    <a:pt x="1" y="10882"/>
                  </a:lnTo>
                  <a:lnTo>
                    <a:pt x="1" y="10943"/>
                  </a:lnTo>
                  <a:lnTo>
                    <a:pt x="3800" y="13101"/>
                  </a:lnTo>
                  <a:lnTo>
                    <a:pt x="3952" y="14590"/>
                  </a:lnTo>
                  <a:lnTo>
                    <a:pt x="214" y="12766"/>
                  </a:lnTo>
                  <a:lnTo>
                    <a:pt x="214" y="12766"/>
                  </a:lnTo>
                  <a:cubicBezTo>
                    <a:pt x="214" y="12797"/>
                    <a:pt x="214" y="12857"/>
                    <a:pt x="244" y="12888"/>
                  </a:cubicBezTo>
                  <a:lnTo>
                    <a:pt x="3952" y="14712"/>
                  </a:lnTo>
                  <a:lnTo>
                    <a:pt x="4135" y="16231"/>
                  </a:lnTo>
                  <a:lnTo>
                    <a:pt x="4135" y="16231"/>
                  </a:lnTo>
                  <a:lnTo>
                    <a:pt x="761" y="14316"/>
                  </a:lnTo>
                  <a:lnTo>
                    <a:pt x="761" y="14316"/>
                  </a:lnTo>
                  <a:cubicBezTo>
                    <a:pt x="761" y="14377"/>
                    <a:pt x="791" y="14408"/>
                    <a:pt x="791" y="14438"/>
                  </a:cubicBezTo>
                  <a:lnTo>
                    <a:pt x="4135" y="16353"/>
                  </a:lnTo>
                  <a:lnTo>
                    <a:pt x="4195" y="16961"/>
                  </a:lnTo>
                  <a:lnTo>
                    <a:pt x="4287" y="16961"/>
                  </a:lnTo>
                  <a:lnTo>
                    <a:pt x="4195" y="16383"/>
                  </a:lnTo>
                  <a:lnTo>
                    <a:pt x="7235" y="13313"/>
                  </a:lnTo>
                  <a:lnTo>
                    <a:pt x="7235" y="13192"/>
                  </a:lnTo>
                  <a:lnTo>
                    <a:pt x="4195" y="16262"/>
                  </a:lnTo>
                  <a:lnTo>
                    <a:pt x="4013" y="14681"/>
                  </a:lnTo>
                  <a:lnTo>
                    <a:pt x="7235" y="11398"/>
                  </a:lnTo>
                  <a:lnTo>
                    <a:pt x="7235" y="11277"/>
                  </a:lnTo>
                  <a:lnTo>
                    <a:pt x="4013" y="14560"/>
                  </a:lnTo>
                  <a:lnTo>
                    <a:pt x="3861" y="13101"/>
                  </a:lnTo>
                  <a:lnTo>
                    <a:pt x="7022" y="9909"/>
                  </a:lnTo>
                  <a:cubicBezTo>
                    <a:pt x="7022" y="9879"/>
                    <a:pt x="7022" y="9848"/>
                    <a:pt x="6992" y="9848"/>
                  </a:cubicBezTo>
                  <a:lnTo>
                    <a:pt x="3831" y="13040"/>
                  </a:lnTo>
                  <a:lnTo>
                    <a:pt x="3648" y="11246"/>
                  </a:lnTo>
                  <a:lnTo>
                    <a:pt x="6566" y="8298"/>
                  </a:lnTo>
                  <a:cubicBezTo>
                    <a:pt x="6566" y="8237"/>
                    <a:pt x="6566" y="8237"/>
                    <a:pt x="6536" y="8207"/>
                  </a:cubicBezTo>
                  <a:lnTo>
                    <a:pt x="3648" y="11125"/>
                  </a:lnTo>
                  <a:lnTo>
                    <a:pt x="3436" y="9392"/>
                  </a:lnTo>
                  <a:lnTo>
                    <a:pt x="6019" y="6809"/>
                  </a:lnTo>
                  <a:cubicBezTo>
                    <a:pt x="6019" y="6778"/>
                    <a:pt x="5989" y="6778"/>
                    <a:pt x="5989" y="6718"/>
                  </a:cubicBezTo>
                  <a:lnTo>
                    <a:pt x="3436" y="9301"/>
                  </a:lnTo>
                  <a:lnTo>
                    <a:pt x="3253" y="7629"/>
                  </a:lnTo>
                  <a:lnTo>
                    <a:pt x="5411" y="5441"/>
                  </a:lnTo>
                  <a:cubicBezTo>
                    <a:pt x="5411" y="5411"/>
                    <a:pt x="5381" y="5411"/>
                    <a:pt x="5381" y="5350"/>
                  </a:cubicBezTo>
                  <a:lnTo>
                    <a:pt x="3223" y="7538"/>
                  </a:lnTo>
                  <a:lnTo>
                    <a:pt x="3040" y="5897"/>
                  </a:lnTo>
                  <a:lnTo>
                    <a:pt x="4773" y="4134"/>
                  </a:lnTo>
                  <a:cubicBezTo>
                    <a:pt x="4773" y="4104"/>
                    <a:pt x="4743" y="4104"/>
                    <a:pt x="4743" y="4073"/>
                  </a:cubicBezTo>
                  <a:lnTo>
                    <a:pt x="3040" y="5806"/>
                  </a:lnTo>
                  <a:lnTo>
                    <a:pt x="2888" y="4499"/>
                  </a:lnTo>
                  <a:lnTo>
                    <a:pt x="4256" y="3131"/>
                  </a:lnTo>
                  <a:cubicBezTo>
                    <a:pt x="4256" y="3070"/>
                    <a:pt x="4195" y="3070"/>
                    <a:pt x="4195" y="3040"/>
                  </a:cubicBezTo>
                  <a:lnTo>
                    <a:pt x="2888" y="4377"/>
                  </a:lnTo>
                  <a:lnTo>
                    <a:pt x="2736" y="3192"/>
                  </a:lnTo>
                  <a:lnTo>
                    <a:pt x="3709" y="2219"/>
                  </a:lnTo>
                  <a:cubicBezTo>
                    <a:pt x="3709" y="2158"/>
                    <a:pt x="3679" y="2158"/>
                    <a:pt x="3679" y="2128"/>
                  </a:cubicBezTo>
                  <a:lnTo>
                    <a:pt x="2736" y="3070"/>
                  </a:lnTo>
                  <a:lnTo>
                    <a:pt x="2585" y="1824"/>
                  </a:lnTo>
                  <a:lnTo>
                    <a:pt x="3162" y="1277"/>
                  </a:lnTo>
                  <a:cubicBezTo>
                    <a:pt x="3162" y="1216"/>
                    <a:pt x="3101" y="1216"/>
                    <a:pt x="3101" y="1186"/>
                  </a:cubicBezTo>
                  <a:lnTo>
                    <a:pt x="2585" y="1733"/>
                  </a:lnTo>
                  <a:lnTo>
                    <a:pt x="2402" y="91"/>
                  </a:lnTo>
                  <a:cubicBezTo>
                    <a:pt x="2341" y="31"/>
                    <a:pt x="2341" y="0"/>
                    <a:pt x="2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3371949" y="4578002"/>
              <a:ext cx="815950" cy="927435"/>
            </a:xfrm>
            <a:custGeom>
              <a:avLst/>
              <a:gdLst/>
              <a:ahLst/>
              <a:cxnLst/>
              <a:rect l="l" t="t" r="r" b="b"/>
              <a:pathLst>
                <a:path w="10305" h="11713" extrusionOk="0">
                  <a:moveTo>
                    <a:pt x="0" y="0"/>
                  </a:moveTo>
                  <a:lnTo>
                    <a:pt x="0" y="0"/>
                  </a:lnTo>
                  <a:cubicBezTo>
                    <a:pt x="912" y="8450"/>
                    <a:pt x="3830" y="10912"/>
                    <a:pt x="5806" y="11581"/>
                  </a:cubicBezTo>
                  <a:cubicBezTo>
                    <a:pt x="6061" y="11670"/>
                    <a:pt x="6322" y="11713"/>
                    <a:pt x="6578" y="11713"/>
                  </a:cubicBezTo>
                  <a:cubicBezTo>
                    <a:pt x="7542" y="11713"/>
                    <a:pt x="8442" y="11113"/>
                    <a:pt x="8754" y="10152"/>
                  </a:cubicBezTo>
                  <a:cubicBezTo>
                    <a:pt x="10304" y="516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3371949" y="4575548"/>
              <a:ext cx="683561" cy="907403"/>
            </a:xfrm>
            <a:custGeom>
              <a:avLst/>
              <a:gdLst/>
              <a:ahLst/>
              <a:cxnLst/>
              <a:rect l="l" t="t" r="r" b="b"/>
              <a:pathLst>
                <a:path w="8633" h="11460" extrusionOk="0">
                  <a:moveTo>
                    <a:pt x="0" y="1"/>
                  </a:moveTo>
                  <a:lnTo>
                    <a:pt x="0" y="62"/>
                  </a:lnTo>
                  <a:lnTo>
                    <a:pt x="791" y="1217"/>
                  </a:lnTo>
                  <a:lnTo>
                    <a:pt x="152" y="1217"/>
                  </a:lnTo>
                  <a:lnTo>
                    <a:pt x="152" y="1277"/>
                  </a:lnTo>
                  <a:lnTo>
                    <a:pt x="851" y="1277"/>
                  </a:lnTo>
                  <a:lnTo>
                    <a:pt x="1368" y="2098"/>
                  </a:lnTo>
                  <a:lnTo>
                    <a:pt x="274" y="2037"/>
                  </a:lnTo>
                  <a:lnTo>
                    <a:pt x="274" y="2128"/>
                  </a:lnTo>
                  <a:lnTo>
                    <a:pt x="1398" y="2159"/>
                  </a:lnTo>
                  <a:lnTo>
                    <a:pt x="1976" y="3010"/>
                  </a:lnTo>
                  <a:lnTo>
                    <a:pt x="1976" y="3010"/>
                  </a:lnTo>
                  <a:lnTo>
                    <a:pt x="426" y="2949"/>
                  </a:lnTo>
                  <a:lnTo>
                    <a:pt x="426" y="3040"/>
                  </a:lnTo>
                  <a:lnTo>
                    <a:pt x="2006" y="3071"/>
                  </a:lnTo>
                  <a:lnTo>
                    <a:pt x="2675" y="3983"/>
                  </a:lnTo>
                  <a:lnTo>
                    <a:pt x="2675" y="3983"/>
                  </a:lnTo>
                  <a:lnTo>
                    <a:pt x="639" y="3952"/>
                  </a:lnTo>
                  <a:lnTo>
                    <a:pt x="639" y="4013"/>
                  </a:lnTo>
                  <a:lnTo>
                    <a:pt x="2705" y="4043"/>
                  </a:lnTo>
                  <a:lnTo>
                    <a:pt x="3405" y="5077"/>
                  </a:lnTo>
                  <a:lnTo>
                    <a:pt x="912" y="5046"/>
                  </a:lnTo>
                  <a:lnTo>
                    <a:pt x="912" y="5107"/>
                  </a:lnTo>
                  <a:lnTo>
                    <a:pt x="3465" y="5168"/>
                  </a:lnTo>
                  <a:lnTo>
                    <a:pt x="4286" y="6323"/>
                  </a:lnTo>
                  <a:lnTo>
                    <a:pt x="4286" y="6323"/>
                  </a:lnTo>
                  <a:lnTo>
                    <a:pt x="1338" y="6262"/>
                  </a:lnTo>
                  <a:lnTo>
                    <a:pt x="1338" y="6262"/>
                  </a:lnTo>
                  <a:cubicBezTo>
                    <a:pt x="1338" y="6293"/>
                    <a:pt x="1338" y="6293"/>
                    <a:pt x="1368" y="6323"/>
                  </a:cubicBezTo>
                  <a:lnTo>
                    <a:pt x="4377" y="6414"/>
                  </a:lnTo>
                  <a:lnTo>
                    <a:pt x="5137" y="7508"/>
                  </a:lnTo>
                  <a:lnTo>
                    <a:pt x="1824" y="7448"/>
                  </a:lnTo>
                  <a:lnTo>
                    <a:pt x="1824" y="7448"/>
                  </a:lnTo>
                  <a:cubicBezTo>
                    <a:pt x="1824" y="7478"/>
                    <a:pt x="1854" y="7478"/>
                    <a:pt x="1854" y="7508"/>
                  </a:cubicBezTo>
                  <a:lnTo>
                    <a:pt x="5198" y="7600"/>
                  </a:lnTo>
                  <a:lnTo>
                    <a:pt x="6049" y="8815"/>
                  </a:lnTo>
                  <a:lnTo>
                    <a:pt x="2493" y="8724"/>
                  </a:lnTo>
                  <a:lnTo>
                    <a:pt x="2493" y="8724"/>
                  </a:lnTo>
                  <a:cubicBezTo>
                    <a:pt x="2493" y="8755"/>
                    <a:pt x="2553" y="8755"/>
                    <a:pt x="2553" y="8815"/>
                  </a:cubicBezTo>
                  <a:lnTo>
                    <a:pt x="6079" y="8876"/>
                  </a:lnTo>
                  <a:lnTo>
                    <a:pt x="6748" y="9879"/>
                  </a:lnTo>
                  <a:lnTo>
                    <a:pt x="3405" y="9970"/>
                  </a:lnTo>
                  <a:cubicBezTo>
                    <a:pt x="3405" y="10031"/>
                    <a:pt x="3465" y="10031"/>
                    <a:pt x="3465" y="10062"/>
                  </a:cubicBezTo>
                  <a:lnTo>
                    <a:pt x="6809" y="9940"/>
                  </a:lnTo>
                  <a:lnTo>
                    <a:pt x="7508" y="10974"/>
                  </a:lnTo>
                  <a:lnTo>
                    <a:pt x="4377" y="10882"/>
                  </a:lnTo>
                  <a:lnTo>
                    <a:pt x="4377" y="10882"/>
                  </a:lnTo>
                  <a:cubicBezTo>
                    <a:pt x="4408" y="10943"/>
                    <a:pt x="4438" y="10943"/>
                    <a:pt x="4438" y="10974"/>
                  </a:cubicBezTo>
                  <a:lnTo>
                    <a:pt x="7569" y="11034"/>
                  </a:lnTo>
                  <a:lnTo>
                    <a:pt x="7873" y="11460"/>
                  </a:lnTo>
                  <a:lnTo>
                    <a:pt x="7903" y="11429"/>
                  </a:lnTo>
                  <a:lnTo>
                    <a:pt x="7630" y="11034"/>
                  </a:lnTo>
                  <a:lnTo>
                    <a:pt x="8633" y="7691"/>
                  </a:lnTo>
                  <a:cubicBezTo>
                    <a:pt x="8633" y="7660"/>
                    <a:pt x="8572" y="7630"/>
                    <a:pt x="8572" y="7600"/>
                  </a:cubicBezTo>
                  <a:lnTo>
                    <a:pt x="7599" y="10974"/>
                  </a:lnTo>
                  <a:lnTo>
                    <a:pt x="6839" y="9910"/>
                  </a:lnTo>
                  <a:lnTo>
                    <a:pt x="7903" y="6323"/>
                  </a:lnTo>
                  <a:cubicBezTo>
                    <a:pt x="7903" y="6293"/>
                    <a:pt x="7873" y="6293"/>
                    <a:pt x="7873" y="6262"/>
                  </a:cubicBezTo>
                  <a:lnTo>
                    <a:pt x="6809" y="9819"/>
                  </a:lnTo>
                  <a:lnTo>
                    <a:pt x="6140" y="8876"/>
                  </a:lnTo>
                  <a:lnTo>
                    <a:pt x="7174" y="5381"/>
                  </a:lnTo>
                  <a:lnTo>
                    <a:pt x="7143" y="5350"/>
                  </a:lnTo>
                  <a:lnTo>
                    <a:pt x="6110" y="8815"/>
                  </a:lnTo>
                  <a:lnTo>
                    <a:pt x="5289" y="7630"/>
                  </a:lnTo>
                  <a:lnTo>
                    <a:pt x="6231" y="4408"/>
                  </a:lnTo>
                  <a:lnTo>
                    <a:pt x="6201" y="4347"/>
                  </a:lnTo>
                  <a:lnTo>
                    <a:pt x="5228" y="7539"/>
                  </a:lnTo>
                  <a:lnTo>
                    <a:pt x="4438" y="6384"/>
                  </a:lnTo>
                  <a:lnTo>
                    <a:pt x="5289" y="3527"/>
                  </a:lnTo>
                  <a:lnTo>
                    <a:pt x="5228" y="3496"/>
                  </a:lnTo>
                  <a:lnTo>
                    <a:pt x="4408" y="6293"/>
                  </a:lnTo>
                  <a:lnTo>
                    <a:pt x="3648" y="5198"/>
                  </a:lnTo>
                  <a:lnTo>
                    <a:pt x="4377" y="2797"/>
                  </a:lnTo>
                  <a:lnTo>
                    <a:pt x="4316" y="2767"/>
                  </a:lnTo>
                  <a:lnTo>
                    <a:pt x="3648" y="5107"/>
                  </a:lnTo>
                  <a:lnTo>
                    <a:pt x="2888" y="4013"/>
                  </a:lnTo>
                  <a:lnTo>
                    <a:pt x="3465" y="2128"/>
                  </a:lnTo>
                  <a:lnTo>
                    <a:pt x="3405" y="2068"/>
                  </a:lnTo>
                  <a:lnTo>
                    <a:pt x="2857" y="3983"/>
                  </a:lnTo>
                  <a:lnTo>
                    <a:pt x="2250" y="3101"/>
                  </a:lnTo>
                  <a:lnTo>
                    <a:pt x="2705" y="1612"/>
                  </a:lnTo>
                  <a:lnTo>
                    <a:pt x="2645" y="1581"/>
                  </a:lnTo>
                  <a:lnTo>
                    <a:pt x="2250" y="3040"/>
                  </a:lnTo>
                  <a:lnTo>
                    <a:pt x="1702" y="2220"/>
                  </a:lnTo>
                  <a:lnTo>
                    <a:pt x="2006" y="1156"/>
                  </a:lnTo>
                  <a:lnTo>
                    <a:pt x="1976" y="1125"/>
                  </a:lnTo>
                  <a:lnTo>
                    <a:pt x="1672" y="2189"/>
                  </a:lnTo>
                  <a:lnTo>
                    <a:pt x="1094" y="1369"/>
                  </a:lnTo>
                  <a:lnTo>
                    <a:pt x="1064" y="609"/>
                  </a:lnTo>
                  <a:lnTo>
                    <a:pt x="1034" y="578"/>
                  </a:lnTo>
                  <a:lnTo>
                    <a:pt x="821" y="1125"/>
                  </a:lnTo>
                  <a:lnTo>
                    <a:pt x="61" y="31"/>
                  </a:lnTo>
                  <a:cubicBezTo>
                    <a:pt x="3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16"/>
          <p:cNvGrpSpPr/>
          <p:nvPr/>
        </p:nvGrpSpPr>
        <p:grpSpPr>
          <a:xfrm rot="2962543" flipH="1">
            <a:off x="1191993" y="3844650"/>
            <a:ext cx="404375" cy="175226"/>
            <a:chOff x="1460980" y="4009635"/>
            <a:chExt cx="404372" cy="175225"/>
          </a:xfrm>
        </p:grpSpPr>
        <p:sp>
          <p:nvSpPr>
            <p:cNvPr id="445" name="Google Shape;445;p16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16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447" name="Google Shape;447;p16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8" r:id="rId7"/>
    <p:sldLayoutId id="2147483659" r:id="rId8"/>
    <p:sldLayoutId id="2147483662" r:id="rId9"/>
    <p:sldLayoutId id="2147483663" r:id="rId10"/>
    <p:sldLayoutId id="2147483667" r:id="rId11"/>
    <p:sldLayoutId id="2147483670" r:id="rId12"/>
    <p:sldLayoutId id="2147483672" r:id="rId13"/>
    <p:sldLayoutId id="2147483675" r:id="rId14"/>
    <p:sldLayoutId id="2147483676" r:id="rId15"/>
    <p:sldLayoutId id="2147483681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4"/>
          <p:cNvSpPr txBox="1">
            <a:spLocks noGrp="1"/>
          </p:cNvSpPr>
          <p:nvPr>
            <p:ph type="ctrTitle"/>
          </p:nvPr>
        </p:nvSpPr>
        <p:spPr>
          <a:xfrm>
            <a:off x="1151975" y="1189788"/>
            <a:ext cx="6932100" cy="19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4800" b="0" dirty="0" smtClean="0">
                <a:latin typeface="Montserrat Medium"/>
                <a:ea typeface="Montserrat Medium"/>
                <a:cs typeface="Montserrat Medium"/>
                <a:sym typeface="Montserrat Medium"/>
              </a:rPr>
              <a:t>Unit 9:</a:t>
            </a:r>
            <a:br>
              <a:rPr lang="en" sz="4800" b="0" dirty="0" smtClean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4800" dirty="0"/>
              <a:t>NATURAL DISASTERS</a:t>
            </a:r>
          </a:p>
        </p:txBody>
      </p:sp>
      <p:sp>
        <p:nvSpPr>
          <p:cNvPr id="927" name="Google Shape;927;p34"/>
          <p:cNvSpPr txBox="1">
            <a:spLocks noGrp="1"/>
          </p:cNvSpPr>
          <p:nvPr>
            <p:ph type="subTitle" idx="1"/>
          </p:nvPr>
        </p:nvSpPr>
        <p:spPr>
          <a:xfrm>
            <a:off x="2307625" y="309618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800" dirty="0"/>
              <a:t>LESSON 3: A CLOSER LOOK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6367" y="683260"/>
            <a:ext cx="1742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Montserrat" panose="020B0604020202020204" charset="0"/>
                <a:ea typeface="Calibri" panose="020F0502020204030204" pitchFamily="34" charset="0"/>
              </a:rPr>
              <a:t>Usage:</a:t>
            </a:r>
            <a:endParaRPr lang="en-US" sz="3600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0119" y="1329591"/>
            <a:ext cx="78333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-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A past action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that was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happening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when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another action interrupted it.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We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use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the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past simple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for the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action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that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interrupted it</a:t>
            </a:r>
            <a:r>
              <a:rPr lang="en-US" sz="2400" b="1" dirty="0" smtClean="0">
                <a:solidFill>
                  <a:schemeClr val="tx1"/>
                </a:solidFill>
                <a:latin typeface="Montserrat" panose="020B0604020202020204" charset="0"/>
              </a:rPr>
              <a:t>.</a:t>
            </a:r>
            <a:endParaRPr lang="en-US" sz="2400" b="1" i="1" dirty="0" smtClean="0">
              <a:solidFill>
                <a:schemeClr val="tx2">
                  <a:lumMod val="75000"/>
                </a:schemeClr>
              </a:solidFill>
              <a:latin typeface="Montserrat" panose="020B0604020202020204" charset="0"/>
            </a:endParaRPr>
          </a:p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</a:rPr>
              <a:t>Example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</a:rPr>
              <a:t>: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</a:rPr>
              <a:t> </a:t>
            </a:r>
          </a:p>
          <a:p>
            <a:r>
              <a:rPr lang="en-US" sz="2400" b="1" dirty="0" smtClean="0">
                <a:solidFill>
                  <a:srgbClr val="0070C0"/>
                </a:solidFill>
                <a:latin typeface="Montserrat" panose="020B0604020202020204" charset="0"/>
              </a:rPr>
              <a:t>When </a:t>
            </a:r>
            <a:r>
              <a:rPr lang="en-US" sz="2400" b="1" dirty="0">
                <a:solidFill>
                  <a:srgbClr val="0070C0"/>
                </a:solidFill>
                <a:latin typeface="Montserrat" panose="020B0604020202020204" charset="0"/>
              </a:rPr>
              <a:t>/ While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we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were watching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TV, we </a:t>
            </a:r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felt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the earthquake.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     What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were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they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doing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Montserrat" panose="020B0604020202020204" charset="0"/>
              </a:rPr>
              <a:t>when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they </a:t>
            </a:r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felt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the</a:t>
            </a:r>
          </a:p>
          <a:p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    earthquake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? </a:t>
            </a:r>
            <a:endParaRPr lang="en-US" sz="2400" dirty="0" smtClean="0">
              <a:solidFill>
                <a:schemeClr val="tx1"/>
              </a:solidFill>
              <a:latin typeface="Montserrat" panose="020B060402020202020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	–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They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were watching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TV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.</a:t>
            </a:r>
            <a:endParaRPr lang="en-US" sz="24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5" name="Google Shape;945;p36"/>
          <p:cNvSpPr txBox="1">
            <a:spLocks/>
          </p:cNvSpPr>
          <p:nvPr/>
        </p:nvSpPr>
        <p:spPr>
          <a:xfrm>
            <a:off x="1636807" y="110560"/>
            <a:ext cx="68991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b="1" dirty="0">
                <a:solidFill>
                  <a:srgbClr val="224C23"/>
                </a:solidFill>
                <a:latin typeface="Montserrat SemiBold"/>
                <a:sym typeface="Montserrat SemiBold"/>
              </a:rPr>
              <a:t>The past continuous tense</a:t>
            </a:r>
            <a:br>
              <a:rPr lang="en-US" sz="3500" b="1" dirty="0">
                <a:solidFill>
                  <a:srgbClr val="224C23"/>
                </a:solidFill>
                <a:latin typeface="Montserrat SemiBold"/>
                <a:sym typeface="Montserrat SemiBold"/>
              </a:rPr>
            </a:br>
            <a:r>
              <a:rPr lang="en-US" sz="3500" b="1" dirty="0">
                <a:solidFill>
                  <a:srgbClr val="224C23"/>
                </a:solidFill>
                <a:latin typeface="Montserrat SemiBold"/>
                <a:sym typeface="Montserrat SemiBold"/>
              </a:rPr>
              <a:t>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46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8635" y="872507"/>
            <a:ext cx="1742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Montserrat" panose="020B0604020202020204" charset="0"/>
                <a:ea typeface="Calibri" panose="020F0502020204030204" pitchFamily="34" charset="0"/>
              </a:rPr>
              <a:t>Usage:</a:t>
            </a:r>
            <a:endParaRPr lang="en-US" sz="3600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8929" y="1468322"/>
            <a:ext cx="52999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Montserrat" panose="020B0604020202020204" charset="0"/>
              </a:rPr>
              <a:t>Notes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: 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- We can use</a:t>
            </a:r>
            <a:r>
              <a:rPr lang="en-US" sz="2400" dirty="0">
                <a:latin typeface="Montserrat" panose="020B0604020202020204" charset="0"/>
              </a:rPr>
              <a:t> </a:t>
            </a:r>
            <a:r>
              <a:rPr lang="en-US" sz="2400" b="1" i="1" dirty="0">
                <a:solidFill>
                  <a:srgbClr val="0070C0"/>
                </a:solidFill>
                <a:latin typeface="Montserrat" panose="020B0604020202020204" charset="0"/>
              </a:rPr>
              <a:t>when</a:t>
            </a:r>
            <a:r>
              <a:rPr lang="en-US" sz="2400" dirty="0">
                <a:latin typeface="Montserrat" panose="020B060402020202020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or</a:t>
            </a:r>
            <a:r>
              <a:rPr lang="en-US" sz="2400" dirty="0">
                <a:latin typeface="Montserrat" panose="020B0604020202020204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latin typeface="Montserrat" panose="020B0604020202020204" charset="0"/>
              </a:rPr>
              <a:t>while</a:t>
            </a:r>
            <a:r>
              <a:rPr lang="en-US" sz="2400" dirty="0">
                <a:latin typeface="Montserrat" panose="020B060402020202020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before the </a:t>
            </a:r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past continuous.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- We can only use </a:t>
            </a:r>
            <a:r>
              <a:rPr lang="en-US" sz="2400" b="1" i="1" dirty="0">
                <a:solidFill>
                  <a:srgbClr val="0070C0"/>
                </a:solidFill>
                <a:latin typeface="Montserrat" panose="020B0604020202020204" charset="0"/>
              </a:rPr>
              <a:t>when</a:t>
            </a:r>
            <a:r>
              <a:rPr lang="en-US" sz="2400" dirty="0">
                <a:latin typeface="Montserrat" panose="020B060402020202020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before the </a:t>
            </a:r>
            <a:r>
              <a:rPr lang="en-US" sz="2400" b="1" dirty="0">
                <a:solidFill>
                  <a:srgbClr val="0070C0"/>
                </a:solidFill>
                <a:latin typeface="Montserrat" panose="020B0604020202020204" charset="0"/>
              </a:rPr>
              <a:t>past simple</a:t>
            </a:r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Montserrat" panose="020B0604020202020204" charset="0"/>
              <a:ea typeface="Times New Roman" panose="02020603050405020304" pitchFamily="18" charset="0"/>
            </a:endParaRPr>
          </a:p>
        </p:txBody>
      </p:sp>
      <p:sp>
        <p:nvSpPr>
          <p:cNvPr id="5" name="Google Shape;945;p36"/>
          <p:cNvSpPr txBox="1">
            <a:spLocks/>
          </p:cNvSpPr>
          <p:nvPr/>
        </p:nvSpPr>
        <p:spPr>
          <a:xfrm>
            <a:off x="1525146" y="249291"/>
            <a:ext cx="68991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b="1" dirty="0">
                <a:solidFill>
                  <a:srgbClr val="224C23"/>
                </a:solidFill>
                <a:latin typeface="Montserrat SemiBold"/>
                <a:sym typeface="Montserrat SemiBold"/>
              </a:rPr>
              <a:t>The past continuous tense</a:t>
            </a:r>
            <a:br>
              <a:rPr lang="en-US" sz="3500" b="1" dirty="0">
                <a:solidFill>
                  <a:srgbClr val="224C23"/>
                </a:solidFill>
                <a:latin typeface="Montserrat SemiBold"/>
                <a:sym typeface="Montserrat SemiBold"/>
              </a:rPr>
            </a:br>
            <a:r>
              <a:rPr lang="en-US" sz="3500" b="1" dirty="0">
                <a:solidFill>
                  <a:srgbClr val="224C23"/>
                </a:solidFill>
                <a:latin typeface="Montserrat SemiBold"/>
                <a:sym typeface="Montserrat SemiBold"/>
              </a:rPr>
              <a:t>	 </a:t>
            </a:r>
            <a:endParaRPr lang="en-US" dirty="0"/>
          </a:p>
        </p:txBody>
      </p:sp>
      <p:grpSp>
        <p:nvGrpSpPr>
          <p:cNvPr id="46" name="Google Shape;2086;p69"/>
          <p:cNvGrpSpPr/>
          <p:nvPr/>
        </p:nvGrpSpPr>
        <p:grpSpPr>
          <a:xfrm>
            <a:off x="5662501" y="2309559"/>
            <a:ext cx="3481499" cy="2833941"/>
            <a:chOff x="4420650" y="1511225"/>
            <a:chExt cx="3481499" cy="2833941"/>
          </a:xfrm>
        </p:grpSpPr>
        <p:sp>
          <p:nvSpPr>
            <p:cNvPr id="47" name="Google Shape;2087;p69"/>
            <p:cNvSpPr/>
            <p:nvPr/>
          </p:nvSpPr>
          <p:spPr>
            <a:xfrm>
              <a:off x="4420650" y="1584365"/>
              <a:ext cx="3481499" cy="2710548"/>
            </a:xfrm>
            <a:custGeom>
              <a:avLst/>
              <a:gdLst/>
              <a:ahLst/>
              <a:cxnLst/>
              <a:rect l="l" t="t" r="r" b="b"/>
              <a:pathLst>
                <a:path w="59835" h="46585" extrusionOk="0">
                  <a:moveTo>
                    <a:pt x="41731" y="0"/>
                  </a:moveTo>
                  <a:cubicBezTo>
                    <a:pt x="34616" y="0"/>
                    <a:pt x="32746" y="4548"/>
                    <a:pt x="22934" y="7589"/>
                  </a:cubicBezTo>
                  <a:cubicBezTo>
                    <a:pt x="18709" y="8926"/>
                    <a:pt x="17493" y="7558"/>
                    <a:pt x="12751" y="9625"/>
                  </a:cubicBezTo>
                  <a:cubicBezTo>
                    <a:pt x="0" y="15309"/>
                    <a:pt x="5310" y="38965"/>
                    <a:pt x="18437" y="38965"/>
                  </a:cubicBezTo>
                  <a:cubicBezTo>
                    <a:pt x="18577" y="38965"/>
                    <a:pt x="18719" y="38962"/>
                    <a:pt x="18861" y="38957"/>
                  </a:cubicBezTo>
                  <a:cubicBezTo>
                    <a:pt x="19109" y="38948"/>
                    <a:pt x="19353" y="38944"/>
                    <a:pt x="19593" y="38944"/>
                  </a:cubicBezTo>
                  <a:cubicBezTo>
                    <a:pt x="29655" y="38944"/>
                    <a:pt x="33621" y="46585"/>
                    <a:pt x="42135" y="46585"/>
                  </a:cubicBezTo>
                  <a:cubicBezTo>
                    <a:pt x="44483" y="46585"/>
                    <a:pt x="47178" y="46003"/>
                    <a:pt x="50442" y="44519"/>
                  </a:cubicBezTo>
                  <a:cubicBezTo>
                    <a:pt x="59834" y="40264"/>
                    <a:pt x="52053" y="28653"/>
                    <a:pt x="54120" y="20446"/>
                  </a:cubicBezTo>
                  <a:cubicBezTo>
                    <a:pt x="57403" y="7771"/>
                    <a:pt x="52631" y="1175"/>
                    <a:pt x="44029" y="142"/>
                  </a:cubicBezTo>
                  <a:cubicBezTo>
                    <a:pt x="43202" y="45"/>
                    <a:pt x="42440" y="0"/>
                    <a:pt x="41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88;p69"/>
            <p:cNvSpPr/>
            <p:nvPr/>
          </p:nvSpPr>
          <p:spPr>
            <a:xfrm>
              <a:off x="4868972" y="3822548"/>
              <a:ext cx="2690067" cy="522618"/>
            </a:xfrm>
            <a:custGeom>
              <a:avLst/>
              <a:gdLst/>
              <a:ahLst/>
              <a:cxnLst/>
              <a:rect l="l" t="t" r="r" b="b"/>
              <a:pathLst>
                <a:path w="46233" h="8982" extrusionOk="0">
                  <a:moveTo>
                    <a:pt x="16439" y="1"/>
                  </a:moveTo>
                  <a:cubicBezTo>
                    <a:pt x="7843" y="1"/>
                    <a:pt x="1" y="603"/>
                    <a:pt x="1" y="2801"/>
                  </a:cubicBezTo>
                  <a:cubicBezTo>
                    <a:pt x="1" y="6084"/>
                    <a:pt x="17995" y="3652"/>
                    <a:pt x="14347" y="6783"/>
                  </a:cubicBezTo>
                  <a:cubicBezTo>
                    <a:pt x="12450" y="8380"/>
                    <a:pt x="16196" y="8982"/>
                    <a:pt x="21464" y="8982"/>
                  </a:cubicBezTo>
                  <a:cubicBezTo>
                    <a:pt x="26322" y="8982"/>
                    <a:pt x="32474" y="8470"/>
                    <a:pt x="36688" y="7756"/>
                  </a:cubicBezTo>
                  <a:cubicBezTo>
                    <a:pt x="46233" y="6175"/>
                    <a:pt x="43345" y="4047"/>
                    <a:pt x="42099" y="2831"/>
                  </a:cubicBezTo>
                  <a:cubicBezTo>
                    <a:pt x="40822" y="1616"/>
                    <a:pt x="38390" y="886"/>
                    <a:pt x="38390" y="886"/>
                  </a:cubicBezTo>
                  <a:cubicBezTo>
                    <a:pt x="38390" y="886"/>
                    <a:pt x="26861" y="1"/>
                    <a:pt x="164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89;p69"/>
            <p:cNvSpPr/>
            <p:nvPr/>
          </p:nvSpPr>
          <p:spPr>
            <a:xfrm>
              <a:off x="5102414" y="2120433"/>
              <a:ext cx="845486" cy="1629878"/>
            </a:xfrm>
            <a:custGeom>
              <a:avLst/>
              <a:gdLst/>
              <a:ahLst/>
              <a:cxnLst/>
              <a:rect l="l" t="t" r="r" b="b"/>
              <a:pathLst>
                <a:path w="14531" h="28012" extrusionOk="0">
                  <a:moveTo>
                    <a:pt x="4708" y="0"/>
                  </a:moveTo>
                  <a:cubicBezTo>
                    <a:pt x="3049" y="0"/>
                    <a:pt x="1410" y="2466"/>
                    <a:pt x="2098" y="5853"/>
                  </a:cubicBezTo>
                  <a:cubicBezTo>
                    <a:pt x="2554" y="8042"/>
                    <a:pt x="1" y="10078"/>
                    <a:pt x="1916" y="12692"/>
                  </a:cubicBezTo>
                  <a:cubicBezTo>
                    <a:pt x="4682" y="16492"/>
                    <a:pt x="2402" y="17251"/>
                    <a:pt x="2858" y="20534"/>
                  </a:cubicBezTo>
                  <a:cubicBezTo>
                    <a:pt x="3314" y="23786"/>
                    <a:pt x="10609" y="28011"/>
                    <a:pt x="10609" y="28011"/>
                  </a:cubicBezTo>
                  <a:cubicBezTo>
                    <a:pt x="14530" y="22054"/>
                    <a:pt x="12463" y="20048"/>
                    <a:pt x="10761" y="19045"/>
                  </a:cubicBezTo>
                  <a:cubicBezTo>
                    <a:pt x="7843" y="17251"/>
                    <a:pt x="8481" y="17951"/>
                    <a:pt x="8785" y="14364"/>
                  </a:cubicBezTo>
                  <a:cubicBezTo>
                    <a:pt x="9120" y="10838"/>
                    <a:pt x="7691" y="10382"/>
                    <a:pt x="6171" y="8893"/>
                  </a:cubicBezTo>
                  <a:cubicBezTo>
                    <a:pt x="4651" y="7434"/>
                    <a:pt x="8785" y="1810"/>
                    <a:pt x="5442" y="169"/>
                  </a:cubicBezTo>
                  <a:cubicBezTo>
                    <a:pt x="5202" y="55"/>
                    <a:pt x="4955" y="0"/>
                    <a:pt x="4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90;p69"/>
            <p:cNvSpPr/>
            <p:nvPr/>
          </p:nvSpPr>
          <p:spPr>
            <a:xfrm>
              <a:off x="5312930" y="2285855"/>
              <a:ext cx="403280" cy="1384861"/>
            </a:xfrm>
            <a:custGeom>
              <a:avLst/>
              <a:gdLst/>
              <a:ahLst/>
              <a:cxnLst/>
              <a:rect l="l" t="t" r="r" b="b"/>
              <a:pathLst>
                <a:path w="6931" h="23801" fill="none" extrusionOk="0">
                  <a:moveTo>
                    <a:pt x="1155" y="1"/>
                  </a:moveTo>
                  <a:cubicBezTo>
                    <a:pt x="1155" y="1"/>
                    <a:pt x="334" y="2341"/>
                    <a:pt x="152" y="4317"/>
                  </a:cubicBezTo>
                  <a:cubicBezTo>
                    <a:pt x="0" y="6050"/>
                    <a:pt x="1033" y="7873"/>
                    <a:pt x="1763" y="8998"/>
                  </a:cubicBezTo>
                  <a:cubicBezTo>
                    <a:pt x="3435" y="11490"/>
                    <a:pt x="2979" y="15411"/>
                    <a:pt x="2675" y="18633"/>
                  </a:cubicBezTo>
                  <a:cubicBezTo>
                    <a:pt x="2401" y="21825"/>
                    <a:pt x="6687" y="22190"/>
                    <a:pt x="6930" y="23801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91;p69"/>
            <p:cNvSpPr/>
            <p:nvPr/>
          </p:nvSpPr>
          <p:spPr>
            <a:xfrm>
              <a:off x="6605761" y="2750994"/>
              <a:ext cx="1094809" cy="1199193"/>
            </a:xfrm>
            <a:custGeom>
              <a:avLst/>
              <a:gdLst/>
              <a:ahLst/>
              <a:cxnLst/>
              <a:rect l="l" t="t" r="r" b="b"/>
              <a:pathLst>
                <a:path w="18816" h="20610" extrusionOk="0">
                  <a:moveTo>
                    <a:pt x="16201" y="1"/>
                  </a:moveTo>
                  <a:cubicBezTo>
                    <a:pt x="12858" y="1"/>
                    <a:pt x="13922" y="6232"/>
                    <a:pt x="12098" y="6810"/>
                  </a:cubicBezTo>
                  <a:cubicBezTo>
                    <a:pt x="10274" y="7387"/>
                    <a:pt x="8937" y="7174"/>
                    <a:pt x="7751" y="10214"/>
                  </a:cubicBezTo>
                  <a:cubicBezTo>
                    <a:pt x="6596" y="13253"/>
                    <a:pt x="7386" y="12919"/>
                    <a:pt x="4316" y="13223"/>
                  </a:cubicBezTo>
                  <a:cubicBezTo>
                    <a:pt x="2462" y="13375"/>
                    <a:pt x="0" y="14165"/>
                    <a:pt x="821" y="20609"/>
                  </a:cubicBezTo>
                  <a:cubicBezTo>
                    <a:pt x="821" y="20609"/>
                    <a:pt x="8450" y="20092"/>
                    <a:pt x="10122" y="17600"/>
                  </a:cubicBezTo>
                  <a:cubicBezTo>
                    <a:pt x="11794" y="15077"/>
                    <a:pt x="10274" y="13557"/>
                    <a:pt x="14043" y="11582"/>
                  </a:cubicBezTo>
                  <a:cubicBezTo>
                    <a:pt x="16627" y="10214"/>
                    <a:pt x="15350" y="7539"/>
                    <a:pt x="16627" y="5958"/>
                  </a:cubicBezTo>
                  <a:cubicBezTo>
                    <a:pt x="18815" y="3132"/>
                    <a:pt x="18025" y="1"/>
                    <a:pt x="16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92;p69"/>
            <p:cNvSpPr/>
            <p:nvPr/>
          </p:nvSpPr>
          <p:spPr>
            <a:xfrm>
              <a:off x="6687105" y="2894248"/>
              <a:ext cx="827740" cy="1004622"/>
            </a:xfrm>
            <a:custGeom>
              <a:avLst/>
              <a:gdLst/>
              <a:ahLst/>
              <a:cxnLst/>
              <a:rect l="l" t="t" r="r" b="b"/>
              <a:pathLst>
                <a:path w="14226" h="17266" fill="none" extrusionOk="0">
                  <a:moveTo>
                    <a:pt x="14226" y="1"/>
                  </a:moveTo>
                  <a:cubicBezTo>
                    <a:pt x="14226" y="1"/>
                    <a:pt x="13952" y="2220"/>
                    <a:pt x="13314" y="3892"/>
                  </a:cubicBezTo>
                  <a:cubicBezTo>
                    <a:pt x="12736" y="5411"/>
                    <a:pt x="11186" y="6414"/>
                    <a:pt x="10153" y="7053"/>
                  </a:cubicBezTo>
                  <a:cubicBezTo>
                    <a:pt x="7812" y="8421"/>
                    <a:pt x="6627" y="11794"/>
                    <a:pt x="5563" y="14530"/>
                  </a:cubicBezTo>
                  <a:cubicBezTo>
                    <a:pt x="4499" y="17266"/>
                    <a:pt x="852" y="15807"/>
                    <a:pt x="0" y="17023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93;p69"/>
            <p:cNvSpPr/>
            <p:nvPr/>
          </p:nvSpPr>
          <p:spPr>
            <a:xfrm>
              <a:off x="6170473" y="1708301"/>
              <a:ext cx="1011895" cy="1084685"/>
            </a:xfrm>
            <a:custGeom>
              <a:avLst/>
              <a:gdLst/>
              <a:ahLst/>
              <a:cxnLst/>
              <a:rect l="l" t="t" r="r" b="b"/>
              <a:pathLst>
                <a:path w="17391" h="18642" extrusionOk="0">
                  <a:moveTo>
                    <a:pt x="14757" y="0"/>
                  </a:moveTo>
                  <a:cubicBezTo>
                    <a:pt x="13282" y="0"/>
                    <a:pt x="11472" y="1341"/>
                    <a:pt x="10703" y="6097"/>
                  </a:cubicBezTo>
                  <a:cubicBezTo>
                    <a:pt x="9731" y="12450"/>
                    <a:pt x="855" y="16067"/>
                    <a:pt x="855" y="16067"/>
                  </a:cubicBezTo>
                  <a:cubicBezTo>
                    <a:pt x="855" y="16067"/>
                    <a:pt x="1" y="18642"/>
                    <a:pt x="1741" y="18642"/>
                  </a:cubicBezTo>
                  <a:cubicBezTo>
                    <a:pt x="2747" y="18642"/>
                    <a:pt x="4621" y="17781"/>
                    <a:pt x="8028" y="15064"/>
                  </a:cubicBezTo>
                  <a:cubicBezTo>
                    <a:pt x="17360" y="7617"/>
                    <a:pt x="17390" y="383"/>
                    <a:pt x="15050" y="18"/>
                  </a:cubicBezTo>
                  <a:cubicBezTo>
                    <a:pt x="14954" y="6"/>
                    <a:pt x="14856" y="0"/>
                    <a:pt x="14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94;p69"/>
            <p:cNvSpPr/>
            <p:nvPr/>
          </p:nvSpPr>
          <p:spPr>
            <a:xfrm>
              <a:off x="6335139" y="1836659"/>
              <a:ext cx="663309" cy="848977"/>
            </a:xfrm>
            <a:custGeom>
              <a:avLst/>
              <a:gdLst/>
              <a:ahLst/>
              <a:cxnLst/>
              <a:rect l="l" t="t" r="r" b="b"/>
              <a:pathLst>
                <a:path w="11400" h="14591" fill="none" extrusionOk="0">
                  <a:moveTo>
                    <a:pt x="11399" y="0"/>
                  </a:moveTo>
                  <a:cubicBezTo>
                    <a:pt x="11399" y="0"/>
                    <a:pt x="10791" y="8572"/>
                    <a:pt x="1" y="1459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95;p69"/>
            <p:cNvSpPr/>
            <p:nvPr/>
          </p:nvSpPr>
          <p:spPr>
            <a:xfrm>
              <a:off x="5355347" y="1688110"/>
              <a:ext cx="955107" cy="1133967"/>
            </a:xfrm>
            <a:custGeom>
              <a:avLst/>
              <a:gdLst/>
              <a:ahLst/>
              <a:cxnLst/>
              <a:rect l="l" t="t" r="r" b="b"/>
              <a:pathLst>
                <a:path w="16415" h="19489" extrusionOk="0">
                  <a:moveTo>
                    <a:pt x="10066" y="7980"/>
                  </a:moveTo>
                  <a:cubicBezTo>
                    <a:pt x="10258" y="7980"/>
                    <a:pt x="10151" y="8447"/>
                    <a:pt x="10031" y="8967"/>
                  </a:cubicBezTo>
                  <a:cubicBezTo>
                    <a:pt x="9788" y="9788"/>
                    <a:pt x="8633" y="10213"/>
                    <a:pt x="8633" y="10213"/>
                  </a:cubicBezTo>
                  <a:cubicBezTo>
                    <a:pt x="8542" y="9788"/>
                    <a:pt x="8633" y="9332"/>
                    <a:pt x="9484" y="8420"/>
                  </a:cubicBezTo>
                  <a:cubicBezTo>
                    <a:pt x="9786" y="8107"/>
                    <a:pt x="9967" y="7980"/>
                    <a:pt x="10066" y="7980"/>
                  </a:cubicBezTo>
                  <a:close/>
                  <a:moveTo>
                    <a:pt x="4692" y="12373"/>
                  </a:moveTo>
                  <a:cubicBezTo>
                    <a:pt x="4896" y="12373"/>
                    <a:pt x="5119" y="12401"/>
                    <a:pt x="5350" y="12462"/>
                  </a:cubicBezTo>
                  <a:cubicBezTo>
                    <a:pt x="6384" y="12736"/>
                    <a:pt x="6536" y="13374"/>
                    <a:pt x="5806" y="13648"/>
                  </a:cubicBezTo>
                  <a:cubicBezTo>
                    <a:pt x="5806" y="13648"/>
                    <a:pt x="5742" y="13650"/>
                    <a:pt x="5635" y="13650"/>
                  </a:cubicBezTo>
                  <a:cubicBezTo>
                    <a:pt x="5127" y="13650"/>
                    <a:pt x="3657" y="13608"/>
                    <a:pt x="3557" y="13131"/>
                  </a:cubicBezTo>
                  <a:cubicBezTo>
                    <a:pt x="3486" y="12706"/>
                    <a:pt x="3983" y="12373"/>
                    <a:pt x="4692" y="12373"/>
                  </a:cubicBezTo>
                  <a:close/>
                  <a:moveTo>
                    <a:pt x="12529" y="13967"/>
                  </a:moveTo>
                  <a:cubicBezTo>
                    <a:pt x="12927" y="13967"/>
                    <a:pt x="13095" y="14294"/>
                    <a:pt x="12736" y="14772"/>
                  </a:cubicBezTo>
                  <a:cubicBezTo>
                    <a:pt x="12560" y="14996"/>
                    <a:pt x="12282" y="15065"/>
                    <a:pt x="12009" y="15065"/>
                  </a:cubicBezTo>
                  <a:cubicBezTo>
                    <a:pt x="11577" y="15065"/>
                    <a:pt x="11156" y="14894"/>
                    <a:pt x="11156" y="14894"/>
                  </a:cubicBezTo>
                  <a:cubicBezTo>
                    <a:pt x="10761" y="14408"/>
                    <a:pt x="11520" y="14317"/>
                    <a:pt x="12159" y="14043"/>
                  </a:cubicBezTo>
                  <a:cubicBezTo>
                    <a:pt x="12295" y="13991"/>
                    <a:pt x="12421" y="13967"/>
                    <a:pt x="12529" y="13967"/>
                  </a:cubicBezTo>
                  <a:close/>
                  <a:moveTo>
                    <a:pt x="3982" y="0"/>
                  </a:moveTo>
                  <a:cubicBezTo>
                    <a:pt x="3982" y="0"/>
                    <a:pt x="335" y="4468"/>
                    <a:pt x="5533" y="7447"/>
                  </a:cubicBezTo>
                  <a:cubicBezTo>
                    <a:pt x="6271" y="7856"/>
                    <a:pt x="6043" y="8345"/>
                    <a:pt x="5428" y="8345"/>
                  </a:cubicBezTo>
                  <a:cubicBezTo>
                    <a:pt x="4853" y="8345"/>
                    <a:pt x="3940" y="7918"/>
                    <a:pt x="3162" y="6596"/>
                  </a:cubicBezTo>
                  <a:cubicBezTo>
                    <a:pt x="2349" y="5241"/>
                    <a:pt x="1991" y="4445"/>
                    <a:pt x="1733" y="4445"/>
                  </a:cubicBezTo>
                  <a:cubicBezTo>
                    <a:pt x="1470" y="4445"/>
                    <a:pt x="1312" y="5271"/>
                    <a:pt x="882" y="7174"/>
                  </a:cubicBezTo>
                  <a:cubicBezTo>
                    <a:pt x="1" y="10912"/>
                    <a:pt x="4286" y="10031"/>
                    <a:pt x="4286" y="11125"/>
                  </a:cubicBezTo>
                  <a:cubicBezTo>
                    <a:pt x="4286" y="11317"/>
                    <a:pt x="4187" y="11393"/>
                    <a:pt x="4022" y="11393"/>
                  </a:cubicBezTo>
                  <a:cubicBezTo>
                    <a:pt x="3395" y="11393"/>
                    <a:pt x="1819" y="10300"/>
                    <a:pt x="1102" y="10300"/>
                  </a:cubicBezTo>
                  <a:cubicBezTo>
                    <a:pt x="931" y="10300"/>
                    <a:pt x="809" y="10362"/>
                    <a:pt x="760" y="10517"/>
                  </a:cubicBezTo>
                  <a:cubicBezTo>
                    <a:pt x="426" y="11520"/>
                    <a:pt x="1733" y="15168"/>
                    <a:pt x="3070" y="15411"/>
                  </a:cubicBezTo>
                  <a:cubicBezTo>
                    <a:pt x="3223" y="15443"/>
                    <a:pt x="3387" y="15456"/>
                    <a:pt x="3558" y="15456"/>
                  </a:cubicBezTo>
                  <a:cubicBezTo>
                    <a:pt x="4605" y="15456"/>
                    <a:pt x="5922" y="14944"/>
                    <a:pt x="6519" y="14944"/>
                  </a:cubicBezTo>
                  <a:cubicBezTo>
                    <a:pt x="6661" y="14944"/>
                    <a:pt x="6763" y="14974"/>
                    <a:pt x="6809" y="15046"/>
                  </a:cubicBezTo>
                  <a:cubicBezTo>
                    <a:pt x="7052" y="15472"/>
                    <a:pt x="3222" y="15532"/>
                    <a:pt x="3222" y="16292"/>
                  </a:cubicBezTo>
                  <a:cubicBezTo>
                    <a:pt x="3203" y="16782"/>
                    <a:pt x="4204" y="19489"/>
                    <a:pt x="6169" y="19489"/>
                  </a:cubicBezTo>
                  <a:cubicBezTo>
                    <a:pt x="7256" y="19489"/>
                    <a:pt x="8638" y="18660"/>
                    <a:pt x="10305" y="16171"/>
                  </a:cubicBezTo>
                  <a:cubicBezTo>
                    <a:pt x="10305" y="16171"/>
                    <a:pt x="11473" y="16483"/>
                    <a:pt x="12739" y="16483"/>
                  </a:cubicBezTo>
                  <a:cubicBezTo>
                    <a:pt x="14064" y="16483"/>
                    <a:pt x="15495" y="16141"/>
                    <a:pt x="15806" y="14742"/>
                  </a:cubicBezTo>
                  <a:cubicBezTo>
                    <a:pt x="16414" y="12037"/>
                    <a:pt x="15654" y="11459"/>
                    <a:pt x="15654" y="11459"/>
                  </a:cubicBezTo>
                  <a:cubicBezTo>
                    <a:pt x="15654" y="11459"/>
                    <a:pt x="13998" y="12879"/>
                    <a:pt x="12689" y="12879"/>
                  </a:cubicBezTo>
                  <a:cubicBezTo>
                    <a:pt x="12515" y="12879"/>
                    <a:pt x="12347" y="12854"/>
                    <a:pt x="12189" y="12797"/>
                  </a:cubicBezTo>
                  <a:cubicBezTo>
                    <a:pt x="10852" y="12341"/>
                    <a:pt x="15046" y="12280"/>
                    <a:pt x="15320" y="10335"/>
                  </a:cubicBezTo>
                  <a:cubicBezTo>
                    <a:pt x="15563" y="8389"/>
                    <a:pt x="12979" y="6474"/>
                    <a:pt x="12979" y="6474"/>
                  </a:cubicBezTo>
                  <a:cubicBezTo>
                    <a:pt x="12979" y="6474"/>
                    <a:pt x="12577" y="10417"/>
                    <a:pt x="11470" y="10417"/>
                  </a:cubicBezTo>
                  <a:cubicBezTo>
                    <a:pt x="11399" y="10417"/>
                    <a:pt x="11324" y="10400"/>
                    <a:pt x="11247" y="10365"/>
                  </a:cubicBezTo>
                  <a:cubicBezTo>
                    <a:pt x="9910" y="9848"/>
                    <a:pt x="13283" y="6596"/>
                    <a:pt x="12280" y="4560"/>
                  </a:cubicBezTo>
                  <a:cubicBezTo>
                    <a:pt x="11247" y="2493"/>
                    <a:pt x="9697" y="3617"/>
                    <a:pt x="8663" y="2645"/>
                  </a:cubicBezTo>
                  <a:cubicBezTo>
                    <a:pt x="8581" y="2568"/>
                    <a:pt x="8516" y="2532"/>
                    <a:pt x="8465" y="2532"/>
                  </a:cubicBezTo>
                  <a:cubicBezTo>
                    <a:pt x="7888" y="2532"/>
                    <a:pt x="9083" y="6996"/>
                    <a:pt x="8329" y="7052"/>
                  </a:cubicBezTo>
                  <a:cubicBezTo>
                    <a:pt x="8321" y="7053"/>
                    <a:pt x="8313" y="7053"/>
                    <a:pt x="8306" y="7053"/>
                  </a:cubicBezTo>
                  <a:cubicBezTo>
                    <a:pt x="7528" y="7053"/>
                    <a:pt x="10125" y="2289"/>
                    <a:pt x="3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96;p69"/>
            <p:cNvSpPr/>
            <p:nvPr/>
          </p:nvSpPr>
          <p:spPr>
            <a:xfrm>
              <a:off x="5610027" y="1751766"/>
              <a:ext cx="615539" cy="1291125"/>
            </a:xfrm>
            <a:custGeom>
              <a:avLst/>
              <a:gdLst/>
              <a:ahLst/>
              <a:cxnLst/>
              <a:rect l="l" t="t" r="r" b="b"/>
              <a:pathLst>
                <a:path w="10579" h="22190" fill="none" extrusionOk="0">
                  <a:moveTo>
                    <a:pt x="10578" y="22189"/>
                  </a:moveTo>
                  <a:cubicBezTo>
                    <a:pt x="10578" y="22189"/>
                    <a:pt x="4317" y="15593"/>
                    <a:pt x="1" y="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97;p69"/>
            <p:cNvSpPr/>
            <p:nvPr/>
          </p:nvSpPr>
          <p:spPr>
            <a:xfrm>
              <a:off x="6993046" y="3405413"/>
              <a:ext cx="620834" cy="483925"/>
            </a:xfrm>
            <a:custGeom>
              <a:avLst/>
              <a:gdLst/>
              <a:ahLst/>
              <a:cxnLst/>
              <a:rect l="l" t="t" r="r" b="b"/>
              <a:pathLst>
                <a:path w="10670" h="8317" extrusionOk="0">
                  <a:moveTo>
                    <a:pt x="7266" y="0"/>
                  </a:moveTo>
                  <a:lnTo>
                    <a:pt x="7266" y="0"/>
                  </a:lnTo>
                  <a:cubicBezTo>
                    <a:pt x="7265" y="0"/>
                    <a:pt x="4834" y="304"/>
                    <a:pt x="5107" y="3009"/>
                  </a:cubicBezTo>
                  <a:cubicBezTo>
                    <a:pt x="4864" y="3678"/>
                    <a:pt x="3861" y="4529"/>
                    <a:pt x="3740" y="4651"/>
                  </a:cubicBezTo>
                  <a:cubicBezTo>
                    <a:pt x="3284" y="4742"/>
                    <a:pt x="2828" y="4894"/>
                    <a:pt x="2372" y="5137"/>
                  </a:cubicBezTo>
                  <a:cubicBezTo>
                    <a:pt x="2554" y="4864"/>
                    <a:pt x="2706" y="4560"/>
                    <a:pt x="2767" y="4225"/>
                  </a:cubicBezTo>
                  <a:cubicBezTo>
                    <a:pt x="3162" y="3921"/>
                    <a:pt x="3831" y="3192"/>
                    <a:pt x="3922" y="1976"/>
                  </a:cubicBezTo>
                  <a:lnTo>
                    <a:pt x="4044" y="304"/>
                  </a:lnTo>
                  <a:lnTo>
                    <a:pt x="4044" y="304"/>
                  </a:lnTo>
                  <a:cubicBezTo>
                    <a:pt x="4043" y="304"/>
                    <a:pt x="1156" y="2462"/>
                    <a:pt x="2402" y="4225"/>
                  </a:cubicBezTo>
                  <a:cubicBezTo>
                    <a:pt x="2250" y="4772"/>
                    <a:pt x="1764" y="5380"/>
                    <a:pt x="1642" y="5502"/>
                  </a:cubicBezTo>
                  <a:cubicBezTo>
                    <a:pt x="639" y="6079"/>
                    <a:pt x="31" y="6657"/>
                    <a:pt x="1" y="6687"/>
                  </a:cubicBezTo>
                  <a:lnTo>
                    <a:pt x="275" y="6961"/>
                  </a:lnTo>
                  <a:cubicBezTo>
                    <a:pt x="305" y="6961"/>
                    <a:pt x="761" y="6505"/>
                    <a:pt x="1551" y="5988"/>
                  </a:cubicBezTo>
                  <a:cubicBezTo>
                    <a:pt x="1673" y="5988"/>
                    <a:pt x="2007" y="6079"/>
                    <a:pt x="2311" y="6201"/>
                  </a:cubicBezTo>
                  <a:cubicBezTo>
                    <a:pt x="2413" y="6636"/>
                    <a:pt x="2838" y="8316"/>
                    <a:pt x="4597" y="8316"/>
                  </a:cubicBezTo>
                  <a:cubicBezTo>
                    <a:pt x="4930" y="8316"/>
                    <a:pt x="5310" y="8256"/>
                    <a:pt x="5746" y="8116"/>
                  </a:cubicBezTo>
                  <a:cubicBezTo>
                    <a:pt x="5746" y="8116"/>
                    <a:pt x="5019" y="5911"/>
                    <a:pt x="3207" y="5911"/>
                  </a:cubicBezTo>
                  <a:cubicBezTo>
                    <a:pt x="3057" y="5911"/>
                    <a:pt x="2901" y="5925"/>
                    <a:pt x="2737" y="5958"/>
                  </a:cubicBezTo>
                  <a:cubicBezTo>
                    <a:pt x="2524" y="5836"/>
                    <a:pt x="2281" y="5745"/>
                    <a:pt x="2068" y="5684"/>
                  </a:cubicBezTo>
                  <a:cubicBezTo>
                    <a:pt x="2767" y="5320"/>
                    <a:pt x="3618" y="5016"/>
                    <a:pt x="4591" y="4864"/>
                  </a:cubicBezTo>
                  <a:cubicBezTo>
                    <a:pt x="4743" y="4894"/>
                    <a:pt x="5138" y="5046"/>
                    <a:pt x="5442" y="5198"/>
                  </a:cubicBezTo>
                  <a:cubicBezTo>
                    <a:pt x="5540" y="5639"/>
                    <a:pt x="5914" y="6791"/>
                    <a:pt x="7521" y="6791"/>
                  </a:cubicBezTo>
                  <a:cubicBezTo>
                    <a:pt x="7908" y="6791"/>
                    <a:pt x="8365" y="6725"/>
                    <a:pt x="8907" y="6566"/>
                  </a:cubicBezTo>
                  <a:cubicBezTo>
                    <a:pt x="8907" y="6566"/>
                    <a:pt x="8489" y="4803"/>
                    <a:pt x="6641" y="4803"/>
                  </a:cubicBezTo>
                  <a:cubicBezTo>
                    <a:pt x="6374" y="4803"/>
                    <a:pt x="6076" y="4840"/>
                    <a:pt x="5746" y="4924"/>
                  </a:cubicBezTo>
                  <a:cubicBezTo>
                    <a:pt x="5624" y="4894"/>
                    <a:pt x="5503" y="4833"/>
                    <a:pt x="5411" y="4803"/>
                  </a:cubicBezTo>
                  <a:cubicBezTo>
                    <a:pt x="6171" y="4681"/>
                    <a:pt x="6688" y="4560"/>
                    <a:pt x="7114" y="4408"/>
                  </a:cubicBezTo>
                  <a:cubicBezTo>
                    <a:pt x="7337" y="4482"/>
                    <a:pt x="7678" y="4579"/>
                    <a:pt x="8075" y="4579"/>
                  </a:cubicBezTo>
                  <a:cubicBezTo>
                    <a:pt x="8487" y="4579"/>
                    <a:pt x="8959" y="4475"/>
                    <a:pt x="9424" y="4134"/>
                  </a:cubicBezTo>
                  <a:cubicBezTo>
                    <a:pt x="10670" y="3283"/>
                    <a:pt x="10427" y="2310"/>
                    <a:pt x="10579" y="1946"/>
                  </a:cubicBezTo>
                  <a:lnTo>
                    <a:pt x="10579" y="1946"/>
                  </a:lnTo>
                  <a:cubicBezTo>
                    <a:pt x="10578" y="1946"/>
                    <a:pt x="7083" y="2067"/>
                    <a:pt x="6840" y="4104"/>
                  </a:cubicBezTo>
                  <a:cubicBezTo>
                    <a:pt x="6414" y="4225"/>
                    <a:pt x="5776" y="4377"/>
                    <a:pt x="4895" y="4438"/>
                  </a:cubicBezTo>
                  <a:cubicBezTo>
                    <a:pt x="4743" y="4438"/>
                    <a:pt x="4591" y="4438"/>
                    <a:pt x="4500" y="4468"/>
                  </a:cubicBezTo>
                  <a:cubicBezTo>
                    <a:pt x="4803" y="4134"/>
                    <a:pt x="5199" y="3709"/>
                    <a:pt x="5411" y="3283"/>
                  </a:cubicBezTo>
                  <a:cubicBezTo>
                    <a:pt x="5655" y="3161"/>
                    <a:pt x="6110" y="2949"/>
                    <a:pt x="6506" y="2614"/>
                  </a:cubicBezTo>
                  <a:cubicBezTo>
                    <a:pt x="7083" y="2098"/>
                    <a:pt x="7417" y="1095"/>
                    <a:pt x="7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98;p69"/>
            <p:cNvSpPr/>
            <p:nvPr/>
          </p:nvSpPr>
          <p:spPr>
            <a:xfrm>
              <a:off x="6381164" y="1511225"/>
              <a:ext cx="504057" cy="576613"/>
            </a:xfrm>
            <a:custGeom>
              <a:avLst/>
              <a:gdLst/>
              <a:ahLst/>
              <a:cxnLst/>
              <a:rect l="l" t="t" r="r" b="b"/>
              <a:pathLst>
                <a:path w="8663" h="9910" extrusionOk="0">
                  <a:moveTo>
                    <a:pt x="7477" y="1"/>
                  </a:moveTo>
                  <a:cubicBezTo>
                    <a:pt x="7477" y="1"/>
                    <a:pt x="4620" y="2037"/>
                    <a:pt x="5593" y="3861"/>
                  </a:cubicBezTo>
                  <a:cubicBezTo>
                    <a:pt x="5289" y="4226"/>
                    <a:pt x="4833" y="4682"/>
                    <a:pt x="4134" y="5229"/>
                  </a:cubicBezTo>
                  <a:cubicBezTo>
                    <a:pt x="4012" y="5320"/>
                    <a:pt x="3951" y="5441"/>
                    <a:pt x="3830" y="5502"/>
                  </a:cubicBezTo>
                  <a:cubicBezTo>
                    <a:pt x="3951" y="5046"/>
                    <a:pt x="4012" y="4469"/>
                    <a:pt x="3951" y="3982"/>
                  </a:cubicBezTo>
                  <a:cubicBezTo>
                    <a:pt x="4134" y="3709"/>
                    <a:pt x="4407" y="3314"/>
                    <a:pt x="4529" y="2797"/>
                  </a:cubicBezTo>
                  <a:cubicBezTo>
                    <a:pt x="4711" y="2068"/>
                    <a:pt x="4438" y="1065"/>
                    <a:pt x="3708" y="213"/>
                  </a:cubicBezTo>
                  <a:cubicBezTo>
                    <a:pt x="3708" y="213"/>
                    <a:pt x="1824" y="1824"/>
                    <a:pt x="3556" y="3891"/>
                  </a:cubicBezTo>
                  <a:cubicBezTo>
                    <a:pt x="3769" y="4621"/>
                    <a:pt x="3404" y="5837"/>
                    <a:pt x="3344" y="6049"/>
                  </a:cubicBezTo>
                  <a:cubicBezTo>
                    <a:pt x="3009" y="6414"/>
                    <a:pt x="2736" y="6748"/>
                    <a:pt x="2492" y="7174"/>
                  </a:cubicBezTo>
                  <a:cubicBezTo>
                    <a:pt x="2492" y="6870"/>
                    <a:pt x="2432" y="6505"/>
                    <a:pt x="2310" y="6201"/>
                  </a:cubicBezTo>
                  <a:cubicBezTo>
                    <a:pt x="2462" y="5685"/>
                    <a:pt x="2614" y="4742"/>
                    <a:pt x="2006" y="3679"/>
                  </a:cubicBezTo>
                  <a:lnTo>
                    <a:pt x="1185" y="2250"/>
                  </a:lnTo>
                  <a:lnTo>
                    <a:pt x="1185" y="2250"/>
                  </a:lnTo>
                  <a:cubicBezTo>
                    <a:pt x="1185" y="2250"/>
                    <a:pt x="0" y="5654"/>
                    <a:pt x="2006" y="6414"/>
                  </a:cubicBezTo>
                  <a:cubicBezTo>
                    <a:pt x="2189" y="6992"/>
                    <a:pt x="2128" y="7752"/>
                    <a:pt x="2097" y="7934"/>
                  </a:cubicBezTo>
                  <a:cubicBezTo>
                    <a:pt x="1550" y="8967"/>
                    <a:pt x="1368" y="9758"/>
                    <a:pt x="1368" y="9849"/>
                  </a:cubicBezTo>
                  <a:lnTo>
                    <a:pt x="1733" y="9910"/>
                  </a:lnTo>
                  <a:cubicBezTo>
                    <a:pt x="1733" y="9910"/>
                    <a:pt x="1885" y="9271"/>
                    <a:pt x="2280" y="8420"/>
                  </a:cubicBezTo>
                  <a:cubicBezTo>
                    <a:pt x="2401" y="8359"/>
                    <a:pt x="2705" y="8238"/>
                    <a:pt x="3040" y="8177"/>
                  </a:cubicBezTo>
                  <a:cubicBezTo>
                    <a:pt x="3259" y="8396"/>
                    <a:pt x="3983" y="9044"/>
                    <a:pt x="4915" y="9044"/>
                  </a:cubicBezTo>
                  <a:cubicBezTo>
                    <a:pt x="5534" y="9044"/>
                    <a:pt x="6245" y="8758"/>
                    <a:pt x="6961" y="7873"/>
                  </a:cubicBezTo>
                  <a:cubicBezTo>
                    <a:pt x="6961" y="7873"/>
                    <a:pt x="5972" y="7056"/>
                    <a:pt x="4830" y="7056"/>
                  </a:cubicBezTo>
                  <a:cubicBezTo>
                    <a:pt x="4309" y="7056"/>
                    <a:pt x="3757" y="7226"/>
                    <a:pt x="3252" y="7721"/>
                  </a:cubicBezTo>
                  <a:cubicBezTo>
                    <a:pt x="3009" y="7721"/>
                    <a:pt x="2766" y="7782"/>
                    <a:pt x="2553" y="7873"/>
                  </a:cubicBezTo>
                  <a:cubicBezTo>
                    <a:pt x="2918" y="7174"/>
                    <a:pt x="3465" y="6414"/>
                    <a:pt x="4164" y="5776"/>
                  </a:cubicBezTo>
                  <a:cubicBezTo>
                    <a:pt x="4286" y="5715"/>
                    <a:pt x="4711" y="5624"/>
                    <a:pt x="5046" y="5593"/>
                  </a:cubicBezTo>
                  <a:cubicBezTo>
                    <a:pt x="5255" y="5786"/>
                    <a:pt x="5735" y="6174"/>
                    <a:pt x="6415" y="6174"/>
                  </a:cubicBezTo>
                  <a:cubicBezTo>
                    <a:pt x="7022" y="6174"/>
                    <a:pt x="7789" y="5865"/>
                    <a:pt x="8663" y="4834"/>
                  </a:cubicBezTo>
                  <a:cubicBezTo>
                    <a:pt x="8663" y="4834"/>
                    <a:pt x="7982" y="4188"/>
                    <a:pt x="7043" y="4188"/>
                  </a:cubicBezTo>
                  <a:cubicBezTo>
                    <a:pt x="6472" y="4188"/>
                    <a:pt x="5804" y="4427"/>
                    <a:pt x="5137" y="5198"/>
                  </a:cubicBezTo>
                  <a:cubicBezTo>
                    <a:pt x="5015" y="5198"/>
                    <a:pt x="4894" y="5198"/>
                    <a:pt x="4742" y="5229"/>
                  </a:cubicBezTo>
                  <a:cubicBezTo>
                    <a:pt x="5319" y="4742"/>
                    <a:pt x="5684" y="4317"/>
                    <a:pt x="5958" y="3982"/>
                  </a:cubicBezTo>
                  <a:cubicBezTo>
                    <a:pt x="6444" y="3861"/>
                    <a:pt x="7325" y="3496"/>
                    <a:pt x="7751" y="2463"/>
                  </a:cubicBezTo>
                  <a:cubicBezTo>
                    <a:pt x="8328" y="1034"/>
                    <a:pt x="7569" y="365"/>
                    <a:pt x="7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99;p69"/>
            <p:cNvSpPr/>
            <p:nvPr/>
          </p:nvSpPr>
          <p:spPr>
            <a:xfrm>
              <a:off x="6437720" y="2208061"/>
              <a:ext cx="955107" cy="1133967"/>
            </a:xfrm>
            <a:custGeom>
              <a:avLst/>
              <a:gdLst/>
              <a:ahLst/>
              <a:cxnLst/>
              <a:rect l="l" t="t" r="r" b="b"/>
              <a:pathLst>
                <a:path w="16415" h="19489" extrusionOk="0">
                  <a:moveTo>
                    <a:pt x="6340" y="7966"/>
                  </a:moveTo>
                  <a:cubicBezTo>
                    <a:pt x="6438" y="7966"/>
                    <a:pt x="6621" y="8099"/>
                    <a:pt x="6931" y="8420"/>
                  </a:cubicBezTo>
                  <a:cubicBezTo>
                    <a:pt x="7812" y="9332"/>
                    <a:pt x="7873" y="9788"/>
                    <a:pt x="7812" y="10213"/>
                  </a:cubicBezTo>
                  <a:cubicBezTo>
                    <a:pt x="7812" y="10213"/>
                    <a:pt x="6627" y="9788"/>
                    <a:pt x="6384" y="8967"/>
                  </a:cubicBezTo>
                  <a:cubicBezTo>
                    <a:pt x="6266" y="8416"/>
                    <a:pt x="6160" y="7966"/>
                    <a:pt x="6340" y="7966"/>
                  </a:cubicBezTo>
                  <a:close/>
                  <a:moveTo>
                    <a:pt x="11780" y="12370"/>
                  </a:moveTo>
                  <a:cubicBezTo>
                    <a:pt x="12484" y="12370"/>
                    <a:pt x="12982" y="12688"/>
                    <a:pt x="12888" y="13131"/>
                  </a:cubicBezTo>
                  <a:cubicBezTo>
                    <a:pt x="12796" y="13570"/>
                    <a:pt x="11545" y="13623"/>
                    <a:pt x="10950" y="13623"/>
                  </a:cubicBezTo>
                  <a:cubicBezTo>
                    <a:pt x="10762" y="13623"/>
                    <a:pt x="10639" y="13618"/>
                    <a:pt x="10639" y="13618"/>
                  </a:cubicBezTo>
                  <a:cubicBezTo>
                    <a:pt x="9879" y="13314"/>
                    <a:pt x="10031" y="12706"/>
                    <a:pt x="11095" y="12463"/>
                  </a:cubicBezTo>
                  <a:cubicBezTo>
                    <a:pt x="11335" y="12399"/>
                    <a:pt x="11567" y="12370"/>
                    <a:pt x="11780" y="12370"/>
                  </a:cubicBezTo>
                  <a:close/>
                  <a:moveTo>
                    <a:pt x="3948" y="13940"/>
                  </a:moveTo>
                  <a:cubicBezTo>
                    <a:pt x="4055" y="13940"/>
                    <a:pt x="4179" y="13963"/>
                    <a:pt x="4317" y="14013"/>
                  </a:cubicBezTo>
                  <a:cubicBezTo>
                    <a:pt x="4955" y="14286"/>
                    <a:pt x="5715" y="14347"/>
                    <a:pt x="5290" y="14834"/>
                  </a:cubicBezTo>
                  <a:cubicBezTo>
                    <a:pt x="5290" y="14834"/>
                    <a:pt x="4862" y="15012"/>
                    <a:pt x="4430" y="15012"/>
                  </a:cubicBezTo>
                  <a:cubicBezTo>
                    <a:pt x="4171" y="15012"/>
                    <a:pt x="3910" y="14948"/>
                    <a:pt x="3739" y="14742"/>
                  </a:cubicBezTo>
                  <a:cubicBezTo>
                    <a:pt x="3377" y="14284"/>
                    <a:pt x="3533" y="13940"/>
                    <a:pt x="3948" y="13940"/>
                  </a:cubicBezTo>
                  <a:close/>
                  <a:moveTo>
                    <a:pt x="12433" y="1"/>
                  </a:moveTo>
                  <a:lnTo>
                    <a:pt x="12433" y="1"/>
                  </a:lnTo>
                  <a:cubicBezTo>
                    <a:pt x="6290" y="2289"/>
                    <a:pt x="8887" y="7054"/>
                    <a:pt x="8138" y="7054"/>
                  </a:cubicBezTo>
                  <a:cubicBezTo>
                    <a:pt x="8131" y="7054"/>
                    <a:pt x="8124" y="7053"/>
                    <a:pt x="8116" y="7052"/>
                  </a:cubicBezTo>
                  <a:cubicBezTo>
                    <a:pt x="7335" y="6996"/>
                    <a:pt x="8527" y="2533"/>
                    <a:pt x="7950" y="2533"/>
                  </a:cubicBezTo>
                  <a:cubicBezTo>
                    <a:pt x="7899" y="2533"/>
                    <a:pt x="7834" y="2568"/>
                    <a:pt x="7752" y="2645"/>
                  </a:cubicBezTo>
                  <a:cubicBezTo>
                    <a:pt x="6749" y="3587"/>
                    <a:pt x="5168" y="2493"/>
                    <a:pt x="4165" y="4560"/>
                  </a:cubicBezTo>
                  <a:cubicBezTo>
                    <a:pt x="3131" y="6596"/>
                    <a:pt x="6505" y="9818"/>
                    <a:pt x="5168" y="10365"/>
                  </a:cubicBezTo>
                  <a:cubicBezTo>
                    <a:pt x="5090" y="10400"/>
                    <a:pt x="5016" y="10417"/>
                    <a:pt x="4944" y="10417"/>
                  </a:cubicBezTo>
                  <a:cubicBezTo>
                    <a:pt x="3838" y="10417"/>
                    <a:pt x="3435" y="6475"/>
                    <a:pt x="3435" y="6475"/>
                  </a:cubicBezTo>
                  <a:cubicBezTo>
                    <a:pt x="3435" y="6475"/>
                    <a:pt x="852" y="8390"/>
                    <a:pt x="1125" y="10335"/>
                  </a:cubicBezTo>
                  <a:cubicBezTo>
                    <a:pt x="1368" y="12250"/>
                    <a:pt x="5563" y="12341"/>
                    <a:pt x="4226" y="12797"/>
                  </a:cubicBezTo>
                  <a:cubicBezTo>
                    <a:pt x="4068" y="12854"/>
                    <a:pt x="3900" y="12880"/>
                    <a:pt x="3726" y="12880"/>
                  </a:cubicBezTo>
                  <a:cubicBezTo>
                    <a:pt x="2417" y="12880"/>
                    <a:pt x="761" y="11460"/>
                    <a:pt x="761" y="11460"/>
                  </a:cubicBezTo>
                  <a:cubicBezTo>
                    <a:pt x="761" y="11460"/>
                    <a:pt x="1" y="12037"/>
                    <a:pt x="609" y="14742"/>
                  </a:cubicBezTo>
                  <a:cubicBezTo>
                    <a:pt x="919" y="16141"/>
                    <a:pt x="2351" y="16483"/>
                    <a:pt x="3676" y="16483"/>
                  </a:cubicBezTo>
                  <a:cubicBezTo>
                    <a:pt x="4942" y="16483"/>
                    <a:pt x="6110" y="16171"/>
                    <a:pt x="6110" y="16171"/>
                  </a:cubicBezTo>
                  <a:cubicBezTo>
                    <a:pt x="7777" y="18661"/>
                    <a:pt x="9159" y="19489"/>
                    <a:pt x="10246" y="19489"/>
                  </a:cubicBezTo>
                  <a:cubicBezTo>
                    <a:pt x="12211" y="19489"/>
                    <a:pt x="13212" y="16782"/>
                    <a:pt x="13192" y="16293"/>
                  </a:cubicBezTo>
                  <a:cubicBezTo>
                    <a:pt x="13192" y="15533"/>
                    <a:pt x="9363" y="15441"/>
                    <a:pt x="9636" y="15046"/>
                  </a:cubicBezTo>
                  <a:cubicBezTo>
                    <a:pt x="9678" y="14974"/>
                    <a:pt x="9776" y="14945"/>
                    <a:pt x="9916" y="14945"/>
                  </a:cubicBezTo>
                  <a:cubicBezTo>
                    <a:pt x="10503" y="14945"/>
                    <a:pt x="11831" y="15457"/>
                    <a:pt x="12865" y="15457"/>
                  </a:cubicBezTo>
                  <a:cubicBezTo>
                    <a:pt x="13034" y="15457"/>
                    <a:pt x="13195" y="15443"/>
                    <a:pt x="13344" y="15411"/>
                  </a:cubicBezTo>
                  <a:cubicBezTo>
                    <a:pt x="14682" y="15138"/>
                    <a:pt x="16019" y="11490"/>
                    <a:pt x="15654" y="10517"/>
                  </a:cubicBezTo>
                  <a:cubicBezTo>
                    <a:pt x="15605" y="10355"/>
                    <a:pt x="15480" y="10290"/>
                    <a:pt x="15304" y="10290"/>
                  </a:cubicBezTo>
                  <a:cubicBezTo>
                    <a:pt x="14582" y="10290"/>
                    <a:pt x="13010" y="11391"/>
                    <a:pt x="12389" y="11391"/>
                  </a:cubicBezTo>
                  <a:cubicBezTo>
                    <a:pt x="12226" y="11391"/>
                    <a:pt x="12129" y="11316"/>
                    <a:pt x="12129" y="11125"/>
                  </a:cubicBezTo>
                  <a:cubicBezTo>
                    <a:pt x="12129" y="10031"/>
                    <a:pt x="16414" y="10882"/>
                    <a:pt x="15563" y="7174"/>
                  </a:cubicBezTo>
                  <a:cubicBezTo>
                    <a:pt x="15118" y="5272"/>
                    <a:pt x="14952" y="4446"/>
                    <a:pt x="14690" y="4446"/>
                  </a:cubicBezTo>
                  <a:cubicBezTo>
                    <a:pt x="14432" y="4446"/>
                    <a:pt x="14082" y="5241"/>
                    <a:pt x="13284" y="6596"/>
                  </a:cubicBezTo>
                  <a:cubicBezTo>
                    <a:pt x="12491" y="7918"/>
                    <a:pt x="11577" y="8346"/>
                    <a:pt x="11002" y="8346"/>
                  </a:cubicBezTo>
                  <a:cubicBezTo>
                    <a:pt x="10387" y="8346"/>
                    <a:pt x="10160" y="7856"/>
                    <a:pt x="10882" y="7447"/>
                  </a:cubicBezTo>
                  <a:cubicBezTo>
                    <a:pt x="16080" y="4469"/>
                    <a:pt x="12433" y="1"/>
                    <a:pt x="124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00;p69"/>
            <p:cNvSpPr/>
            <p:nvPr/>
          </p:nvSpPr>
          <p:spPr>
            <a:xfrm>
              <a:off x="6522614" y="2269971"/>
              <a:ext cx="617285" cy="1291125"/>
            </a:xfrm>
            <a:custGeom>
              <a:avLst/>
              <a:gdLst/>
              <a:ahLst/>
              <a:cxnLst/>
              <a:rect l="l" t="t" r="r" b="b"/>
              <a:pathLst>
                <a:path w="10609" h="22190" fill="none" extrusionOk="0">
                  <a:moveTo>
                    <a:pt x="1" y="22189"/>
                  </a:moveTo>
                  <a:cubicBezTo>
                    <a:pt x="1" y="22189"/>
                    <a:pt x="6262" y="15563"/>
                    <a:pt x="10609" y="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01;p69"/>
            <p:cNvSpPr/>
            <p:nvPr/>
          </p:nvSpPr>
          <p:spPr>
            <a:xfrm>
              <a:off x="4833595" y="2689026"/>
              <a:ext cx="997524" cy="1146419"/>
            </a:xfrm>
            <a:custGeom>
              <a:avLst/>
              <a:gdLst/>
              <a:ahLst/>
              <a:cxnLst/>
              <a:rect l="l" t="t" r="r" b="b"/>
              <a:pathLst>
                <a:path w="17144" h="19703" extrusionOk="0">
                  <a:moveTo>
                    <a:pt x="3278" y="0"/>
                  </a:moveTo>
                  <a:cubicBezTo>
                    <a:pt x="3249" y="0"/>
                    <a:pt x="3221" y="1"/>
                    <a:pt x="3192" y="2"/>
                  </a:cubicBezTo>
                  <a:cubicBezTo>
                    <a:pt x="821" y="63"/>
                    <a:pt x="1" y="7267"/>
                    <a:pt x="8390" y="15717"/>
                  </a:cubicBezTo>
                  <a:cubicBezTo>
                    <a:pt x="11361" y="18731"/>
                    <a:pt x="13326" y="19702"/>
                    <a:pt x="14624" y="19702"/>
                  </a:cubicBezTo>
                  <a:cubicBezTo>
                    <a:pt x="16980" y="19702"/>
                    <a:pt x="17144" y="16507"/>
                    <a:pt x="17144" y="16507"/>
                  </a:cubicBezTo>
                  <a:cubicBezTo>
                    <a:pt x="17144" y="16507"/>
                    <a:pt x="8238" y="13103"/>
                    <a:pt x="7174" y="6568"/>
                  </a:cubicBezTo>
                  <a:cubicBezTo>
                    <a:pt x="6369" y="1586"/>
                    <a:pt x="4773" y="0"/>
                    <a:pt x="3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02;p69"/>
            <p:cNvSpPr/>
            <p:nvPr/>
          </p:nvSpPr>
          <p:spPr>
            <a:xfrm>
              <a:off x="5028168" y="2820003"/>
              <a:ext cx="581908" cy="919730"/>
            </a:xfrm>
            <a:custGeom>
              <a:avLst/>
              <a:gdLst/>
              <a:ahLst/>
              <a:cxnLst/>
              <a:rect l="l" t="t" r="r" b="b"/>
              <a:pathLst>
                <a:path w="10001" h="15807" fill="none" extrusionOk="0">
                  <a:moveTo>
                    <a:pt x="365" y="0"/>
                  </a:moveTo>
                  <a:cubicBezTo>
                    <a:pt x="365" y="0"/>
                    <a:pt x="0" y="8633"/>
                    <a:pt x="10001" y="15806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03;p69"/>
            <p:cNvSpPr/>
            <p:nvPr/>
          </p:nvSpPr>
          <p:spPr>
            <a:xfrm>
              <a:off x="4982202" y="3401863"/>
              <a:ext cx="620776" cy="483925"/>
            </a:xfrm>
            <a:custGeom>
              <a:avLst/>
              <a:gdLst/>
              <a:ahLst/>
              <a:cxnLst/>
              <a:rect l="l" t="t" r="r" b="b"/>
              <a:pathLst>
                <a:path w="10669" h="8317" extrusionOk="0">
                  <a:moveTo>
                    <a:pt x="3404" y="1"/>
                  </a:moveTo>
                  <a:lnTo>
                    <a:pt x="3404" y="1"/>
                  </a:lnTo>
                  <a:cubicBezTo>
                    <a:pt x="3252" y="1095"/>
                    <a:pt x="3587" y="2067"/>
                    <a:pt x="4164" y="2615"/>
                  </a:cubicBezTo>
                  <a:cubicBezTo>
                    <a:pt x="4559" y="2949"/>
                    <a:pt x="5015" y="3131"/>
                    <a:pt x="5258" y="3253"/>
                  </a:cubicBezTo>
                  <a:cubicBezTo>
                    <a:pt x="5471" y="3709"/>
                    <a:pt x="5866" y="4134"/>
                    <a:pt x="6170" y="4469"/>
                  </a:cubicBezTo>
                  <a:cubicBezTo>
                    <a:pt x="6079" y="4438"/>
                    <a:pt x="5927" y="4438"/>
                    <a:pt x="5775" y="4438"/>
                  </a:cubicBezTo>
                  <a:cubicBezTo>
                    <a:pt x="4894" y="4347"/>
                    <a:pt x="4255" y="4195"/>
                    <a:pt x="3830" y="4104"/>
                  </a:cubicBezTo>
                  <a:cubicBezTo>
                    <a:pt x="3587" y="2037"/>
                    <a:pt x="91" y="1915"/>
                    <a:pt x="91" y="1915"/>
                  </a:cubicBezTo>
                  <a:lnTo>
                    <a:pt x="91" y="1915"/>
                  </a:lnTo>
                  <a:cubicBezTo>
                    <a:pt x="243" y="2311"/>
                    <a:pt x="0" y="3253"/>
                    <a:pt x="1246" y="4134"/>
                  </a:cubicBezTo>
                  <a:cubicBezTo>
                    <a:pt x="1720" y="4466"/>
                    <a:pt x="2202" y="4568"/>
                    <a:pt x="2620" y="4568"/>
                  </a:cubicBezTo>
                  <a:cubicBezTo>
                    <a:pt x="3006" y="4568"/>
                    <a:pt x="3337" y="4481"/>
                    <a:pt x="3556" y="4408"/>
                  </a:cubicBezTo>
                  <a:cubicBezTo>
                    <a:pt x="3982" y="4529"/>
                    <a:pt x="4499" y="4651"/>
                    <a:pt x="5258" y="4773"/>
                  </a:cubicBezTo>
                  <a:cubicBezTo>
                    <a:pt x="5167" y="4803"/>
                    <a:pt x="5046" y="4894"/>
                    <a:pt x="4924" y="4925"/>
                  </a:cubicBezTo>
                  <a:cubicBezTo>
                    <a:pt x="4584" y="4834"/>
                    <a:pt x="4280" y="4794"/>
                    <a:pt x="4006" y="4794"/>
                  </a:cubicBezTo>
                  <a:cubicBezTo>
                    <a:pt x="2177" y="4794"/>
                    <a:pt x="1763" y="6566"/>
                    <a:pt x="1763" y="6566"/>
                  </a:cubicBezTo>
                  <a:cubicBezTo>
                    <a:pt x="2290" y="6715"/>
                    <a:pt x="2737" y="6777"/>
                    <a:pt x="3117" y="6777"/>
                  </a:cubicBezTo>
                  <a:cubicBezTo>
                    <a:pt x="4751" y="6777"/>
                    <a:pt x="5129" y="5618"/>
                    <a:pt x="5228" y="5198"/>
                  </a:cubicBezTo>
                  <a:cubicBezTo>
                    <a:pt x="5532" y="5046"/>
                    <a:pt x="5927" y="4894"/>
                    <a:pt x="6049" y="4864"/>
                  </a:cubicBezTo>
                  <a:cubicBezTo>
                    <a:pt x="7052" y="4985"/>
                    <a:pt x="7903" y="5289"/>
                    <a:pt x="8602" y="5685"/>
                  </a:cubicBezTo>
                  <a:cubicBezTo>
                    <a:pt x="8389" y="5715"/>
                    <a:pt x="8146" y="5836"/>
                    <a:pt x="7933" y="5958"/>
                  </a:cubicBezTo>
                  <a:cubicBezTo>
                    <a:pt x="7767" y="5926"/>
                    <a:pt x="7608" y="5911"/>
                    <a:pt x="7457" y="5911"/>
                  </a:cubicBezTo>
                  <a:cubicBezTo>
                    <a:pt x="5625" y="5911"/>
                    <a:pt x="4924" y="8116"/>
                    <a:pt x="4924" y="8116"/>
                  </a:cubicBezTo>
                  <a:cubicBezTo>
                    <a:pt x="5359" y="8256"/>
                    <a:pt x="5739" y="8317"/>
                    <a:pt x="6072" y="8317"/>
                  </a:cubicBezTo>
                  <a:cubicBezTo>
                    <a:pt x="7831" y="8317"/>
                    <a:pt x="8252" y="6631"/>
                    <a:pt x="8328" y="6171"/>
                  </a:cubicBezTo>
                  <a:cubicBezTo>
                    <a:pt x="8632" y="6049"/>
                    <a:pt x="8997" y="5988"/>
                    <a:pt x="9088" y="5988"/>
                  </a:cubicBezTo>
                  <a:cubicBezTo>
                    <a:pt x="9909" y="6475"/>
                    <a:pt x="10365" y="6931"/>
                    <a:pt x="10395" y="6931"/>
                  </a:cubicBezTo>
                  <a:lnTo>
                    <a:pt x="10669" y="6657"/>
                  </a:lnTo>
                  <a:cubicBezTo>
                    <a:pt x="10608" y="6627"/>
                    <a:pt x="10000" y="6049"/>
                    <a:pt x="9028" y="5502"/>
                  </a:cubicBezTo>
                  <a:cubicBezTo>
                    <a:pt x="8906" y="5381"/>
                    <a:pt x="8420" y="4773"/>
                    <a:pt x="8268" y="4195"/>
                  </a:cubicBezTo>
                  <a:cubicBezTo>
                    <a:pt x="9514" y="2463"/>
                    <a:pt x="6626" y="274"/>
                    <a:pt x="6626" y="274"/>
                  </a:cubicBezTo>
                  <a:lnTo>
                    <a:pt x="6626" y="274"/>
                  </a:lnTo>
                  <a:lnTo>
                    <a:pt x="6748" y="1946"/>
                  </a:lnTo>
                  <a:cubicBezTo>
                    <a:pt x="6809" y="3162"/>
                    <a:pt x="7508" y="3891"/>
                    <a:pt x="7873" y="4195"/>
                  </a:cubicBezTo>
                  <a:cubicBezTo>
                    <a:pt x="7964" y="4529"/>
                    <a:pt x="8116" y="4833"/>
                    <a:pt x="8298" y="5107"/>
                  </a:cubicBezTo>
                  <a:cubicBezTo>
                    <a:pt x="7812" y="4894"/>
                    <a:pt x="7386" y="4742"/>
                    <a:pt x="6930" y="4621"/>
                  </a:cubicBezTo>
                  <a:cubicBezTo>
                    <a:pt x="6778" y="4499"/>
                    <a:pt x="5806" y="3678"/>
                    <a:pt x="5562" y="2979"/>
                  </a:cubicBezTo>
                  <a:cubicBezTo>
                    <a:pt x="5836" y="305"/>
                    <a:pt x="3405" y="1"/>
                    <a:pt x="3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04;p69"/>
            <p:cNvSpPr/>
            <p:nvPr/>
          </p:nvSpPr>
          <p:spPr>
            <a:xfrm>
              <a:off x="5376585" y="3840469"/>
              <a:ext cx="1910097" cy="235300"/>
            </a:xfrm>
            <a:custGeom>
              <a:avLst/>
              <a:gdLst/>
              <a:ahLst/>
              <a:cxnLst/>
              <a:rect l="l" t="t" r="r" b="b"/>
              <a:pathLst>
                <a:path w="32828" h="4044" extrusionOk="0">
                  <a:moveTo>
                    <a:pt x="16414" y="1"/>
                  </a:moveTo>
                  <a:cubicBezTo>
                    <a:pt x="7356" y="1"/>
                    <a:pt x="0" y="912"/>
                    <a:pt x="0" y="2037"/>
                  </a:cubicBezTo>
                  <a:cubicBezTo>
                    <a:pt x="0" y="3131"/>
                    <a:pt x="7356" y="4043"/>
                    <a:pt x="16414" y="4043"/>
                  </a:cubicBezTo>
                  <a:cubicBezTo>
                    <a:pt x="25472" y="4043"/>
                    <a:pt x="32828" y="3131"/>
                    <a:pt x="32828" y="2037"/>
                  </a:cubicBezTo>
                  <a:cubicBezTo>
                    <a:pt x="32828" y="912"/>
                    <a:pt x="25472" y="1"/>
                    <a:pt x="16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5;p69"/>
            <p:cNvSpPr/>
            <p:nvPr/>
          </p:nvSpPr>
          <p:spPr>
            <a:xfrm>
              <a:off x="5403118" y="1716389"/>
              <a:ext cx="1848188" cy="1861920"/>
            </a:xfrm>
            <a:custGeom>
              <a:avLst/>
              <a:gdLst/>
              <a:ahLst/>
              <a:cxnLst/>
              <a:rect l="l" t="t" r="r" b="b"/>
              <a:pathLst>
                <a:path w="31764" h="32000" extrusionOk="0">
                  <a:moveTo>
                    <a:pt x="15715" y="1"/>
                  </a:moveTo>
                  <a:cubicBezTo>
                    <a:pt x="14438" y="92"/>
                    <a:pt x="10335" y="730"/>
                    <a:pt x="8481" y="5593"/>
                  </a:cubicBezTo>
                  <a:cubicBezTo>
                    <a:pt x="7265" y="8754"/>
                    <a:pt x="8876" y="12311"/>
                    <a:pt x="7660" y="15533"/>
                  </a:cubicBezTo>
                  <a:cubicBezTo>
                    <a:pt x="6444" y="18785"/>
                    <a:pt x="0" y="25411"/>
                    <a:pt x="7052" y="30092"/>
                  </a:cubicBezTo>
                  <a:cubicBezTo>
                    <a:pt x="8310" y="30946"/>
                    <a:pt x="13605" y="31999"/>
                    <a:pt x="17902" y="31999"/>
                  </a:cubicBezTo>
                  <a:cubicBezTo>
                    <a:pt x="19417" y="31999"/>
                    <a:pt x="20809" y="31868"/>
                    <a:pt x="21855" y="31551"/>
                  </a:cubicBezTo>
                  <a:cubicBezTo>
                    <a:pt x="21976" y="31490"/>
                    <a:pt x="22037" y="31460"/>
                    <a:pt x="22159" y="31430"/>
                  </a:cubicBezTo>
                  <a:cubicBezTo>
                    <a:pt x="22615" y="31278"/>
                    <a:pt x="23466" y="30852"/>
                    <a:pt x="23466" y="30852"/>
                  </a:cubicBezTo>
                  <a:cubicBezTo>
                    <a:pt x="23861" y="30639"/>
                    <a:pt x="24286" y="30396"/>
                    <a:pt x="24742" y="30092"/>
                  </a:cubicBezTo>
                  <a:cubicBezTo>
                    <a:pt x="31764" y="25472"/>
                    <a:pt x="25350" y="18785"/>
                    <a:pt x="24134" y="15533"/>
                  </a:cubicBezTo>
                  <a:cubicBezTo>
                    <a:pt x="22919" y="12311"/>
                    <a:pt x="24530" y="8754"/>
                    <a:pt x="23314" y="5593"/>
                  </a:cubicBezTo>
                  <a:cubicBezTo>
                    <a:pt x="21429" y="730"/>
                    <a:pt x="17295" y="122"/>
                    <a:pt x="16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06;p69"/>
            <p:cNvSpPr/>
            <p:nvPr/>
          </p:nvSpPr>
          <p:spPr>
            <a:xfrm>
              <a:off x="5969034" y="1815247"/>
              <a:ext cx="679194" cy="845894"/>
            </a:xfrm>
            <a:custGeom>
              <a:avLst/>
              <a:gdLst/>
              <a:ahLst/>
              <a:cxnLst/>
              <a:rect l="l" t="t" r="r" b="b"/>
              <a:pathLst>
                <a:path w="11673" h="14538" extrusionOk="0">
                  <a:moveTo>
                    <a:pt x="6090" y="0"/>
                  </a:moveTo>
                  <a:cubicBezTo>
                    <a:pt x="5312" y="0"/>
                    <a:pt x="4532" y="284"/>
                    <a:pt x="3891" y="855"/>
                  </a:cubicBezTo>
                  <a:lnTo>
                    <a:pt x="3861" y="885"/>
                  </a:lnTo>
                  <a:cubicBezTo>
                    <a:pt x="2828" y="1888"/>
                    <a:pt x="1642" y="3530"/>
                    <a:pt x="1217" y="4168"/>
                  </a:cubicBezTo>
                  <a:cubicBezTo>
                    <a:pt x="1217" y="4168"/>
                    <a:pt x="1" y="10460"/>
                    <a:pt x="3010" y="13439"/>
                  </a:cubicBezTo>
                  <a:cubicBezTo>
                    <a:pt x="3731" y="14160"/>
                    <a:pt x="4874" y="14537"/>
                    <a:pt x="5953" y="14537"/>
                  </a:cubicBezTo>
                  <a:cubicBezTo>
                    <a:pt x="6511" y="14537"/>
                    <a:pt x="7052" y="14436"/>
                    <a:pt x="7509" y="14229"/>
                  </a:cubicBezTo>
                  <a:cubicBezTo>
                    <a:pt x="9423" y="13347"/>
                    <a:pt x="11673" y="11068"/>
                    <a:pt x="11156" y="4168"/>
                  </a:cubicBezTo>
                  <a:lnTo>
                    <a:pt x="8603" y="1189"/>
                  </a:lnTo>
                  <a:cubicBezTo>
                    <a:pt x="7927" y="398"/>
                    <a:pt x="7010" y="0"/>
                    <a:pt x="6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07;p69"/>
            <p:cNvSpPr/>
            <p:nvPr/>
          </p:nvSpPr>
          <p:spPr>
            <a:xfrm>
              <a:off x="6099952" y="2181179"/>
              <a:ext cx="125621" cy="56439"/>
            </a:xfrm>
            <a:custGeom>
              <a:avLst/>
              <a:gdLst/>
              <a:ahLst/>
              <a:cxnLst/>
              <a:rect l="l" t="t" r="r" b="b"/>
              <a:pathLst>
                <a:path w="2159" h="970" extrusionOk="0">
                  <a:moveTo>
                    <a:pt x="1665" y="1"/>
                  </a:moveTo>
                  <a:cubicBezTo>
                    <a:pt x="799" y="1"/>
                    <a:pt x="239" y="373"/>
                    <a:pt x="182" y="402"/>
                  </a:cubicBezTo>
                  <a:cubicBezTo>
                    <a:pt x="31" y="523"/>
                    <a:pt x="0" y="706"/>
                    <a:pt x="122" y="827"/>
                  </a:cubicBezTo>
                  <a:cubicBezTo>
                    <a:pt x="198" y="922"/>
                    <a:pt x="297" y="970"/>
                    <a:pt x="391" y="970"/>
                  </a:cubicBezTo>
                  <a:cubicBezTo>
                    <a:pt x="447" y="970"/>
                    <a:pt x="502" y="953"/>
                    <a:pt x="547" y="918"/>
                  </a:cubicBezTo>
                  <a:cubicBezTo>
                    <a:pt x="547" y="918"/>
                    <a:pt x="988" y="608"/>
                    <a:pt x="1653" y="608"/>
                  </a:cubicBezTo>
                  <a:cubicBezTo>
                    <a:pt x="1708" y="608"/>
                    <a:pt x="1765" y="610"/>
                    <a:pt x="1824" y="614"/>
                  </a:cubicBezTo>
                  <a:cubicBezTo>
                    <a:pt x="2006" y="614"/>
                    <a:pt x="2128" y="493"/>
                    <a:pt x="2158" y="311"/>
                  </a:cubicBezTo>
                  <a:cubicBezTo>
                    <a:pt x="2158" y="159"/>
                    <a:pt x="2097" y="37"/>
                    <a:pt x="1945" y="7"/>
                  </a:cubicBezTo>
                  <a:lnTo>
                    <a:pt x="1854" y="7"/>
                  </a:lnTo>
                  <a:cubicBezTo>
                    <a:pt x="1790" y="3"/>
                    <a:pt x="1726" y="1"/>
                    <a:pt x="1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08;p69"/>
            <p:cNvSpPr/>
            <p:nvPr/>
          </p:nvSpPr>
          <p:spPr>
            <a:xfrm>
              <a:off x="6257344" y="2328331"/>
              <a:ext cx="44279" cy="100835"/>
            </a:xfrm>
            <a:custGeom>
              <a:avLst/>
              <a:gdLst/>
              <a:ahLst/>
              <a:cxnLst/>
              <a:rect l="l" t="t" r="r" b="b"/>
              <a:pathLst>
                <a:path w="761" h="1733" fill="none" extrusionOk="0">
                  <a:moveTo>
                    <a:pt x="760" y="0"/>
                  </a:moveTo>
                  <a:cubicBezTo>
                    <a:pt x="760" y="0"/>
                    <a:pt x="0" y="1125"/>
                    <a:pt x="183" y="1429"/>
                  </a:cubicBezTo>
                  <a:cubicBezTo>
                    <a:pt x="304" y="1611"/>
                    <a:pt x="578" y="1733"/>
                    <a:pt x="578" y="1733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09;p69"/>
            <p:cNvSpPr/>
            <p:nvPr/>
          </p:nvSpPr>
          <p:spPr>
            <a:xfrm>
              <a:off x="6375811" y="2169076"/>
              <a:ext cx="129171" cy="55799"/>
            </a:xfrm>
            <a:custGeom>
              <a:avLst/>
              <a:gdLst/>
              <a:ahLst/>
              <a:cxnLst/>
              <a:rect l="l" t="t" r="r" b="b"/>
              <a:pathLst>
                <a:path w="2220" h="959" extrusionOk="0">
                  <a:moveTo>
                    <a:pt x="438" y="0"/>
                  </a:moveTo>
                  <a:cubicBezTo>
                    <a:pt x="404" y="0"/>
                    <a:pt x="370" y="1"/>
                    <a:pt x="335" y="2"/>
                  </a:cubicBezTo>
                  <a:lnTo>
                    <a:pt x="274" y="2"/>
                  </a:lnTo>
                  <a:cubicBezTo>
                    <a:pt x="122" y="63"/>
                    <a:pt x="1" y="215"/>
                    <a:pt x="31" y="275"/>
                  </a:cubicBezTo>
                  <a:cubicBezTo>
                    <a:pt x="92" y="458"/>
                    <a:pt x="183" y="579"/>
                    <a:pt x="396" y="579"/>
                  </a:cubicBezTo>
                  <a:cubicBezTo>
                    <a:pt x="429" y="578"/>
                    <a:pt x="462" y="577"/>
                    <a:pt x="494" y="577"/>
                  </a:cubicBezTo>
                  <a:cubicBezTo>
                    <a:pt x="1200" y="577"/>
                    <a:pt x="1673" y="883"/>
                    <a:pt x="1673" y="883"/>
                  </a:cubicBezTo>
                  <a:cubicBezTo>
                    <a:pt x="1723" y="934"/>
                    <a:pt x="1785" y="958"/>
                    <a:pt x="1848" y="958"/>
                  </a:cubicBezTo>
                  <a:cubicBezTo>
                    <a:pt x="1936" y="958"/>
                    <a:pt x="2027" y="911"/>
                    <a:pt x="2098" y="822"/>
                  </a:cubicBezTo>
                  <a:cubicBezTo>
                    <a:pt x="2220" y="701"/>
                    <a:pt x="2159" y="519"/>
                    <a:pt x="2007" y="397"/>
                  </a:cubicBezTo>
                  <a:cubicBezTo>
                    <a:pt x="1978" y="397"/>
                    <a:pt x="1382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10;p69"/>
            <p:cNvSpPr/>
            <p:nvPr/>
          </p:nvSpPr>
          <p:spPr>
            <a:xfrm>
              <a:off x="6267934" y="2505159"/>
              <a:ext cx="84950" cy="30140"/>
            </a:xfrm>
            <a:custGeom>
              <a:avLst/>
              <a:gdLst/>
              <a:ahLst/>
              <a:cxnLst/>
              <a:rect l="l" t="t" r="r" b="b"/>
              <a:pathLst>
                <a:path w="1460" h="518" fill="none" extrusionOk="0">
                  <a:moveTo>
                    <a:pt x="1460" y="1"/>
                  </a:moveTo>
                  <a:cubicBezTo>
                    <a:pt x="1460" y="1"/>
                    <a:pt x="700" y="518"/>
                    <a:pt x="1" y="9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11;p69"/>
            <p:cNvSpPr/>
            <p:nvPr/>
          </p:nvSpPr>
          <p:spPr>
            <a:xfrm>
              <a:off x="6441270" y="2350966"/>
              <a:ext cx="84950" cy="35784"/>
            </a:xfrm>
            <a:custGeom>
              <a:avLst/>
              <a:gdLst/>
              <a:ahLst/>
              <a:cxnLst/>
              <a:rect l="l" t="t" r="r" b="b"/>
              <a:pathLst>
                <a:path w="1460" h="615" extrusionOk="0">
                  <a:moveTo>
                    <a:pt x="854" y="1"/>
                  </a:moveTo>
                  <a:cubicBezTo>
                    <a:pt x="805" y="1"/>
                    <a:pt x="753" y="3"/>
                    <a:pt x="700" y="7"/>
                  </a:cubicBezTo>
                  <a:cubicBezTo>
                    <a:pt x="335" y="37"/>
                    <a:pt x="0" y="189"/>
                    <a:pt x="0" y="341"/>
                  </a:cubicBezTo>
                  <a:cubicBezTo>
                    <a:pt x="0" y="493"/>
                    <a:pt x="335" y="614"/>
                    <a:pt x="760" y="614"/>
                  </a:cubicBezTo>
                  <a:cubicBezTo>
                    <a:pt x="1125" y="584"/>
                    <a:pt x="1459" y="402"/>
                    <a:pt x="1459" y="280"/>
                  </a:cubicBezTo>
                  <a:cubicBezTo>
                    <a:pt x="1459" y="94"/>
                    <a:pt x="1203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2;p69"/>
            <p:cNvSpPr/>
            <p:nvPr/>
          </p:nvSpPr>
          <p:spPr>
            <a:xfrm>
              <a:off x="5923067" y="1791274"/>
              <a:ext cx="824191" cy="496434"/>
            </a:xfrm>
            <a:custGeom>
              <a:avLst/>
              <a:gdLst/>
              <a:ahLst/>
              <a:cxnLst/>
              <a:rect l="l" t="t" r="r" b="b"/>
              <a:pathLst>
                <a:path w="14165" h="8532" extrusionOk="0">
                  <a:moveTo>
                    <a:pt x="6562" y="1"/>
                  </a:moveTo>
                  <a:cubicBezTo>
                    <a:pt x="2769" y="1"/>
                    <a:pt x="264" y="3223"/>
                    <a:pt x="1" y="7863"/>
                  </a:cubicBezTo>
                  <a:cubicBezTo>
                    <a:pt x="1" y="8015"/>
                    <a:pt x="92" y="8136"/>
                    <a:pt x="244" y="8167"/>
                  </a:cubicBezTo>
                  <a:cubicBezTo>
                    <a:pt x="349" y="8195"/>
                    <a:pt x="484" y="8218"/>
                    <a:pt x="632" y="8218"/>
                  </a:cubicBezTo>
                  <a:cubicBezTo>
                    <a:pt x="1126" y="8218"/>
                    <a:pt x="1773" y="7960"/>
                    <a:pt x="2007" y="6768"/>
                  </a:cubicBezTo>
                  <a:cubicBezTo>
                    <a:pt x="2584" y="3850"/>
                    <a:pt x="3891" y="4945"/>
                    <a:pt x="4742" y="2999"/>
                  </a:cubicBezTo>
                  <a:cubicBezTo>
                    <a:pt x="4797" y="2890"/>
                    <a:pt x="4895" y="2835"/>
                    <a:pt x="4998" y="2835"/>
                  </a:cubicBezTo>
                  <a:cubicBezTo>
                    <a:pt x="5067" y="2835"/>
                    <a:pt x="5137" y="2860"/>
                    <a:pt x="5198" y="2908"/>
                  </a:cubicBezTo>
                  <a:cubicBezTo>
                    <a:pt x="5776" y="3394"/>
                    <a:pt x="6992" y="4367"/>
                    <a:pt x="8268" y="4489"/>
                  </a:cubicBezTo>
                  <a:cubicBezTo>
                    <a:pt x="10001" y="4641"/>
                    <a:pt x="10548" y="5948"/>
                    <a:pt x="10761" y="6799"/>
                  </a:cubicBezTo>
                  <a:cubicBezTo>
                    <a:pt x="10943" y="7680"/>
                    <a:pt x="11764" y="8531"/>
                    <a:pt x="12980" y="8531"/>
                  </a:cubicBezTo>
                  <a:lnTo>
                    <a:pt x="13861" y="8471"/>
                  </a:lnTo>
                  <a:cubicBezTo>
                    <a:pt x="14043" y="8471"/>
                    <a:pt x="14165" y="8319"/>
                    <a:pt x="14135" y="8136"/>
                  </a:cubicBezTo>
                  <a:cubicBezTo>
                    <a:pt x="13891" y="6738"/>
                    <a:pt x="12676" y="1328"/>
                    <a:pt x="8390" y="233"/>
                  </a:cubicBezTo>
                  <a:cubicBezTo>
                    <a:pt x="7753" y="76"/>
                    <a:pt x="7142" y="1"/>
                    <a:pt x="6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13;p69"/>
            <p:cNvSpPr/>
            <p:nvPr/>
          </p:nvSpPr>
          <p:spPr>
            <a:xfrm>
              <a:off x="6188336" y="2614839"/>
              <a:ext cx="247694" cy="73662"/>
            </a:xfrm>
            <a:custGeom>
              <a:avLst/>
              <a:gdLst/>
              <a:ahLst/>
              <a:cxnLst/>
              <a:rect l="l" t="t" r="r" b="b"/>
              <a:pathLst>
                <a:path w="4257" h="1266" extrusionOk="0">
                  <a:moveTo>
                    <a:pt x="1" y="0"/>
                  </a:moveTo>
                  <a:cubicBezTo>
                    <a:pt x="1" y="1"/>
                    <a:pt x="858" y="1266"/>
                    <a:pt x="2126" y="1266"/>
                  </a:cubicBezTo>
                  <a:cubicBezTo>
                    <a:pt x="2754" y="1266"/>
                    <a:pt x="3482" y="956"/>
                    <a:pt x="4256" y="31"/>
                  </a:cubicBezTo>
                  <a:lnTo>
                    <a:pt x="4256" y="31"/>
                  </a:lnTo>
                  <a:cubicBezTo>
                    <a:pt x="4256" y="31"/>
                    <a:pt x="3335" y="765"/>
                    <a:pt x="2086" y="765"/>
                  </a:cubicBezTo>
                  <a:cubicBezTo>
                    <a:pt x="1450" y="765"/>
                    <a:pt x="729" y="575"/>
                    <a:pt x="1" y="0"/>
                  </a:cubicBezTo>
                  <a:close/>
                </a:path>
              </a:pathLst>
            </a:custGeom>
            <a:solidFill>
              <a:srgbClr val="B55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14;p69"/>
            <p:cNvSpPr/>
            <p:nvPr/>
          </p:nvSpPr>
          <p:spPr>
            <a:xfrm>
              <a:off x="6092853" y="2353060"/>
              <a:ext cx="88499" cy="35435"/>
            </a:xfrm>
            <a:custGeom>
              <a:avLst/>
              <a:gdLst/>
              <a:ahLst/>
              <a:cxnLst/>
              <a:rect l="l" t="t" r="r" b="b"/>
              <a:pathLst>
                <a:path w="1521" h="609" extrusionOk="0">
                  <a:moveTo>
                    <a:pt x="760" y="1"/>
                  </a:moveTo>
                  <a:cubicBezTo>
                    <a:pt x="365" y="1"/>
                    <a:pt x="1" y="153"/>
                    <a:pt x="1" y="305"/>
                  </a:cubicBezTo>
                  <a:cubicBezTo>
                    <a:pt x="1" y="457"/>
                    <a:pt x="365" y="609"/>
                    <a:pt x="760" y="609"/>
                  </a:cubicBezTo>
                  <a:cubicBezTo>
                    <a:pt x="1186" y="609"/>
                    <a:pt x="1520" y="457"/>
                    <a:pt x="1520" y="305"/>
                  </a:cubicBezTo>
                  <a:cubicBezTo>
                    <a:pt x="1520" y="123"/>
                    <a:pt x="1216" y="1"/>
                    <a:pt x="7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15;p69"/>
            <p:cNvSpPr/>
            <p:nvPr/>
          </p:nvSpPr>
          <p:spPr>
            <a:xfrm>
              <a:off x="6241401" y="2802315"/>
              <a:ext cx="254734" cy="100835"/>
            </a:xfrm>
            <a:custGeom>
              <a:avLst/>
              <a:gdLst/>
              <a:ahLst/>
              <a:cxnLst/>
              <a:rect l="l" t="t" r="r" b="b"/>
              <a:pathLst>
                <a:path w="4378" h="1733" fill="none" extrusionOk="0">
                  <a:moveTo>
                    <a:pt x="1" y="1490"/>
                  </a:moveTo>
                  <a:cubicBezTo>
                    <a:pt x="1156" y="1733"/>
                    <a:pt x="2676" y="1581"/>
                    <a:pt x="4378" y="0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16;p69"/>
            <p:cNvSpPr/>
            <p:nvPr/>
          </p:nvSpPr>
          <p:spPr>
            <a:xfrm>
              <a:off x="6119386" y="2820003"/>
              <a:ext cx="61967" cy="44279"/>
            </a:xfrm>
            <a:custGeom>
              <a:avLst/>
              <a:gdLst/>
              <a:ahLst/>
              <a:cxnLst/>
              <a:rect l="l" t="t" r="r" b="b"/>
              <a:pathLst>
                <a:path w="1065" h="761" fill="none" extrusionOk="0">
                  <a:moveTo>
                    <a:pt x="0" y="0"/>
                  </a:moveTo>
                  <a:cubicBezTo>
                    <a:pt x="0" y="0"/>
                    <a:pt x="396" y="426"/>
                    <a:pt x="1064" y="760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17;p69"/>
            <p:cNvSpPr/>
            <p:nvPr/>
          </p:nvSpPr>
          <p:spPr>
            <a:xfrm>
              <a:off x="5769223" y="3327560"/>
              <a:ext cx="31885" cy="33689"/>
            </a:xfrm>
            <a:custGeom>
              <a:avLst/>
              <a:gdLst/>
              <a:ahLst/>
              <a:cxnLst/>
              <a:rect l="l" t="t" r="r" b="b"/>
              <a:pathLst>
                <a:path w="548" h="579" fill="none" extrusionOk="0">
                  <a:moveTo>
                    <a:pt x="0" y="578"/>
                  </a:moveTo>
                  <a:lnTo>
                    <a:pt x="547" y="1"/>
                  </a:ln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18;p69"/>
            <p:cNvSpPr/>
            <p:nvPr/>
          </p:nvSpPr>
          <p:spPr>
            <a:xfrm>
              <a:off x="6259090" y="2618389"/>
              <a:ext cx="102638" cy="7099"/>
            </a:xfrm>
            <a:custGeom>
              <a:avLst/>
              <a:gdLst/>
              <a:ahLst/>
              <a:cxnLst/>
              <a:rect l="l" t="t" r="r" b="b"/>
              <a:pathLst>
                <a:path w="1764" h="122" fill="none" extrusionOk="0">
                  <a:moveTo>
                    <a:pt x="1764" y="0"/>
                  </a:moveTo>
                  <a:cubicBezTo>
                    <a:pt x="1247" y="91"/>
                    <a:pt x="639" y="122"/>
                    <a:pt x="1" y="31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19;p69"/>
            <p:cNvSpPr/>
            <p:nvPr/>
          </p:nvSpPr>
          <p:spPr>
            <a:xfrm>
              <a:off x="6420032" y="2802315"/>
              <a:ext cx="120327" cy="99089"/>
            </a:xfrm>
            <a:custGeom>
              <a:avLst/>
              <a:gdLst/>
              <a:ahLst/>
              <a:cxnLst/>
              <a:rect l="l" t="t" r="r" b="b"/>
              <a:pathLst>
                <a:path w="2068" h="1703" fill="none" extrusionOk="0">
                  <a:moveTo>
                    <a:pt x="2068" y="0"/>
                  </a:moveTo>
                  <a:cubicBezTo>
                    <a:pt x="2068" y="0"/>
                    <a:pt x="1490" y="1095"/>
                    <a:pt x="1" y="1703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20;p69"/>
            <p:cNvSpPr/>
            <p:nvPr/>
          </p:nvSpPr>
          <p:spPr>
            <a:xfrm>
              <a:off x="5622420" y="2586095"/>
              <a:ext cx="1344132" cy="1224794"/>
            </a:xfrm>
            <a:custGeom>
              <a:avLst/>
              <a:gdLst/>
              <a:ahLst/>
              <a:cxnLst/>
              <a:rect l="l" t="t" r="r" b="b"/>
              <a:pathLst>
                <a:path w="23101" h="21050" extrusionOk="0">
                  <a:moveTo>
                    <a:pt x="11562" y="1"/>
                  </a:moveTo>
                  <a:cubicBezTo>
                    <a:pt x="8868" y="1"/>
                    <a:pt x="6171" y="1026"/>
                    <a:pt x="4104" y="3078"/>
                  </a:cubicBezTo>
                  <a:cubicBezTo>
                    <a:pt x="0" y="7182"/>
                    <a:pt x="0" y="13869"/>
                    <a:pt x="4104" y="17972"/>
                  </a:cubicBezTo>
                  <a:cubicBezTo>
                    <a:pt x="6171" y="20024"/>
                    <a:pt x="8868" y="21050"/>
                    <a:pt x="11562" y="21050"/>
                  </a:cubicBezTo>
                  <a:cubicBezTo>
                    <a:pt x="14256" y="21050"/>
                    <a:pt x="16946" y="20024"/>
                    <a:pt x="18998" y="17972"/>
                  </a:cubicBezTo>
                  <a:cubicBezTo>
                    <a:pt x="23101" y="13869"/>
                    <a:pt x="23101" y="7182"/>
                    <a:pt x="18998" y="3078"/>
                  </a:cubicBezTo>
                  <a:cubicBezTo>
                    <a:pt x="16946" y="1026"/>
                    <a:pt x="14256" y="1"/>
                    <a:pt x="11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21;p69"/>
            <p:cNvSpPr/>
            <p:nvPr/>
          </p:nvSpPr>
          <p:spPr>
            <a:xfrm>
              <a:off x="6038042" y="3282349"/>
              <a:ext cx="369882" cy="512726"/>
            </a:xfrm>
            <a:custGeom>
              <a:avLst/>
              <a:gdLst/>
              <a:ahLst/>
              <a:cxnLst/>
              <a:rect l="l" t="t" r="r" b="b"/>
              <a:pathLst>
                <a:path w="6357" h="8812" extrusionOk="0">
                  <a:moveTo>
                    <a:pt x="2299" y="1"/>
                  </a:moveTo>
                  <a:cubicBezTo>
                    <a:pt x="2243" y="1"/>
                    <a:pt x="2186" y="6"/>
                    <a:pt x="2128" y="18"/>
                  </a:cubicBezTo>
                  <a:cubicBezTo>
                    <a:pt x="1955" y="65"/>
                    <a:pt x="1843" y="81"/>
                    <a:pt x="1766" y="81"/>
                  </a:cubicBezTo>
                  <a:cubicBezTo>
                    <a:pt x="1600" y="81"/>
                    <a:pt x="1598" y="6"/>
                    <a:pt x="1494" y="6"/>
                  </a:cubicBezTo>
                  <a:cubicBezTo>
                    <a:pt x="1427" y="6"/>
                    <a:pt x="1318" y="37"/>
                    <a:pt x="1095" y="140"/>
                  </a:cubicBezTo>
                  <a:cubicBezTo>
                    <a:pt x="1095" y="140"/>
                    <a:pt x="912" y="596"/>
                    <a:pt x="1003" y="869"/>
                  </a:cubicBezTo>
                  <a:cubicBezTo>
                    <a:pt x="1064" y="1143"/>
                    <a:pt x="183" y="1295"/>
                    <a:pt x="395" y="1751"/>
                  </a:cubicBezTo>
                  <a:cubicBezTo>
                    <a:pt x="578" y="2207"/>
                    <a:pt x="0" y="2115"/>
                    <a:pt x="395" y="2693"/>
                  </a:cubicBezTo>
                  <a:cubicBezTo>
                    <a:pt x="791" y="3270"/>
                    <a:pt x="1368" y="3058"/>
                    <a:pt x="1186" y="3787"/>
                  </a:cubicBezTo>
                  <a:cubicBezTo>
                    <a:pt x="1003" y="4517"/>
                    <a:pt x="1003" y="5763"/>
                    <a:pt x="1429" y="6492"/>
                  </a:cubicBezTo>
                  <a:cubicBezTo>
                    <a:pt x="1820" y="7163"/>
                    <a:pt x="2443" y="8811"/>
                    <a:pt x="2919" y="8811"/>
                  </a:cubicBezTo>
                  <a:cubicBezTo>
                    <a:pt x="2960" y="8811"/>
                    <a:pt x="3001" y="8799"/>
                    <a:pt x="3040" y="8772"/>
                  </a:cubicBezTo>
                  <a:cubicBezTo>
                    <a:pt x="3526" y="8468"/>
                    <a:pt x="2918" y="7982"/>
                    <a:pt x="3070" y="7465"/>
                  </a:cubicBezTo>
                  <a:cubicBezTo>
                    <a:pt x="3222" y="6979"/>
                    <a:pt x="2918" y="6918"/>
                    <a:pt x="2797" y="6371"/>
                  </a:cubicBezTo>
                  <a:cubicBezTo>
                    <a:pt x="2705" y="5854"/>
                    <a:pt x="3830" y="5337"/>
                    <a:pt x="4012" y="4973"/>
                  </a:cubicBezTo>
                  <a:cubicBezTo>
                    <a:pt x="4225" y="4638"/>
                    <a:pt x="4985" y="4577"/>
                    <a:pt x="5502" y="3726"/>
                  </a:cubicBezTo>
                  <a:cubicBezTo>
                    <a:pt x="6079" y="2845"/>
                    <a:pt x="5745" y="2389"/>
                    <a:pt x="6079" y="1781"/>
                  </a:cubicBezTo>
                  <a:cubicBezTo>
                    <a:pt x="6356" y="1277"/>
                    <a:pt x="6258" y="982"/>
                    <a:pt x="5473" y="982"/>
                  </a:cubicBezTo>
                  <a:cubicBezTo>
                    <a:pt x="5310" y="982"/>
                    <a:pt x="5118" y="995"/>
                    <a:pt x="4894" y="1021"/>
                  </a:cubicBezTo>
                  <a:cubicBezTo>
                    <a:pt x="4825" y="1029"/>
                    <a:pt x="4758" y="1033"/>
                    <a:pt x="4693" y="1033"/>
                  </a:cubicBezTo>
                  <a:cubicBezTo>
                    <a:pt x="3631" y="1033"/>
                    <a:pt x="3070" y="1"/>
                    <a:pt x="2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22;p69"/>
            <p:cNvSpPr/>
            <p:nvPr/>
          </p:nvSpPr>
          <p:spPr>
            <a:xfrm>
              <a:off x="6078714" y="2720970"/>
              <a:ext cx="169842" cy="142728"/>
            </a:xfrm>
            <a:custGeom>
              <a:avLst/>
              <a:gdLst/>
              <a:ahLst/>
              <a:cxnLst/>
              <a:rect l="l" t="t" r="r" b="b"/>
              <a:pathLst>
                <a:path w="2919" h="2453" extrusionOk="0">
                  <a:moveTo>
                    <a:pt x="669" y="0"/>
                  </a:moveTo>
                  <a:cubicBezTo>
                    <a:pt x="669" y="0"/>
                    <a:pt x="0" y="91"/>
                    <a:pt x="304" y="456"/>
                  </a:cubicBezTo>
                  <a:cubicBezTo>
                    <a:pt x="547" y="791"/>
                    <a:pt x="1581" y="1125"/>
                    <a:pt x="1368" y="1459"/>
                  </a:cubicBezTo>
                  <a:cubicBezTo>
                    <a:pt x="1125" y="1794"/>
                    <a:pt x="1368" y="2067"/>
                    <a:pt x="1672" y="2341"/>
                  </a:cubicBezTo>
                  <a:cubicBezTo>
                    <a:pt x="1765" y="2415"/>
                    <a:pt x="1835" y="2452"/>
                    <a:pt x="1891" y="2452"/>
                  </a:cubicBezTo>
                  <a:cubicBezTo>
                    <a:pt x="2021" y="2452"/>
                    <a:pt x="2083" y="2256"/>
                    <a:pt x="2189" y="1854"/>
                  </a:cubicBezTo>
                  <a:cubicBezTo>
                    <a:pt x="2240" y="1659"/>
                    <a:pt x="2361" y="1617"/>
                    <a:pt x="2487" y="1617"/>
                  </a:cubicBezTo>
                  <a:cubicBezTo>
                    <a:pt x="2583" y="1617"/>
                    <a:pt x="2683" y="1642"/>
                    <a:pt x="2756" y="1642"/>
                  </a:cubicBezTo>
                  <a:cubicBezTo>
                    <a:pt x="2869" y="1642"/>
                    <a:pt x="2919" y="1582"/>
                    <a:pt x="2797" y="1277"/>
                  </a:cubicBezTo>
                  <a:cubicBezTo>
                    <a:pt x="2493" y="517"/>
                    <a:pt x="1915" y="274"/>
                    <a:pt x="1733" y="152"/>
                  </a:cubicBezTo>
                  <a:cubicBezTo>
                    <a:pt x="1520" y="0"/>
                    <a:pt x="669" y="0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23;p69"/>
            <p:cNvSpPr/>
            <p:nvPr/>
          </p:nvSpPr>
          <p:spPr>
            <a:xfrm>
              <a:off x="6108796" y="3211304"/>
              <a:ext cx="130916" cy="48934"/>
            </a:xfrm>
            <a:custGeom>
              <a:avLst/>
              <a:gdLst/>
              <a:ahLst/>
              <a:cxnLst/>
              <a:rect l="l" t="t" r="r" b="b"/>
              <a:pathLst>
                <a:path w="2250" h="841" extrusionOk="0">
                  <a:moveTo>
                    <a:pt x="912" y="0"/>
                  </a:moveTo>
                  <a:cubicBezTo>
                    <a:pt x="821" y="0"/>
                    <a:pt x="730" y="38"/>
                    <a:pt x="578" y="145"/>
                  </a:cubicBezTo>
                  <a:cubicBezTo>
                    <a:pt x="274" y="388"/>
                    <a:pt x="0" y="479"/>
                    <a:pt x="91" y="631"/>
                  </a:cubicBezTo>
                  <a:lnTo>
                    <a:pt x="182" y="753"/>
                  </a:lnTo>
                  <a:cubicBezTo>
                    <a:pt x="182" y="753"/>
                    <a:pt x="588" y="685"/>
                    <a:pt x="966" y="685"/>
                  </a:cubicBezTo>
                  <a:cubicBezTo>
                    <a:pt x="1155" y="685"/>
                    <a:pt x="1338" y="702"/>
                    <a:pt x="1459" y="753"/>
                  </a:cubicBezTo>
                  <a:cubicBezTo>
                    <a:pt x="1606" y="814"/>
                    <a:pt x="1759" y="841"/>
                    <a:pt x="1884" y="841"/>
                  </a:cubicBezTo>
                  <a:cubicBezTo>
                    <a:pt x="2069" y="841"/>
                    <a:pt x="2194" y="783"/>
                    <a:pt x="2158" y="692"/>
                  </a:cubicBezTo>
                  <a:cubicBezTo>
                    <a:pt x="2128" y="540"/>
                    <a:pt x="2249" y="449"/>
                    <a:pt x="1915" y="327"/>
                  </a:cubicBezTo>
                  <a:cubicBezTo>
                    <a:pt x="1550" y="236"/>
                    <a:pt x="1550" y="145"/>
                    <a:pt x="1246" y="84"/>
                  </a:cubicBezTo>
                  <a:cubicBezTo>
                    <a:pt x="1094" y="38"/>
                    <a:pt x="1003" y="0"/>
                    <a:pt x="9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24;p69"/>
            <p:cNvSpPr/>
            <p:nvPr/>
          </p:nvSpPr>
          <p:spPr>
            <a:xfrm>
              <a:off x="6043337" y="3199667"/>
              <a:ext cx="61967" cy="55450"/>
            </a:xfrm>
            <a:custGeom>
              <a:avLst/>
              <a:gdLst/>
              <a:ahLst/>
              <a:cxnLst/>
              <a:rect l="l" t="t" r="r" b="b"/>
              <a:pathLst>
                <a:path w="1065" h="953" extrusionOk="0">
                  <a:moveTo>
                    <a:pt x="879" y="1"/>
                  </a:moveTo>
                  <a:cubicBezTo>
                    <a:pt x="809" y="1"/>
                    <a:pt x="739" y="130"/>
                    <a:pt x="669" y="223"/>
                  </a:cubicBezTo>
                  <a:cubicBezTo>
                    <a:pt x="639" y="284"/>
                    <a:pt x="517" y="299"/>
                    <a:pt x="403" y="299"/>
                  </a:cubicBezTo>
                  <a:cubicBezTo>
                    <a:pt x="289" y="299"/>
                    <a:pt x="183" y="284"/>
                    <a:pt x="183" y="284"/>
                  </a:cubicBezTo>
                  <a:cubicBezTo>
                    <a:pt x="61" y="314"/>
                    <a:pt x="0" y="497"/>
                    <a:pt x="31" y="740"/>
                  </a:cubicBezTo>
                  <a:cubicBezTo>
                    <a:pt x="61" y="953"/>
                    <a:pt x="396" y="801"/>
                    <a:pt x="608" y="922"/>
                  </a:cubicBezTo>
                  <a:cubicBezTo>
                    <a:pt x="625" y="931"/>
                    <a:pt x="640" y="934"/>
                    <a:pt x="655" y="934"/>
                  </a:cubicBezTo>
                  <a:cubicBezTo>
                    <a:pt x="802" y="934"/>
                    <a:pt x="857" y="552"/>
                    <a:pt x="912" y="497"/>
                  </a:cubicBezTo>
                  <a:cubicBezTo>
                    <a:pt x="973" y="406"/>
                    <a:pt x="1064" y="162"/>
                    <a:pt x="943" y="41"/>
                  </a:cubicBezTo>
                  <a:cubicBezTo>
                    <a:pt x="922" y="13"/>
                    <a:pt x="900" y="1"/>
                    <a:pt x="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25;p69"/>
            <p:cNvSpPr/>
            <p:nvPr/>
          </p:nvSpPr>
          <p:spPr>
            <a:xfrm>
              <a:off x="6526163" y="3321916"/>
              <a:ext cx="129694" cy="126669"/>
            </a:xfrm>
            <a:custGeom>
              <a:avLst/>
              <a:gdLst/>
              <a:ahLst/>
              <a:cxnLst/>
              <a:rect l="l" t="t" r="r" b="b"/>
              <a:pathLst>
                <a:path w="2229" h="2177" extrusionOk="0">
                  <a:moveTo>
                    <a:pt x="369" y="1"/>
                  </a:moveTo>
                  <a:cubicBezTo>
                    <a:pt x="293" y="1"/>
                    <a:pt x="244" y="7"/>
                    <a:pt x="244" y="7"/>
                  </a:cubicBezTo>
                  <a:cubicBezTo>
                    <a:pt x="244" y="7"/>
                    <a:pt x="122" y="159"/>
                    <a:pt x="92" y="341"/>
                  </a:cubicBezTo>
                  <a:cubicBezTo>
                    <a:pt x="0" y="523"/>
                    <a:pt x="274" y="706"/>
                    <a:pt x="639" y="858"/>
                  </a:cubicBezTo>
                  <a:cubicBezTo>
                    <a:pt x="1034" y="1071"/>
                    <a:pt x="882" y="1071"/>
                    <a:pt x="1338" y="1405"/>
                  </a:cubicBezTo>
                  <a:cubicBezTo>
                    <a:pt x="1763" y="1739"/>
                    <a:pt x="1672" y="2043"/>
                    <a:pt x="1976" y="2165"/>
                  </a:cubicBezTo>
                  <a:cubicBezTo>
                    <a:pt x="1997" y="2173"/>
                    <a:pt x="2014" y="2177"/>
                    <a:pt x="2028" y="2177"/>
                  </a:cubicBezTo>
                  <a:cubicBezTo>
                    <a:pt x="2228" y="2177"/>
                    <a:pt x="1881" y="1429"/>
                    <a:pt x="1824" y="919"/>
                  </a:cubicBezTo>
                  <a:cubicBezTo>
                    <a:pt x="1794" y="341"/>
                    <a:pt x="1368" y="493"/>
                    <a:pt x="1064" y="219"/>
                  </a:cubicBezTo>
                  <a:cubicBezTo>
                    <a:pt x="854" y="30"/>
                    <a:pt x="541" y="1"/>
                    <a:pt x="369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26;p69"/>
            <p:cNvSpPr/>
            <p:nvPr/>
          </p:nvSpPr>
          <p:spPr>
            <a:xfrm>
              <a:off x="6499805" y="3395172"/>
              <a:ext cx="86521" cy="82972"/>
            </a:xfrm>
            <a:custGeom>
              <a:avLst/>
              <a:gdLst/>
              <a:ahLst/>
              <a:cxnLst/>
              <a:rect l="l" t="t" r="r" b="b"/>
              <a:pathLst>
                <a:path w="1487" h="1426" extrusionOk="0">
                  <a:moveTo>
                    <a:pt x="600" y="0"/>
                  </a:moveTo>
                  <a:cubicBezTo>
                    <a:pt x="543" y="0"/>
                    <a:pt x="503" y="38"/>
                    <a:pt x="545" y="176"/>
                  </a:cubicBezTo>
                  <a:cubicBezTo>
                    <a:pt x="605" y="480"/>
                    <a:pt x="301" y="632"/>
                    <a:pt x="119" y="1058"/>
                  </a:cubicBezTo>
                  <a:cubicBezTo>
                    <a:pt x="1" y="1389"/>
                    <a:pt x="269" y="1426"/>
                    <a:pt x="522" y="1426"/>
                  </a:cubicBezTo>
                  <a:cubicBezTo>
                    <a:pt x="595" y="1426"/>
                    <a:pt x="666" y="1423"/>
                    <a:pt x="727" y="1423"/>
                  </a:cubicBezTo>
                  <a:cubicBezTo>
                    <a:pt x="1001" y="1423"/>
                    <a:pt x="1365" y="1058"/>
                    <a:pt x="1457" y="906"/>
                  </a:cubicBezTo>
                  <a:cubicBezTo>
                    <a:pt x="1487" y="754"/>
                    <a:pt x="1031" y="207"/>
                    <a:pt x="757" y="55"/>
                  </a:cubicBezTo>
                  <a:cubicBezTo>
                    <a:pt x="757" y="55"/>
                    <a:pt x="667" y="0"/>
                    <a:pt x="600" y="0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27;p69"/>
            <p:cNvSpPr/>
            <p:nvPr/>
          </p:nvSpPr>
          <p:spPr>
            <a:xfrm>
              <a:off x="6009880" y="3440673"/>
              <a:ext cx="83030" cy="150001"/>
            </a:xfrm>
            <a:custGeom>
              <a:avLst/>
              <a:gdLst/>
              <a:ahLst/>
              <a:cxnLst/>
              <a:rect l="l" t="t" r="r" b="b"/>
              <a:pathLst>
                <a:path w="1427" h="2578" extrusionOk="0">
                  <a:moveTo>
                    <a:pt x="263" y="1"/>
                  </a:moveTo>
                  <a:cubicBezTo>
                    <a:pt x="130" y="1"/>
                    <a:pt x="0" y="119"/>
                    <a:pt x="59" y="276"/>
                  </a:cubicBezTo>
                  <a:cubicBezTo>
                    <a:pt x="150" y="458"/>
                    <a:pt x="302" y="641"/>
                    <a:pt x="454" y="853"/>
                  </a:cubicBezTo>
                  <a:cubicBezTo>
                    <a:pt x="879" y="1309"/>
                    <a:pt x="636" y="1370"/>
                    <a:pt x="575" y="1978"/>
                  </a:cubicBezTo>
                  <a:cubicBezTo>
                    <a:pt x="516" y="2375"/>
                    <a:pt x="806" y="2577"/>
                    <a:pt x="1006" y="2577"/>
                  </a:cubicBezTo>
                  <a:cubicBezTo>
                    <a:pt x="1113" y="2577"/>
                    <a:pt x="1194" y="2520"/>
                    <a:pt x="1183" y="2403"/>
                  </a:cubicBezTo>
                  <a:cubicBezTo>
                    <a:pt x="1183" y="2069"/>
                    <a:pt x="1427" y="1005"/>
                    <a:pt x="940" y="701"/>
                  </a:cubicBezTo>
                  <a:cubicBezTo>
                    <a:pt x="667" y="549"/>
                    <a:pt x="515" y="306"/>
                    <a:pt x="454" y="124"/>
                  </a:cubicBezTo>
                  <a:cubicBezTo>
                    <a:pt x="411" y="37"/>
                    <a:pt x="336" y="1"/>
                    <a:pt x="263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28;p69"/>
            <p:cNvSpPr/>
            <p:nvPr/>
          </p:nvSpPr>
          <p:spPr>
            <a:xfrm>
              <a:off x="5947854" y="3386793"/>
              <a:ext cx="75815" cy="57021"/>
            </a:xfrm>
            <a:custGeom>
              <a:avLst/>
              <a:gdLst/>
              <a:ahLst/>
              <a:cxnLst/>
              <a:rect l="l" t="t" r="r" b="b"/>
              <a:pathLst>
                <a:path w="1303" h="980" extrusionOk="0">
                  <a:moveTo>
                    <a:pt x="1220" y="1"/>
                  </a:moveTo>
                  <a:cubicBezTo>
                    <a:pt x="1079" y="1"/>
                    <a:pt x="751" y="177"/>
                    <a:pt x="578" y="199"/>
                  </a:cubicBezTo>
                  <a:cubicBezTo>
                    <a:pt x="274" y="260"/>
                    <a:pt x="0" y="563"/>
                    <a:pt x="152" y="867"/>
                  </a:cubicBezTo>
                  <a:cubicBezTo>
                    <a:pt x="185" y="949"/>
                    <a:pt x="236" y="980"/>
                    <a:pt x="299" y="980"/>
                  </a:cubicBezTo>
                  <a:cubicBezTo>
                    <a:pt x="472" y="980"/>
                    <a:pt x="726" y="744"/>
                    <a:pt x="882" y="655"/>
                  </a:cubicBezTo>
                  <a:cubicBezTo>
                    <a:pt x="942" y="624"/>
                    <a:pt x="1034" y="563"/>
                    <a:pt x="1094" y="472"/>
                  </a:cubicBezTo>
                  <a:cubicBezTo>
                    <a:pt x="1186" y="351"/>
                    <a:pt x="1246" y="229"/>
                    <a:pt x="1277" y="108"/>
                  </a:cubicBezTo>
                  <a:cubicBezTo>
                    <a:pt x="1303" y="29"/>
                    <a:pt x="1277" y="1"/>
                    <a:pt x="1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29;p69"/>
            <p:cNvSpPr/>
            <p:nvPr/>
          </p:nvSpPr>
          <p:spPr>
            <a:xfrm>
              <a:off x="6444819" y="2916766"/>
              <a:ext cx="90245" cy="95307"/>
            </a:xfrm>
            <a:custGeom>
              <a:avLst/>
              <a:gdLst/>
              <a:ahLst/>
              <a:cxnLst/>
              <a:rect l="l" t="t" r="r" b="b"/>
              <a:pathLst>
                <a:path w="1551" h="1638" extrusionOk="0">
                  <a:moveTo>
                    <a:pt x="1047" y="0"/>
                  </a:moveTo>
                  <a:cubicBezTo>
                    <a:pt x="957" y="0"/>
                    <a:pt x="887" y="113"/>
                    <a:pt x="578" y="313"/>
                  </a:cubicBezTo>
                  <a:cubicBezTo>
                    <a:pt x="0" y="617"/>
                    <a:pt x="547" y="647"/>
                    <a:pt x="547" y="1225"/>
                  </a:cubicBezTo>
                  <a:cubicBezTo>
                    <a:pt x="547" y="1556"/>
                    <a:pt x="672" y="1637"/>
                    <a:pt x="809" y="1637"/>
                  </a:cubicBezTo>
                  <a:cubicBezTo>
                    <a:pt x="887" y="1637"/>
                    <a:pt x="968" y="1612"/>
                    <a:pt x="1034" y="1590"/>
                  </a:cubicBezTo>
                  <a:cubicBezTo>
                    <a:pt x="1216" y="1559"/>
                    <a:pt x="1095" y="1407"/>
                    <a:pt x="1338" y="1134"/>
                  </a:cubicBezTo>
                  <a:cubicBezTo>
                    <a:pt x="1550" y="891"/>
                    <a:pt x="1338" y="161"/>
                    <a:pt x="1338" y="161"/>
                  </a:cubicBezTo>
                  <a:cubicBezTo>
                    <a:pt x="1179" y="51"/>
                    <a:pt x="1108" y="0"/>
                    <a:pt x="1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0;p69"/>
            <p:cNvSpPr/>
            <p:nvPr/>
          </p:nvSpPr>
          <p:spPr>
            <a:xfrm>
              <a:off x="6257344" y="3633444"/>
              <a:ext cx="70811" cy="118639"/>
            </a:xfrm>
            <a:custGeom>
              <a:avLst/>
              <a:gdLst/>
              <a:ahLst/>
              <a:cxnLst/>
              <a:rect l="l" t="t" r="r" b="b"/>
              <a:pathLst>
                <a:path w="1217" h="2039" extrusionOk="0">
                  <a:moveTo>
                    <a:pt x="585" y="1"/>
                  </a:moveTo>
                  <a:cubicBezTo>
                    <a:pt x="456" y="1"/>
                    <a:pt x="343" y="536"/>
                    <a:pt x="183" y="884"/>
                  </a:cubicBezTo>
                  <a:cubicBezTo>
                    <a:pt x="0" y="1249"/>
                    <a:pt x="304" y="1340"/>
                    <a:pt x="365" y="1583"/>
                  </a:cubicBezTo>
                  <a:cubicBezTo>
                    <a:pt x="456" y="1856"/>
                    <a:pt x="791" y="2039"/>
                    <a:pt x="791" y="2039"/>
                  </a:cubicBezTo>
                  <a:lnTo>
                    <a:pt x="1095" y="1978"/>
                  </a:lnTo>
                  <a:cubicBezTo>
                    <a:pt x="1216" y="1887"/>
                    <a:pt x="1095" y="1674"/>
                    <a:pt x="943" y="1401"/>
                  </a:cubicBezTo>
                  <a:cubicBezTo>
                    <a:pt x="791" y="1127"/>
                    <a:pt x="912" y="1188"/>
                    <a:pt x="760" y="793"/>
                  </a:cubicBezTo>
                  <a:cubicBezTo>
                    <a:pt x="608" y="367"/>
                    <a:pt x="791" y="215"/>
                    <a:pt x="639" y="33"/>
                  </a:cubicBezTo>
                  <a:cubicBezTo>
                    <a:pt x="620" y="11"/>
                    <a:pt x="602" y="1"/>
                    <a:pt x="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31;p69"/>
            <p:cNvSpPr/>
            <p:nvPr/>
          </p:nvSpPr>
          <p:spPr>
            <a:xfrm>
              <a:off x="6480196" y="2755358"/>
              <a:ext cx="426263" cy="799287"/>
            </a:xfrm>
            <a:custGeom>
              <a:avLst/>
              <a:gdLst/>
              <a:ahLst/>
              <a:cxnLst/>
              <a:rect l="l" t="t" r="r" b="b"/>
              <a:pathLst>
                <a:path w="7326" h="13737" extrusionOk="0">
                  <a:moveTo>
                    <a:pt x="3747" y="0"/>
                  </a:moveTo>
                  <a:cubicBezTo>
                    <a:pt x="3199" y="0"/>
                    <a:pt x="2637" y="124"/>
                    <a:pt x="2462" y="473"/>
                  </a:cubicBezTo>
                  <a:cubicBezTo>
                    <a:pt x="2097" y="1233"/>
                    <a:pt x="1186" y="1689"/>
                    <a:pt x="1094" y="2145"/>
                  </a:cubicBezTo>
                  <a:cubicBezTo>
                    <a:pt x="1034" y="2601"/>
                    <a:pt x="1946" y="2905"/>
                    <a:pt x="2401" y="2905"/>
                  </a:cubicBezTo>
                  <a:cubicBezTo>
                    <a:pt x="2888" y="2905"/>
                    <a:pt x="3101" y="3117"/>
                    <a:pt x="2553" y="3300"/>
                  </a:cubicBezTo>
                  <a:cubicBezTo>
                    <a:pt x="1976" y="3513"/>
                    <a:pt x="1550" y="3269"/>
                    <a:pt x="1338" y="3695"/>
                  </a:cubicBezTo>
                  <a:cubicBezTo>
                    <a:pt x="1094" y="4151"/>
                    <a:pt x="1398" y="4516"/>
                    <a:pt x="1094" y="4728"/>
                  </a:cubicBezTo>
                  <a:cubicBezTo>
                    <a:pt x="790" y="4911"/>
                    <a:pt x="335" y="5245"/>
                    <a:pt x="365" y="5397"/>
                  </a:cubicBezTo>
                  <a:cubicBezTo>
                    <a:pt x="402" y="5491"/>
                    <a:pt x="509" y="5757"/>
                    <a:pt x="797" y="5757"/>
                  </a:cubicBezTo>
                  <a:cubicBezTo>
                    <a:pt x="978" y="5757"/>
                    <a:pt x="1230" y="5652"/>
                    <a:pt x="1581" y="5336"/>
                  </a:cubicBezTo>
                  <a:cubicBezTo>
                    <a:pt x="2050" y="4898"/>
                    <a:pt x="2375" y="4766"/>
                    <a:pt x="2592" y="4766"/>
                  </a:cubicBezTo>
                  <a:cubicBezTo>
                    <a:pt x="2796" y="4766"/>
                    <a:pt x="2904" y="4883"/>
                    <a:pt x="2949" y="4972"/>
                  </a:cubicBezTo>
                  <a:cubicBezTo>
                    <a:pt x="3015" y="5104"/>
                    <a:pt x="3116" y="5155"/>
                    <a:pt x="3249" y="5155"/>
                  </a:cubicBezTo>
                  <a:cubicBezTo>
                    <a:pt x="3361" y="5155"/>
                    <a:pt x="3495" y="5118"/>
                    <a:pt x="3648" y="5063"/>
                  </a:cubicBezTo>
                  <a:cubicBezTo>
                    <a:pt x="3686" y="5046"/>
                    <a:pt x="3727" y="5038"/>
                    <a:pt x="3772" y="5038"/>
                  </a:cubicBezTo>
                  <a:cubicBezTo>
                    <a:pt x="4052" y="5038"/>
                    <a:pt x="4450" y="5334"/>
                    <a:pt x="4819" y="5334"/>
                  </a:cubicBezTo>
                  <a:cubicBezTo>
                    <a:pt x="4907" y="5334"/>
                    <a:pt x="4993" y="5317"/>
                    <a:pt x="5076" y="5276"/>
                  </a:cubicBezTo>
                  <a:cubicBezTo>
                    <a:pt x="5139" y="5255"/>
                    <a:pt x="5198" y="5245"/>
                    <a:pt x="5251" y="5245"/>
                  </a:cubicBezTo>
                  <a:cubicBezTo>
                    <a:pt x="5658" y="5245"/>
                    <a:pt x="5738" y="5796"/>
                    <a:pt x="4985" y="5823"/>
                  </a:cubicBezTo>
                  <a:cubicBezTo>
                    <a:pt x="4271" y="5872"/>
                    <a:pt x="3576" y="6261"/>
                    <a:pt x="3161" y="6261"/>
                  </a:cubicBezTo>
                  <a:cubicBezTo>
                    <a:pt x="3064" y="6261"/>
                    <a:pt x="2982" y="6239"/>
                    <a:pt x="2918" y="6187"/>
                  </a:cubicBezTo>
                  <a:cubicBezTo>
                    <a:pt x="2672" y="6009"/>
                    <a:pt x="2509" y="5666"/>
                    <a:pt x="2149" y="5666"/>
                  </a:cubicBezTo>
                  <a:cubicBezTo>
                    <a:pt x="2020" y="5666"/>
                    <a:pt x="1865" y="5710"/>
                    <a:pt x="1672" y="5823"/>
                  </a:cubicBezTo>
                  <a:cubicBezTo>
                    <a:pt x="942" y="6187"/>
                    <a:pt x="426" y="6339"/>
                    <a:pt x="213" y="6917"/>
                  </a:cubicBezTo>
                  <a:cubicBezTo>
                    <a:pt x="31" y="7494"/>
                    <a:pt x="0" y="8102"/>
                    <a:pt x="335" y="8771"/>
                  </a:cubicBezTo>
                  <a:cubicBezTo>
                    <a:pt x="470" y="9055"/>
                    <a:pt x="641" y="9108"/>
                    <a:pt x="846" y="9108"/>
                  </a:cubicBezTo>
                  <a:cubicBezTo>
                    <a:pt x="971" y="9108"/>
                    <a:pt x="1109" y="9088"/>
                    <a:pt x="1260" y="9088"/>
                  </a:cubicBezTo>
                  <a:cubicBezTo>
                    <a:pt x="1473" y="9088"/>
                    <a:pt x="1711" y="9128"/>
                    <a:pt x="1976" y="9318"/>
                  </a:cubicBezTo>
                  <a:cubicBezTo>
                    <a:pt x="2736" y="9835"/>
                    <a:pt x="2888" y="9227"/>
                    <a:pt x="3070" y="10291"/>
                  </a:cubicBezTo>
                  <a:cubicBezTo>
                    <a:pt x="3222" y="11415"/>
                    <a:pt x="2918" y="12054"/>
                    <a:pt x="3648" y="12722"/>
                  </a:cubicBezTo>
                  <a:cubicBezTo>
                    <a:pt x="4207" y="13212"/>
                    <a:pt x="3945" y="13736"/>
                    <a:pt x="4338" y="13736"/>
                  </a:cubicBezTo>
                  <a:cubicBezTo>
                    <a:pt x="4459" y="13736"/>
                    <a:pt x="4640" y="13687"/>
                    <a:pt x="4924" y="13574"/>
                  </a:cubicBezTo>
                  <a:cubicBezTo>
                    <a:pt x="6140" y="13057"/>
                    <a:pt x="5441" y="12297"/>
                    <a:pt x="5958" y="11507"/>
                  </a:cubicBezTo>
                  <a:cubicBezTo>
                    <a:pt x="6505" y="10716"/>
                    <a:pt x="5836" y="10960"/>
                    <a:pt x="6049" y="10108"/>
                  </a:cubicBezTo>
                  <a:cubicBezTo>
                    <a:pt x="6201" y="9379"/>
                    <a:pt x="6657" y="9622"/>
                    <a:pt x="7204" y="8984"/>
                  </a:cubicBezTo>
                  <a:cubicBezTo>
                    <a:pt x="7326" y="8254"/>
                    <a:pt x="7326" y="7525"/>
                    <a:pt x="7295" y="6795"/>
                  </a:cubicBezTo>
                  <a:cubicBezTo>
                    <a:pt x="7113" y="4151"/>
                    <a:pt x="5927" y="1750"/>
                    <a:pt x="4104" y="17"/>
                  </a:cubicBezTo>
                  <a:cubicBezTo>
                    <a:pt x="3988" y="6"/>
                    <a:pt x="3868" y="0"/>
                    <a:pt x="3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32;p69"/>
            <p:cNvSpPr/>
            <p:nvPr/>
          </p:nvSpPr>
          <p:spPr>
            <a:xfrm>
              <a:off x="6211378" y="2589877"/>
              <a:ext cx="270618" cy="313210"/>
            </a:xfrm>
            <a:custGeom>
              <a:avLst/>
              <a:gdLst/>
              <a:ahLst/>
              <a:cxnLst/>
              <a:rect l="l" t="t" r="r" b="b"/>
              <a:pathLst>
                <a:path w="4651" h="5383" extrusionOk="0">
                  <a:moveTo>
                    <a:pt x="1521" y="1"/>
                  </a:moveTo>
                  <a:cubicBezTo>
                    <a:pt x="1439" y="1"/>
                    <a:pt x="1358" y="2"/>
                    <a:pt x="1277" y="4"/>
                  </a:cubicBezTo>
                  <a:cubicBezTo>
                    <a:pt x="1094" y="338"/>
                    <a:pt x="851" y="764"/>
                    <a:pt x="547" y="916"/>
                  </a:cubicBezTo>
                  <a:cubicBezTo>
                    <a:pt x="0" y="1189"/>
                    <a:pt x="213" y="1493"/>
                    <a:pt x="669" y="1828"/>
                  </a:cubicBezTo>
                  <a:cubicBezTo>
                    <a:pt x="1125" y="2192"/>
                    <a:pt x="1398" y="2648"/>
                    <a:pt x="1125" y="3499"/>
                  </a:cubicBezTo>
                  <a:cubicBezTo>
                    <a:pt x="851" y="4290"/>
                    <a:pt x="1246" y="4715"/>
                    <a:pt x="1398" y="5080"/>
                  </a:cubicBezTo>
                  <a:cubicBezTo>
                    <a:pt x="1464" y="5251"/>
                    <a:pt x="1536" y="5382"/>
                    <a:pt x="1620" y="5382"/>
                  </a:cubicBezTo>
                  <a:cubicBezTo>
                    <a:pt x="1731" y="5382"/>
                    <a:pt x="1864" y="5157"/>
                    <a:pt x="2037" y="4503"/>
                  </a:cubicBezTo>
                  <a:cubicBezTo>
                    <a:pt x="2341" y="3378"/>
                    <a:pt x="2462" y="3712"/>
                    <a:pt x="3222" y="3347"/>
                  </a:cubicBezTo>
                  <a:cubicBezTo>
                    <a:pt x="3982" y="2952"/>
                    <a:pt x="4438" y="2740"/>
                    <a:pt x="4134" y="2223"/>
                  </a:cubicBezTo>
                  <a:cubicBezTo>
                    <a:pt x="3830" y="1706"/>
                    <a:pt x="3617" y="1767"/>
                    <a:pt x="3921" y="1341"/>
                  </a:cubicBezTo>
                  <a:cubicBezTo>
                    <a:pt x="4195" y="946"/>
                    <a:pt x="4651" y="916"/>
                    <a:pt x="4620" y="490"/>
                  </a:cubicBezTo>
                  <a:cubicBezTo>
                    <a:pt x="3633" y="180"/>
                    <a:pt x="2568" y="1"/>
                    <a:pt x="15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33;p69"/>
            <p:cNvSpPr/>
            <p:nvPr/>
          </p:nvSpPr>
          <p:spPr>
            <a:xfrm>
              <a:off x="6020353" y="2588306"/>
              <a:ext cx="217554" cy="91758"/>
            </a:xfrm>
            <a:custGeom>
              <a:avLst/>
              <a:gdLst/>
              <a:ahLst/>
              <a:cxnLst/>
              <a:rect l="l" t="t" r="r" b="b"/>
              <a:pathLst>
                <a:path w="3739" h="1577" extrusionOk="0">
                  <a:moveTo>
                    <a:pt x="3739" y="1"/>
                  </a:moveTo>
                  <a:cubicBezTo>
                    <a:pt x="2402" y="153"/>
                    <a:pt x="1155" y="517"/>
                    <a:pt x="0" y="1095"/>
                  </a:cubicBezTo>
                  <a:cubicBezTo>
                    <a:pt x="139" y="1211"/>
                    <a:pt x="313" y="1309"/>
                    <a:pt x="536" y="1309"/>
                  </a:cubicBezTo>
                  <a:cubicBezTo>
                    <a:pt x="606" y="1309"/>
                    <a:pt x="680" y="1299"/>
                    <a:pt x="760" y="1277"/>
                  </a:cubicBezTo>
                  <a:cubicBezTo>
                    <a:pt x="863" y="1261"/>
                    <a:pt x="959" y="1253"/>
                    <a:pt x="1050" y="1253"/>
                  </a:cubicBezTo>
                  <a:cubicBezTo>
                    <a:pt x="1658" y="1253"/>
                    <a:pt x="2023" y="1576"/>
                    <a:pt x="2343" y="1576"/>
                  </a:cubicBezTo>
                  <a:cubicBezTo>
                    <a:pt x="2415" y="1576"/>
                    <a:pt x="2484" y="1560"/>
                    <a:pt x="2554" y="1520"/>
                  </a:cubicBezTo>
                  <a:cubicBezTo>
                    <a:pt x="2979" y="1247"/>
                    <a:pt x="2827" y="700"/>
                    <a:pt x="3465" y="213"/>
                  </a:cubicBezTo>
                  <a:cubicBezTo>
                    <a:pt x="3587" y="153"/>
                    <a:pt x="3648" y="6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34;p69"/>
            <p:cNvSpPr/>
            <p:nvPr/>
          </p:nvSpPr>
          <p:spPr>
            <a:xfrm>
              <a:off x="5908928" y="2682044"/>
              <a:ext cx="171588" cy="71975"/>
            </a:xfrm>
            <a:custGeom>
              <a:avLst/>
              <a:gdLst/>
              <a:ahLst/>
              <a:cxnLst/>
              <a:rect l="l" t="t" r="r" b="b"/>
              <a:pathLst>
                <a:path w="2949" h="1237" extrusionOk="0">
                  <a:moveTo>
                    <a:pt x="973" y="1"/>
                  </a:moveTo>
                  <a:cubicBezTo>
                    <a:pt x="608" y="244"/>
                    <a:pt x="335" y="456"/>
                    <a:pt x="0" y="700"/>
                  </a:cubicBezTo>
                  <a:cubicBezTo>
                    <a:pt x="213" y="821"/>
                    <a:pt x="426" y="882"/>
                    <a:pt x="699" y="882"/>
                  </a:cubicBezTo>
                  <a:cubicBezTo>
                    <a:pt x="1397" y="882"/>
                    <a:pt x="1502" y="1237"/>
                    <a:pt x="1894" y="1237"/>
                  </a:cubicBezTo>
                  <a:cubicBezTo>
                    <a:pt x="1946" y="1237"/>
                    <a:pt x="2003" y="1231"/>
                    <a:pt x="2067" y="1216"/>
                  </a:cubicBezTo>
                  <a:cubicBezTo>
                    <a:pt x="2614" y="1125"/>
                    <a:pt x="2949" y="396"/>
                    <a:pt x="2402" y="274"/>
                  </a:cubicBezTo>
                  <a:cubicBezTo>
                    <a:pt x="2287" y="247"/>
                    <a:pt x="2152" y="240"/>
                    <a:pt x="2013" y="240"/>
                  </a:cubicBezTo>
                  <a:cubicBezTo>
                    <a:pt x="1839" y="240"/>
                    <a:pt x="1656" y="251"/>
                    <a:pt x="1494" y="251"/>
                  </a:cubicBezTo>
                  <a:cubicBezTo>
                    <a:pt x="1201" y="251"/>
                    <a:pt x="973" y="213"/>
                    <a:pt x="9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35;p69"/>
            <p:cNvSpPr/>
            <p:nvPr/>
          </p:nvSpPr>
          <p:spPr>
            <a:xfrm>
              <a:off x="5770969" y="2752798"/>
              <a:ext cx="484623" cy="561660"/>
            </a:xfrm>
            <a:custGeom>
              <a:avLst/>
              <a:gdLst/>
              <a:ahLst/>
              <a:cxnLst/>
              <a:rect l="l" t="t" r="r" b="b"/>
              <a:pathLst>
                <a:path w="8329" h="9653" extrusionOk="0">
                  <a:moveTo>
                    <a:pt x="1824" y="0"/>
                  </a:moveTo>
                  <a:cubicBezTo>
                    <a:pt x="1095" y="699"/>
                    <a:pt x="487" y="1429"/>
                    <a:pt x="1" y="2250"/>
                  </a:cubicBezTo>
                  <a:cubicBezTo>
                    <a:pt x="61" y="2523"/>
                    <a:pt x="183" y="2858"/>
                    <a:pt x="183" y="3192"/>
                  </a:cubicBezTo>
                  <a:cubicBezTo>
                    <a:pt x="213" y="4013"/>
                    <a:pt x="578" y="4377"/>
                    <a:pt x="578" y="5228"/>
                  </a:cubicBezTo>
                  <a:cubicBezTo>
                    <a:pt x="520" y="6018"/>
                    <a:pt x="939" y="8157"/>
                    <a:pt x="1296" y="8157"/>
                  </a:cubicBezTo>
                  <a:cubicBezTo>
                    <a:pt x="1310" y="8157"/>
                    <a:pt x="1324" y="8153"/>
                    <a:pt x="1338" y="8146"/>
                  </a:cubicBezTo>
                  <a:cubicBezTo>
                    <a:pt x="1672" y="7964"/>
                    <a:pt x="1034" y="6839"/>
                    <a:pt x="1429" y="6505"/>
                  </a:cubicBezTo>
                  <a:cubicBezTo>
                    <a:pt x="1452" y="6488"/>
                    <a:pt x="1475" y="6480"/>
                    <a:pt x="1496" y="6480"/>
                  </a:cubicBezTo>
                  <a:cubicBezTo>
                    <a:pt x="1859" y="6480"/>
                    <a:pt x="1900" y="8828"/>
                    <a:pt x="2159" y="9058"/>
                  </a:cubicBezTo>
                  <a:cubicBezTo>
                    <a:pt x="2645" y="9519"/>
                    <a:pt x="3159" y="9635"/>
                    <a:pt x="3620" y="9635"/>
                  </a:cubicBezTo>
                  <a:cubicBezTo>
                    <a:pt x="4085" y="9635"/>
                    <a:pt x="4496" y="9517"/>
                    <a:pt x="4772" y="9517"/>
                  </a:cubicBezTo>
                  <a:cubicBezTo>
                    <a:pt x="4872" y="9517"/>
                    <a:pt x="4955" y="9533"/>
                    <a:pt x="5016" y="9575"/>
                  </a:cubicBezTo>
                  <a:cubicBezTo>
                    <a:pt x="5076" y="9629"/>
                    <a:pt x="5139" y="9653"/>
                    <a:pt x="5198" y="9653"/>
                  </a:cubicBezTo>
                  <a:cubicBezTo>
                    <a:pt x="5466" y="9653"/>
                    <a:pt x="5621" y="9161"/>
                    <a:pt x="4773" y="8937"/>
                  </a:cubicBezTo>
                  <a:cubicBezTo>
                    <a:pt x="3794" y="8670"/>
                    <a:pt x="4580" y="8084"/>
                    <a:pt x="3857" y="8084"/>
                  </a:cubicBezTo>
                  <a:cubicBezTo>
                    <a:pt x="3839" y="8084"/>
                    <a:pt x="3820" y="8085"/>
                    <a:pt x="3800" y="8086"/>
                  </a:cubicBezTo>
                  <a:cubicBezTo>
                    <a:pt x="3778" y="8087"/>
                    <a:pt x="3756" y="8088"/>
                    <a:pt x="3735" y="8088"/>
                  </a:cubicBezTo>
                  <a:cubicBezTo>
                    <a:pt x="3012" y="8088"/>
                    <a:pt x="3346" y="7134"/>
                    <a:pt x="3761" y="7134"/>
                  </a:cubicBezTo>
                  <a:cubicBezTo>
                    <a:pt x="3784" y="7134"/>
                    <a:pt x="3807" y="7137"/>
                    <a:pt x="3830" y="7143"/>
                  </a:cubicBezTo>
                  <a:cubicBezTo>
                    <a:pt x="3868" y="7153"/>
                    <a:pt x="3905" y="7158"/>
                    <a:pt x="3941" y="7158"/>
                  </a:cubicBezTo>
                  <a:cubicBezTo>
                    <a:pt x="4215" y="7158"/>
                    <a:pt x="4442" y="6901"/>
                    <a:pt x="4630" y="6901"/>
                  </a:cubicBezTo>
                  <a:cubicBezTo>
                    <a:pt x="4716" y="6901"/>
                    <a:pt x="4794" y="6955"/>
                    <a:pt x="4864" y="7113"/>
                  </a:cubicBezTo>
                  <a:cubicBezTo>
                    <a:pt x="4965" y="7358"/>
                    <a:pt x="5072" y="7521"/>
                    <a:pt x="5161" y="7521"/>
                  </a:cubicBezTo>
                  <a:cubicBezTo>
                    <a:pt x="5259" y="7521"/>
                    <a:pt x="5334" y="7320"/>
                    <a:pt x="5350" y="6809"/>
                  </a:cubicBezTo>
                  <a:cubicBezTo>
                    <a:pt x="5381" y="5867"/>
                    <a:pt x="5928" y="6627"/>
                    <a:pt x="6080" y="5563"/>
                  </a:cubicBezTo>
                  <a:cubicBezTo>
                    <a:pt x="6144" y="5125"/>
                    <a:pt x="6312" y="5009"/>
                    <a:pt x="6535" y="5009"/>
                  </a:cubicBezTo>
                  <a:cubicBezTo>
                    <a:pt x="6787" y="5009"/>
                    <a:pt x="7110" y="5158"/>
                    <a:pt x="7433" y="5158"/>
                  </a:cubicBezTo>
                  <a:cubicBezTo>
                    <a:pt x="7499" y="5158"/>
                    <a:pt x="7565" y="5152"/>
                    <a:pt x="7630" y="5137"/>
                  </a:cubicBezTo>
                  <a:cubicBezTo>
                    <a:pt x="8329" y="4985"/>
                    <a:pt x="8177" y="4377"/>
                    <a:pt x="7295" y="4347"/>
                  </a:cubicBezTo>
                  <a:cubicBezTo>
                    <a:pt x="6481" y="4291"/>
                    <a:pt x="6523" y="3975"/>
                    <a:pt x="6917" y="3975"/>
                  </a:cubicBezTo>
                  <a:cubicBezTo>
                    <a:pt x="6950" y="3975"/>
                    <a:pt x="6985" y="3978"/>
                    <a:pt x="7022" y="3982"/>
                  </a:cubicBezTo>
                  <a:cubicBezTo>
                    <a:pt x="7295" y="4028"/>
                    <a:pt x="7637" y="4134"/>
                    <a:pt x="7850" y="4134"/>
                  </a:cubicBezTo>
                  <a:cubicBezTo>
                    <a:pt x="8063" y="4134"/>
                    <a:pt x="8147" y="4028"/>
                    <a:pt x="7903" y="3648"/>
                  </a:cubicBezTo>
                  <a:cubicBezTo>
                    <a:pt x="7417" y="2888"/>
                    <a:pt x="8025" y="2827"/>
                    <a:pt x="7295" y="2523"/>
                  </a:cubicBezTo>
                  <a:cubicBezTo>
                    <a:pt x="6739" y="2291"/>
                    <a:pt x="6536" y="1723"/>
                    <a:pt x="6296" y="1723"/>
                  </a:cubicBezTo>
                  <a:cubicBezTo>
                    <a:pt x="6221" y="1723"/>
                    <a:pt x="6143" y="1778"/>
                    <a:pt x="6049" y="1915"/>
                  </a:cubicBezTo>
                  <a:cubicBezTo>
                    <a:pt x="5624" y="2462"/>
                    <a:pt x="5654" y="3648"/>
                    <a:pt x="5137" y="3648"/>
                  </a:cubicBezTo>
                  <a:cubicBezTo>
                    <a:pt x="4621" y="3648"/>
                    <a:pt x="4894" y="3070"/>
                    <a:pt x="4408" y="2675"/>
                  </a:cubicBezTo>
                  <a:cubicBezTo>
                    <a:pt x="3922" y="2250"/>
                    <a:pt x="5229" y="1399"/>
                    <a:pt x="5654" y="1155"/>
                  </a:cubicBezTo>
                  <a:cubicBezTo>
                    <a:pt x="6066" y="891"/>
                    <a:pt x="6193" y="455"/>
                    <a:pt x="5263" y="455"/>
                  </a:cubicBezTo>
                  <a:cubicBezTo>
                    <a:pt x="5233" y="455"/>
                    <a:pt x="5201" y="455"/>
                    <a:pt x="5168" y="456"/>
                  </a:cubicBezTo>
                  <a:cubicBezTo>
                    <a:pt x="5118" y="458"/>
                    <a:pt x="5069" y="458"/>
                    <a:pt x="5023" y="458"/>
                  </a:cubicBezTo>
                  <a:cubicBezTo>
                    <a:pt x="4392" y="458"/>
                    <a:pt x="4098" y="331"/>
                    <a:pt x="3677" y="331"/>
                  </a:cubicBezTo>
                  <a:cubicBezTo>
                    <a:pt x="3492" y="331"/>
                    <a:pt x="3283" y="355"/>
                    <a:pt x="3010" y="426"/>
                  </a:cubicBezTo>
                  <a:cubicBezTo>
                    <a:pt x="2923" y="446"/>
                    <a:pt x="2840" y="456"/>
                    <a:pt x="2762" y="456"/>
                  </a:cubicBezTo>
                  <a:cubicBezTo>
                    <a:pt x="2372" y="456"/>
                    <a:pt x="2077" y="228"/>
                    <a:pt x="1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36;p69"/>
            <p:cNvSpPr/>
            <p:nvPr/>
          </p:nvSpPr>
          <p:spPr>
            <a:xfrm>
              <a:off x="5859411" y="2812904"/>
              <a:ext cx="1070022" cy="998920"/>
            </a:xfrm>
            <a:custGeom>
              <a:avLst/>
              <a:gdLst/>
              <a:ahLst/>
              <a:cxnLst/>
              <a:rect l="l" t="t" r="r" b="b"/>
              <a:pathLst>
                <a:path w="18390" h="17168" extrusionOk="0">
                  <a:moveTo>
                    <a:pt x="15533" y="1"/>
                  </a:moveTo>
                  <a:cubicBezTo>
                    <a:pt x="15696" y="128"/>
                    <a:pt x="15847" y="250"/>
                    <a:pt x="15987" y="369"/>
                  </a:cubicBezTo>
                  <a:lnTo>
                    <a:pt x="15987" y="369"/>
                  </a:lnTo>
                  <a:cubicBezTo>
                    <a:pt x="15889" y="252"/>
                    <a:pt x="15779" y="130"/>
                    <a:pt x="15654" y="1"/>
                  </a:cubicBezTo>
                  <a:close/>
                  <a:moveTo>
                    <a:pt x="15987" y="369"/>
                  </a:moveTo>
                  <a:cubicBezTo>
                    <a:pt x="17177" y="1793"/>
                    <a:pt x="16491" y="2411"/>
                    <a:pt x="16688" y="4743"/>
                  </a:cubicBezTo>
                  <a:cubicBezTo>
                    <a:pt x="17083" y="10518"/>
                    <a:pt x="12736" y="15594"/>
                    <a:pt x="6961" y="15989"/>
                  </a:cubicBezTo>
                  <a:cubicBezTo>
                    <a:pt x="6674" y="16013"/>
                    <a:pt x="6389" y="16024"/>
                    <a:pt x="6106" y="16024"/>
                  </a:cubicBezTo>
                  <a:cubicBezTo>
                    <a:pt x="3843" y="16024"/>
                    <a:pt x="1729" y="15280"/>
                    <a:pt x="0" y="13983"/>
                  </a:cubicBezTo>
                  <a:lnTo>
                    <a:pt x="0" y="13983"/>
                  </a:lnTo>
                  <a:cubicBezTo>
                    <a:pt x="1942" y="15953"/>
                    <a:pt x="4614" y="17167"/>
                    <a:pt x="7533" y="17167"/>
                  </a:cubicBezTo>
                  <a:cubicBezTo>
                    <a:pt x="7767" y="17167"/>
                    <a:pt x="8001" y="17160"/>
                    <a:pt x="8238" y="17144"/>
                  </a:cubicBezTo>
                  <a:cubicBezTo>
                    <a:pt x="14013" y="16718"/>
                    <a:pt x="18390" y="11703"/>
                    <a:pt x="17964" y="5898"/>
                  </a:cubicBezTo>
                  <a:cubicBezTo>
                    <a:pt x="17738" y="2960"/>
                    <a:pt x="17827" y="1938"/>
                    <a:pt x="15987" y="3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37;p69"/>
            <p:cNvSpPr/>
            <p:nvPr/>
          </p:nvSpPr>
          <p:spPr>
            <a:xfrm>
              <a:off x="6016804" y="3419552"/>
              <a:ext cx="355569" cy="209408"/>
            </a:xfrm>
            <a:custGeom>
              <a:avLst/>
              <a:gdLst/>
              <a:ahLst/>
              <a:cxnLst/>
              <a:rect l="l" t="t" r="r" b="b"/>
              <a:pathLst>
                <a:path w="6111" h="3599" extrusionOk="0">
                  <a:moveTo>
                    <a:pt x="3846" y="0"/>
                  </a:moveTo>
                  <a:cubicBezTo>
                    <a:pt x="3724" y="0"/>
                    <a:pt x="3572" y="46"/>
                    <a:pt x="3405" y="92"/>
                  </a:cubicBezTo>
                  <a:cubicBezTo>
                    <a:pt x="3182" y="173"/>
                    <a:pt x="2837" y="173"/>
                    <a:pt x="2362" y="173"/>
                  </a:cubicBezTo>
                  <a:lnTo>
                    <a:pt x="2362" y="173"/>
                  </a:lnTo>
                  <a:cubicBezTo>
                    <a:pt x="2125" y="173"/>
                    <a:pt x="1855" y="173"/>
                    <a:pt x="1551" y="183"/>
                  </a:cubicBezTo>
                  <a:cubicBezTo>
                    <a:pt x="639" y="244"/>
                    <a:pt x="396" y="760"/>
                    <a:pt x="396" y="760"/>
                  </a:cubicBezTo>
                  <a:lnTo>
                    <a:pt x="1" y="2827"/>
                  </a:lnTo>
                  <a:cubicBezTo>
                    <a:pt x="456" y="3390"/>
                    <a:pt x="2823" y="3598"/>
                    <a:pt x="3587" y="3598"/>
                  </a:cubicBezTo>
                  <a:cubicBezTo>
                    <a:pt x="3690" y="3598"/>
                    <a:pt x="3764" y="3594"/>
                    <a:pt x="3800" y="3587"/>
                  </a:cubicBezTo>
                  <a:cubicBezTo>
                    <a:pt x="4104" y="3587"/>
                    <a:pt x="6110" y="2827"/>
                    <a:pt x="5958" y="2584"/>
                  </a:cubicBezTo>
                  <a:cubicBezTo>
                    <a:pt x="5886" y="2455"/>
                    <a:pt x="5753" y="2420"/>
                    <a:pt x="5632" y="2420"/>
                  </a:cubicBezTo>
                  <a:cubicBezTo>
                    <a:pt x="5498" y="2420"/>
                    <a:pt x="5381" y="2463"/>
                    <a:pt x="5381" y="2463"/>
                  </a:cubicBezTo>
                  <a:cubicBezTo>
                    <a:pt x="5381" y="2463"/>
                    <a:pt x="5715" y="2037"/>
                    <a:pt x="5867" y="1581"/>
                  </a:cubicBezTo>
                  <a:cubicBezTo>
                    <a:pt x="5966" y="1284"/>
                    <a:pt x="5832" y="1232"/>
                    <a:pt x="5727" y="1232"/>
                  </a:cubicBezTo>
                  <a:cubicBezTo>
                    <a:pt x="5672" y="1232"/>
                    <a:pt x="5624" y="1247"/>
                    <a:pt x="5624" y="1247"/>
                  </a:cubicBezTo>
                  <a:cubicBezTo>
                    <a:pt x="5624" y="1247"/>
                    <a:pt x="5806" y="1095"/>
                    <a:pt x="5715" y="912"/>
                  </a:cubicBezTo>
                  <a:cubicBezTo>
                    <a:pt x="5676" y="777"/>
                    <a:pt x="5527" y="752"/>
                    <a:pt x="5423" y="752"/>
                  </a:cubicBezTo>
                  <a:cubicBezTo>
                    <a:pt x="5364" y="752"/>
                    <a:pt x="5320" y="760"/>
                    <a:pt x="5320" y="760"/>
                  </a:cubicBezTo>
                  <a:cubicBezTo>
                    <a:pt x="5320" y="760"/>
                    <a:pt x="5624" y="152"/>
                    <a:pt x="5259" y="92"/>
                  </a:cubicBezTo>
                  <a:cubicBezTo>
                    <a:pt x="5253" y="91"/>
                    <a:pt x="5248" y="91"/>
                    <a:pt x="5242" y="91"/>
                  </a:cubicBezTo>
                  <a:cubicBezTo>
                    <a:pt x="4901" y="91"/>
                    <a:pt x="4195" y="973"/>
                    <a:pt x="4195" y="973"/>
                  </a:cubicBezTo>
                  <a:cubicBezTo>
                    <a:pt x="3633" y="1125"/>
                    <a:pt x="3276" y="1163"/>
                    <a:pt x="3059" y="1163"/>
                  </a:cubicBezTo>
                  <a:cubicBezTo>
                    <a:pt x="2843" y="1163"/>
                    <a:pt x="2767" y="1125"/>
                    <a:pt x="2767" y="1125"/>
                  </a:cubicBezTo>
                  <a:cubicBezTo>
                    <a:pt x="3283" y="973"/>
                    <a:pt x="4165" y="396"/>
                    <a:pt x="4104" y="183"/>
                  </a:cubicBezTo>
                  <a:cubicBezTo>
                    <a:pt x="4058" y="46"/>
                    <a:pt x="3967" y="0"/>
                    <a:pt x="3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38;p69"/>
            <p:cNvSpPr/>
            <p:nvPr/>
          </p:nvSpPr>
          <p:spPr>
            <a:xfrm>
              <a:off x="6225517" y="3460224"/>
              <a:ext cx="97285" cy="60221"/>
            </a:xfrm>
            <a:custGeom>
              <a:avLst/>
              <a:gdLst/>
              <a:ahLst/>
              <a:cxnLst/>
              <a:rect l="l" t="t" r="r" b="b"/>
              <a:pathLst>
                <a:path w="1672" h="1035" fill="none" extrusionOk="0">
                  <a:moveTo>
                    <a:pt x="0" y="1034"/>
                  </a:moveTo>
                  <a:cubicBezTo>
                    <a:pt x="0" y="1034"/>
                    <a:pt x="1034" y="882"/>
                    <a:pt x="1186" y="730"/>
                  </a:cubicBezTo>
                  <a:cubicBezTo>
                    <a:pt x="1338" y="578"/>
                    <a:pt x="1672" y="1"/>
                    <a:pt x="1672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39;p69"/>
            <p:cNvSpPr/>
            <p:nvPr/>
          </p:nvSpPr>
          <p:spPr>
            <a:xfrm>
              <a:off x="6241401" y="3492052"/>
              <a:ext cx="99089" cy="63713"/>
            </a:xfrm>
            <a:custGeom>
              <a:avLst/>
              <a:gdLst/>
              <a:ahLst/>
              <a:cxnLst/>
              <a:rect l="l" t="t" r="r" b="b"/>
              <a:pathLst>
                <a:path w="1703" h="1095" fill="none" extrusionOk="0">
                  <a:moveTo>
                    <a:pt x="1" y="1095"/>
                  </a:moveTo>
                  <a:cubicBezTo>
                    <a:pt x="1" y="1095"/>
                    <a:pt x="943" y="973"/>
                    <a:pt x="1095" y="791"/>
                  </a:cubicBezTo>
                  <a:cubicBezTo>
                    <a:pt x="1247" y="609"/>
                    <a:pt x="1703" y="1"/>
                    <a:pt x="1703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40;p69"/>
            <p:cNvSpPr/>
            <p:nvPr/>
          </p:nvSpPr>
          <p:spPr>
            <a:xfrm>
              <a:off x="6257344" y="3564551"/>
              <a:ext cx="69007" cy="19550"/>
            </a:xfrm>
            <a:custGeom>
              <a:avLst/>
              <a:gdLst/>
              <a:ahLst/>
              <a:cxnLst/>
              <a:rect l="l" t="t" r="r" b="b"/>
              <a:pathLst>
                <a:path w="1186" h="336" fill="none" extrusionOk="0">
                  <a:moveTo>
                    <a:pt x="0" y="335"/>
                  </a:moveTo>
                  <a:cubicBezTo>
                    <a:pt x="0" y="335"/>
                    <a:pt x="912" y="153"/>
                    <a:pt x="1034" y="123"/>
                  </a:cubicBezTo>
                  <a:cubicBezTo>
                    <a:pt x="1125" y="92"/>
                    <a:pt x="1186" y="1"/>
                    <a:pt x="1186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41;p69"/>
            <p:cNvSpPr/>
            <p:nvPr/>
          </p:nvSpPr>
          <p:spPr>
            <a:xfrm>
              <a:off x="6124681" y="2292954"/>
              <a:ext cx="83205" cy="30140"/>
            </a:xfrm>
            <a:custGeom>
              <a:avLst/>
              <a:gdLst/>
              <a:ahLst/>
              <a:cxnLst/>
              <a:rect l="l" t="t" r="r" b="b"/>
              <a:pathLst>
                <a:path w="1430" h="518" fill="none" extrusionOk="0">
                  <a:moveTo>
                    <a:pt x="1429" y="1"/>
                  </a:moveTo>
                  <a:cubicBezTo>
                    <a:pt x="1429" y="1"/>
                    <a:pt x="669" y="517"/>
                    <a:pt x="1" y="9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42;p69"/>
            <p:cNvSpPr/>
            <p:nvPr/>
          </p:nvSpPr>
          <p:spPr>
            <a:xfrm>
              <a:off x="6381164" y="2280561"/>
              <a:ext cx="83146" cy="28394"/>
            </a:xfrm>
            <a:custGeom>
              <a:avLst/>
              <a:gdLst/>
              <a:ahLst/>
              <a:cxnLst/>
              <a:rect l="l" t="t" r="r" b="b"/>
              <a:pathLst>
                <a:path w="1429" h="488" fill="none" extrusionOk="0">
                  <a:moveTo>
                    <a:pt x="1429" y="1"/>
                  </a:moveTo>
                  <a:cubicBezTo>
                    <a:pt x="1429" y="1"/>
                    <a:pt x="669" y="487"/>
                    <a:pt x="0" y="6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43;p69"/>
            <p:cNvSpPr/>
            <p:nvPr/>
          </p:nvSpPr>
          <p:spPr>
            <a:xfrm>
              <a:off x="6363475" y="3305391"/>
              <a:ext cx="357256" cy="215052"/>
            </a:xfrm>
            <a:custGeom>
              <a:avLst/>
              <a:gdLst/>
              <a:ahLst/>
              <a:cxnLst/>
              <a:rect l="l" t="t" r="r" b="b"/>
              <a:pathLst>
                <a:path w="6140" h="3696" extrusionOk="0">
                  <a:moveTo>
                    <a:pt x="2175" y="1"/>
                  </a:moveTo>
                  <a:cubicBezTo>
                    <a:pt x="2037" y="1"/>
                    <a:pt x="1934" y="51"/>
                    <a:pt x="1885" y="200"/>
                  </a:cubicBezTo>
                  <a:cubicBezTo>
                    <a:pt x="1824" y="443"/>
                    <a:pt x="2736" y="959"/>
                    <a:pt x="3252" y="1081"/>
                  </a:cubicBezTo>
                  <a:cubicBezTo>
                    <a:pt x="3252" y="1081"/>
                    <a:pt x="3153" y="1141"/>
                    <a:pt x="2858" y="1141"/>
                  </a:cubicBezTo>
                  <a:cubicBezTo>
                    <a:pt x="2637" y="1141"/>
                    <a:pt x="2306" y="1107"/>
                    <a:pt x="1824" y="990"/>
                  </a:cubicBezTo>
                  <a:cubicBezTo>
                    <a:pt x="1824" y="990"/>
                    <a:pt x="1115" y="196"/>
                    <a:pt x="766" y="196"/>
                  </a:cubicBezTo>
                  <a:cubicBezTo>
                    <a:pt x="753" y="196"/>
                    <a:pt x="741" y="197"/>
                    <a:pt x="730" y="200"/>
                  </a:cubicBezTo>
                  <a:cubicBezTo>
                    <a:pt x="365" y="291"/>
                    <a:pt x="730" y="838"/>
                    <a:pt x="730" y="838"/>
                  </a:cubicBezTo>
                  <a:cubicBezTo>
                    <a:pt x="730" y="838"/>
                    <a:pt x="365" y="838"/>
                    <a:pt x="304" y="1051"/>
                  </a:cubicBezTo>
                  <a:cubicBezTo>
                    <a:pt x="213" y="1233"/>
                    <a:pt x="456" y="1385"/>
                    <a:pt x="456" y="1385"/>
                  </a:cubicBezTo>
                  <a:cubicBezTo>
                    <a:pt x="456" y="1385"/>
                    <a:pt x="421" y="1378"/>
                    <a:pt x="375" y="1378"/>
                  </a:cubicBezTo>
                  <a:cubicBezTo>
                    <a:pt x="260" y="1378"/>
                    <a:pt x="74" y="1424"/>
                    <a:pt x="182" y="1750"/>
                  </a:cubicBezTo>
                  <a:cubicBezTo>
                    <a:pt x="334" y="2206"/>
                    <a:pt x="730" y="2601"/>
                    <a:pt x="730" y="2601"/>
                  </a:cubicBezTo>
                  <a:cubicBezTo>
                    <a:pt x="730" y="2601"/>
                    <a:pt x="623" y="2563"/>
                    <a:pt x="498" y="2563"/>
                  </a:cubicBezTo>
                  <a:cubicBezTo>
                    <a:pt x="372" y="2563"/>
                    <a:pt x="228" y="2601"/>
                    <a:pt x="152" y="2753"/>
                  </a:cubicBezTo>
                  <a:cubicBezTo>
                    <a:pt x="0" y="2996"/>
                    <a:pt x="2097" y="3665"/>
                    <a:pt x="2401" y="3695"/>
                  </a:cubicBezTo>
                  <a:cubicBezTo>
                    <a:pt x="2705" y="3695"/>
                    <a:pt x="5654" y="3421"/>
                    <a:pt x="6140" y="2753"/>
                  </a:cubicBezTo>
                  <a:lnTo>
                    <a:pt x="5623" y="595"/>
                  </a:lnTo>
                  <a:cubicBezTo>
                    <a:pt x="5623" y="595"/>
                    <a:pt x="5380" y="78"/>
                    <a:pt x="4438" y="78"/>
                  </a:cubicBezTo>
                  <a:cubicBezTo>
                    <a:pt x="3830" y="78"/>
                    <a:pt x="3357" y="132"/>
                    <a:pt x="3010" y="132"/>
                  </a:cubicBezTo>
                  <a:cubicBezTo>
                    <a:pt x="2837" y="132"/>
                    <a:pt x="2695" y="118"/>
                    <a:pt x="2584" y="78"/>
                  </a:cubicBezTo>
                  <a:cubicBezTo>
                    <a:pt x="2431" y="36"/>
                    <a:pt x="2291" y="1"/>
                    <a:pt x="2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44;p69"/>
            <p:cNvSpPr/>
            <p:nvPr/>
          </p:nvSpPr>
          <p:spPr>
            <a:xfrm>
              <a:off x="6409442" y="3352347"/>
              <a:ext cx="99089" cy="54868"/>
            </a:xfrm>
            <a:custGeom>
              <a:avLst/>
              <a:gdLst/>
              <a:ahLst/>
              <a:cxnLst/>
              <a:rect l="l" t="t" r="r" b="b"/>
              <a:pathLst>
                <a:path w="1703" h="943" fill="none" extrusionOk="0">
                  <a:moveTo>
                    <a:pt x="1703" y="943"/>
                  </a:moveTo>
                  <a:cubicBezTo>
                    <a:pt x="1703" y="943"/>
                    <a:pt x="699" y="852"/>
                    <a:pt x="547" y="700"/>
                  </a:cubicBezTo>
                  <a:cubicBezTo>
                    <a:pt x="396" y="548"/>
                    <a:pt x="0" y="0"/>
                    <a:pt x="0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45;p69"/>
            <p:cNvSpPr/>
            <p:nvPr/>
          </p:nvSpPr>
          <p:spPr>
            <a:xfrm>
              <a:off x="6391754" y="3380625"/>
              <a:ext cx="102638" cy="60221"/>
            </a:xfrm>
            <a:custGeom>
              <a:avLst/>
              <a:gdLst/>
              <a:ahLst/>
              <a:cxnLst/>
              <a:rect l="l" t="t" r="r" b="b"/>
              <a:pathLst>
                <a:path w="1764" h="1035" fill="none" extrusionOk="0">
                  <a:moveTo>
                    <a:pt x="1763" y="1034"/>
                  </a:moveTo>
                  <a:cubicBezTo>
                    <a:pt x="1763" y="1034"/>
                    <a:pt x="791" y="973"/>
                    <a:pt x="639" y="761"/>
                  </a:cubicBezTo>
                  <a:cubicBezTo>
                    <a:pt x="487" y="578"/>
                    <a:pt x="0" y="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46;p69"/>
            <p:cNvSpPr/>
            <p:nvPr/>
          </p:nvSpPr>
          <p:spPr>
            <a:xfrm>
              <a:off x="6409442" y="3451380"/>
              <a:ext cx="70811" cy="17746"/>
            </a:xfrm>
            <a:custGeom>
              <a:avLst/>
              <a:gdLst/>
              <a:ahLst/>
              <a:cxnLst/>
              <a:rect l="l" t="t" r="r" b="b"/>
              <a:pathLst>
                <a:path w="1217" h="305" fill="none" extrusionOk="0">
                  <a:moveTo>
                    <a:pt x="1216" y="305"/>
                  </a:moveTo>
                  <a:cubicBezTo>
                    <a:pt x="1216" y="305"/>
                    <a:pt x="304" y="153"/>
                    <a:pt x="183" y="122"/>
                  </a:cubicBezTo>
                  <a:cubicBezTo>
                    <a:pt x="92" y="61"/>
                    <a:pt x="0" y="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47;p69"/>
            <p:cNvSpPr/>
            <p:nvPr/>
          </p:nvSpPr>
          <p:spPr>
            <a:xfrm>
              <a:off x="6641138" y="2690888"/>
              <a:ext cx="571319" cy="783519"/>
            </a:xfrm>
            <a:custGeom>
              <a:avLst/>
              <a:gdLst/>
              <a:ahLst/>
              <a:cxnLst/>
              <a:rect l="l" t="t" r="r" b="b"/>
              <a:pathLst>
                <a:path w="9819" h="13466" extrusionOk="0">
                  <a:moveTo>
                    <a:pt x="0" y="1"/>
                  </a:moveTo>
                  <a:lnTo>
                    <a:pt x="61" y="61"/>
                  </a:lnTo>
                  <a:cubicBezTo>
                    <a:pt x="882" y="821"/>
                    <a:pt x="1459" y="1763"/>
                    <a:pt x="2037" y="2736"/>
                  </a:cubicBezTo>
                  <a:cubicBezTo>
                    <a:pt x="2341" y="3253"/>
                    <a:pt x="2584" y="3709"/>
                    <a:pt x="2857" y="4225"/>
                  </a:cubicBezTo>
                  <a:cubicBezTo>
                    <a:pt x="3009" y="4529"/>
                    <a:pt x="3617" y="6475"/>
                    <a:pt x="3708" y="6809"/>
                  </a:cubicBezTo>
                  <a:cubicBezTo>
                    <a:pt x="4012" y="6840"/>
                    <a:pt x="578" y="10882"/>
                    <a:pt x="578" y="10882"/>
                  </a:cubicBezTo>
                  <a:lnTo>
                    <a:pt x="1338" y="13466"/>
                  </a:lnTo>
                  <a:cubicBezTo>
                    <a:pt x="6292" y="11764"/>
                    <a:pt x="9818" y="9180"/>
                    <a:pt x="6748" y="4925"/>
                  </a:cubicBezTo>
                  <a:cubicBezTo>
                    <a:pt x="3648" y="70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48;p69"/>
            <p:cNvSpPr/>
            <p:nvPr/>
          </p:nvSpPr>
          <p:spPr>
            <a:xfrm>
              <a:off x="5942501" y="3469417"/>
              <a:ext cx="1262847" cy="602564"/>
            </a:xfrm>
            <a:custGeom>
              <a:avLst/>
              <a:gdLst/>
              <a:ahLst/>
              <a:cxnLst/>
              <a:rect l="l" t="t" r="r" b="b"/>
              <a:pathLst>
                <a:path w="21704" h="10356" extrusionOk="0">
                  <a:moveTo>
                    <a:pt x="18447" y="0"/>
                  </a:moveTo>
                  <a:cubicBezTo>
                    <a:pt x="17347" y="0"/>
                    <a:pt x="16329" y="692"/>
                    <a:pt x="15563" y="1271"/>
                  </a:cubicBezTo>
                  <a:cubicBezTo>
                    <a:pt x="14408" y="2092"/>
                    <a:pt x="12585" y="3399"/>
                    <a:pt x="10731" y="4493"/>
                  </a:cubicBezTo>
                  <a:cubicBezTo>
                    <a:pt x="9953" y="4937"/>
                    <a:pt x="9226" y="5071"/>
                    <a:pt x="8465" y="5071"/>
                  </a:cubicBezTo>
                  <a:cubicBezTo>
                    <a:pt x="7352" y="5071"/>
                    <a:pt x="6168" y="4785"/>
                    <a:pt x="4651" y="4767"/>
                  </a:cubicBezTo>
                  <a:cubicBezTo>
                    <a:pt x="4584" y="4765"/>
                    <a:pt x="4517" y="4764"/>
                    <a:pt x="4451" y="4764"/>
                  </a:cubicBezTo>
                  <a:cubicBezTo>
                    <a:pt x="1989" y="4764"/>
                    <a:pt x="1" y="5831"/>
                    <a:pt x="1" y="5831"/>
                  </a:cubicBezTo>
                  <a:cubicBezTo>
                    <a:pt x="1" y="5831"/>
                    <a:pt x="2189" y="10116"/>
                    <a:pt x="6019" y="10329"/>
                  </a:cubicBezTo>
                  <a:cubicBezTo>
                    <a:pt x="6274" y="10347"/>
                    <a:pt x="6534" y="10356"/>
                    <a:pt x="6799" y="10356"/>
                  </a:cubicBezTo>
                  <a:cubicBezTo>
                    <a:pt x="10522" y="10356"/>
                    <a:pt x="15180" y="8647"/>
                    <a:pt x="17904" y="7654"/>
                  </a:cubicBezTo>
                  <a:cubicBezTo>
                    <a:pt x="20792" y="6621"/>
                    <a:pt x="21703" y="1758"/>
                    <a:pt x="20032" y="542"/>
                  </a:cubicBezTo>
                  <a:cubicBezTo>
                    <a:pt x="19497" y="153"/>
                    <a:pt x="18963" y="0"/>
                    <a:pt x="18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49;p69"/>
            <p:cNvSpPr/>
            <p:nvPr/>
          </p:nvSpPr>
          <p:spPr>
            <a:xfrm>
              <a:off x="6321000" y="3981978"/>
              <a:ext cx="283012" cy="221103"/>
            </a:xfrm>
            <a:custGeom>
              <a:avLst/>
              <a:gdLst/>
              <a:ahLst/>
              <a:cxnLst/>
              <a:rect l="l" t="t" r="r" b="b"/>
              <a:pathLst>
                <a:path w="4864" h="3800" extrusionOk="0">
                  <a:moveTo>
                    <a:pt x="2067" y="0"/>
                  </a:moveTo>
                  <a:lnTo>
                    <a:pt x="1" y="2371"/>
                  </a:lnTo>
                  <a:cubicBezTo>
                    <a:pt x="1034" y="3709"/>
                    <a:pt x="4712" y="3800"/>
                    <a:pt x="4712" y="3800"/>
                  </a:cubicBezTo>
                  <a:cubicBezTo>
                    <a:pt x="4712" y="3800"/>
                    <a:pt x="4864" y="3465"/>
                    <a:pt x="4712" y="2979"/>
                  </a:cubicBezTo>
                  <a:cubicBezTo>
                    <a:pt x="4560" y="2493"/>
                    <a:pt x="4499" y="1034"/>
                    <a:pt x="4499" y="1034"/>
                  </a:cubicBezTo>
                  <a:lnTo>
                    <a:pt x="20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50;p69"/>
            <p:cNvSpPr/>
            <p:nvPr/>
          </p:nvSpPr>
          <p:spPr>
            <a:xfrm>
              <a:off x="6579228" y="3916519"/>
              <a:ext cx="571319" cy="286561"/>
            </a:xfrm>
            <a:custGeom>
              <a:avLst/>
              <a:gdLst/>
              <a:ahLst/>
              <a:cxnLst/>
              <a:rect l="l" t="t" r="r" b="b"/>
              <a:pathLst>
                <a:path w="9819" h="4925" extrusionOk="0">
                  <a:moveTo>
                    <a:pt x="6931" y="1"/>
                  </a:moveTo>
                  <a:cubicBezTo>
                    <a:pt x="6931" y="1"/>
                    <a:pt x="2310" y="1733"/>
                    <a:pt x="0" y="2159"/>
                  </a:cubicBezTo>
                  <a:lnTo>
                    <a:pt x="244" y="4925"/>
                  </a:lnTo>
                  <a:cubicBezTo>
                    <a:pt x="244" y="4925"/>
                    <a:pt x="6809" y="4925"/>
                    <a:pt x="8298" y="3618"/>
                  </a:cubicBezTo>
                  <a:cubicBezTo>
                    <a:pt x="9818" y="2280"/>
                    <a:pt x="9271" y="943"/>
                    <a:pt x="6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51;p69"/>
            <p:cNvSpPr/>
            <p:nvPr/>
          </p:nvSpPr>
          <p:spPr>
            <a:xfrm>
              <a:off x="5563478" y="3897317"/>
              <a:ext cx="674422" cy="284176"/>
            </a:xfrm>
            <a:custGeom>
              <a:avLst/>
              <a:gdLst/>
              <a:ahLst/>
              <a:cxnLst/>
              <a:rect l="l" t="t" r="r" b="b"/>
              <a:pathLst>
                <a:path w="11591" h="4884" extrusionOk="0">
                  <a:moveTo>
                    <a:pt x="2956" y="0"/>
                  </a:moveTo>
                  <a:cubicBezTo>
                    <a:pt x="2218" y="0"/>
                    <a:pt x="1440" y="310"/>
                    <a:pt x="983" y="1394"/>
                  </a:cubicBezTo>
                  <a:cubicBezTo>
                    <a:pt x="0" y="3697"/>
                    <a:pt x="3219" y="4884"/>
                    <a:pt x="5872" y="4884"/>
                  </a:cubicBezTo>
                  <a:cubicBezTo>
                    <a:pt x="6091" y="4884"/>
                    <a:pt x="6306" y="4876"/>
                    <a:pt x="6515" y="4860"/>
                  </a:cubicBezTo>
                  <a:cubicBezTo>
                    <a:pt x="9251" y="4616"/>
                    <a:pt x="11591" y="3644"/>
                    <a:pt x="11591" y="3644"/>
                  </a:cubicBezTo>
                  <a:lnTo>
                    <a:pt x="4843" y="543"/>
                  </a:lnTo>
                  <a:cubicBezTo>
                    <a:pt x="4843" y="543"/>
                    <a:pt x="3935" y="0"/>
                    <a:pt x="2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52;p69"/>
            <p:cNvSpPr/>
            <p:nvPr/>
          </p:nvSpPr>
          <p:spPr>
            <a:xfrm>
              <a:off x="5380135" y="3497812"/>
              <a:ext cx="1061178" cy="649926"/>
            </a:xfrm>
            <a:custGeom>
              <a:avLst/>
              <a:gdLst/>
              <a:ahLst/>
              <a:cxnLst/>
              <a:rect l="l" t="t" r="r" b="b"/>
              <a:pathLst>
                <a:path w="18238" h="11170" extrusionOk="0">
                  <a:moveTo>
                    <a:pt x="3786" y="0"/>
                  </a:moveTo>
                  <a:cubicBezTo>
                    <a:pt x="3124" y="0"/>
                    <a:pt x="2501" y="199"/>
                    <a:pt x="1976" y="692"/>
                  </a:cubicBezTo>
                  <a:cubicBezTo>
                    <a:pt x="0" y="2607"/>
                    <a:pt x="1429" y="4917"/>
                    <a:pt x="3374" y="5950"/>
                  </a:cubicBezTo>
                  <a:cubicBezTo>
                    <a:pt x="5228" y="6923"/>
                    <a:pt x="10608" y="9841"/>
                    <a:pt x="15016" y="11148"/>
                  </a:cubicBezTo>
                  <a:cubicBezTo>
                    <a:pt x="15092" y="11162"/>
                    <a:pt x="15169" y="11170"/>
                    <a:pt x="15245" y="11170"/>
                  </a:cubicBezTo>
                  <a:cubicBezTo>
                    <a:pt x="15497" y="11170"/>
                    <a:pt x="15733" y="11085"/>
                    <a:pt x="15897" y="10875"/>
                  </a:cubicBezTo>
                  <a:lnTo>
                    <a:pt x="18237" y="8321"/>
                  </a:lnTo>
                  <a:cubicBezTo>
                    <a:pt x="18237" y="8321"/>
                    <a:pt x="10669" y="3884"/>
                    <a:pt x="8967" y="2516"/>
                  </a:cubicBezTo>
                  <a:cubicBezTo>
                    <a:pt x="7740" y="1512"/>
                    <a:pt x="5612" y="0"/>
                    <a:pt x="3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53;p69"/>
            <p:cNvSpPr/>
            <p:nvPr/>
          </p:nvSpPr>
          <p:spPr>
            <a:xfrm>
              <a:off x="5445535" y="2720970"/>
              <a:ext cx="592556" cy="861313"/>
            </a:xfrm>
            <a:custGeom>
              <a:avLst/>
              <a:gdLst/>
              <a:ahLst/>
              <a:cxnLst/>
              <a:rect l="l" t="t" r="r" b="b"/>
              <a:pathLst>
                <a:path w="10184" h="14803" extrusionOk="0">
                  <a:moveTo>
                    <a:pt x="8025" y="0"/>
                  </a:moveTo>
                  <a:cubicBezTo>
                    <a:pt x="8025" y="0"/>
                    <a:pt x="4530" y="1307"/>
                    <a:pt x="2280" y="6019"/>
                  </a:cubicBezTo>
                  <a:cubicBezTo>
                    <a:pt x="1" y="10730"/>
                    <a:pt x="4590" y="14073"/>
                    <a:pt x="9727" y="14803"/>
                  </a:cubicBezTo>
                  <a:lnTo>
                    <a:pt x="10183" y="12706"/>
                  </a:lnTo>
                  <a:cubicBezTo>
                    <a:pt x="10183" y="12706"/>
                    <a:pt x="5138" y="8602"/>
                    <a:pt x="5442" y="8541"/>
                  </a:cubicBezTo>
                  <a:cubicBezTo>
                    <a:pt x="5472" y="8237"/>
                    <a:pt x="5867" y="4924"/>
                    <a:pt x="5928" y="4620"/>
                  </a:cubicBezTo>
                  <a:cubicBezTo>
                    <a:pt x="6080" y="4104"/>
                    <a:pt x="6323" y="3557"/>
                    <a:pt x="6505" y="3040"/>
                  </a:cubicBezTo>
                  <a:cubicBezTo>
                    <a:pt x="6870" y="1976"/>
                    <a:pt x="7296" y="912"/>
                    <a:pt x="7995" y="31"/>
                  </a:cubicBezTo>
                  <a:lnTo>
                    <a:pt x="8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54;p69"/>
            <p:cNvSpPr/>
            <p:nvPr/>
          </p:nvSpPr>
          <p:spPr>
            <a:xfrm>
              <a:off x="5716158" y="3159577"/>
              <a:ext cx="47770" cy="58418"/>
            </a:xfrm>
            <a:custGeom>
              <a:avLst/>
              <a:gdLst/>
              <a:ahLst/>
              <a:cxnLst/>
              <a:rect l="l" t="t" r="r" b="b"/>
              <a:pathLst>
                <a:path w="821" h="1004" fill="none" extrusionOk="0">
                  <a:moveTo>
                    <a:pt x="821" y="1003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55;p69"/>
            <p:cNvSpPr/>
            <p:nvPr/>
          </p:nvSpPr>
          <p:spPr>
            <a:xfrm>
              <a:off x="6858637" y="3032208"/>
              <a:ext cx="51377" cy="54927"/>
            </a:xfrm>
            <a:custGeom>
              <a:avLst/>
              <a:gdLst/>
              <a:ahLst/>
              <a:cxnLst/>
              <a:rect l="l" t="t" r="r" b="b"/>
              <a:pathLst>
                <a:path w="883" h="944" fill="none" extrusionOk="0">
                  <a:moveTo>
                    <a:pt x="1" y="943"/>
                  </a:moveTo>
                  <a:lnTo>
                    <a:pt x="882" y="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56;p69"/>
            <p:cNvSpPr/>
            <p:nvPr/>
          </p:nvSpPr>
          <p:spPr>
            <a:xfrm>
              <a:off x="5993821" y="3474363"/>
              <a:ext cx="17746" cy="92049"/>
            </a:xfrm>
            <a:custGeom>
              <a:avLst/>
              <a:gdLst/>
              <a:ahLst/>
              <a:cxnLst/>
              <a:rect l="l" t="t" r="r" b="b"/>
              <a:pathLst>
                <a:path w="305" h="1582" fill="none" extrusionOk="0">
                  <a:moveTo>
                    <a:pt x="304" y="1"/>
                  </a:moveTo>
                  <a:lnTo>
                    <a:pt x="0" y="158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57;p69"/>
            <p:cNvSpPr/>
            <p:nvPr/>
          </p:nvSpPr>
          <p:spPr>
            <a:xfrm>
              <a:off x="5984976" y="3449634"/>
              <a:ext cx="7099" cy="51319"/>
            </a:xfrm>
            <a:custGeom>
              <a:avLst/>
              <a:gdLst/>
              <a:ahLst/>
              <a:cxnLst/>
              <a:rect l="l" t="t" r="r" b="b"/>
              <a:pathLst>
                <a:path w="122" h="882" fill="none" extrusionOk="0">
                  <a:moveTo>
                    <a:pt x="122" y="0"/>
                  </a:moveTo>
                  <a:lnTo>
                    <a:pt x="0" y="8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58;p69"/>
            <p:cNvSpPr/>
            <p:nvPr/>
          </p:nvSpPr>
          <p:spPr>
            <a:xfrm>
              <a:off x="6708343" y="3345248"/>
              <a:ext cx="28336" cy="88499"/>
            </a:xfrm>
            <a:custGeom>
              <a:avLst/>
              <a:gdLst/>
              <a:ahLst/>
              <a:cxnLst/>
              <a:rect l="l" t="t" r="r" b="b"/>
              <a:pathLst>
                <a:path w="487" h="1521" fill="none" extrusionOk="0">
                  <a:moveTo>
                    <a:pt x="0" y="1"/>
                  </a:moveTo>
                  <a:lnTo>
                    <a:pt x="487" y="152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59;p69"/>
            <p:cNvSpPr/>
            <p:nvPr/>
          </p:nvSpPr>
          <p:spPr>
            <a:xfrm>
              <a:off x="6724228" y="3318715"/>
              <a:ext cx="12452" cy="49574"/>
            </a:xfrm>
            <a:custGeom>
              <a:avLst/>
              <a:gdLst/>
              <a:ahLst/>
              <a:cxnLst/>
              <a:rect l="l" t="t" r="r" b="b"/>
              <a:pathLst>
                <a:path w="214" h="852" fill="none" extrusionOk="0">
                  <a:moveTo>
                    <a:pt x="1" y="1"/>
                  </a:moveTo>
                  <a:lnTo>
                    <a:pt x="214" y="85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92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7"/>
          <p:cNvSpPr txBox="1">
            <a:spLocks noGrp="1"/>
          </p:cNvSpPr>
          <p:nvPr>
            <p:ph type="title"/>
          </p:nvPr>
        </p:nvSpPr>
        <p:spPr>
          <a:xfrm>
            <a:off x="1914300" y="1415088"/>
            <a:ext cx="5315400" cy="12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/>
              <a:t>L</a:t>
            </a:r>
            <a:r>
              <a:rPr lang="en" sz="5400" dirty="0" smtClean="0"/>
              <a:t>et’s practice</a:t>
            </a:r>
            <a:r>
              <a:rPr lang="en" sz="5400" dirty="0" smtClean="0"/>
              <a:t>!</a:t>
            </a:r>
            <a:endParaRPr sz="5400" dirty="0"/>
          </a:p>
        </p:txBody>
      </p:sp>
      <p:sp>
        <p:nvSpPr>
          <p:cNvPr id="1018" name="Google Shape;1018;p37"/>
          <p:cNvSpPr txBox="1">
            <a:spLocks noGrp="1"/>
          </p:cNvSpPr>
          <p:nvPr>
            <p:ph type="subTitle" idx="1"/>
          </p:nvPr>
        </p:nvSpPr>
        <p:spPr>
          <a:xfrm>
            <a:off x="1914300" y="2750088"/>
            <a:ext cx="53154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T</a:t>
            </a:r>
            <a:r>
              <a:rPr lang="en" sz="2400" dirty="0" smtClean="0"/>
              <a:t>he past continuous!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130" y="1392221"/>
            <a:ext cx="8771520" cy="2827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1.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They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(help) 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______________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the flood victims at 10 o’clock last night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.</a:t>
            </a:r>
          </a:p>
          <a:p>
            <a:r>
              <a:rPr lang="en-US" sz="1125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It (not snow) 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________________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when I left home this afternoon. </a:t>
            </a:r>
            <a:endParaRPr lang="en-US" sz="2400" dirty="0">
              <a:solidFill>
                <a:schemeClr val="tx1"/>
              </a:solidFill>
              <a:latin typeface="Montserrat" panose="020B0604020202020204" charset="0"/>
            </a:endParaRPr>
          </a:p>
          <a:p>
            <a:endParaRPr lang="en-US" sz="1125" dirty="0">
              <a:solidFill>
                <a:schemeClr val="tx1"/>
              </a:solidFill>
              <a:latin typeface="Montserrat" panose="020B060402020202020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3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While she (work)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____________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in the field, the 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tornado</a:t>
            </a:r>
          </a:p>
          <a:p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                came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endParaRPr lang="en-US" sz="2400" dirty="0">
              <a:solidFill>
                <a:schemeClr val="tx1"/>
              </a:solidFill>
              <a:latin typeface="Montserrat" panose="020B0604020202020204" charset="0"/>
            </a:endParaRPr>
          </a:p>
          <a:p>
            <a:endParaRPr lang="en-US" sz="1125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6680" y="1392221"/>
            <a:ext cx="236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w</a:t>
            </a:r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ere helping</a:t>
            </a:r>
            <a:endParaRPr lang="en-US" sz="2400" b="1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45926" y="2299866"/>
            <a:ext cx="291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w</a:t>
            </a:r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asn’t snowing</a:t>
            </a:r>
            <a:endParaRPr lang="en-US" sz="2400" b="1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87139" y="3145523"/>
            <a:ext cx="245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was working</a:t>
            </a:r>
            <a:endParaRPr lang="en-US" sz="2400" b="1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9130" y="383128"/>
            <a:ext cx="8412501" cy="433960"/>
          </a:xfrm>
        </p:spPr>
        <p:txBody>
          <a:bodyPr/>
          <a:lstStyle/>
          <a:p>
            <a:pPr algn="l"/>
            <a:r>
              <a:rPr lang="en-US" sz="2400" dirty="0" smtClean="0">
                <a:latin typeface="Montserrat" panose="020B0604020202020204" charset="0"/>
              </a:rPr>
              <a:t>Task 1: </a:t>
            </a:r>
            <a:r>
              <a:rPr lang="en-US" sz="2400" b="0" dirty="0" smtClean="0">
                <a:latin typeface="Montserrat" panose="020B0604020202020204" charset="0"/>
              </a:rPr>
              <a:t>complete </a:t>
            </a:r>
            <a:r>
              <a:rPr lang="en-US" sz="2400" b="0" dirty="0">
                <a:latin typeface="Montserrat" panose="020B0604020202020204" charset="0"/>
              </a:rPr>
              <a:t>the sentences by putting the verbs in brackets into the past continuous. 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931066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130" y="1110867"/>
            <a:ext cx="8771520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25" dirty="0">
              <a:solidFill>
                <a:schemeClr val="tx1"/>
              </a:solidFill>
              <a:latin typeface="Montserrat" panose="020B060402020202020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4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– What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you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______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(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do)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______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at 9 o’clock yesterday morning?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</a:b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–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I (watch) 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________________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the news about a volcanic eruption. </a:t>
            </a:r>
          </a:p>
          <a:p>
            <a:endParaRPr lang="en-US" sz="1125" dirty="0">
              <a:solidFill>
                <a:schemeClr val="tx1"/>
              </a:solidFill>
              <a:latin typeface="Montserrat" panose="020B060402020202020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5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– ______ you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(cry)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______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when I saw you two days ago?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</a:b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   –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No, I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wasn’t.</a:t>
            </a:r>
            <a:endParaRPr lang="en-US" sz="24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2273" y="2848388"/>
            <a:ext cx="1164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were</a:t>
            </a:r>
            <a:endParaRPr lang="en-US" sz="2400" b="1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63190" y="1940314"/>
            <a:ext cx="345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was watching</a:t>
            </a:r>
            <a:endParaRPr lang="en-US" sz="2400" b="1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69219" y="2852877"/>
            <a:ext cx="1664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crying</a:t>
            </a:r>
            <a:endParaRPr lang="en-US" sz="2400" b="1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1663" y="1280371"/>
            <a:ext cx="138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doing</a:t>
            </a:r>
            <a:endParaRPr lang="en-US" sz="2400" b="1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63190" y="1298444"/>
            <a:ext cx="124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ontserrat" panose="020B0604020202020204" charset="0"/>
              </a:rPr>
              <a:t>Were</a:t>
            </a:r>
            <a:endParaRPr lang="en-US" sz="2400" b="1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9130" y="221520"/>
            <a:ext cx="8412501" cy="433960"/>
          </a:xfrm>
        </p:spPr>
        <p:txBody>
          <a:bodyPr/>
          <a:lstStyle/>
          <a:p>
            <a:pPr algn="l"/>
            <a:r>
              <a:rPr lang="en-US" sz="2400" dirty="0" smtClean="0">
                <a:latin typeface="Montserrat" panose="020B0604020202020204" charset="0"/>
              </a:rPr>
              <a:t>Task 1: </a:t>
            </a:r>
            <a:r>
              <a:rPr lang="en-US" sz="2400" b="0" dirty="0" smtClean="0">
                <a:latin typeface="Montserrat" panose="020B0604020202020204" charset="0"/>
              </a:rPr>
              <a:t>complete </a:t>
            </a:r>
            <a:r>
              <a:rPr lang="en-US" sz="2400" b="0" dirty="0">
                <a:latin typeface="Montserrat" panose="020B0604020202020204" charset="0"/>
              </a:rPr>
              <a:t>the sentences by putting the verbs in brackets into the past continuous. 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77067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17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6610" y="1511281"/>
            <a:ext cx="7064005" cy="2335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1.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We </a:t>
            </a:r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donated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 / </a:t>
            </a:r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were donating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money to help the earthquake victims last month. </a:t>
            </a:r>
            <a:endParaRPr lang="en-US" sz="2000" dirty="0" smtClean="0">
              <a:solidFill>
                <a:schemeClr val="tx1"/>
              </a:solidFill>
              <a:latin typeface="Montserrat" panose="020B0604020202020204" charset="0"/>
            </a:endParaRPr>
          </a:p>
          <a:p>
            <a:endParaRPr lang="en-US" sz="1100" dirty="0" smtClean="0">
              <a:solidFill>
                <a:schemeClr val="tx1"/>
              </a:solidFill>
              <a:latin typeface="Montserrat" panose="020B0604020202020204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Montserrat" panose="020B0604020202020204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– What </a:t>
            </a:r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did you do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/ </a:t>
            </a:r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were you doing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when the </a:t>
            </a:r>
            <a:endParaRPr lang="en-US" sz="2000" dirty="0" smtClean="0">
              <a:solidFill>
                <a:schemeClr val="tx1"/>
              </a:solidFill>
              <a:latin typeface="Montserrat" panose="020B060402020202020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Montserrat" panose="020B0604020202020204" charset="0"/>
              </a:rPr>
              <a:t>volcano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erupted? – I </a:t>
            </a:r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slept / was sleeping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in my bed. </a:t>
            </a:r>
            <a:endParaRPr lang="en-US" sz="2000" dirty="0">
              <a:solidFill>
                <a:schemeClr val="tx1"/>
              </a:solidFill>
              <a:latin typeface="Montserrat" panose="020B0604020202020204" charset="0"/>
            </a:endParaRPr>
          </a:p>
          <a:p>
            <a:endParaRPr lang="en-US" sz="1100" dirty="0">
              <a:solidFill>
                <a:schemeClr val="tx1"/>
              </a:solidFill>
              <a:latin typeface="Montserrat" panose="020B0604020202020204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3</a:t>
            </a:r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While they </a:t>
            </a:r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camped / were camping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near the river, the flood </a:t>
            </a:r>
            <a:r>
              <a:rPr lang="en-US" sz="2000" b="1" dirty="0" smtClean="0">
                <a:solidFill>
                  <a:schemeClr val="tx1"/>
                </a:solidFill>
                <a:latin typeface="Montserrat" panose="020B0604020202020204" charset="0"/>
              </a:rPr>
              <a:t>was </a:t>
            </a:r>
            <a:r>
              <a:rPr lang="en-US" sz="2000" b="1" dirty="0">
                <a:solidFill>
                  <a:schemeClr val="tx1"/>
                </a:solidFill>
                <a:latin typeface="Montserrat" panose="020B0604020202020204" charset="0"/>
              </a:rPr>
              <a:t>coming / came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suddenly. </a:t>
            </a:r>
            <a:endParaRPr lang="en-US" sz="2000" dirty="0">
              <a:solidFill>
                <a:schemeClr val="tx1"/>
              </a:solidFill>
              <a:latin typeface="Montserrat" panose="020B0604020202020204" charset="0"/>
            </a:endParaRPr>
          </a:p>
          <a:p>
            <a:endParaRPr lang="en-US" sz="3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195892" y="1864258"/>
            <a:ext cx="1106576" cy="1015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37230" y="2621151"/>
            <a:ext cx="18896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98915" y="2959947"/>
            <a:ext cx="1557025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25467" y="3410980"/>
            <a:ext cx="1723793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38532" y="3713327"/>
            <a:ext cx="659806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7437" y="126777"/>
            <a:ext cx="7704000" cy="572700"/>
          </a:xfrm>
        </p:spPr>
        <p:txBody>
          <a:bodyPr/>
          <a:lstStyle/>
          <a:p>
            <a:r>
              <a:rPr lang="en-US" sz="2400" dirty="0" smtClean="0"/>
              <a:t>Task 2: </a:t>
            </a:r>
            <a:r>
              <a:rPr lang="en-US" sz="2400" b="0" dirty="0" smtClean="0"/>
              <a:t>Circle </a:t>
            </a:r>
            <a:r>
              <a:rPr lang="en-US" sz="2400" b="0" dirty="0"/>
              <a:t>the correct answer to complete each sentence. </a:t>
            </a:r>
            <a:r>
              <a:rPr lang="en-US" sz="2400" b="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/>
            </a:r>
            <a:br>
              <a:rPr lang="en-US" sz="2400" b="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</a:b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312015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7437" y="126777"/>
            <a:ext cx="7704000" cy="572700"/>
          </a:xfrm>
        </p:spPr>
        <p:txBody>
          <a:bodyPr/>
          <a:lstStyle/>
          <a:p>
            <a:r>
              <a:rPr lang="en-US" sz="2400" dirty="0" smtClean="0"/>
              <a:t>Task 2: </a:t>
            </a:r>
            <a:r>
              <a:rPr lang="en-US" sz="2400" b="0" dirty="0" smtClean="0"/>
              <a:t>Circle </a:t>
            </a:r>
            <a:r>
              <a:rPr lang="en-US" sz="2400" b="0" dirty="0"/>
              <a:t>the correct answer to complete each sentence. </a:t>
            </a:r>
            <a:r>
              <a:rPr lang="en-US" sz="2400" b="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/>
            </a:r>
            <a:br>
              <a:rPr lang="en-US" sz="2400" b="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</a:br>
            <a:endParaRPr lang="en-US" sz="2400" b="0" dirty="0"/>
          </a:p>
        </p:txBody>
      </p:sp>
      <p:sp>
        <p:nvSpPr>
          <p:cNvPr id="9" name="Rectangle 8"/>
          <p:cNvSpPr/>
          <p:nvPr/>
        </p:nvSpPr>
        <p:spPr>
          <a:xfrm>
            <a:off x="1321561" y="1462922"/>
            <a:ext cx="72362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00" dirty="0" smtClean="0">
              <a:solidFill>
                <a:schemeClr val="tx1"/>
              </a:solidFill>
              <a:latin typeface="Montserrat" panose="020B060402020202020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Montserrat" panose="020B0604020202020204" charset="0"/>
              </a:rPr>
              <a:t>4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After Tom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ran / was running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out of his house, he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moved / was moving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quickly to a safer place. </a:t>
            </a:r>
            <a:endParaRPr lang="en-US" sz="2400" dirty="0" smtClean="0">
              <a:solidFill>
                <a:schemeClr val="tx1"/>
              </a:solidFill>
              <a:latin typeface="Montserrat" panose="020B0604020202020204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Montserrat" panose="020B0604020202020204" charset="0"/>
            </a:endParaRPr>
          </a:p>
          <a:p>
            <a:endParaRPr lang="en-US" sz="300" dirty="0" smtClean="0">
              <a:solidFill>
                <a:schemeClr val="tx1"/>
              </a:solidFill>
              <a:latin typeface="Montserrat" panose="020B060402020202020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Montserrat" panose="020B0604020202020204" charset="0"/>
              </a:rPr>
              <a:t>5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I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didn’t read / wasn’t reading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a newspaper at 9 a.m. yesterday, but I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watched / was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watching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the news about the 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tornado.</a:t>
            </a:r>
            <a:endParaRPr lang="en-US" sz="24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348244" y="1885667"/>
            <a:ext cx="505462" cy="261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09235" y="2231758"/>
            <a:ext cx="947639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32157" y="3235395"/>
            <a:ext cx="219456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21561" y="4030486"/>
            <a:ext cx="1482686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53444" y="3585513"/>
            <a:ext cx="505462" cy="261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08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47" t="3846" r="6303" b="4362"/>
          <a:stretch/>
        </p:blipFill>
        <p:spPr>
          <a:xfrm>
            <a:off x="309742" y="2188324"/>
            <a:ext cx="2799057" cy="258164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883267" y="945696"/>
            <a:ext cx="5877410" cy="1959300"/>
          </a:xfrm>
        </p:spPr>
        <p:txBody>
          <a:bodyPr/>
          <a:lstStyle/>
          <a:p>
            <a:r>
              <a:rPr lang="en-US" sz="2200" spc="-150" dirty="0" smtClean="0"/>
              <a:t>Task 3</a:t>
            </a:r>
            <a:r>
              <a:rPr lang="en-US" sz="2200" b="0" spc="-150" dirty="0" smtClean="0"/>
              <a:t>: Look </a:t>
            </a:r>
            <a:r>
              <a:rPr lang="en-US" sz="2200" b="0" spc="-150" dirty="0"/>
              <a:t>at the picture and write what each person in Lan’s family was doing when the earthquake happened. Use the given word and phrases from the box.</a:t>
            </a:r>
            <a:r>
              <a:rPr lang="en-US" sz="2200" b="0" spc="-1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b="0" spc="-1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b="0" spc="-150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2713512" y="2580270"/>
            <a:ext cx="6078796" cy="647611"/>
          </a:xfrm>
        </p:spPr>
        <p:txBody>
          <a:bodyPr/>
          <a:lstStyle/>
          <a:p>
            <a:r>
              <a:rPr lang="en-US" sz="2800" b="1" dirty="0"/>
              <a:t>watch </a:t>
            </a:r>
            <a:r>
              <a:rPr lang="en-US" sz="2800" b="1" dirty="0" smtClean="0"/>
              <a:t>TV     read </a:t>
            </a:r>
            <a:r>
              <a:rPr lang="en-US" sz="2800" b="1" dirty="0"/>
              <a:t>a book</a:t>
            </a:r>
          </a:p>
          <a:p>
            <a:r>
              <a:rPr lang="en-US" sz="2800" b="1" dirty="0"/>
              <a:t>talk on the phone</a:t>
            </a:r>
          </a:p>
          <a:p>
            <a:r>
              <a:rPr lang="en-US" sz="2800" b="1" dirty="0"/>
              <a:t>draw </a:t>
            </a:r>
            <a:r>
              <a:rPr lang="en-US" sz="2800" b="1" dirty="0" smtClean="0"/>
              <a:t>	drink </a:t>
            </a:r>
            <a:r>
              <a:rPr lang="en-US" sz="2800" b="1" dirty="0"/>
              <a:t>tea</a:t>
            </a:r>
          </a:p>
        </p:txBody>
      </p:sp>
    </p:spTree>
    <p:extLst>
      <p:ext uri="{BB962C8B-B14F-4D97-AF65-F5344CB8AC3E}">
        <p14:creationId xmlns:p14="http://schemas.microsoft.com/office/powerpoint/2010/main" val="47484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1523" y="2129789"/>
            <a:ext cx="62520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Montserrat" panose="020B0604020202020204" charset="0"/>
                <a:ea typeface="Roboto Medium" panose="020B0604020202020204" charset="0"/>
              </a:rPr>
              <a:t>1. Lan’s grandparents were watching TV.</a:t>
            </a:r>
          </a:p>
          <a:p>
            <a:r>
              <a:rPr lang="en-US" sz="2200" dirty="0">
                <a:solidFill>
                  <a:schemeClr val="tx1"/>
                </a:solidFill>
                <a:latin typeface="Montserrat" panose="020B0604020202020204" charset="0"/>
                <a:ea typeface="Roboto Medium" panose="020B0604020202020204" charset="0"/>
              </a:rPr>
              <a:t>2. Lan’s/ Her mother was reading a book.</a:t>
            </a:r>
          </a:p>
          <a:p>
            <a:r>
              <a:rPr lang="en-US" sz="2200" dirty="0">
                <a:solidFill>
                  <a:schemeClr val="tx1"/>
                </a:solidFill>
                <a:latin typeface="Montserrat" panose="020B0604020202020204" charset="0"/>
                <a:ea typeface="Roboto Medium" panose="020B0604020202020204" charset="0"/>
              </a:rPr>
              <a:t>3. Lan’s/ Her father was drinking tea.</a:t>
            </a:r>
          </a:p>
          <a:p>
            <a:r>
              <a:rPr lang="en-US" sz="2200" dirty="0">
                <a:solidFill>
                  <a:schemeClr val="tx1"/>
                </a:solidFill>
                <a:latin typeface="Montserrat" panose="020B0604020202020204" charset="0"/>
                <a:ea typeface="Roboto Medium" panose="020B0604020202020204" charset="0"/>
              </a:rPr>
              <a:t>4. Lan was talking on the phone.</a:t>
            </a:r>
          </a:p>
          <a:p>
            <a:r>
              <a:rPr lang="en-US" sz="2200" dirty="0">
                <a:solidFill>
                  <a:schemeClr val="tx1"/>
                </a:solidFill>
                <a:latin typeface="Montserrat" panose="020B0604020202020204" charset="0"/>
                <a:ea typeface="Roboto Medium" panose="020B0604020202020204" charset="0"/>
              </a:rPr>
              <a:t>5. Lan’s/ Her brother was drawing.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47" t="3846" r="6303" b="4362"/>
          <a:stretch/>
        </p:blipFill>
        <p:spPr>
          <a:xfrm>
            <a:off x="502945" y="1994450"/>
            <a:ext cx="2243726" cy="20694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091926" y="774452"/>
            <a:ext cx="1399195" cy="437627"/>
          </a:xfrm>
        </p:spPr>
        <p:txBody>
          <a:bodyPr/>
          <a:lstStyle/>
          <a:p>
            <a:r>
              <a:rPr lang="en-US" sz="2200" spc="-150" dirty="0" smtClean="0"/>
              <a:t>Task 3</a:t>
            </a:r>
            <a:r>
              <a:rPr lang="en-US" sz="2200" b="0" spc="-150" dirty="0" smtClean="0"/>
              <a:t>:</a:t>
            </a:r>
            <a:endParaRPr lang="en-US" sz="2200" b="0" spc="-150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458092" y="1093598"/>
            <a:ext cx="8307456" cy="1049858"/>
          </a:xfrm>
        </p:spPr>
        <p:txBody>
          <a:bodyPr/>
          <a:lstStyle/>
          <a:p>
            <a:r>
              <a:rPr lang="en-US" sz="2200" b="1" dirty="0"/>
              <a:t>watch </a:t>
            </a:r>
            <a:r>
              <a:rPr lang="en-US" sz="2200" b="1" dirty="0" smtClean="0"/>
              <a:t>TV     read </a:t>
            </a:r>
            <a:r>
              <a:rPr lang="en-US" sz="2200" b="1" dirty="0"/>
              <a:t>a </a:t>
            </a:r>
            <a:r>
              <a:rPr lang="en-US" sz="2200" b="1" dirty="0" smtClean="0"/>
              <a:t>book   </a:t>
            </a:r>
            <a:r>
              <a:rPr lang="en-US" sz="2200" b="1" dirty="0"/>
              <a:t>draw 	</a:t>
            </a:r>
            <a:endParaRPr lang="en-US" sz="2200" b="1" dirty="0" smtClean="0"/>
          </a:p>
          <a:p>
            <a:r>
              <a:rPr lang="en-US" sz="2200" b="1" dirty="0" smtClean="0"/>
              <a:t>drink tea	talk on the phone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6931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0778" y="270542"/>
            <a:ext cx="5428495" cy="4225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Montserrat" panose="020B0604020202020204" charset="0"/>
              </a:rPr>
              <a:t>Example</a:t>
            </a:r>
            <a:r>
              <a:rPr lang="en-US" sz="2600" dirty="0">
                <a:solidFill>
                  <a:schemeClr val="tx1"/>
                </a:solidFill>
                <a:latin typeface="Montserrat" panose="020B0604020202020204" charset="0"/>
              </a:rPr>
              <a:t>: </a:t>
            </a:r>
            <a:endParaRPr lang="en-US" sz="2600" dirty="0" smtClean="0">
              <a:solidFill>
                <a:schemeClr val="tx1"/>
              </a:solidFill>
              <a:latin typeface="Montserrat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  <a:latin typeface="Montserrat" panose="020B0604020202020204" charset="0"/>
              </a:rPr>
              <a:t>you / play / football / 5 o’clock yesterday afternoon? </a:t>
            </a:r>
          </a:p>
          <a:p>
            <a:pPr marL="214313" indent="-214313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600" dirty="0" smtClean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en-US" sz="2600" dirty="0" smtClean="0">
                <a:solidFill>
                  <a:srgbClr val="C00000"/>
                </a:solidFill>
                <a:latin typeface="Montserrat" panose="020B0604020202020204" charset="0"/>
              </a:rPr>
              <a:t>Were you playing football at 5 o’clock yesterday afternoon? </a:t>
            </a:r>
          </a:p>
          <a:p>
            <a:pPr marL="214313" indent="-214313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600" dirty="0" smtClean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en-US" sz="2600" dirty="0">
                <a:solidFill>
                  <a:srgbClr val="0070C0"/>
                </a:solidFill>
                <a:latin typeface="Montserrat" panose="020B0604020202020204" charset="0"/>
              </a:rPr>
              <a:t>Yes</a:t>
            </a:r>
            <a:r>
              <a:rPr lang="en-US" sz="2600" dirty="0">
                <a:solidFill>
                  <a:srgbClr val="0070C0"/>
                </a:solidFill>
                <a:latin typeface="Montserrat" panose="020B0604020202020204" charset="0"/>
              </a:rPr>
              <a:t>, I was. </a:t>
            </a:r>
            <a:r>
              <a:rPr lang="en-US" sz="2600" dirty="0">
                <a:solidFill>
                  <a:srgbClr val="0070C0"/>
                </a:solidFill>
                <a:latin typeface="Montserrat" panose="020B0604020202020204" charset="0"/>
              </a:rPr>
              <a:t>/ No, I wasn’t. I was doing my homework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10" y="1640778"/>
            <a:ext cx="2387152" cy="2368513"/>
          </a:xfrm>
        </p:spPr>
        <p:txBody>
          <a:bodyPr/>
          <a:lstStyle/>
          <a:p>
            <a:r>
              <a:rPr lang="en-US" sz="2400" dirty="0" smtClean="0"/>
              <a:t>Task 4: </a:t>
            </a:r>
            <a:r>
              <a:rPr lang="en-US" sz="2400" b="0" dirty="0" smtClean="0"/>
              <a:t>Form questions using the past continuous. Then in pairs, ask and answer the questions. </a:t>
            </a:r>
            <a:r>
              <a:rPr lang="en-US" sz="2400" b="0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/>
            </a:r>
            <a:br>
              <a:rPr lang="en-US" sz="2400" b="0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</a:br>
            <a:endParaRPr lang="en-US" sz="2400" b="0" dirty="0"/>
          </a:p>
        </p:txBody>
      </p:sp>
      <p:grpSp>
        <p:nvGrpSpPr>
          <p:cNvPr id="24" name="Google Shape;1234;p43"/>
          <p:cNvGrpSpPr/>
          <p:nvPr/>
        </p:nvGrpSpPr>
        <p:grpSpPr>
          <a:xfrm flipH="1">
            <a:off x="8298188" y="3496073"/>
            <a:ext cx="1166420" cy="1739586"/>
            <a:chOff x="-2401758" y="3284348"/>
            <a:chExt cx="900678" cy="1319657"/>
          </a:xfrm>
        </p:grpSpPr>
        <p:sp>
          <p:nvSpPr>
            <p:cNvPr id="25" name="Google Shape;1235;p43"/>
            <p:cNvSpPr/>
            <p:nvPr/>
          </p:nvSpPr>
          <p:spPr>
            <a:xfrm>
              <a:off x="-1917222" y="3284348"/>
              <a:ext cx="198437" cy="476735"/>
            </a:xfrm>
            <a:custGeom>
              <a:avLst/>
              <a:gdLst/>
              <a:ahLst/>
              <a:cxnLst/>
              <a:rect l="l" t="t" r="r" b="b"/>
              <a:pathLst>
                <a:path w="4408" h="10590" extrusionOk="0">
                  <a:moveTo>
                    <a:pt x="2460" y="0"/>
                  </a:moveTo>
                  <a:cubicBezTo>
                    <a:pt x="2331" y="0"/>
                    <a:pt x="2205" y="84"/>
                    <a:pt x="2158" y="255"/>
                  </a:cubicBezTo>
                  <a:lnTo>
                    <a:pt x="0" y="9951"/>
                  </a:lnTo>
                  <a:lnTo>
                    <a:pt x="942" y="10589"/>
                  </a:lnTo>
                  <a:cubicBezTo>
                    <a:pt x="4408" y="7671"/>
                    <a:pt x="3404" y="2474"/>
                    <a:pt x="2766" y="225"/>
                  </a:cubicBezTo>
                  <a:cubicBezTo>
                    <a:pt x="2707" y="76"/>
                    <a:pt x="2582" y="0"/>
                    <a:pt x="2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36;p43"/>
            <p:cNvSpPr/>
            <p:nvPr/>
          </p:nvSpPr>
          <p:spPr>
            <a:xfrm>
              <a:off x="-2401758" y="3765822"/>
              <a:ext cx="451706" cy="207035"/>
            </a:xfrm>
            <a:custGeom>
              <a:avLst/>
              <a:gdLst/>
              <a:ahLst/>
              <a:cxnLst/>
              <a:rect l="l" t="t" r="r" b="b"/>
              <a:pathLst>
                <a:path w="10034" h="4599" extrusionOk="0">
                  <a:moveTo>
                    <a:pt x="7934" y="0"/>
                  </a:moveTo>
                  <a:cubicBezTo>
                    <a:pt x="4514" y="0"/>
                    <a:pt x="1527" y="2646"/>
                    <a:pt x="185" y="4089"/>
                  </a:cubicBezTo>
                  <a:cubicBezTo>
                    <a:pt x="0" y="4274"/>
                    <a:pt x="184" y="4598"/>
                    <a:pt x="435" y="4598"/>
                  </a:cubicBezTo>
                  <a:cubicBezTo>
                    <a:pt x="472" y="4598"/>
                    <a:pt x="511" y="4591"/>
                    <a:pt x="550" y="4575"/>
                  </a:cubicBezTo>
                  <a:lnTo>
                    <a:pt x="9973" y="1505"/>
                  </a:lnTo>
                  <a:lnTo>
                    <a:pt x="10034" y="350"/>
                  </a:lnTo>
                  <a:cubicBezTo>
                    <a:pt x="9323" y="107"/>
                    <a:pt x="8620" y="0"/>
                    <a:pt x="7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37;p43"/>
            <p:cNvSpPr/>
            <p:nvPr/>
          </p:nvSpPr>
          <p:spPr>
            <a:xfrm>
              <a:off x="-1884403" y="3808950"/>
              <a:ext cx="383324" cy="329033"/>
            </a:xfrm>
            <a:custGeom>
              <a:avLst/>
              <a:gdLst/>
              <a:ahLst/>
              <a:cxnLst/>
              <a:rect l="l" t="t" r="r" b="b"/>
              <a:pathLst>
                <a:path w="8515" h="7309" extrusionOk="0">
                  <a:moveTo>
                    <a:pt x="973" y="0"/>
                  </a:moveTo>
                  <a:lnTo>
                    <a:pt x="1" y="517"/>
                  </a:lnTo>
                  <a:cubicBezTo>
                    <a:pt x="761" y="4955"/>
                    <a:pt x="5776" y="6748"/>
                    <a:pt x="7995" y="7295"/>
                  </a:cubicBezTo>
                  <a:cubicBezTo>
                    <a:pt x="8025" y="7304"/>
                    <a:pt x="8055" y="7309"/>
                    <a:pt x="8084" y="7309"/>
                  </a:cubicBezTo>
                  <a:cubicBezTo>
                    <a:pt x="8342" y="7309"/>
                    <a:pt x="8514" y="6970"/>
                    <a:pt x="8268" y="6778"/>
                  </a:cubicBezTo>
                  <a:lnTo>
                    <a:pt x="9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38;p43"/>
            <p:cNvSpPr/>
            <p:nvPr/>
          </p:nvSpPr>
          <p:spPr>
            <a:xfrm>
              <a:off x="-1948690" y="3804853"/>
              <a:ext cx="93051" cy="799151"/>
            </a:xfrm>
            <a:custGeom>
              <a:avLst/>
              <a:gdLst/>
              <a:ahLst/>
              <a:cxnLst/>
              <a:rect l="l" t="t" r="r" b="b"/>
              <a:pathLst>
                <a:path w="2067" h="17752" extrusionOk="0">
                  <a:moveTo>
                    <a:pt x="1581" y="0"/>
                  </a:moveTo>
                  <a:lnTo>
                    <a:pt x="0" y="61"/>
                  </a:lnTo>
                  <a:lnTo>
                    <a:pt x="486" y="17751"/>
                  </a:lnTo>
                  <a:lnTo>
                    <a:pt x="2067" y="17690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39;p43"/>
            <p:cNvSpPr/>
            <p:nvPr/>
          </p:nvSpPr>
          <p:spPr>
            <a:xfrm>
              <a:off x="-1995239" y="3725486"/>
              <a:ext cx="154680" cy="153285"/>
            </a:xfrm>
            <a:custGeom>
              <a:avLst/>
              <a:gdLst/>
              <a:ahLst/>
              <a:cxnLst/>
              <a:rect l="l" t="t" r="r" b="b"/>
              <a:pathLst>
                <a:path w="3436" h="3405" extrusionOk="0">
                  <a:moveTo>
                    <a:pt x="1733" y="0"/>
                  </a:moveTo>
                  <a:cubicBezTo>
                    <a:pt x="791" y="0"/>
                    <a:pt x="1" y="760"/>
                    <a:pt x="1" y="1702"/>
                  </a:cubicBezTo>
                  <a:cubicBezTo>
                    <a:pt x="1" y="2645"/>
                    <a:pt x="791" y="3404"/>
                    <a:pt x="1733" y="3404"/>
                  </a:cubicBezTo>
                  <a:cubicBezTo>
                    <a:pt x="2675" y="3404"/>
                    <a:pt x="3435" y="2645"/>
                    <a:pt x="3435" y="1702"/>
                  </a:cubicBezTo>
                  <a:cubicBezTo>
                    <a:pt x="3435" y="760"/>
                    <a:pt x="2675" y="0"/>
                    <a:pt x="1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40;p43"/>
            <p:cNvSpPr/>
            <p:nvPr/>
          </p:nvSpPr>
          <p:spPr>
            <a:xfrm>
              <a:off x="-1980203" y="3746104"/>
              <a:ext cx="127309" cy="113624"/>
            </a:xfrm>
            <a:custGeom>
              <a:avLst/>
              <a:gdLst/>
              <a:ahLst/>
              <a:cxnLst/>
              <a:rect l="l" t="t" r="r" b="b"/>
              <a:pathLst>
                <a:path w="2828" h="2524" extrusionOk="0">
                  <a:moveTo>
                    <a:pt x="1467" y="0"/>
                  </a:moveTo>
                  <a:cubicBezTo>
                    <a:pt x="994" y="0"/>
                    <a:pt x="527" y="283"/>
                    <a:pt x="305" y="728"/>
                  </a:cubicBezTo>
                  <a:cubicBezTo>
                    <a:pt x="1" y="1335"/>
                    <a:pt x="244" y="2095"/>
                    <a:pt x="913" y="2399"/>
                  </a:cubicBezTo>
                  <a:cubicBezTo>
                    <a:pt x="1081" y="2484"/>
                    <a:pt x="1262" y="2523"/>
                    <a:pt x="1441" y="2523"/>
                  </a:cubicBezTo>
                  <a:cubicBezTo>
                    <a:pt x="1907" y="2523"/>
                    <a:pt x="2365" y="2253"/>
                    <a:pt x="2585" y="1791"/>
                  </a:cubicBezTo>
                  <a:cubicBezTo>
                    <a:pt x="2828" y="1153"/>
                    <a:pt x="2585" y="393"/>
                    <a:pt x="1977" y="120"/>
                  </a:cubicBezTo>
                  <a:cubicBezTo>
                    <a:pt x="1814" y="38"/>
                    <a:pt x="1640" y="0"/>
                    <a:pt x="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41;p43"/>
            <p:cNvSpPr/>
            <p:nvPr/>
          </p:nvSpPr>
          <p:spPr>
            <a:xfrm>
              <a:off x="-2089643" y="3829479"/>
              <a:ext cx="76665" cy="26020"/>
            </a:xfrm>
            <a:custGeom>
              <a:avLst/>
              <a:gdLst/>
              <a:ahLst/>
              <a:cxnLst/>
              <a:rect l="l" t="t" r="r" b="b"/>
              <a:pathLst>
                <a:path w="1703" h="578" fill="none" extrusionOk="0">
                  <a:moveTo>
                    <a:pt x="1702" y="0"/>
                  </a:moveTo>
                  <a:lnTo>
                    <a:pt x="0" y="578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42;p43"/>
            <p:cNvSpPr/>
            <p:nvPr/>
          </p:nvSpPr>
          <p:spPr>
            <a:xfrm>
              <a:off x="-1887150" y="3558511"/>
              <a:ext cx="27416" cy="119116"/>
            </a:xfrm>
            <a:custGeom>
              <a:avLst/>
              <a:gdLst/>
              <a:ahLst/>
              <a:cxnLst/>
              <a:rect l="l" t="t" r="r" b="b"/>
              <a:pathLst>
                <a:path w="609" h="2646" fill="none" extrusionOk="0">
                  <a:moveTo>
                    <a:pt x="609" y="1"/>
                  </a:moveTo>
                  <a:lnTo>
                    <a:pt x="1" y="2645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43;p43"/>
            <p:cNvSpPr/>
            <p:nvPr/>
          </p:nvSpPr>
          <p:spPr>
            <a:xfrm>
              <a:off x="-1848839" y="3432639"/>
              <a:ext cx="16476" cy="80761"/>
            </a:xfrm>
            <a:custGeom>
              <a:avLst/>
              <a:gdLst/>
              <a:ahLst/>
              <a:cxnLst/>
              <a:rect l="l" t="t" r="r" b="b"/>
              <a:pathLst>
                <a:path w="366" h="1794" fill="none" extrusionOk="0">
                  <a:moveTo>
                    <a:pt x="366" y="0"/>
                  </a:moveTo>
                  <a:lnTo>
                    <a:pt x="1" y="1794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44;p43"/>
            <p:cNvSpPr/>
            <p:nvPr/>
          </p:nvSpPr>
          <p:spPr>
            <a:xfrm>
              <a:off x="-1956929" y="3751461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" y="730"/>
                  </a:moveTo>
                  <a:cubicBezTo>
                    <a:pt x="244" y="213"/>
                    <a:pt x="852" y="1"/>
                    <a:pt x="1338" y="213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45;p43"/>
            <p:cNvSpPr/>
            <p:nvPr/>
          </p:nvSpPr>
          <p:spPr>
            <a:xfrm>
              <a:off x="-1936400" y="3821240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338" y="1"/>
                  </a:moveTo>
                  <a:cubicBezTo>
                    <a:pt x="1095" y="487"/>
                    <a:pt x="487" y="730"/>
                    <a:pt x="1" y="487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1234;p43"/>
          <p:cNvGrpSpPr/>
          <p:nvPr/>
        </p:nvGrpSpPr>
        <p:grpSpPr>
          <a:xfrm flipH="1">
            <a:off x="7947034" y="4392201"/>
            <a:ext cx="578106" cy="847030"/>
            <a:chOff x="-2401758" y="3284348"/>
            <a:chExt cx="900678" cy="1319657"/>
          </a:xfrm>
        </p:grpSpPr>
        <p:sp>
          <p:nvSpPr>
            <p:cNvPr id="37" name="Google Shape;1235;p43"/>
            <p:cNvSpPr/>
            <p:nvPr/>
          </p:nvSpPr>
          <p:spPr>
            <a:xfrm>
              <a:off x="-1917222" y="3284348"/>
              <a:ext cx="198437" cy="476735"/>
            </a:xfrm>
            <a:custGeom>
              <a:avLst/>
              <a:gdLst/>
              <a:ahLst/>
              <a:cxnLst/>
              <a:rect l="l" t="t" r="r" b="b"/>
              <a:pathLst>
                <a:path w="4408" h="10590" extrusionOk="0">
                  <a:moveTo>
                    <a:pt x="2460" y="0"/>
                  </a:moveTo>
                  <a:cubicBezTo>
                    <a:pt x="2331" y="0"/>
                    <a:pt x="2205" y="84"/>
                    <a:pt x="2158" y="255"/>
                  </a:cubicBezTo>
                  <a:lnTo>
                    <a:pt x="0" y="9951"/>
                  </a:lnTo>
                  <a:lnTo>
                    <a:pt x="942" y="10589"/>
                  </a:lnTo>
                  <a:cubicBezTo>
                    <a:pt x="4408" y="7671"/>
                    <a:pt x="3404" y="2474"/>
                    <a:pt x="2766" y="225"/>
                  </a:cubicBezTo>
                  <a:cubicBezTo>
                    <a:pt x="2707" y="76"/>
                    <a:pt x="2582" y="0"/>
                    <a:pt x="2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36;p43"/>
            <p:cNvSpPr/>
            <p:nvPr/>
          </p:nvSpPr>
          <p:spPr>
            <a:xfrm>
              <a:off x="-2401758" y="3765822"/>
              <a:ext cx="451706" cy="207035"/>
            </a:xfrm>
            <a:custGeom>
              <a:avLst/>
              <a:gdLst/>
              <a:ahLst/>
              <a:cxnLst/>
              <a:rect l="l" t="t" r="r" b="b"/>
              <a:pathLst>
                <a:path w="10034" h="4599" extrusionOk="0">
                  <a:moveTo>
                    <a:pt x="7934" y="0"/>
                  </a:moveTo>
                  <a:cubicBezTo>
                    <a:pt x="4514" y="0"/>
                    <a:pt x="1527" y="2646"/>
                    <a:pt x="185" y="4089"/>
                  </a:cubicBezTo>
                  <a:cubicBezTo>
                    <a:pt x="0" y="4274"/>
                    <a:pt x="184" y="4598"/>
                    <a:pt x="435" y="4598"/>
                  </a:cubicBezTo>
                  <a:cubicBezTo>
                    <a:pt x="472" y="4598"/>
                    <a:pt x="511" y="4591"/>
                    <a:pt x="550" y="4575"/>
                  </a:cubicBezTo>
                  <a:lnTo>
                    <a:pt x="9973" y="1505"/>
                  </a:lnTo>
                  <a:lnTo>
                    <a:pt x="10034" y="350"/>
                  </a:lnTo>
                  <a:cubicBezTo>
                    <a:pt x="9323" y="107"/>
                    <a:pt x="8620" y="0"/>
                    <a:pt x="7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37;p43"/>
            <p:cNvSpPr/>
            <p:nvPr/>
          </p:nvSpPr>
          <p:spPr>
            <a:xfrm>
              <a:off x="-1884403" y="3808950"/>
              <a:ext cx="383324" cy="329033"/>
            </a:xfrm>
            <a:custGeom>
              <a:avLst/>
              <a:gdLst/>
              <a:ahLst/>
              <a:cxnLst/>
              <a:rect l="l" t="t" r="r" b="b"/>
              <a:pathLst>
                <a:path w="8515" h="7309" extrusionOk="0">
                  <a:moveTo>
                    <a:pt x="973" y="0"/>
                  </a:moveTo>
                  <a:lnTo>
                    <a:pt x="1" y="517"/>
                  </a:lnTo>
                  <a:cubicBezTo>
                    <a:pt x="761" y="4955"/>
                    <a:pt x="5776" y="6748"/>
                    <a:pt x="7995" y="7295"/>
                  </a:cubicBezTo>
                  <a:cubicBezTo>
                    <a:pt x="8025" y="7304"/>
                    <a:pt x="8055" y="7309"/>
                    <a:pt x="8084" y="7309"/>
                  </a:cubicBezTo>
                  <a:cubicBezTo>
                    <a:pt x="8342" y="7309"/>
                    <a:pt x="8514" y="6970"/>
                    <a:pt x="8268" y="6778"/>
                  </a:cubicBezTo>
                  <a:lnTo>
                    <a:pt x="9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38;p43"/>
            <p:cNvSpPr/>
            <p:nvPr/>
          </p:nvSpPr>
          <p:spPr>
            <a:xfrm>
              <a:off x="-1948690" y="3804853"/>
              <a:ext cx="93051" cy="799151"/>
            </a:xfrm>
            <a:custGeom>
              <a:avLst/>
              <a:gdLst/>
              <a:ahLst/>
              <a:cxnLst/>
              <a:rect l="l" t="t" r="r" b="b"/>
              <a:pathLst>
                <a:path w="2067" h="17752" extrusionOk="0">
                  <a:moveTo>
                    <a:pt x="1581" y="0"/>
                  </a:moveTo>
                  <a:lnTo>
                    <a:pt x="0" y="61"/>
                  </a:lnTo>
                  <a:lnTo>
                    <a:pt x="486" y="17751"/>
                  </a:lnTo>
                  <a:lnTo>
                    <a:pt x="2067" y="17690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39;p43"/>
            <p:cNvSpPr/>
            <p:nvPr/>
          </p:nvSpPr>
          <p:spPr>
            <a:xfrm>
              <a:off x="-1995239" y="3725486"/>
              <a:ext cx="154680" cy="153285"/>
            </a:xfrm>
            <a:custGeom>
              <a:avLst/>
              <a:gdLst/>
              <a:ahLst/>
              <a:cxnLst/>
              <a:rect l="l" t="t" r="r" b="b"/>
              <a:pathLst>
                <a:path w="3436" h="3405" extrusionOk="0">
                  <a:moveTo>
                    <a:pt x="1733" y="0"/>
                  </a:moveTo>
                  <a:cubicBezTo>
                    <a:pt x="791" y="0"/>
                    <a:pt x="1" y="760"/>
                    <a:pt x="1" y="1702"/>
                  </a:cubicBezTo>
                  <a:cubicBezTo>
                    <a:pt x="1" y="2645"/>
                    <a:pt x="791" y="3404"/>
                    <a:pt x="1733" y="3404"/>
                  </a:cubicBezTo>
                  <a:cubicBezTo>
                    <a:pt x="2675" y="3404"/>
                    <a:pt x="3435" y="2645"/>
                    <a:pt x="3435" y="1702"/>
                  </a:cubicBezTo>
                  <a:cubicBezTo>
                    <a:pt x="3435" y="760"/>
                    <a:pt x="2675" y="0"/>
                    <a:pt x="1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0;p43"/>
            <p:cNvSpPr/>
            <p:nvPr/>
          </p:nvSpPr>
          <p:spPr>
            <a:xfrm>
              <a:off x="-1980203" y="3746104"/>
              <a:ext cx="127309" cy="113624"/>
            </a:xfrm>
            <a:custGeom>
              <a:avLst/>
              <a:gdLst/>
              <a:ahLst/>
              <a:cxnLst/>
              <a:rect l="l" t="t" r="r" b="b"/>
              <a:pathLst>
                <a:path w="2828" h="2524" extrusionOk="0">
                  <a:moveTo>
                    <a:pt x="1467" y="0"/>
                  </a:moveTo>
                  <a:cubicBezTo>
                    <a:pt x="994" y="0"/>
                    <a:pt x="527" y="283"/>
                    <a:pt x="305" y="728"/>
                  </a:cubicBezTo>
                  <a:cubicBezTo>
                    <a:pt x="1" y="1335"/>
                    <a:pt x="244" y="2095"/>
                    <a:pt x="913" y="2399"/>
                  </a:cubicBezTo>
                  <a:cubicBezTo>
                    <a:pt x="1081" y="2484"/>
                    <a:pt x="1262" y="2523"/>
                    <a:pt x="1441" y="2523"/>
                  </a:cubicBezTo>
                  <a:cubicBezTo>
                    <a:pt x="1907" y="2523"/>
                    <a:pt x="2365" y="2253"/>
                    <a:pt x="2585" y="1791"/>
                  </a:cubicBezTo>
                  <a:cubicBezTo>
                    <a:pt x="2828" y="1153"/>
                    <a:pt x="2585" y="393"/>
                    <a:pt x="1977" y="120"/>
                  </a:cubicBezTo>
                  <a:cubicBezTo>
                    <a:pt x="1814" y="38"/>
                    <a:pt x="1640" y="0"/>
                    <a:pt x="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1;p43"/>
            <p:cNvSpPr/>
            <p:nvPr/>
          </p:nvSpPr>
          <p:spPr>
            <a:xfrm>
              <a:off x="-2089643" y="3829479"/>
              <a:ext cx="76665" cy="26020"/>
            </a:xfrm>
            <a:custGeom>
              <a:avLst/>
              <a:gdLst/>
              <a:ahLst/>
              <a:cxnLst/>
              <a:rect l="l" t="t" r="r" b="b"/>
              <a:pathLst>
                <a:path w="1703" h="578" fill="none" extrusionOk="0">
                  <a:moveTo>
                    <a:pt x="1702" y="0"/>
                  </a:moveTo>
                  <a:lnTo>
                    <a:pt x="0" y="578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2;p43"/>
            <p:cNvSpPr/>
            <p:nvPr/>
          </p:nvSpPr>
          <p:spPr>
            <a:xfrm>
              <a:off x="-1887150" y="3558511"/>
              <a:ext cx="27416" cy="119116"/>
            </a:xfrm>
            <a:custGeom>
              <a:avLst/>
              <a:gdLst/>
              <a:ahLst/>
              <a:cxnLst/>
              <a:rect l="l" t="t" r="r" b="b"/>
              <a:pathLst>
                <a:path w="609" h="2646" fill="none" extrusionOk="0">
                  <a:moveTo>
                    <a:pt x="609" y="1"/>
                  </a:moveTo>
                  <a:lnTo>
                    <a:pt x="1" y="2645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3;p43"/>
            <p:cNvSpPr/>
            <p:nvPr/>
          </p:nvSpPr>
          <p:spPr>
            <a:xfrm>
              <a:off x="-1848839" y="3432639"/>
              <a:ext cx="16476" cy="80761"/>
            </a:xfrm>
            <a:custGeom>
              <a:avLst/>
              <a:gdLst/>
              <a:ahLst/>
              <a:cxnLst/>
              <a:rect l="l" t="t" r="r" b="b"/>
              <a:pathLst>
                <a:path w="366" h="1794" fill="none" extrusionOk="0">
                  <a:moveTo>
                    <a:pt x="366" y="0"/>
                  </a:moveTo>
                  <a:lnTo>
                    <a:pt x="1" y="1794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4;p43"/>
            <p:cNvSpPr/>
            <p:nvPr/>
          </p:nvSpPr>
          <p:spPr>
            <a:xfrm>
              <a:off x="-1956929" y="3751461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" y="730"/>
                  </a:moveTo>
                  <a:cubicBezTo>
                    <a:pt x="244" y="213"/>
                    <a:pt x="852" y="1"/>
                    <a:pt x="1338" y="213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5;p43"/>
            <p:cNvSpPr/>
            <p:nvPr/>
          </p:nvSpPr>
          <p:spPr>
            <a:xfrm>
              <a:off x="-1936400" y="3821240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338" y="1"/>
                  </a:moveTo>
                  <a:cubicBezTo>
                    <a:pt x="1095" y="487"/>
                    <a:pt x="487" y="730"/>
                    <a:pt x="1" y="487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3082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41"/>
          <p:cNvSpPr txBox="1">
            <a:spLocks noGrp="1"/>
          </p:cNvSpPr>
          <p:nvPr>
            <p:ph type="title"/>
          </p:nvPr>
        </p:nvSpPr>
        <p:spPr>
          <a:xfrm>
            <a:off x="732032" y="88316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OBJECTIVES</a:t>
            </a:r>
            <a:endParaRPr dirty="0"/>
          </a:p>
        </p:txBody>
      </p:sp>
      <p:sp>
        <p:nvSpPr>
          <p:cNvPr id="1206" name="Google Shape;1206;p41"/>
          <p:cNvSpPr txBox="1">
            <a:spLocks noGrp="1"/>
          </p:cNvSpPr>
          <p:nvPr>
            <p:ph type="subTitle" idx="1"/>
          </p:nvPr>
        </p:nvSpPr>
        <p:spPr>
          <a:xfrm>
            <a:off x="4984644" y="2310212"/>
            <a:ext cx="29451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Develop teamwork </a:t>
            </a:r>
            <a:r>
              <a:rPr lang="en-US" dirty="0" smtClean="0"/>
              <a:t>skills,</a:t>
            </a:r>
          </a:p>
          <a:p>
            <a:r>
              <a:rPr lang="en-US" dirty="0" smtClean="0"/>
              <a:t>communication </a:t>
            </a:r>
            <a:r>
              <a:rPr lang="en-US" dirty="0"/>
              <a:t>skills </a:t>
            </a:r>
            <a:r>
              <a:rPr lang="en-US" dirty="0" smtClean="0"/>
              <a:t>and</a:t>
            </a:r>
          </a:p>
          <a:p>
            <a:r>
              <a:rPr lang="en-US" dirty="0" smtClean="0"/>
              <a:t>Creativity.</a:t>
            </a:r>
            <a:endParaRPr lang="en-US" dirty="0"/>
          </a:p>
        </p:txBody>
      </p:sp>
      <p:sp>
        <p:nvSpPr>
          <p:cNvPr id="1207" name="Google Shape;1207;p41"/>
          <p:cNvSpPr txBox="1">
            <a:spLocks noGrp="1"/>
          </p:cNvSpPr>
          <p:nvPr>
            <p:ph type="subTitle" idx="2"/>
          </p:nvPr>
        </p:nvSpPr>
        <p:spPr>
          <a:xfrm>
            <a:off x="1214263" y="2310212"/>
            <a:ext cx="29451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Grammar: </a:t>
            </a:r>
            <a:endParaRPr lang="en-US" dirty="0" smtClean="0"/>
          </a:p>
          <a:p>
            <a:pPr marL="0" lvl="0" indent="0"/>
            <a:r>
              <a:rPr lang="en-US" dirty="0" smtClean="0"/>
              <a:t>“</a:t>
            </a:r>
            <a:r>
              <a:rPr lang="en-US" dirty="0"/>
              <a:t>The past continuous”</a:t>
            </a:r>
            <a:endParaRPr dirty="0"/>
          </a:p>
        </p:txBody>
      </p:sp>
      <p:sp>
        <p:nvSpPr>
          <p:cNvPr id="1208" name="Google Shape;1208;p41"/>
          <p:cNvSpPr txBox="1">
            <a:spLocks noGrp="1"/>
          </p:cNvSpPr>
          <p:nvPr>
            <p:ph type="subTitle" idx="3"/>
          </p:nvPr>
        </p:nvSpPr>
        <p:spPr>
          <a:xfrm>
            <a:off x="1214263" y="1822588"/>
            <a:ext cx="2945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Knowledge</a:t>
            </a:r>
            <a:endParaRPr dirty="0"/>
          </a:p>
        </p:txBody>
      </p:sp>
      <p:sp>
        <p:nvSpPr>
          <p:cNvPr id="1209" name="Google Shape;1209;p41"/>
          <p:cNvSpPr txBox="1">
            <a:spLocks noGrp="1"/>
          </p:cNvSpPr>
          <p:nvPr>
            <p:ph type="subTitle" idx="4"/>
          </p:nvPr>
        </p:nvSpPr>
        <p:spPr>
          <a:xfrm>
            <a:off x="4984648" y="1822588"/>
            <a:ext cx="2945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Core competence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7755" y="393561"/>
            <a:ext cx="57286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Montserrat" panose="020B0604020202020204" charset="0"/>
              </a:rPr>
              <a:t>1. 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you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/ have dinner / 7 o’clock yesterday evening? </a:t>
            </a:r>
          </a:p>
          <a:p>
            <a:pPr marL="214313" indent="-214313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400" dirty="0" smtClean="0">
                <a:solidFill>
                  <a:srgbClr val="C00000"/>
                </a:solidFill>
                <a:latin typeface="Montserrat" panose="020B0604020202020204" charset="0"/>
              </a:rPr>
              <a:t> Were </a:t>
            </a:r>
            <a:r>
              <a:rPr lang="en-US" sz="2400" dirty="0">
                <a:solidFill>
                  <a:srgbClr val="C00000"/>
                </a:solidFill>
                <a:latin typeface="Montserrat" panose="020B0604020202020204" charset="0"/>
              </a:rPr>
              <a:t>you having dinner at 7 o’clock yesterday </a:t>
            </a:r>
            <a:r>
              <a:rPr lang="en-US" sz="2400" dirty="0" smtClean="0">
                <a:solidFill>
                  <a:srgbClr val="C00000"/>
                </a:solidFill>
                <a:latin typeface="Montserrat" panose="020B0604020202020204" charset="0"/>
              </a:rPr>
              <a:t>evening?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Montserrat" panose="020B0604020202020204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you / do / homework / 8 o’clock yesterday evening? </a:t>
            </a:r>
          </a:p>
          <a:p>
            <a:pPr marL="214313" indent="-214313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400" dirty="0" smtClean="0">
                <a:solidFill>
                  <a:srgbClr val="C00000"/>
                </a:solidFill>
                <a:latin typeface="Montserrat" panose="020B0604020202020204" charset="0"/>
              </a:rPr>
              <a:t> Were </a:t>
            </a:r>
            <a:r>
              <a:rPr lang="en-US" sz="2400" dirty="0">
                <a:solidFill>
                  <a:srgbClr val="C00000"/>
                </a:solidFill>
                <a:latin typeface="Montserrat" panose="020B0604020202020204" charset="0"/>
              </a:rPr>
              <a:t>you doing your homework at 8 o’clock yesterday evening?</a:t>
            </a:r>
            <a:endParaRPr lang="en-US" sz="2400" dirty="0" smtClean="0">
              <a:solidFill>
                <a:srgbClr val="C00000"/>
              </a:solidFill>
              <a:latin typeface="Montserrat" panose="020B0604020202020204" charset="0"/>
            </a:endParaRPr>
          </a:p>
          <a:p>
            <a:pPr marL="214313" indent="-214313">
              <a:lnSpc>
                <a:spcPct val="150000"/>
              </a:lnSpc>
              <a:buFont typeface="Symbol" panose="05050102010706020507" pitchFamily="18" charset="2"/>
              <a:buChar char="Þ"/>
            </a:pPr>
            <a:endParaRPr lang="en-US" sz="2400" dirty="0">
              <a:solidFill>
                <a:srgbClr val="C00000"/>
              </a:solidFill>
              <a:latin typeface="Montserrat" panose="020B060402020202020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10" y="1640778"/>
            <a:ext cx="2387152" cy="2368513"/>
          </a:xfrm>
        </p:spPr>
        <p:txBody>
          <a:bodyPr/>
          <a:lstStyle/>
          <a:p>
            <a:r>
              <a:rPr lang="en-US" sz="2400" dirty="0" smtClean="0"/>
              <a:t>Task 4: </a:t>
            </a:r>
            <a:r>
              <a:rPr lang="en-US" sz="2400" b="0" dirty="0" smtClean="0"/>
              <a:t>Form questions using the past continuous. Then in pairs, ask and answer the questions. </a:t>
            </a:r>
            <a:r>
              <a:rPr lang="en-US" sz="2400" b="0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/>
            </a:r>
            <a:br>
              <a:rPr lang="en-US" sz="2400" b="0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</a:b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03180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8779" y="453683"/>
            <a:ext cx="57286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3</a:t>
            </a:r>
            <a:r>
              <a:rPr lang="en-US" sz="2400" b="1" dirty="0" smtClean="0">
                <a:solidFill>
                  <a:schemeClr val="tx1"/>
                </a:solidFill>
                <a:latin typeface="Montserrat" panose="020B0604020202020204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you / watch / film / 9 o’clock yesterday evening?</a:t>
            </a:r>
          </a:p>
          <a:p>
            <a:pPr marL="214313" indent="-214313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400" dirty="0">
                <a:solidFill>
                  <a:srgbClr val="C00000"/>
                </a:solidFill>
                <a:latin typeface="Montserrat" panose="020B0604020202020204" charset="0"/>
              </a:rPr>
              <a:t> Were you watching a film at 9 o’clock yesterday evening</a:t>
            </a:r>
            <a:r>
              <a:rPr lang="en-US" sz="2400" dirty="0" smtClean="0">
                <a:solidFill>
                  <a:srgbClr val="C00000"/>
                </a:solidFill>
                <a:latin typeface="Montserrat" panose="020B0604020202020204" charset="0"/>
              </a:rPr>
              <a:t>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10" y="1640778"/>
            <a:ext cx="2387152" cy="2368513"/>
          </a:xfrm>
        </p:spPr>
        <p:txBody>
          <a:bodyPr/>
          <a:lstStyle/>
          <a:p>
            <a:r>
              <a:rPr lang="en-US" sz="2400" dirty="0" smtClean="0"/>
              <a:t>Task 4: </a:t>
            </a:r>
            <a:r>
              <a:rPr lang="en-US" sz="2400" b="0" dirty="0" smtClean="0"/>
              <a:t>Form questions using the past continuous. Then in pairs, ask and answer the questions. </a:t>
            </a:r>
            <a:r>
              <a:rPr lang="en-US" sz="2400" b="0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/>
            </a:r>
            <a:br>
              <a:rPr lang="en-US" sz="2400" b="0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</a:br>
            <a:endParaRPr lang="en-US" sz="2400" b="0" dirty="0"/>
          </a:p>
        </p:txBody>
      </p:sp>
      <p:grpSp>
        <p:nvGrpSpPr>
          <p:cNvPr id="79" name="Google Shape;1372;p46"/>
          <p:cNvGrpSpPr/>
          <p:nvPr/>
        </p:nvGrpSpPr>
        <p:grpSpPr>
          <a:xfrm>
            <a:off x="4922521" y="3051125"/>
            <a:ext cx="4410812" cy="2445052"/>
            <a:chOff x="5329648" y="3454685"/>
            <a:chExt cx="4174764" cy="2314203"/>
          </a:xfrm>
        </p:grpSpPr>
        <p:sp>
          <p:nvSpPr>
            <p:cNvPr id="80" name="Google Shape;1373;p46"/>
            <p:cNvSpPr/>
            <p:nvPr/>
          </p:nvSpPr>
          <p:spPr>
            <a:xfrm>
              <a:off x="8609645" y="4958885"/>
              <a:ext cx="619864" cy="645478"/>
            </a:xfrm>
            <a:custGeom>
              <a:avLst/>
              <a:gdLst/>
              <a:ahLst/>
              <a:cxnLst/>
              <a:rect l="l" t="t" r="r" b="b"/>
              <a:pathLst>
                <a:path w="11035" h="11491" extrusionOk="0">
                  <a:moveTo>
                    <a:pt x="10619" y="1"/>
                  </a:moveTo>
                  <a:cubicBezTo>
                    <a:pt x="10536" y="1"/>
                    <a:pt x="10466" y="41"/>
                    <a:pt x="10396" y="133"/>
                  </a:cubicBezTo>
                  <a:cubicBezTo>
                    <a:pt x="10244" y="377"/>
                    <a:pt x="9940" y="924"/>
                    <a:pt x="9484" y="1562"/>
                  </a:cubicBezTo>
                  <a:cubicBezTo>
                    <a:pt x="9454" y="1653"/>
                    <a:pt x="9424" y="1684"/>
                    <a:pt x="9332" y="1684"/>
                  </a:cubicBezTo>
                  <a:cubicBezTo>
                    <a:pt x="9150" y="1714"/>
                    <a:pt x="8846" y="1805"/>
                    <a:pt x="8542" y="1805"/>
                  </a:cubicBezTo>
                  <a:cubicBezTo>
                    <a:pt x="8420" y="1805"/>
                    <a:pt x="8360" y="1744"/>
                    <a:pt x="8299" y="1684"/>
                  </a:cubicBezTo>
                  <a:cubicBezTo>
                    <a:pt x="7987" y="1184"/>
                    <a:pt x="7104" y="114"/>
                    <a:pt x="5749" y="114"/>
                  </a:cubicBezTo>
                  <a:cubicBezTo>
                    <a:pt x="5126" y="114"/>
                    <a:pt x="4402" y="341"/>
                    <a:pt x="3588" y="954"/>
                  </a:cubicBezTo>
                  <a:cubicBezTo>
                    <a:pt x="3496" y="1076"/>
                    <a:pt x="3436" y="1228"/>
                    <a:pt x="3557" y="1349"/>
                  </a:cubicBezTo>
                  <a:cubicBezTo>
                    <a:pt x="3982" y="1796"/>
                    <a:pt x="5081" y="2770"/>
                    <a:pt x="6418" y="2770"/>
                  </a:cubicBezTo>
                  <a:cubicBezTo>
                    <a:pt x="6899" y="2770"/>
                    <a:pt x="7411" y="2644"/>
                    <a:pt x="7934" y="2322"/>
                  </a:cubicBezTo>
                  <a:cubicBezTo>
                    <a:pt x="7965" y="2292"/>
                    <a:pt x="8056" y="2292"/>
                    <a:pt x="8086" y="2292"/>
                  </a:cubicBezTo>
                  <a:lnTo>
                    <a:pt x="8360" y="2292"/>
                  </a:lnTo>
                  <a:cubicBezTo>
                    <a:pt x="8572" y="2292"/>
                    <a:pt x="8694" y="2565"/>
                    <a:pt x="8542" y="2717"/>
                  </a:cubicBezTo>
                  <a:cubicBezTo>
                    <a:pt x="7934" y="3325"/>
                    <a:pt x="7235" y="3933"/>
                    <a:pt x="6384" y="4419"/>
                  </a:cubicBezTo>
                  <a:cubicBezTo>
                    <a:pt x="6323" y="4450"/>
                    <a:pt x="6293" y="4450"/>
                    <a:pt x="6262" y="4450"/>
                  </a:cubicBezTo>
                  <a:cubicBezTo>
                    <a:pt x="6100" y="4450"/>
                    <a:pt x="5871" y="4463"/>
                    <a:pt x="5627" y="4463"/>
                  </a:cubicBezTo>
                  <a:cubicBezTo>
                    <a:pt x="5506" y="4463"/>
                    <a:pt x="5381" y="4460"/>
                    <a:pt x="5259" y="4450"/>
                  </a:cubicBezTo>
                  <a:cubicBezTo>
                    <a:pt x="5199" y="4450"/>
                    <a:pt x="5107" y="4419"/>
                    <a:pt x="5077" y="4328"/>
                  </a:cubicBezTo>
                  <a:cubicBezTo>
                    <a:pt x="4778" y="3954"/>
                    <a:pt x="4144" y="3292"/>
                    <a:pt x="3077" y="3292"/>
                  </a:cubicBezTo>
                  <a:cubicBezTo>
                    <a:pt x="2411" y="3292"/>
                    <a:pt x="1576" y="3550"/>
                    <a:pt x="548" y="4298"/>
                  </a:cubicBezTo>
                  <a:cubicBezTo>
                    <a:pt x="457" y="4419"/>
                    <a:pt x="396" y="4571"/>
                    <a:pt x="518" y="4693"/>
                  </a:cubicBezTo>
                  <a:cubicBezTo>
                    <a:pt x="835" y="5050"/>
                    <a:pt x="1618" y="5757"/>
                    <a:pt x="2741" y="5757"/>
                  </a:cubicBezTo>
                  <a:cubicBezTo>
                    <a:pt x="3339" y="5757"/>
                    <a:pt x="4033" y="5556"/>
                    <a:pt x="4803" y="4997"/>
                  </a:cubicBezTo>
                  <a:cubicBezTo>
                    <a:pt x="4895" y="4936"/>
                    <a:pt x="4925" y="4936"/>
                    <a:pt x="5016" y="4936"/>
                  </a:cubicBezTo>
                  <a:cubicBezTo>
                    <a:pt x="5107" y="4997"/>
                    <a:pt x="5229" y="4997"/>
                    <a:pt x="5381" y="4997"/>
                  </a:cubicBezTo>
                  <a:cubicBezTo>
                    <a:pt x="4591" y="5453"/>
                    <a:pt x="4013" y="5848"/>
                    <a:pt x="3588" y="6213"/>
                  </a:cubicBezTo>
                  <a:cubicBezTo>
                    <a:pt x="3557" y="6243"/>
                    <a:pt x="3496" y="6273"/>
                    <a:pt x="3436" y="6273"/>
                  </a:cubicBezTo>
                  <a:cubicBezTo>
                    <a:pt x="2797" y="6304"/>
                    <a:pt x="1673" y="6577"/>
                    <a:pt x="913" y="7732"/>
                  </a:cubicBezTo>
                  <a:cubicBezTo>
                    <a:pt x="1" y="9100"/>
                    <a:pt x="396" y="10042"/>
                    <a:pt x="548" y="10620"/>
                  </a:cubicBezTo>
                  <a:cubicBezTo>
                    <a:pt x="593" y="10733"/>
                    <a:pt x="688" y="10795"/>
                    <a:pt x="797" y="10795"/>
                  </a:cubicBezTo>
                  <a:cubicBezTo>
                    <a:pt x="834" y="10795"/>
                    <a:pt x="873" y="10788"/>
                    <a:pt x="913" y="10772"/>
                  </a:cubicBezTo>
                  <a:cubicBezTo>
                    <a:pt x="1825" y="10316"/>
                    <a:pt x="4469" y="8735"/>
                    <a:pt x="4043" y="6699"/>
                  </a:cubicBezTo>
                  <a:cubicBezTo>
                    <a:pt x="4013" y="6577"/>
                    <a:pt x="4043" y="6517"/>
                    <a:pt x="4135" y="6425"/>
                  </a:cubicBezTo>
                  <a:cubicBezTo>
                    <a:pt x="4621" y="6091"/>
                    <a:pt x="5259" y="5665"/>
                    <a:pt x="6171" y="5179"/>
                  </a:cubicBezTo>
                  <a:cubicBezTo>
                    <a:pt x="6323" y="5088"/>
                    <a:pt x="6475" y="4997"/>
                    <a:pt x="6627" y="4906"/>
                  </a:cubicBezTo>
                  <a:lnTo>
                    <a:pt x="6627" y="4906"/>
                  </a:lnTo>
                  <a:cubicBezTo>
                    <a:pt x="6414" y="5392"/>
                    <a:pt x="6141" y="6091"/>
                    <a:pt x="6110" y="6699"/>
                  </a:cubicBezTo>
                  <a:cubicBezTo>
                    <a:pt x="6110" y="6729"/>
                    <a:pt x="6080" y="6821"/>
                    <a:pt x="6019" y="6851"/>
                  </a:cubicBezTo>
                  <a:cubicBezTo>
                    <a:pt x="5715" y="7124"/>
                    <a:pt x="5351" y="7580"/>
                    <a:pt x="5077" y="8097"/>
                  </a:cubicBezTo>
                  <a:cubicBezTo>
                    <a:pt x="4712" y="8948"/>
                    <a:pt x="4743" y="10164"/>
                    <a:pt x="5320" y="11319"/>
                  </a:cubicBezTo>
                  <a:cubicBezTo>
                    <a:pt x="5359" y="11436"/>
                    <a:pt x="5448" y="11490"/>
                    <a:pt x="5539" y="11490"/>
                  </a:cubicBezTo>
                  <a:cubicBezTo>
                    <a:pt x="5590" y="11490"/>
                    <a:pt x="5641" y="11473"/>
                    <a:pt x="5685" y="11441"/>
                  </a:cubicBezTo>
                  <a:cubicBezTo>
                    <a:pt x="6323" y="10985"/>
                    <a:pt x="7934" y="9556"/>
                    <a:pt x="6627" y="7033"/>
                  </a:cubicBezTo>
                  <a:cubicBezTo>
                    <a:pt x="6597" y="7003"/>
                    <a:pt x="6597" y="6972"/>
                    <a:pt x="6597" y="6942"/>
                  </a:cubicBezTo>
                  <a:cubicBezTo>
                    <a:pt x="6566" y="6061"/>
                    <a:pt x="7235" y="4754"/>
                    <a:pt x="7448" y="4419"/>
                  </a:cubicBezTo>
                  <a:cubicBezTo>
                    <a:pt x="7448" y="4389"/>
                    <a:pt x="7478" y="4358"/>
                    <a:pt x="7539" y="4298"/>
                  </a:cubicBezTo>
                  <a:lnTo>
                    <a:pt x="8329" y="3629"/>
                  </a:lnTo>
                  <a:cubicBezTo>
                    <a:pt x="8380" y="3578"/>
                    <a:pt x="8444" y="3555"/>
                    <a:pt x="8507" y="3555"/>
                  </a:cubicBezTo>
                  <a:cubicBezTo>
                    <a:pt x="8633" y="3555"/>
                    <a:pt x="8755" y="3649"/>
                    <a:pt x="8755" y="3811"/>
                  </a:cubicBezTo>
                  <a:cubicBezTo>
                    <a:pt x="8755" y="3994"/>
                    <a:pt x="8755" y="4176"/>
                    <a:pt x="8785" y="4389"/>
                  </a:cubicBezTo>
                  <a:cubicBezTo>
                    <a:pt x="8785" y="4419"/>
                    <a:pt x="8785" y="4480"/>
                    <a:pt x="8755" y="4541"/>
                  </a:cubicBezTo>
                  <a:cubicBezTo>
                    <a:pt x="8451" y="5088"/>
                    <a:pt x="8025" y="6243"/>
                    <a:pt x="8542" y="7672"/>
                  </a:cubicBezTo>
                  <a:lnTo>
                    <a:pt x="9028" y="9191"/>
                  </a:lnTo>
                  <a:cubicBezTo>
                    <a:pt x="9061" y="9322"/>
                    <a:pt x="9155" y="9382"/>
                    <a:pt x="9253" y="9382"/>
                  </a:cubicBezTo>
                  <a:cubicBezTo>
                    <a:pt x="9339" y="9382"/>
                    <a:pt x="9428" y="9337"/>
                    <a:pt x="9484" y="9252"/>
                  </a:cubicBezTo>
                  <a:cubicBezTo>
                    <a:pt x="10031" y="8128"/>
                    <a:pt x="11035" y="5514"/>
                    <a:pt x="9363" y="4328"/>
                  </a:cubicBezTo>
                  <a:cubicBezTo>
                    <a:pt x="9302" y="4298"/>
                    <a:pt x="9272" y="4237"/>
                    <a:pt x="9272" y="4146"/>
                  </a:cubicBezTo>
                  <a:cubicBezTo>
                    <a:pt x="9180" y="3477"/>
                    <a:pt x="9454" y="2626"/>
                    <a:pt x="9515" y="2352"/>
                  </a:cubicBezTo>
                  <a:cubicBezTo>
                    <a:pt x="9515" y="2322"/>
                    <a:pt x="9576" y="2322"/>
                    <a:pt x="9576" y="2292"/>
                  </a:cubicBezTo>
                  <a:cubicBezTo>
                    <a:pt x="10214" y="1440"/>
                    <a:pt x="10639" y="741"/>
                    <a:pt x="10822" y="346"/>
                  </a:cubicBezTo>
                  <a:cubicBezTo>
                    <a:pt x="10883" y="225"/>
                    <a:pt x="10822" y="73"/>
                    <a:pt x="10700" y="12"/>
                  </a:cubicBezTo>
                  <a:cubicBezTo>
                    <a:pt x="10671" y="5"/>
                    <a:pt x="10644" y="1"/>
                    <a:pt x="10619" y="1"/>
                  </a:cubicBezTo>
                  <a:close/>
                </a:path>
              </a:pathLst>
            </a:custGeom>
            <a:solidFill>
              <a:srgbClr val="5A9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74;p46"/>
            <p:cNvSpPr/>
            <p:nvPr/>
          </p:nvSpPr>
          <p:spPr>
            <a:xfrm>
              <a:off x="5794142" y="4791939"/>
              <a:ext cx="604472" cy="620144"/>
            </a:xfrm>
            <a:custGeom>
              <a:avLst/>
              <a:gdLst/>
              <a:ahLst/>
              <a:cxnLst/>
              <a:rect l="l" t="t" r="r" b="b"/>
              <a:pathLst>
                <a:path w="10761" h="11040" extrusionOk="0">
                  <a:moveTo>
                    <a:pt x="1878" y="1"/>
                  </a:moveTo>
                  <a:cubicBezTo>
                    <a:pt x="1818" y="1"/>
                    <a:pt x="1751" y="31"/>
                    <a:pt x="1703" y="96"/>
                  </a:cubicBezTo>
                  <a:cubicBezTo>
                    <a:pt x="1642" y="218"/>
                    <a:pt x="1672" y="309"/>
                    <a:pt x="1733" y="400"/>
                  </a:cubicBezTo>
                  <a:cubicBezTo>
                    <a:pt x="1946" y="583"/>
                    <a:pt x="2402" y="917"/>
                    <a:pt x="2858" y="1464"/>
                  </a:cubicBezTo>
                  <a:cubicBezTo>
                    <a:pt x="2888" y="1495"/>
                    <a:pt x="2918" y="1586"/>
                    <a:pt x="2918" y="1616"/>
                  </a:cubicBezTo>
                  <a:cubicBezTo>
                    <a:pt x="2918" y="1798"/>
                    <a:pt x="2918" y="2072"/>
                    <a:pt x="2888" y="2346"/>
                  </a:cubicBezTo>
                  <a:cubicBezTo>
                    <a:pt x="2858" y="2406"/>
                    <a:pt x="2797" y="2467"/>
                    <a:pt x="2736" y="2498"/>
                  </a:cubicBezTo>
                  <a:cubicBezTo>
                    <a:pt x="2006" y="2802"/>
                    <a:pt x="0" y="3896"/>
                    <a:pt x="1247" y="6510"/>
                  </a:cubicBezTo>
                  <a:cubicBezTo>
                    <a:pt x="1267" y="6614"/>
                    <a:pt x="1345" y="6661"/>
                    <a:pt x="1431" y="6661"/>
                  </a:cubicBezTo>
                  <a:cubicBezTo>
                    <a:pt x="1470" y="6661"/>
                    <a:pt x="1512" y="6651"/>
                    <a:pt x="1551" y="6631"/>
                  </a:cubicBezTo>
                  <a:cubicBezTo>
                    <a:pt x="2189" y="6267"/>
                    <a:pt x="3952" y="4929"/>
                    <a:pt x="3222" y="2984"/>
                  </a:cubicBezTo>
                  <a:lnTo>
                    <a:pt x="3222" y="2832"/>
                  </a:lnTo>
                  <a:cubicBezTo>
                    <a:pt x="3222" y="2771"/>
                    <a:pt x="3253" y="2680"/>
                    <a:pt x="3253" y="2619"/>
                  </a:cubicBezTo>
                  <a:cubicBezTo>
                    <a:pt x="3288" y="2495"/>
                    <a:pt x="3386" y="2433"/>
                    <a:pt x="3485" y="2433"/>
                  </a:cubicBezTo>
                  <a:cubicBezTo>
                    <a:pt x="3556" y="2433"/>
                    <a:pt x="3628" y="2465"/>
                    <a:pt x="3678" y="2528"/>
                  </a:cubicBezTo>
                  <a:cubicBezTo>
                    <a:pt x="4134" y="3136"/>
                    <a:pt x="4529" y="3896"/>
                    <a:pt x="4833" y="4747"/>
                  </a:cubicBezTo>
                  <a:lnTo>
                    <a:pt x="4833" y="4838"/>
                  </a:lnTo>
                  <a:cubicBezTo>
                    <a:pt x="4772" y="5051"/>
                    <a:pt x="4712" y="5416"/>
                    <a:pt x="4621" y="5720"/>
                  </a:cubicBezTo>
                  <a:cubicBezTo>
                    <a:pt x="4621" y="5811"/>
                    <a:pt x="4590" y="5841"/>
                    <a:pt x="4529" y="5871"/>
                  </a:cubicBezTo>
                  <a:cubicBezTo>
                    <a:pt x="3861" y="6175"/>
                    <a:pt x="2462" y="7178"/>
                    <a:pt x="3678" y="9823"/>
                  </a:cubicBezTo>
                  <a:cubicBezTo>
                    <a:pt x="3700" y="9912"/>
                    <a:pt x="3788" y="9968"/>
                    <a:pt x="3881" y="9968"/>
                  </a:cubicBezTo>
                  <a:cubicBezTo>
                    <a:pt x="3915" y="9968"/>
                    <a:pt x="3950" y="9961"/>
                    <a:pt x="3982" y="9944"/>
                  </a:cubicBezTo>
                  <a:cubicBezTo>
                    <a:pt x="4560" y="9610"/>
                    <a:pt x="6049" y="8486"/>
                    <a:pt x="5016" y="6206"/>
                  </a:cubicBezTo>
                  <a:lnTo>
                    <a:pt x="5016" y="6054"/>
                  </a:lnTo>
                  <a:cubicBezTo>
                    <a:pt x="5016" y="5963"/>
                    <a:pt x="5046" y="5841"/>
                    <a:pt x="5076" y="5720"/>
                  </a:cubicBezTo>
                  <a:cubicBezTo>
                    <a:pt x="5320" y="6510"/>
                    <a:pt x="5593" y="7087"/>
                    <a:pt x="5806" y="7513"/>
                  </a:cubicBezTo>
                  <a:cubicBezTo>
                    <a:pt x="5836" y="7574"/>
                    <a:pt x="5836" y="7634"/>
                    <a:pt x="5836" y="7665"/>
                  </a:cubicBezTo>
                  <a:cubicBezTo>
                    <a:pt x="5776" y="8242"/>
                    <a:pt x="5776" y="9306"/>
                    <a:pt x="6657" y="10157"/>
                  </a:cubicBezTo>
                  <a:cubicBezTo>
                    <a:pt x="7410" y="10911"/>
                    <a:pt x="8057" y="11039"/>
                    <a:pt x="8565" y="11039"/>
                  </a:cubicBezTo>
                  <a:cubicBezTo>
                    <a:pt x="8774" y="11039"/>
                    <a:pt x="8959" y="11017"/>
                    <a:pt x="9119" y="11008"/>
                  </a:cubicBezTo>
                  <a:cubicBezTo>
                    <a:pt x="9241" y="11008"/>
                    <a:pt x="9332" y="10887"/>
                    <a:pt x="9301" y="10735"/>
                  </a:cubicBezTo>
                  <a:cubicBezTo>
                    <a:pt x="9089" y="9853"/>
                    <a:pt x="8207" y="7239"/>
                    <a:pt x="6292" y="7239"/>
                  </a:cubicBezTo>
                  <a:cubicBezTo>
                    <a:pt x="6201" y="7239"/>
                    <a:pt x="6110" y="7209"/>
                    <a:pt x="6079" y="7118"/>
                  </a:cubicBezTo>
                  <a:cubicBezTo>
                    <a:pt x="5806" y="6662"/>
                    <a:pt x="5593" y="6023"/>
                    <a:pt x="5320" y="5112"/>
                  </a:cubicBezTo>
                  <a:cubicBezTo>
                    <a:pt x="5289" y="4960"/>
                    <a:pt x="5198" y="4808"/>
                    <a:pt x="5168" y="4656"/>
                  </a:cubicBezTo>
                  <a:lnTo>
                    <a:pt x="5168" y="4656"/>
                  </a:lnTo>
                  <a:cubicBezTo>
                    <a:pt x="5593" y="4960"/>
                    <a:pt x="6110" y="5294"/>
                    <a:pt x="6657" y="5446"/>
                  </a:cubicBezTo>
                  <a:lnTo>
                    <a:pt x="6748" y="5568"/>
                  </a:lnTo>
                  <a:cubicBezTo>
                    <a:pt x="6961" y="5871"/>
                    <a:pt x="7235" y="6327"/>
                    <a:pt x="7660" y="6631"/>
                  </a:cubicBezTo>
                  <a:cubicBezTo>
                    <a:pt x="8116" y="6963"/>
                    <a:pt x="8770" y="7168"/>
                    <a:pt x="9497" y="7168"/>
                  </a:cubicBezTo>
                  <a:cubicBezTo>
                    <a:pt x="9836" y="7168"/>
                    <a:pt x="10190" y="7123"/>
                    <a:pt x="10548" y="7027"/>
                  </a:cubicBezTo>
                  <a:cubicBezTo>
                    <a:pt x="10700" y="6966"/>
                    <a:pt x="10760" y="6814"/>
                    <a:pt x="10700" y="6723"/>
                  </a:cubicBezTo>
                  <a:cubicBezTo>
                    <a:pt x="10447" y="6166"/>
                    <a:pt x="9730" y="4914"/>
                    <a:pt x="8093" y="4914"/>
                  </a:cubicBezTo>
                  <a:cubicBezTo>
                    <a:pt x="7764" y="4914"/>
                    <a:pt x="7398" y="4964"/>
                    <a:pt x="6991" y="5081"/>
                  </a:cubicBezTo>
                  <a:lnTo>
                    <a:pt x="6870" y="5081"/>
                  </a:lnTo>
                  <a:cubicBezTo>
                    <a:pt x="6079" y="4960"/>
                    <a:pt x="5076" y="4139"/>
                    <a:pt x="4833" y="3896"/>
                  </a:cubicBezTo>
                  <a:cubicBezTo>
                    <a:pt x="4772" y="3896"/>
                    <a:pt x="4772" y="3865"/>
                    <a:pt x="4985" y="3653"/>
                  </a:cubicBezTo>
                  <a:cubicBezTo>
                    <a:pt x="4833" y="3349"/>
                    <a:pt x="4681" y="3105"/>
                    <a:pt x="4529" y="2832"/>
                  </a:cubicBezTo>
                  <a:cubicBezTo>
                    <a:pt x="4422" y="2671"/>
                    <a:pt x="4527" y="2487"/>
                    <a:pt x="4679" y="2487"/>
                  </a:cubicBezTo>
                  <a:cubicBezTo>
                    <a:pt x="4699" y="2487"/>
                    <a:pt x="4720" y="2490"/>
                    <a:pt x="4742" y="2498"/>
                  </a:cubicBezTo>
                  <a:cubicBezTo>
                    <a:pt x="4894" y="2528"/>
                    <a:pt x="5076" y="2558"/>
                    <a:pt x="5228" y="2558"/>
                  </a:cubicBezTo>
                  <a:cubicBezTo>
                    <a:pt x="5289" y="2558"/>
                    <a:pt x="5320" y="2558"/>
                    <a:pt x="5350" y="2589"/>
                  </a:cubicBezTo>
                  <a:cubicBezTo>
                    <a:pt x="5752" y="2911"/>
                    <a:pt x="6534" y="3375"/>
                    <a:pt x="7631" y="3375"/>
                  </a:cubicBezTo>
                  <a:cubicBezTo>
                    <a:pt x="7777" y="3375"/>
                    <a:pt x="7929" y="3366"/>
                    <a:pt x="8086" y="3349"/>
                  </a:cubicBezTo>
                  <a:lnTo>
                    <a:pt x="9484" y="3166"/>
                  </a:lnTo>
                  <a:cubicBezTo>
                    <a:pt x="9697" y="3166"/>
                    <a:pt x="9757" y="2893"/>
                    <a:pt x="9605" y="2802"/>
                  </a:cubicBezTo>
                  <a:cubicBezTo>
                    <a:pt x="8989" y="2312"/>
                    <a:pt x="7762" y="1511"/>
                    <a:pt x="6633" y="1511"/>
                  </a:cubicBezTo>
                  <a:cubicBezTo>
                    <a:pt x="6148" y="1511"/>
                    <a:pt x="5682" y="1658"/>
                    <a:pt x="5289" y="2042"/>
                  </a:cubicBezTo>
                  <a:cubicBezTo>
                    <a:pt x="5198" y="2102"/>
                    <a:pt x="5168" y="2102"/>
                    <a:pt x="5076" y="2102"/>
                  </a:cubicBezTo>
                  <a:cubicBezTo>
                    <a:pt x="4469" y="2042"/>
                    <a:pt x="3800" y="1646"/>
                    <a:pt x="3557" y="1525"/>
                  </a:cubicBezTo>
                  <a:cubicBezTo>
                    <a:pt x="3526" y="1525"/>
                    <a:pt x="3496" y="1525"/>
                    <a:pt x="3496" y="1495"/>
                  </a:cubicBezTo>
                  <a:cubicBezTo>
                    <a:pt x="2888" y="795"/>
                    <a:pt x="2310" y="279"/>
                    <a:pt x="2006" y="66"/>
                  </a:cubicBezTo>
                  <a:cubicBezTo>
                    <a:pt x="1978" y="24"/>
                    <a:pt x="1930" y="1"/>
                    <a:pt x="1878" y="1"/>
                  </a:cubicBezTo>
                  <a:close/>
                </a:path>
              </a:pathLst>
            </a:custGeom>
            <a:solidFill>
              <a:srgbClr val="5A9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75;p46"/>
            <p:cNvSpPr/>
            <p:nvPr/>
          </p:nvSpPr>
          <p:spPr>
            <a:xfrm>
              <a:off x="5329648" y="4319019"/>
              <a:ext cx="1471888" cy="1323031"/>
            </a:xfrm>
            <a:custGeom>
              <a:avLst/>
              <a:gdLst/>
              <a:ahLst/>
              <a:cxnLst/>
              <a:rect l="l" t="t" r="r" b="b"/>
              <a:pathLst>
                <a:path w="26203" h="23553" extrusionOk="0">
                  <a:moveTo>
                    <a:pt x="14508" y="0"/>
                  </a:moveTo>
                  <a:cubicBezTo>
                    <a:pt x="14476" y="0"/>
                    <a:pt x="14443" y="2"/>
                    <a:pt x="14409" y="5"/>
                  </a:cubicBezTo>
                  <a:cubicBezTo>
                    <a:pt x="13041" y="96"/>
                    <a:pt x="12950" y="1919"/>
                    <a:pt x="12950" y="1919"/>
                  </a:cubicBezTo>
                  <a:cubicBezTo>
                    <a:pt x="12736" y="1242"/>
                    <a:pt x="12249" y="892"/>
                    <a:pt x="11731" y="892"/>
                  </a:cubicBezTo>
                  <a:cubicBezTo>
                    <a:pt x="10875" y="892"/>
                    <a:pt x="9934" y="1847"/>
                    <a:pt x="9995" y="3863"/>
                  </a:cubicBezTo>
                  <a:lnTo>
                    <a:pt x="9995" y="3863"/>
                  </a:lnTo>
                  <a:cubicBezTo>
                    <a:pt x="9924" y="3400"/>
                    <a:pt x="9387" y="3061"/>
                    <a:pt x="8838" y="3061"/>
                  </a:cubicBezTo>
                  <a:cubicBezTo>
                    <a:pt x="7941" y="3061"/>
                    <a:pt x="7011" y="3968"/>
                    <a:pt x="8026" y="6722"/>
                  </a:cubicBezTo>
                  <a:cubicBezTo>
                    <a:pt x="7760" y="6352"/>
                    <a:pt x="7310" y="6179"/>
                    <a:pt x="6793" y="6179"/>
                  </a:cubicBezTo>
                  <a:cubicBezTo>
                    <a:pt x="4886" y="6179"/>
                    <a:pt x="2062" y="8533"/>
                    <a:pt x="4166" y="12072"/>
                  </a:cubicBezTo>
                  <a:cubicBezTo>
                    <a:pt x="2981" y="12072"/>
                    <a:pt x="3680" y="12831"/>
                    <a:pt x="3680" y="12831"/>
                  </a:cubicBezTo>
                  <a:cubicBezTo>
                    <a:pt x="3680" y="12831"/>
                    <a:pt x="1430" y="13379"/>
                    <a:pt x="3680" y="15446"/>
                  </a:cubicBezTo>
                  <a:cubicBezTo>
                    <a:pt x="3485" y="15420"/>
                    <a:pt x="3301" y="15407"/>
                    <a:pt x="3127" y="15407"/>
                  </a:cubicBezTo>
                  <a:cubicBezTo>
                    <a:pt x="1" y="15407"/>
                    <a:pt x="144" y="19348"/>
                    <a:pt x="3380" y="19348"/>
                  </a:cubicBezTo>
                  <a:cubicBezTo>
                    <a:pt x="3571" y="19348"/>
                    <a:pt x="3772" y="19335"/>
                    <a:pt x="3984" y="19306"/>
                  </a:cubicBezTo>
                  <a:lnTo>
                    <a:pt x="3984" y="19306"/>
                  </a:lnTo>
                  <a:cubicBezTo>
                    <a:pt x="2311" y="20283"/>
                    <a:pt x="2967" y="21805"/>
                    <a:pt x="4044" y="21805"/>
                  </a:cubicBezTo>
                  <a:cubicBezTo>
                    <a:pt x="4474" y="21805"/>
                    <a:pt x="4970" y="21563"/>
                    <a:pt x="5412" y="20947"/>
                  </a:cubicBezTo>
                  <a:lnTo>
                    <a:pt x="5412" y="20947"/>
                  </a:lnTo>
                  <a:cubicBezTo>
                    <a:pt x="5412" y="20947"/>
                    <a:pt x="4987" y="23257"/>
                    <a:pt x="7023" y="23531"/>
                  </a:cubicBezTo>
                  <a:cubicBezTo>
                    <a:pt x="7130" y="23545"/>
                    <a:pt x="7232" y="23552"/>
                    <a:pt x="7329" y="23552"/>
                  </a:cubicBezTo>
                  <a:cubicBezTo>
                    <a:pt x="8939" y="23552"/>
                    <a:pt x="9262" y="21661"/>
                    <a:pt x="9299" y="21402"/>
                  </a:cubicBezTo>
                  <a:lnTo>
                    <a:pt x="9299" y="21402"/>
                  </a:lnTo>
                  <a:cubicBezTo>
                    <a:pt x="9292" y="21661"/>
                    <a:pt x="9916" y="22229"/>
                    <a:pt x="10063" y="22376"/>
                  </a:cubicBezTo>
                  <a:cubicBezTo>
                    <a:pt x="10526" y="22820"/>
                    <a:pt x="11017" y="23014"/>
                    <a:pt x="11469" y="23014"/>
                  </a:cubicBezTo>
                  <a:cubicBezTo>
                    <a:pt x="12502" y="23014"/>
                    <a:pt x="13332" y="22006"/>
                    <a:pt x="13163" y="20674"/>
                  </a:cubicBezTo>
                  <a:lnTo>
                    <a:pt x="13163" y="20674"/>
                  </a:lnTo>
                  <a:cubicBezTo>
                    <a:pt x="13291" y="21683"/>
                    <a:pt x="14097" y="22174"/>
                    <a:pt x="14904" y="22174"/>
                  </a:cubicBezTo>
                  <a:cubicBezTo>
                    <a:pt x="15821" y="22174"/>
                    <a:pt x="16739" y="21538"/>
                    <a:pt x="16659" y="20309"/>
                  </a:cubicBezTo>
                  <a:lnTo>
                    <a:pt x="16659" y="20309"/>
                  </a:lnTo>
                  <a:cubicBezTo>
                    <a:pt x="16659" y="20309"/>
                    <a:pt x="16942" y="21065"/>
                    <a:pt x="17510" y="21065"/>
                  </a:cubicBezTo>
                  <a:cubicBezTo>
                    <a:pt x="17793" y="21065"/>
                    <a:pt x="18148" y="20876"/>
                    <a:pt x="18573" y="20309"/>
                  </a:cubicBezTo>
                  <a:cubicBezTo>
                    <a:pt x="18847" y="21432"/>
                    <a:pt x="19442" y="21740"/>
                    <a:pt x="20013" y="21740"/>
                  </a:cubicBezTo>
                  <a:cubicBezTo>
                    <a:pt x="20709" y="21740"/>
                    <a:pt x="21370" y="21281"/>
                    <a:pt x="21370" y="21281"/>
                  </a:cubicBezTo>
                  <a:cubicBezTo>
                    <a:pt x="21370" y="21281"/>
                    <a:pt x="21811" y="21567"/>
                    <a:pt x="22257" y="21567"/>
                  </a:cubicBezTo>
                  <a:cubicBezTo>
                    <a:pt x="22672" y="21567"/>
                    <a:pt x="23090" y="21321"/>
                    <a:pt x="23163" y="20370"/>
                  </a:cubicBezTo>
                  <a:cubicBezTo>
                    <a:pt x="23314" y="18758"/>
                    <a:pt x="25615" y="16875"/>
                    <a:pt x="24515" y="16449"/>
                  </a:cubicBezTo>
                  <a:lnTo>
                    <a:pt x="24515" y="16449"/>
                  </a:lnTo>
                  <a:cubicBezTo>
                    <a:pt x="25280" y="16257"/>
                    <a:pt x="25438" y="15563"/>
                    <a:pt x="23467" y="14898"/>
                  </a:cubicBezTo>
                  <a:cubicBezTo>
                    <a:pt x="26081" y="13439"/>
                    <a:pt x="26203" y="10977"/>
                    <a:pt x="22981" y="10369"/>
                  </a:cubicBezTo>
                  <a:cubicBezTo>
                    <a:pt x="24579" y="8672"/>
                    <a:pt x="23830" y="6697"/>
                    <a:pt x="22197" y="6697"/>
                  </a:cubicBezTo>
                  <a:cubicBezTo>
                    <a:pt x="21812" y="6697"/>
                    <a:pt x="21378" y="6807"/>
                    <a:pt x="20914" y="7056"/>
                  </a:cubicBezTo>
                  <a:cubicBezTo>
                    <a:pt x="21273" y="6110"/>
                    <a:pt x="20887" y="5890"/>
                    <a:pt x="20453" y="5890"/>
                  </a:cubicBezTo>
                  <a:cubicBezTo>
                    <a:pt x="20078" y="5890"/>
                    <a:pt x="19668" y="6053"/>
                    <a:pt x="19668" y="6053"/>
                  </a:cubicBezTo>
                  <a:cubicBezTo>
                    <a:pt x="19668" y="6053"/>
                    <a:pt x="21096" y="4108"/>
                    <a:pt x="20276" y="2862"/>
                  </a:cubicBezTo>
                  <a:cubicBezTo>
                    <a:pt x="20078" y="2543"/>
                    <a:pt x="19801" y="2423"/>
                    <a:pt x="19496" y="2423"/>
                  </a:cubicBezTo>
                  <a:cubicBezTo>
                    <a:pt x="18581" y="2423"/>
                    <a:pt x="17418" y="3500"/>
                    <a:pt x="17418" y="3500"/>
                  </a:cubicBezTo>
                  <a:cubicBezTo>
                    <a:pt x="17418" y="3500"/>
                    <a:pt x="17613" y="2094"/>
                    <a:pt x="17026" y="2094"/>
                  </a:cubicBezTo>
                  <a:cubicBezTo>
                    <a:pt x="16776" y="2094"/>
                    <a:pt x="16385" y="2349"/>
                    <a:pt x="15777" y="3075"/>
                  </a:cubicBezTo>
                  <a:cubicBezTo>
                    <a:pt x="15777" y="2304"/>
                    <a:pt x="15777" y="0"/>
                    <a:pt x="14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76;p46"/>
            <p:cNvSpPr/>
            <p:nvPr/>
          </p:nvSpPr>
          <p:spPr>
            <a:xfrm>
              <a:off x="5983670" y="4558260"/>
              <a:ext cx="201491" cy="141779"/>
            </a:xfrm>
            <a:custGeom>
              <a:avLst/>
              <a:gdLst/>
              <a:ahLst/>
              <a:cxnLst/>
              <a:rect l="l" t="t" r="r" b="b"/>
              <a:pathLst>
                <a:path w="3587" h="2524" fill="none" extrusionOk="0">
                  <a:moveTo>
                    <a:pt x="3587" y="2524"/>
                  </a:moveTo>
                  <a:cubicBezTo>
                    <a:pt x="3587" y="1855"/>
                    <a:pt x="3587" y="1"/>
                    <a:pt x="2523" y="92"/>
                  </a:cubicBezTo>
                  <a:cubicBezTo>
                    <a:pt x="1459" y="153"/>
                    <a:pt x="1338" y="1551"/>
                    <a:pt x="1338" y="1551"/>
                  </a:cubicBezTo>
                  <a:cubicBezTo>
                    <a:pt x="1155" y="913"/>
                    <a:pt x="517" y="761"/>
                    <a:pt x="0" y="943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77;p46"/>
            <p:cNvSpPr/>
            <p:nvPr/>
          </p:nvSpPr>
          <p:spPr>
            <a:xfrm>
              <a:off x="5484431" y="4567669"/>
              <a:ext cx="1184959" cy="981783"/>
            </a:xfrm>
            <a:custGeom>
              <a:avLst/>
              <a:gdLst/>
              <a:ahLst/>
              <a:cxnLst/>
              <a:rect l="l" t="t" r="r" b="b"/>
              <a:pathLst>
                <a:path w="21095" h="17478" fill="none" extrusionOk="0">
                  <a:moveTo>
                    <a:pt x="3404" y="8238"/>
                  </a:moveTo>
                  <a:cubicBezTo>
                    <a:pt x="2462" y="8238"/>
                    <a:pt x="3040" y="8845"/>
                    <a:pt x="3040" y="8845"/>
                  </a:cubicBezTo>
                  <a:cubicBezTo>
                    <a:pt x="3040" y="8845"/>
                    <a:pt x="1277" y="9271"/>
                    <a:pt x="3040" y="10852"/>
                  </a:cubicBezTo>
                  <a:cubicBezTo>
                    <a:pt x="0" y="10487"/>
                    <a:pt x="152" y="14317"/>
                    <a:pt x="3252" y="13952"/>
                  </a:cubicBezTo>
                  <a:cubicBezTo>
                    <a:pt x="1429" y="15046"/>
                    <a:pt x="3161" y="16900"/>
                    <a:pt x="4408" y="15229"/>
                  </a:cubicBezTo>
                  <a:cubicBezTo>
                    <a:pt x="4408" y="15229"/>
                    <a:pt x="4073" y="17052"/>
                    <a:pt x="5654" y="17235"/>
                  </a:cubicBezTo>
                  <a:cubicBezTo>
                    <a:pt x="7204" y="17447"/>
                    <a:pt x="7447" y="15532"/>
                    <a:pt x="7447" y="15532"/>
                  </a:cubicBezTo>
                  <a:cubicBezTo>
                    <a:pt x="7417" y="15776"/>
                    <a:pt x="7933" y="16232"/>
                    <a:pt x="8055" y="16323"/>
                  </a:cubicBezTo>
                  <a:cubicBezTo>
                    <a:pt x="9271" y="17478"/>
                    <a:pt x="10699" y="16475"/>
                    <a:pt x="10487" y="14955"/>
                  </a:cubicBezTo>
                  <a:cubicBezTo>
                    <a:pt x="10699" y="16688"/>
                    <a:pt x="13374" y="16475"/>
                    <a:pt x="13253" y="14651"/>
                  </a:cubicBezTo>
                  <a:cubicBezTo>
                    <a:pt x="13253" y="14651"/>
                    <a:pt x="13739" y="16019"/>
                    <a:pt x="14742" y="14651"/>
                  </a:cubicBezTo>
                  <a:cubicBezTo>
                    <a:pt x="15198" y="16627"/>
                    <a:pt x="16931" y="15472"/>
                    <a:pt x="16931" y="15472"/>
                  </a:cubicBezTo>
                  <a:cubicBezTo>
                    <a:pt x="16931" y="15472"/>
                    <a:pt x="18238" y="16292"/>
                    <a:pt x="18359" y="14742"/>
                  </a:cubicBezTo>
                  <a:cubicBezTo>
                    <a:pt x="18511" y="13222"/>
                    <a:pt x="21095" y="11368"/>
                    <a:pt x="18511" y="11581"/>
                  </a:cubicBezTo>
                  <a:cubicBezTo>
                    <a:pt x="19636" y="11976"/>
                    <a:pt x="20821" y="11156"/>
                    <a:pt x="18602" y="10456"/>
                  </a:cubicBezTo>
                  <a:cubicBezTo>
                    <a:pt x="20669" y="9301"/>
                    <a:pt x="20791" y="7356"/>
                    <a:pt x="18238" y="6900"/>
                  </a:cubicBezTo>
                  <a:cubicBezTo>
                    <a:pt x="19788" y="5259"/>
                    <a:pt x="18542" y="3253"/>
                    <a:pt x="16596" y="4286"/>
                  </a:cubicBezTo>
                  <a:cubicBezTo>
                    <a:pt x="17143" y="2888"/>
                    <a:pt x="15624" y="3496"/>
                    <a:pt x="15624" y="3496"/>
                  </a:cubicBezTo>
                  <a:cubicBezTo>
                    <a:pt x="15624" y="3496"/>
                    <a:pt x="16748" y="1976"/>
                    <a:pt x="16110" y="973"/>
                  </a:cubicBezTo>
                  <a:cubicBezTo>
                    <a:pt x="15441" y="0"/>
                    <a:pt x="13861" y="1520"/>
                    <a:pt x="13861" y="1520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78;p46"/>
            <p:cNvSpPr/>
            <p:nvPr/>
          </p:nvSpPr>
          <p:spPr>
            <a:xfrm>
              <a:off x="6923781" y="4405357"/>
              <a:ext cx="1431500" cy="1363531"/>
            </a:xfrm>
            <a:custGeom>
              <a:avLst/>
              <a:gdLst/>
              <a:ahLst/>
              <a:cxnLst/>
              <a:rect l="l" t="t" r="r" b="b"/>
              <a:pathLst>
                <a:path w="25484" h="24274" extrusionOk="0">
                  <a:moveTo>
                    <a:pt x="12329" y="0"/>
                  </a:moveTo>
                  <a:cubicBezTo>
                    <a:pt x="12269" y="0"/>
                    <a:pt x="12206" y="6"/>
                    <a:pt x="12140" y="18"/>
                  </a:cubicBezTo>
                  <a:cubicBezTo>
                    <a:pt x="10803" y="291"/>
                    <a:pt x="10924" y="2115"/>
                    <a:pt x="10924" y="2115"/>
                  </a:cubicBezTo>
                  <a:cubicBezTo>
                    <a:pt x="10661" y="1548"/>
                    <a:pt x="10208" y="1267"/>
                    <a:pt x="9747" y="1267"/>
                  </a:cubicBezTo>
                  <a:cubicBezTo>
                    <a:pt x="8844" y="1267"/>
                    <a:pt x="7907" y="2339"/>
                    <a:pt x="8282" y="4432"/>
                  </a:cubicBezTo>
                  <a:lnTo>
                    <a:pt x="8282" y="4432"/>
                  </a:lnTo>
                  <a:cubicBezTo>
                    <a:pt x="8158" y="4016"/>
                    <a:pt x="7678" y="3754"/>
                    <a:pt x="7185" y="3754"/>
                  </a:cubicBezTo>
                  <a:cubicBezTo>
                    <a:pt x="6227" y="3754"/>
                    <a:pt x="5220" y="4743"/>
                    <a:pt x="6669" y="7525"/>
                  </a:cubicBezTo>
                  <a:cubicBezTo>
                    <a:pt x="6407" y="7247"/>
                    <a:pt x="6038" y="7118"/>
                    <a:pt x="5628" y="7118"/>
                  </a:cubicBezTo>
                  <a:cubicBezTo>
                    <a:pt x="3709" y="7118"/>
                    <a:pt x="864" y="9926"/>
                    <a:pt x="3569" y="13331"/>
                  </a:cubicBezTo>
                  <a:cubicBezTo>
                    <a:pt x="2383" y="13483"/>
                    <a:pt x="3173" y="14121"/>
                    <a:pt x="3173" y="14121"/>
                  </a:cubicBezTo>
                  <a:cubicBezTo>
                    <a:pt x="3173" y="14121"/>
                    <a:pt x="1015" y="14912"/>
                    <a:pt x="3508" y="16675"/>
                  </a:cubicBezTo>
                  <a:cubicBezTo>
                    <a:pt x="1" y="16675"/>
                    <a:pt x="322" y="20626"/>
                    <a:pt x="3291" y="20626"/>
                  </a:cubicBezTo>
                  <a:cubicBezTo>
                    <a:pt x="3616" y="20626"/>
                    <a:pt x="3972" y="20579"/>
                    <a:pt x="4359" y="20474"/>
                  </a:cubicBezTo>
                  <a:lnTo>
                    <a:pt x="4359" y="20474"/>
                  </a:lnTo>
                  <a:cubicBezTo>
                    <a:pt x="2932" y="21611"/>
                    <a:pt x="3615" y="22945"/>
                    <a:pt x="4600" y="22945"/>
                  </a:cubicBezTo>
                  <a:cubicBezTo>
                    <a:pt x="5063" y="22945"/>
                    <a:pt x="5592" y="22651"/>
                    <a:pt x="6000" y="21903"/>
                  </a:cubicBezTo>
                  <a:lnTo>
                    <a:pt x="6000" y="21903"/>
                  </a:lnTo>
                  <a:cubicBezTo>
                    <a:pt x="6000" y="21903"/>
                    <a:pt x="5879" y="24273"/>
                    <a:pt x="7885" y="24273"/>
                  </a:cubicBezTo>
                  <a:cubicBezTo>
                    <a:pt x="9889" y="24273"/>
                    <a:pt x="9861" y="21846"/>
                    <a:pt x="9861" y="21781"/>
                  </a:cubicBezTo>
                  <a:lnTo>
                    <a:pt x="9861" y="21781"/>
                  </a:lnTo>
                  <a:cubicBezTo>
                    <a:pt x="9861" y="22055"/>
                    <a:pt x="10590" y="22602"/>
                    <a:pt x="10772" y="22693"/>
                  </a:cubicBezTo>
                  <a:cubicBezTo>
                    <a:pt x="11211" y="23021"/>
                    <a:pt x="11645" y="23165"/>
                    <a:pt x="12040" y="23165"/>
                  </a:cubicBezTo>
                  <a:cubicBezTo>
                    <a:pt x="13179" y="23165"/>
                    <a:pt x="13991" y="21972"/>
                    <a:pt x="13630" y="20596"/>
                  </a:cubicBezTo>
                  <a:lnTo>
                    <a:pt x="13630" y="20596"/>
                  </a:lnTo>
                  <a:cubicBezTo>
                    <a:pt x="13870" y="21455"/>
                    <a:pt x="14578" y="21847"/>
                    <a:pt x="15291" y="21847"/>
                  </a:cubicBezTo>
                  <a:cubicBezTo>
                    <a:pt x="16292" y="21847"/>
                    <a:pt x="17300" y="21076"/>
                    <a:pt x="17034" y="19744"/>
                  </a:cubicBezTo>
                  <a:lnTo>
                    <a:pt x="17034" y="19744"/>
                  </a:lnTo>
                  <a:cubicBezTo>
                    <a:pt x="17034" y="19745"/>
                    <a:pt x="17385" y="20386"/>
                    <a:pt x="17896" y="20386"/>
                  </a:cubicBezTo>
                  <a:cubicBezTo>
                    <a:pt x="18195" y="20386"/>
                    <a:pt x="18548" y="20166"/>
                    <a:pt x="18918" y="19471"/>
                  </a:cubicBezTo>
                  <a:cubicBezTo>
                    <a:pt x="19272" y="20434"/>
                    <a:pt x="19811" y="20722"/>
                    <a:pt x="20330" y="20722"/>
                  </a:cubicBezTo>
                  <a:cubicBezTo>
                    <a:pt x="21106" y="20722"/>
                    <a:pt x="21836" y="20079"/>
                    <a:pt x="21836" y="20079"/>
                  </a:cubicBezTo>
                  <a:cubicBezTo>
                    <a:pt x="21836" y="20079"/>
                    <a:pt x="22257" y="20311"/>
                    <a:pt x="22677" y="20311"/>
                  </a:cubicBezTo>
                  <a:cubicBezTo>
                    <a:pt x="23116" y="20311"/>
                    <a:pt x="23555" y="20057"/>
                    <a:pt x="23508" y="19015"/>
                  </a:cubicBezTo>
                  <a:cubicBezTo>
                    <a:pt x="23433" y="17430"/>
                    <a:pt x="25461" y="15240"/>
                    <a:pt x="24334" y="14947"/>
                  </a:cubicBezTo>
                  <a:lnTo>
                    <a:pt x="24334" y="14947"/>
                  </a:lnTo>
                  <a:cubicBezTo>
                    <a:pt x="25067" y="14660"/>
                    <a:pt x="25140" y="13951"/>
                    <a:pt x="23083" y="13544"/>
                  </a:cubicBezTo>
                  <a:cubicBezTo>
                    <a:pt x="25484" y="11781"/>
                    <a:pt x="25271" y="9288"/>
                    <a:pt x="21988" y="9136"/>
                  </a:cubicBezTo>
                  <a:cubicBezTo>
                    <a:pt x="23288" y="7373"/>
                    <a:pt x="22461" y="5591"/>
                    <a:pt x="21010" y="5591"/>
                  </a:cubicBezTo>
                  <a:cubicBezTo>
                    <a:pt x="20561" y="5591"/>
                    <a:pt x="20051" y="5762"/>
                    <a:pt x="19526" y="6158"/>
                  </a:cubicBezTo>
                  <a:cubicBezTo>
                    <a:pt x="19744" y="5259"/>
                    <a:pt x="19443" y="5024"/>
                    <a:pt x="19068" y="5024"/>
                  </a:cubicBezTo>
                  <a:cubicBezTo>
                    <a:pt x="18658" y="5024"/>
                    <a:pt x="18159" y="5307"/>
                    <a:pt x="18159" y="5307"/>
                  </a:cubicBezTo>
                  <a:cubicBezTo>
                    <a:pt x="18159" y="5307"/>
                    <a:pt x="19314" y="3179"/>
                    <a:pt x="18341" y="2085"/>
                  </a:cubicBezTo>
                  <a:cubicBezTo>
                    <a:pt x="18144" y="1843"/>
                    <a:pt x="17909" y="1748"/>
                    <a:pt x="17660" y="1748"/>
                  </a:cubicBezTo>
                  <a:cubicBezTo>
                    <a:pt x="16717" y="1748"/>
                    <a:pt x="15575" y="3118"/>
                    <a:pt x="15575" y="3118"/>
                  </a:cubicBezTo>
                  <a:cubicBezTo>
                    <a:pt x="15575" y="3118"/>
                    <a:pt x="15575" y="1783"/>
                    <a:pt x="15041" y="1783"/>
                  </a:cubicBezTo>
                  <a:cubicBezTo>
                    <a:pt x="14794" y="1783"/>
                    <a:pt x="14432" y="2069"/>
                    <a:pt x="13903" y="2905"/>
                  </a:cubicBezTo>
                  <a:cubicBezTo>
                    <a:pt x="13788" y="2154"/>
                    <a:pt x="13507" y="0"/>
                    <a:pt x="123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79;p46"/>
            <p:cNvSpPr/>
            <p:nvPr/>
          </p:nvSpPr>
          <p:spPr>
            <a:xfrm>
              <a:off x="7629595" y="4614601"/>
              <a:ext cx="203232" cy="199862"/>
            </a:xfrm>
            <a:custGeom>
              <a:avLst/>
              <a:gdLst/>
              <a:ahLst/>
              <a:cxnLst/>
              <a:rect l="l" t="t" r="r" b="b"/>
              <a:pathLst>
                <a:path w="3618" h="3558" fill="none" extrusionOk="0">
                  <a:moveTo>
                    <a:pt x="3618" y="3557"/>
                  </a:moveTo>
                  <a:cubicBezTo>
                    <a:pt x="3557" y="2068"/>
                    <a:pt x="2402" y="3193"/>
                    <a:pt x="2402" y="3193"/>
                  </a:cubicBezTo>
                  <a:cubicBezTo>
                    <a:pt x="2402" y="3193"/>
                    <a:pt x="2858" y="1369"/>
                    <a:pt x="1885" y="670"/>
                  </a:cubicBezTo>
                  <a:cubicBezTo>
                    <a:pt x="943" y="1"/>
                    <a:pt x="1" y="2007"/>
                    <a:pt x="1" y="2007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80;p46"/>
            <p:cNvSpPr/>
            <p:nvPr/>
          </p:nvSpPr>
          <p:spPr>
            <a:xfrm>
              <a:off x="8024997" y="4303796"/>
              <a:ext cx="1479415" cy="1329715"/>
            </a:xfrm>
            <a:custGeom>
              <a:avLst/>
              <a:gdLst/>
              <a:ahLst/>
              <a:cxnLst/>
              <a:rect l="l" t="t" r="r" b="b"/>
              <a:pathLst>
                <a:path w="26337" h="23672" extrusionOk="0">
                  <a:moveTo>
                    <a:pt x="14593" y="1"/>
                  </a:moveTo>
                  <a:cubicBezTo>
                    <a:pt x="14577" y="1"/>
                    <a:pt x="14560" y="1"/>
                    <a:pt x="14543" y="2"/>
                  </a:cubicBezTo>
                  <a:cubicBezTo>
                    <a:pt x="13175" y="93"/>
                    <a:pt x="13023" y="1917"/>
                    <a:pt x="13023" y="1917"/>
                  </a:cubicBezTo>
                  <a:cubicBezTo>
                    <a:pt x="12810" y="1245"/>
                    <a:pt x="12325" y="899"/>
                    <a:pt x="11806" y="899"/>
                  </a:cubicBezTo>
                  <a:cubicBezTo>
                    <a:pt x="10939" y="899"/>
                    <a:pt x="9978" y="1864"/>
                    <a:pt x="10038" y="3887"/>
                  </a:cubicBezTo>
                  <a:lnTo>
                    <a:pt x="10038" y="3887"/>
                  </a:lnTo>
                  <a:cubicBezTo>
                    <a:pt x="9965" y="3411"/>
                    <a:pt x="9423" y="3064"/>
                    <a:pt x="8869" y="3064"/>
                  </a:cubicBezTo>
                  <a:cubicBezTo>
                    <a:pt x="7972" y="3064"/>
                    <a:pt x="7045" y="3975"/>
                    <a:pt x="8038" y="6719"/>
                  </a:cubicBezTo>
                  <a:cubicBezTo>
                    <a:pt x="7773" y="6350"/>
                    <a:pt x="7322" y="6177"/>
                    <a:pt x="6804" y="6177"/>
                  </a:cubicBezTo>
                  <a:cubicBezTo>
                    <a:pt x="4890" y="6177"/>
                    <a:pt x="2049" y="8542"/>
                    <a:pt x="4178" y="12130"/>
                  </a:cubicBezTo>
                  <a:cubicBezTo>
                    <a:pt x="2992" y="12130"/>
                    <a:pt x="3661" y="12890"/>
                    <a:pt x="3661" y="12890"/>
                  </a:cubicBezTo>
                  <a:cubicBezTo>
                    <a:pt x="3661" y="12890"/>
                    <a:pt x="1442" y="13406"/>
                    <a:pt x="3661" y="15473"/>
                  </a:cubicBezTo>
                  <a:cubicBezTo>
                    <a:pt x="3479" y="15450"/>
                    <a:pt x="3306" y="15440"/>
                    <a:pt x="3142" y="15440"/>
                  </a:cubicBezTo>
                  <a:cubicBezTo>
                    <a:pt x="0" y="15440"/>
                    <a:pt x="145" y="19432"/>
                    <a:pt x="3396" y="19432"/>
                  </a:cubicBezTo>
                  <a:cubicBezTo>
                    <a:pt x="3576" y="19432"/>
                    <a:pt x="3766" y="19420"/>
                    <a:pt x="3965" y="19394"/>
                  </a:cubicBezTo>
                  <a:lnTo>
                    <a:pt x="3965" y="19394"/>
                  </a:lnTo>
                  <a:cubicBezTo>
                    <a:pt x="2312" y="20395"/>
                    <a:pt x="2978" y="21910"/>
                    <a:pt x="4059" y="21910"/>
                  </a:cubicBezTo>
                  <a:cubicBezTo>
                    <a:pt x="4489" y="21910"/>
                    <a:pt x="4983" y="21671"/>
                    <a:pt x="5424" y="21066"/>
                  </a:cubicBezTo>
                  <a:lnTo>
                    <a:pt x="5424" y="21066"/>
                  </a:lnTo>
                  <a:cubicBezTo>
                    <a:pt x="5424" y="21067"/>
                    <a:pt x="4999" y="23376"/>
                    <a:pt x="7005" y="23650"/>
                  </a:cubicBezTo>
                  <a:cubicBezTo>
                    <a:pt x="7113" y="23664"/>
                    <a:pt x="7216" y="23671"/>
                    <a:pt x="7315" y="23671"/>
                  </a:cubicBezTo>
                  <a:cubicBezTo>
                    <a:pt x="9000" y="23671"/>
                    <a:pt x="9266" y="21650"/>
                    <a:pt x="9283" y="21446"/>
                  </a:cubicBezTo>
                  <a:lnTo>
                    <a:pt x="9283" y="21446"/>
                  </a:lnTo>
                  <a:cubicBezTo>
                    <a:pt x="9277" y="21727"/>
                    <a:pt x="9895" y="22315"/>
                    <a:pt x="10044" y="22464"/>
                  </a:cubicBezTo>
                  <a:cubicBezTo>
                    <a:pt x="10522" y="22915"/>
                    <a:pt x="11023" y="23110"/>
                    <a:pt x="11481" y="23110"/>
                  </a:cubicBezTo>
                  <a:cubicBezTo>
                    <a:pt x="12525" y="23110"/>
                    <a:pt x="13348" y="22098"/>
                    <a:pt x="13181" y="20804"/>
                  </a:cubicBezTo>
                  <a:lnTo>
                    <a:pt x="13181" y="20804"/>
                  </a:lnTo>
                  <a:cubicBezTo>
                    <a:pt x="13325" y="21778"/>
                    <a:pt x="14115" y="22249"/>
                    <a:pt x="14912" y="22249"/>
                  </a:cubicBezTo>
                  <a:cubicBezTo>
                    <a:pt x="15843" y="22249"/>
                    <a:pt x="16782" y="21604"/>
                    <a:pt x="16701" y="20367"/>
                  </a:cubicBezTo>
                  <a:lnTo>
                    <a:pt x="16701" y="20367"/>
                  </a:lnTo>
                  <a:cubicBezTo>
                    <a:pt x="16701" y="20367"/>
                    <a:pt x="16985" y="21124"/>
                    <a:pt x="17552" y="21124"/>
                  </a:cubicBezTo>
                  <a:cubicBezTo>
                    <a:pt x="17836" y="21124"/>
                    <a:pt x="18190" y="20934"/>
                    <a:pt x="18616" y="20367"/>
                  </a:cubicBezTo>
                  <a:cubicBezTo>
                    <a:pt x="18891" y="21511"/>
                    <a:pt x="19492" y="21824"/>
                    <a:pt x="20067" y="21824"/>
                  </a:cubicBezTo>
                  <a:cubicBezTo>
                    <a:pt x="20759" y="21824"/>
                    <a:pt x="21412" y="21370"/>
                    <a:pt x="21412" y="21370"/>
                  </a:cubicBezTo>
                  <a:cubicBezTo>
                    <a:pt x="21412" y="21370"/>
                    <a:pt x="21888" y="21684"/>
                    <a:pt x="22359" y="21684"/>
                  </a:cubicBezTo>
                  <a:cubicBezTo>
                    <a:pt x="22778" y="21684"/>
                    <a:pt x="23195" y="21434"/>
                    <a:pt x="23266" y="20489"/>
                  </a:cubicBezTo>
                  <a:cubicBezTo>
                    <a:pt x="23443" y="18876"/>
                    <a:pt x="25729" y="16950"/>
                    <a:pt x="24635" y="16529"/>
                  </a:cubicBezTo>
                  <a:lnTo>
                    <a:pt x="24635" y="16529"/>
                  </a:lnTo>
                  <a:cubicBezTo>
                    <a:pt x="25421" y="16341"/>
                    <a:pt x="25599" y="15656"/>
                    <a:pt x="23570" y="14987"/>
                  </a:cubicBezTo>
                  <a:cubicBezTo>
                    <a:pt x="26215" y="13528"/>
                    <a:pt x="26336" y="11036"/>
                    <a:pt x="23084" y="10458"/>
                  </a:cubicBezTo>
                  <a:cubicBezTo>
                    <a:pt x="24707" y="8761"/>
                    <a:pt x="23963" y="6747"/>
                    <a:pt x="22332" y="6747"/>
                  </a:cubicBezTo>
                  <a:cubicBezTo>
                    <a:pt x="21947" y="6747"/>
                    <a:pt x="21512" y="6859"/>
                    <a:pt x="21047" y="7115"/>
                  </a:cubicBezTo>
                  <a:cubicBezTo>
                    <a:pt x="21409" y="6144"/>
                    <a:pt x="21005" y="5921"/>
                    <a:pt x="20559" y="5921"/>
                  </a:cubicBezTo>
                  <a:cubicBezTo>
                    <a:pt x="20180" y="5921"/>
                    <a:pt x="19771" y="6081"/>
                    <a:pt x="19771" y="6081"/>
                  </a:cubicBezTo>
                  <a:cubicBezTo>
                    <a:pt x="19771" y="6081"/>
                    <a:pt x="21230" y="4166"/>
                    <a:pt x="20439" y="2890"/>
                  </a:cubicBezTo>
                  <a:cubicBezTo>
                    <a:pt x="20236" y="2580"/>
                    <a:pt x="19955" y="2464"/>
                    <a:pt x="19648" y="2464"/>
                  </a:cubicBezTo>
                  <a:cubicBezTo>
                    <a:pt x="18719" y="2464"/>
                    <a:pt x="17552" y="3528"/>
                    <a:pt x="17552" y="3528"/>
                  </a:cubicBezTo>
                  <a:cubicBezTo>
                    <a:pt x="17552" y="3528"/>
                    <a:pt x="17730" y="2146"/>
                    <a:pt x="17152" y="2146"/>
                  </a:cubicBezTo>
                  <a:cubicBezTo>
                    <a:pt x="16903" y="2146"/>
                    <a:pt x="16514" y="2401"/>
                    <a:pt x="15910" y="3133"/>
                  </a:cubicBezTo>
                  <a:cubicBezTo>
                    <a:pt x="15910" y="2352"/>
                    <a:pt x="15910" y="1"/>
                    <a:pt x="14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81;p46"/>
            <p:cNvSpPr/>
            <p:nvPr/>
          </p:nvSpPr>
          <p:spPr>
            <a:xfrm>
              <a:off x="8841864" y="4643642"/>
              <a:ext cx="184470" cy="240812"/>
            </a:xfrm>
            <a:custGeom>
              <a:avLst/>
              <a:gdLst/>
              <a:ahLst/>
              <a:cxnLst/>
              <a:rect l="l" t="t" r="r" b="b"/>
              <a:pathLst>
                <a:path w="3284" h="4287" fill="none" extrusionOk="0">
                  <a:moveTo>
                    <a:pt x="2767" y="4286"/>
                  </a:moveTo>
                  <a:cubicBezTo>
                    <a:pt x="3283" y="2888"/>
                    <a:pt x="1764" y="3496"/>
                    <a:pt x="1764" y="3496"/>
                  </a:cubicBezTo>
                  <a:cubicBezTo>
                    <a:pt x="1764" y="3496"/>
                    <a:pt x="2919" y="1976"/>
                    <a:pt x="2280" y="1004"/>
                  </a:cubicBezTo>
                  <a:cubicBezTo>
                    <a:pt x="1612" y="1"/>
                    <a:pt x="1" y="1520"/>
                    <a:pt x="1" y="1520"/>
                  </a:cubicBezTo>
                </a:path>
              </a:pathLst>
            </a:custGeom>
            <a:noFill/>
            <a:ln w="12925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82;p46"/>
            <p:cNvSpPr/>
            <p:nvPr/>
          </p:nvSpPr>
          <p:spPr>
            <a:xfrm>
              <a:off x="7059327" y="3930358"/>
              <a:ext cx="831578" cy="655028"/>
            </a:xfrm>
            <a:custGeom>
              <a:avLst/>
              <a:gdLst/>
              <a:ahLst/>
              <a:cxnLst/>
              <a:rect l="l" t="t" r="r" b="b"/>
              <a:pathLst>
                <a:path w="14804" h="11661" extrusionOk="0">
                  <a:moveTo>
                    <a:pt x="8193" y="1"/>
                  </a:moveTo>
                  <a:cubicBezTo>
                    <a:pt x="6858" y="1"/>
                    <a:pt x="5805" y="1242"/>
                    <a:pt x="4621" y="3215"/>
                  </a:cubicBezTo>
                  <a:cubicBezTo>
                    <a:pt x="5163" y="1909"/>
                    <a:pt x="5405" y="1142"/>
                    <a:pt x="4927" y="1142"/>
                  </a:cubicBezTo>
                  <a:cubicBezTo>
                    <a:pt x="4815" y="1142"/>
                    <a:pt x="4664" y="1184"/>
                    <a:pt x="4469" y="1270"/>
                  </a:cubicBezTo>
                  <a:cubicBezTo>
                    <a:pt x="3466" y="1756"/>
                    <a:pt x="2827" y="2668"/>
                    <a:pt x="2615" y="4796"/>
                  </a:cubicBezTo>
                  <a:cubicBezTo>
                    <a:pt x="2508" y="3900"/>
                    <a:pt x="2281" y="3378"/>
                    <a:pt x="1914" y="3378"/>
                  </a:cubicBezTo>
                  <a:cubicBezTo>
                    <a:pt x="1758" y="3378"/>
                    <a:pt x="1577" y="3472"/>
                    <a:pt x="1368" y="3671"/>
                  </a:cubicBezTo>
                  <a:cubicBezTo>
                    <a:pt x="1" y="4644"/>
                    <a:pt x="760" y="6741"/>
                    <a:pt x="760" y="6741"/>
                  </a:cubicBezTo>
                  <a:cubicBezTo>
                    <a:pt x="92" y="9021"/>
                    <a:pt x="1216" y="9446"/>
                    <a:pt x="1399" y="10389"/>
                  </a:cubicBezTo>
                  <a:cubicBezTo>
                    <a:pt x="1553" y="11049"/>
                    <a:pt x="2073" y="11661"/>
                    <a:pt x="2786" y="11661"/>
                  </a:cubicBezTo>
                  <a:cubicBezTo>
                    <a:pt x="3059" y="11661"/>
                    <a:pt x="3359" y="11571"/>
                    <a:pt x="3678" y="11361"/>
                  </a:cubicBezTo>
                  <a:cubicBezTo>
                    <a:pt x="4864" y="10601"/>
                    <a:pt x="4347" y="10449"/>
                    <a:pt x="3466" y="9203"/>
                  </a:cubicBezTo>
                  <a:lnTo>
                    <a:pt x="3466" y="9203"/>
                  </a:lnTo>
                  <a:cubicBezTo>
                    <a:pt x="3895" y="9591"/>
                    <a:pt x="4330" y="9739"/>
                    <a:pt x="4749" y="9739"/>
                  </a:cubicBezTo>
                  <a:cubicBezTo>
                    <a:pt x="5576" y="9739"/>
                    <a:pt x="6335" y="9161"/>
                    <a:pt x="6840" y="8717"/>
                  </a:cubicBezTo>
                  <a:cubicBezTo>
                    <a:pt x="7599" y="8018"/>
                    <a:pt x="7022" y="7927"/>
                    <a:pt x="5624" y="7197"/>
                  </a:cubicBezTo>
                  <a:lnTo>
                    <a:pt x="5624" y="7197"/>
                  </a:lnTo>
                  <a:cubicBezTo>
                    <a:pt x="6064" y="7299"/>
                    <a:pt x="6469" y="7344"/>
                    <a:pt x="6841" y="7344"/>
                  </a:cubicBezTo>
                  <a:cubicBezTo>
                    <a:pt x="9239" y="7344"/>
                    <a:pt x="10254" y="5470"/>
                    <a:pt x="10517" y="4917"/>
                  </a:cubicBezTo>
                  <a:cubicBezTo>
                    <a:pt x="10791" y="4310"/>
                    <a:pt x="10214" y="4279"/>
                    <a:pt x="8268" y="4158"/>
                  </a:cubicBezTo>
                  <a:cubicBezTo>
                    <a:pt x="10214" y="4036"/>
                    <a:pt x="14803" y="1756"/>
                    <a:pt x="13192" y="1027"/>
                  </a:cubicBezTo>
                  <a:cubicBezTo>
                    <a:pt x="12519" y="740"/>
                    <a:pt x="11973" y="550"/>
                    <a:pt x="11344" y="550"/>
                  </a:cubicBezTo>
                  <a:cubicBezTo>
                    <a:pt x="10439" y="550"/>
                    <a:pt x="9360" y="942"/>
                    <a:pt x="7478" y="1999"/>
                  </a:cubicBezTo>
                  <a:cubicBezTo>
                    <a:pt x="7903" y="1392"/>
                    <a:pt x="10001" y="176"/>
                    <a:pt x="8511" y="24"/>
                  </a:cubicBezTo>
                  <a:cubicBezTo>
                    <a:pt x="8403" y="8"/>
                    <a:pt x="8297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83;p46"/>
            <p:cNvSpPr/>
            <p:nvPr/>
          </p:nvSpPr>
          <p:spPr>
            <a:xfrm>
              <a:off x="7078088" y="4030683"/>
              <a:ext cx="604472" cy="589137"/>
            </a:xfrm>
            <a:custGeom>
              <a:avLst/>
              <a:gdLst/>
              <a:ahLst/>
              <a:cxnLst/>
              <a:rect l="l" t="t" r="r" b="b"/>
              <a:pathLst>
                <a:path w="10761" h="10488" fill="none" extrusionOk="0">
                  <a:moveTo>
                    <a:pt x="10761" y="1"/>
                  </a:moveTo>
                  <a:cubicBezTo>
                    <a:pt x="10761" y="1"/>
                    <a:pt x="4196" y="730"/>
                    <a:pt x="1" y="10487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84;p46"/>
            <p:cNvSpPr/>
            <p:nvPr/>
          </p:nvSpPr>
          <p:spPr>
            <a:xfrm>
              <a:off x="6740039" y="3454685"/>
              <a:ext cx="527628" cy="963583"/>
            </a:xfrm>
            <a:custGeom>
              <a:avLst/>
              <a:gdLst/>
              <a:ahLst/>
              <a:cxnLst/>
              <a:rect l="l" t="t" r="r" b="b"/>
              <a:pathLst>
                <a:path w="9393" h="17154" extrusionOk="0">
                  <a:moveTo>
                    <a:pt x="7297" y="0"/>
                  </a:moveTo>
                  <a:cubicBezTo>
                    <a:pt x="7208" y="0"/>
                    <a:pt x="7107" y="23"/>
                    <a:pt x="6992" y="72"/>
                  </a:cubicBezTo>
                  <a:cubicBezTo>
                    <a:pt x="5168" y="832"/>
                    <a:pt x="4408" y="1501"/>
                    <a:pt x="3435" y="5483"/>
                  </a:cubicBezTo>
                  <a:cubicBezTo>
                    <a:pt x="3309" y="4775"/>
                    <a:pt x="3687" y="2848"/>
                    <a:pt x="3101" y="2848"/>
                  </a:cubicBezTo>
                  <a:cubicBezTo>
                    <a:pt x="2983" y="2848"/>
                    <a:pt x="2825" y="2927"/>
                    <a:pt x="2615" y="3112"/>
                  </a:cubicBezTo>
                  <a:cubicBezTo>
                    <a:pt x="1368" y="4236"/>
                    <a:pt x="1520" y="6121"/>
                    <a:pt x="2311" y="8735"/>
                  </a:cubicBezTo>
                  <a:cubicBezTo>
                    <a:pt x="1740" y="7593"/>
                    <a:pt x="1347" y="6862"/>
                    <a:pt x="1030" y="6862"/>
                  </a:cubicBezTo>
                  <a:cubicBezTo>
                    <a:pt x="875" y="6862"/>
                    <a:pt x="739" y="7038"/>
                    <a:pt x="608" y="7428"/>
                  </a:cubicBezTo>
                  <a:cubicBezTo>
                    <a:pt x="183" y="8613"/>
                    <a:pt x="487" y="9890"/>
                    <a:pt x="2067" y="11623"/>
                  </a:cubicBezTo>
                  <a:cubicBezTo>
                    <a:pt x="1519" y="11207"/>
                    <a:pt x="1064" y="10980"/>
                    <a:pt x="742" y="10980"/>
                  </a:cubicBezTo>
                  <a:cubicBezTo>
                    <a:pt x="405" y="10980"/>
                    <a:pt x="213" y="11230"/>
                    <a:pt x="213" y="11774"/>
                  </a:cubicBezTo>
                  <a:cubicBezTo>
                    <a:pt x="1" y="13689"/>
                    <a:pt x="2280" y="14632"/>
                    <a:pt x="2280" y="14632"/>
                  </a:cubicBezTo>
                  <a:cubicBezTo>
                    <a:pt x="3648" y="16911"/>
                    <a:pt x="4833" y="16303"/>
                    <a:pt x="5715" y="16851"/>
                  </a:cubicBezTo>
                  <a:cubicBezTo>
                    <a:pt x="6032" y="17041"/>
                    <a:pt x="6405" y="17154"/>
                    <a:pt x="6767" y="17154"/>
                  </a:cubicBezTo>
                  <a:cubicBezTo>
                    <a:pt x="7446" y="17154"/>
                    <a:pt x="8090" y="16757"/>
                    <a:pt x="8268" y="15726"/>
                  </a:cubicBezTo>
                  <a:cubicBezTo>
                    <a:pt x="8542" y="14176"/>
                    <a:pt x="8055" y="14480"/>
                    <a:pt x="6323" y="14267"/>
                  </a:cubicBezTo>
                  <a:cubicBezTo>
                    <a:pt x="8238" y="14115"/>
                    <a:pt x="8511" y="12322"/>
                    <a:pt x="8511" y="11136"/>
                  </a:cubicBezTo>
                  <a:cubicBezTo>
                    <a:pt x="8525" y="10587"/>
                    <a:pt x="8416" y="10384"/>
                    <a:pt x="8128" y="10384"/>
                  </a:cubicBezTo>
                  <a:cubicBezTo>
                    <a:pt x="7794" y="10384"/>
                    <a:pt x="7221" y="10658"/>
                    <a:pt x="6323" y="10984"/>
                  </a:cubicBezTo>
                  <a:cubicBezTo>
                    <a:pt x="9393" y="8857"/>
                    <a:pt x="8451" y="5939"/>
                    <a:pt x="8147" y="5209"/>
                  </a:cubicBezTo>
                  <a:cubicBezTo>
                    <a:pt x="8054" y="4987"/>
                    <a:pt x="7948" y="4881"/>
                    <a:pt x="7801" y="4881"/>
                  </a:cubicBezTo>
                  <a:cubicBezTo>
                    <a:pt x="7464" y="4881"/>
                    <a:pt x="6916" y="5440"/>
                    <a:pt x="5837" y="6455"/>
                  </a:cubicBezTo>
                  <a:cubicBezTo>
                    <a:pt x="7116" y="4891"/>
                    <a:pt x="8583" y="0"/>
                    <a:pt x="7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85;p46"/>
            <p:cNvSpPr/>
            <p:nvPr/>
          </p:nvSpPr>
          <p:spPr>
            <a:xfrm>
              <a:off x="6833961" y="3586747"/>
              <a:ext cx="274964" cy="944260"/>
            </a:xfrm>
            <a:custGeom>
              <a:avLst/>
              <a:gdLst/>
              <a:ahLst/>
              <a:cxnLst/>
              <a:rect l="l" t="t" r="r" b="b"/>
              <a:pathLst>
                <a:path w="4895" h="16810" fill="none" extrusionOk="0">
                  <a:moveTo>
                    <a:pt x="4408" y="1"/>
                  </a:moveTo>
                  <a:cubicBezTo>
                    <a:pt x="4408" y="1"/>
                    <a:pt x="0" y="5989"/>
                    <a:pt x="4894" y="16810"/>
                  </a:cubicBezTo>
                </a:path>
              </a:pathLst>
            </a:custGeom>
            <a:noFill/>
            <a:ln w="12925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86;p46"/>
            <p:cNvSpPr/>
            <p:nvPr/>
          </p:nvSpPr>
          <p:spPr>
            <a:xfrm>
              <a:off x="6316607" y="4153533"/>
              <a:ext cx="823039" cy="691427"/>
            </a:xfrm>
            <a:custGeom>
              <a:avLst/>
              <a:gdLst/>
              <a:ahLst/>
              <a:cxnLst/>
              <a:rect l="l" t="t" r="r" b="b"/>
              <a:pathLst>
                <a:path w="14652" h="12309" extrusionOk="0">
                  <a:moveTo>
                    <a:pt x="6604" y="0"/>
                  </a:moveTo>
                  <a:cubicBezTo>
                    <a:pt x="6571" y="0"/>
                    <a:pt x="6538" y="1"/>
                    <a:pt x="6505" y="2"/>
                  </a:cubicBezTo>
                  <a:cubicBezTo>
                    <a:pt x="4985" y="33"/>
                    <a:pt x="6961" y="1431"/>
                    <a:pt x="7356" y="2069"/>
                  </a:cubicBezTo>
                  <a:cubicBezTo>
                    <a:pt x="5369" y="718"/>
                    <a:pt x="4291" y="263"/>
                    <a:pt x="3307" y="263"/>
                  </a:cubicBezTo>
                  <a:cubicBezTo>
                    <a:pt x="2786" y="263"/>
                    <a:pt x="2292" y="390"/>
                    <a:pt x="1703" y="580"/>
                  </a:cubicBezTo>
                  <a:cubicBezTo>
                    <a:pt x="0" y="1157"/>
                    <a:pt x="4438" y="3893"/>
                    <a:pt x="6353" y="4166"/>
                  </a:cubicBezTo>
                  <a:cubicBezTo>
                    <a:pt x="5894" y="4152"/>
                    <a:pt x="5510" y="4141"/>
                    <a:pt x="5193" y="4141"/>
                  </a:cubicBezTo>
                  <a:cubicBezTo>
                    <a:pt x="4167" y="4141"/>
                    <a:pt x="3850" y="4256"/>
                    <a:pt x="4013" y="4744"/>
                  </a:cubicBezTo>
                  <a:cubicBezTo>
                    <a:pt x="4236" y="5331"/>
                    <a:pt x="5231" y="7564"/>
                    <a:pt x="8014" y="7564"/>
                  </a:cubicBezTo>
                  <a:cubicBezTo>
                    <a:pt x="8257" y="7564"/>
                    <a:pt x="8514" y="7546"/>
                    <a:pt x="8785" y="7510"/>
                  </a:cubicBezTo>
                  <a:lnTo>
                    <a:pt x="8785" y="7510"/>
                  </a:lnTo>
                  <a:cubicBezTo>
                    <a:pt x="7295" y="8118"/>
                    <a:pt x="6687" y="8148"/>
                    <a:pt x="7417" y="8938"/>
                  </a:cubicBezTo>
                  <a:cubicBezTo>
                    <a:pt x="7912" y="9477"/>
                    <a:pt x="8698" y="10168"/>
                    <a:pt x="9600" y="10168"/>
                  </a:cubicBezTo>
                  <a:cubicBezTo>
                    <a:pt x="9971" y="10168"/>
                    <a:pt x="10362" y="10051"/>
                    <a:pt x="10761" y="9759"/>
                  </a:cubicBezTo>
                  <a:lnTo>
                    <a:pt x="10761" y="9759"/>
                  </a:lnTo>
                  <a:cubicBezTo>
                    <a:pt x="9757" y="10914"/>
                    <a:pt x="9241" y="11036"/>
                    <a:pt x="10335" y="11917"/>
                  </a:cubicBezTo>
                  <a:cubicBezTo>
                    <a:pt x="10687" y="12193"/>
                    <a:pt x="11027" y="12308"/>
                    <a:pt x="11337" y="12308"/>
                  </a:cubicBezTo>
                  <a:cubicBezTo>
                    <a:pt x="12016" y="12308"/>
                    <a:pt x="12548" y="11753"/>
                    <a:pt x="12736" y="11127"/>
                  </a:cubicBezTo>
                  <a:cubicBezTo>
                    <a:pt x="13010" y="10185"/>
                    <a:pt x="14226" y="9820"/>
                    <a:pt x="13709" y="7479"/>
                  </a:cubicBezTo>
                  <a:cubicBezTo>
                    <a:pt x="13709" y="7479"/>
                    <a:pt x="14651" y="5413"/>
                    <a:pt x="13375" y="4318"/>
                  </a:cubicBezTo>
                  <a:cubicBezTo>
                    <a:pt x="13176" y="4110"/>
                    <a:pt x="12994" y="4011"/>
                    <a:pt x="12832" y="4011"/>
                  </a:cubicBezTo>
                  <a:cubicBezTo>
                    <a:pt x="12473" y="4011"/>
                    <a:pt x="12204" y="4494"/>
                    <a:pt x="12037" y="5352"/>
                  </a:cubicBezTo>
                  <a:cubicBezTo>
                    <a:pt x="12037" y="3194"/>
                    <a:pt x="11490" y="2191"/>
                    <a:pt x="10487" y="1613"/>
                  </a:cubicBezTo>
                  <a:cubicBezTo>
                    <a:pt x="10278" y="1499"/>
                    <a:pt x="10119" y="1445"/>
                    <a:pt x="10004" y="1445"/>
                  </a:cubicBezTo>
                  <a:cubicBezTo>
                    <a:pt x="9563" y="1445"/>
                    <a:pt x="9743" y="2235"/>
                    <a:pt x="10153" y="3558"/>
                  </a:cubicBezTo>
                  <a:cubicBezTo>
                    <a:pt x="9111" y="1357"/>
                    <a:pt x="8099" y="0"/>
                    <a:pt x="66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87;p46"/>
            <p:cNvSpPr/>
            <p:nvPr/>
          </p:nvSpPr>
          <p:spPr>
            <a:xfrm>
              <a:off x="6526638" y="4242399"/>
              <a:ext cx="556669" cy="648905"/>
            </a:xfrm>
            <a:custGeom>
              <a:avLst/>
              <a:gdLst/>
              <a:ahLst/>
              <a:cxnLst/>
              <a:rect l="l" t="t" r="r" b="b"/>
              <a:pathLst>
                <a:path w="9910" h="11552" fill="none" extrusionOk="0">
                  <a:moveTo>
                    <a:pt x="0" y="1"/>
                  </a:moveTo>
                  <a:cubicBezTo>
                    <a:pt x="0" y="1"/>
                    <a:pt x="6566" y="1338"/>
                    <a:pt x="9909" y="11551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88;p46"/>
            <p:cNvSpPr/>
            <p:nvPr/>
          </p:nvSpPr>
          <p:spPr>
            <a:xfrm>
              <a:off x="6526638" y="4460968"/>
              <a:ext cx="983524" cy="811075"/>
            </a:xfrm>
            <a:custGeom>
              <a:avLst/>
              <a:gdLst/>
              <a:ahLst/>
              <a:cxnLst/>
              <a:rect l="l" t="t" r="r" b="b"/>
              <a:pathLst>
                <a:path w="17509" h="14439" extrusionOk="0">
                  <a:moveTo>
                    <a:pt x="608" y="0"/>
                  </a:moveTo>
                  <a:cubicBezTo>
                    <a:pt x="243" y="0"/>
                    <a:pt x="0" y="304"/>
                    <a:pt x="61" y="639"/>
                  </a:cubicBezTo>
                  <a:lnTo>
                    <a:pt x="2371" y="12463"/>
                  </a:lnTo>
                  <a:cubicBezTo>
                    <a:pt x="2614" y="13587"/>
                    <a:pt x="3587" y="14438"/>
                    <a:pt x="4772" y="14438"/>
                  </a:cubicBezTo>
                  <a:lnTo>
                    <a:pt x="12523" y="14438"/>
                  </a:lnTo>
                  <a:cubicBezTo>
                    <a:pt x="13678" y="14438"/>
                    <a:pt x="14651" y="13587"/>
                    <a:pt x="14924" y="12493"/>
                  </a:cubicBezTo>
                  <a:lnTo>
                    <a:pt x="17417" y="639"/>
                  </a:lnTo>
                  <a:cubicBezTo>
                    <a:pt x="17508" y="304"/>
                    <a:pt x="17234" y="0"/>
                    <a:pt x="1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89;p46"/>
            <p:cNvSpPr/>
            <p:nvPr/>
          </p:nvSpPr>
          <p:spPr>
            <a:xfrm>
              <a:off x="6572700" y="4612916"/>
              <a:ext cx="903310" cy="56"/>
            </a:xfrm>
            <a:custGeom>
              <a:avLst/>
              <a:gdLst/>
              <a:ahLst/>
              <a:cxnLst/>
              <a:rect l="l" t="t" r="r" b="b"/>
              <a:pathLst>
                <a:path w="16081" h="1" fill="none" extrusionOk="0">
                  <a:moveTo>
                    <a:pt x="1" y="1"/>
                  </a:moveTo>
                  <a:lnTo>
                    <a:pt x="16080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90;p46"/>
            <p:cNvSpPr/>
            <p:nvPr/>
          </p:nvSpPr>
          <p:spPr>
            <a:xfrm>
              <a:off x="6569330" y="4650496"/>
              <a:ext cx="896401" cy="56"/>
            </a:xfrm>
            <a:custGeom>
              <a:avLst/>
              <a:gdLst/>
              <a:ahLst/>
              <a:cxnLst/>
              <a:rect l="l" t="t" r="r" b="b"/>
              <a:pathLst>
                <a:path w="15958" h="1" fill="none" extrusionOk="0">
                  <a:moveTo>
                    <a:pt x="0" y="0"/>
                  </a:moveTo>
                  <a:lnTo>
                    <a:pt x="15958" y="0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91;p46"/>
            <p:cNvSpPr/>
            <p:nvPr/>
          </p:nvSpPr>
          <p:spPr>
            <a:xfrm>
              <a:off x="6608595" y="4857100"/>
              <a:ext cx="809333" cy="56"/>
            </a:xfrm>
            <a:custGeom>
              <a:avLst/>
              <a:gdLst/>
              <a:ahLst/>
              <a:cxnLst/>
              <a:rect l="l" t="t" r="r" b="b"/>
              <a:pathLst>
                <a:path w="14408" h="1" fill="none" extrusionOk="0">
                  <a:moveTo>
                    <a:pt x="0" y="0"/>
                  </a:moveTo>
                  <a:lnTo>
                    <a:pt x="14408" y="0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92;p46"/>
            <p:cNvSpPr/>
            <p:nvPr/>
          </p:nvSpPr>
          <p:spPr>
            <a:xfrm>
              <a:off x="6620503" y="4892938"/>
              <a:ext cx="792313" cy="56"/>
            </a:xfrm>
            <a:custGeom>
              <a:avLst/>
              <a:gdLst/>
              <a:ahLst/>
              <a:cxnLst/>
              <a:rect l="l" t="t" r="r" b="b"/>
              <a:pathLst>
                <a:path w="14105" h="1" fill="none" extrusionOk="0">
                  <a:moveTo>
                    <a:pt x="1" y="0"/>
                  </a:moveTo>
                  <a:lnTo>
                    <a:pt x="14104" y="0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93;p46"/>
            <p:cNvSpPr/>
            <p:nvPr/>
          </p:nvSpPr>
          <p:spPr>
            <a:xfrm>
              <a:off x="6680271" y="5138807"/>
              <a:ext cx="669352" cy="56"/>
            </a:xfrm>
            <a:custGeom>
              <a:avLst/>
              <a:gdLst/>
              <a:ahLst/>
              <a:cxnLst/>
              <a:rect l="l" t="t" r="r" b="b"/>
              <a:pathLst>
                <a:path w="11916" h="1" fill="none" extrusionOk="0">
                  <a:moveTo>
                    <a:pt x="1" y="0"/>
                  </a:moveTo>
                  <a:lnTo>
                    <a:pt x="11916" y="0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94;p46"/>
            <p:cNvSpPr/>
            <p:nvPr/>
          </p:nvSpPr>
          <p:spPr>
            <a:xfrm>
              <a:off x="6690551" y="5171219"/>
              <a:ext cx="657387" cy="56"/>
            </a:xfrm>
            <a:custGeom>
              <a:avLst/>
              <a:gdLst/>
              <a:ahLst/>
              <a:cxnLst/>
              <a:rect l="l" t="t" r="r" b="b"/>
              <a:pathLst>
                <a:path w="11703" h="1" fill="none" extrusionOk="0">
                  <a:moveTo>
                    <a:pt x="0" y="1"/>
                  </a:moveTo>
                  <a:lnTo>
                    <a:pt x="11702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95;p46"/>
            <p:cNvSpPr/>
            <p:nvPr/>
          </p:nvSpPr>
          <p:spPr>
            <a:xfrm>
              <a:off x="7950624" y="3874466"/>
              <a:ext cx="575431" cy="698168"/>
            </a:xfrm>
            <a:custGeom>
              <a:avLst/>
              <a:gdLst/>
              <a:ahLst/>
              <a:cxnLst/>
              <a:rect l="l" t="t" r="r" b="b"/>
              <a:pathLst>
                <a:path w="10244" h="12429" extrusionOk="0">
                  <a:moveTo>
                    <a:pt x="4894" y="1"/>
                  </a:moveTo>
                  <a:cubicBezTo>
                    <a:pt x="4765" y="1"/>
                    <a:pt x="4635" y="46"/>
                    <a:pt x="4559" y="137"/>
                  </a:cubicBezTo>
                  <a:cubicBezTo>
                    <a:pt x="0" y="5517"/>
                    <a:pt x="3283" y="10806"/>
                    <a:pt x="4377" y="12265"/>
                  </a:cubicBezTo>
                  <a:cubicBezTo>
                    <a:pt x="4472" y="12376"/>
                    <a:pt x="4607" y="12429"/>
                    <a:pt x="4742" y="12429"/>
                  </a:cubicBezTo>
                  <a:cubicBezTo>
                    <a:pt x="4866" y="12429"/>
                    <a:pt x="4989" y="12383"/>
                    <a:pt x="5076" y="12296"/>
                  </a:cubicBezTo>
                  <a:cubicBezTo>
                    <a:pt x="10243" y="6672"/>
                    <a:pt x="6444" y="1505"/>
                    <a:pt x="5228" y="137"/>
                  </a:cubicBezTo>
                  <a:cubicBezTo>
                    <a:pt x="5152" y="46"/>
                    <a:pt x="5023" y="1"/>
                    <a:pt x="4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96;p46"/>
            <p:cNvSpPr/>
            <p:nvPr/>
          </p:nvSpPr>
          <p:spPr>
            <a:xfrm>
              <a:off x="8203290" y="3906035"/>
              <a:ext cx="27412" cy="1033068"/>
            </a:xfrm>
            <a:custGeom>
              <a:avLst/>
              <a:gdLst/>
              <a:ahLst/>
              <a:cxnLst/>
              <a:rect l="l" t="t" r="r" b="b"/>
              <a:pathLst>
                <a:path w="488" h="18391" fill="none" extrusionOk="0">
                  <a:moveTo>
                    <a:pt x="1" y="18390"/>
                  </a:moveTo>
                  <a:cubicBezTo>
                    <a:pt x="1" y="18390"/>
                    <a:pt x="487" y="14591"/>
                    <a:pt x="244" y="11551"/>
                  </a:cubicBezTo>
                  <a:lnTo>
                    <a:pt x="487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97;p46"/>
            <p:cNvSpPr/>
            <p:nvPr/>
          </p:nvSpPr>
          <p:spPr>
            <a:xfrm>
              <a:off x="8218681" y="4232175"/>
              <a:ext cx="128073" cy="160541"/>
            </a:xfrm>
            <a:custGeom>
              <a:avLst/>
              <a:gdLst/>
              <a:ahLst/>
              <a:cxnLst/>
              <a:rect l="l" t="t" r="r" b="b"/>
              <a:pathLst>
                <a:path w="2280" h="2858" fill="none" extrusionOk="0">
                  <a:moveTo>
                    <a:pt x="2280" y="0"/>
                  </a:moveTo>
                  <a:cubicBezTo>
                    <a:pt x="2280" y="0"/>
                    <a:pt x="456" y="1125"/>
                    <a:pt x="0" y="2858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98;p46"/>
            <p:cNvSpPr/>
            <p:nvPr/>
          </p:nvSpPr>
          <p:spPr>
            <a:xfrm>
              <a:off x="8133298" y="4291943"/>
              <a:ext cx="80327" cy="186156"/>
            </a:xfrm>
            <a:custGeom>
              <a:avLst/>
              <a:gdLst/>
              <a:ahLst/>
              <a:cxnLst/>
              <a:rect l="l" t="t" r="r" b="b"/>
              <a:pathLst>
                <a:path w="1430" h="3314" fill="none" extrusionOk="0">
                  <a:moveTo>
                    <a:pt x="0" y="0"/>
                  </a:moveTo>
                  <a:cubicBezTo>
                    <a:pt x="0" y="0"/>
                    <a:pt x="1277" y="1490"/>
                    <a:pt x="1429" y="3313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99;p46"/>
            <p:cNvSpPr/>
            <p:nvPr/>
          </p:nvSpPr>
          <p:spPr>
            <a:xfrm>
              <a:off x="8271596" y="4393841"/>
              <a:ext cx="469602" cy="263618"/>
            </a:xfrm>
            <a:custGeom>
              <a:avLst/>
              <a:gdLst/>
              <a:ahLst/>
              <a:cxnLst/>
              <a:rect l="l" t="t" r="r" b="b"/>
              <a:pathLst>
                <a:path w="8360" h="4693" extrusionOk="0">
                  <a:moveTo>
                    <a:pt x="6078" y="0"/>
                  </a:moveTo>
                  <a:cubicBezTo>
                    <a:pt x="2506" y="0"/>
                    <a:pt x="640" y="2881"/>
                    <a:pt x="122" y="3840"/>
                  </a:cubicBezTo>
                  <a:cubicBezTo>
                    <a:pt x="1" y="4022"/>
                    <a:pt x="92" y="4235"/>
                    <a:pt x="274" y="4296"/>
                  </a:cubicBezTo>
                  <a:cubicBezTo>
                    <a:pt x="1153" y="4574"/>
                    <a:pt x="1946" y="4693"/>
                    <a:pt x="2661" y="4693"/>
                  </a:cubicBezTo>
                  <a:cubicBezTo>
                    <a:pt x="6245" y="4693"/>
                    <a:pt x="7842" y="1692"/>
                    <a:pt x="8299" y="679"/>
                  </a:cubicBezTo>
                  <a:cubicBezTo>
                    <a:pt x="8359" y="527"/>
                    <a:pt x="8299" y="314"/>
                    <a:pt x="8086" y="284"/>
                  </a:cubicBezTo>
                  <a:cubicBezTo>
                    <a:pt x="7364" y="86"/>
                    <a:pt x="6695" y="0"/>
                    <a:pt x="6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00;p46"/>
            <p:cNvSpPr/>
            <p:nvPr/>
          </p:nvSpPr>
          <p:spPr>
            <a:xfrm>
              <a:off x="8216940" y="4430241"/>
              <a:ext cx="500328" cy="375682"/>
            </a:xfrm>
            <a:custGeom>
              <a:avLst/>
              <a:gdLst/>
              <a:ahLst/>
              <a:cxnLst/>
              <a:rect l="l" t="t" r="r" b="b"/>
              <a:pathLst>
                <a:path w="8907" h="6688" fill="none" extrusionOk="0">
                  <a:moveTo>
                    <a:pt x="8907" y="0"/>
                  </a:moveTo>
                  <a:lnTo>
                    <a:pt x="1277" y="3344"/>
                  </a:lnTo>
                  <a:cubicBezTo>
                    <a:pt x="1277" y="3344"/>
                    <a:pt x="457" y="3648"/>
                    <a:pt x="1" y="6687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01;p46"/>
            <p:cNvSpPr/>
            <p:nvPr/>
          </p:nvSpPr>
          <p:spPr>
            <a:xfrm>
              <a:off x="8541395" y="4496806"/>
              <a:ext cx="122962" cy="10336"/>
            </a:xfrm>
            <a:custGeom>
              <a:avLst/>
              <a:gdLst/>
              <a:ahLst/>
              <a:cxnLst/>
              <a:rect l="l" t="t" r="r" b="b"/>
              <a:pathLst>
                <a:path w="2189" h="184" fill="none" extrusionOk="0">
                  <a:moveTo>
                    <a:pt x="2189" y="1"/>
                  </a:moveTo>
                  <a:cubicBezTo>
                    <a:pt x="2189" y="1"/>
                    <a:pt x="669" y="31"/>
                    <a:pt x="0" y="183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02;p46"/>
            <p:cNvSpPr/>
            <p:nvPr/>
          </p:nvSpPr>
          <p:spPr>
            <a:xfrm>
              <a:off x="8462809" y="4431926"/>
              <a:ext cx="97403" cy="109312"/>
            </a:xfrm>
            <a:custGeom>
              <a:avLst/>
              <a:gdLst/>
              <a:ahLst/>
              <a:cxnLst/>
              <a:rect l="l" t="t" r="r" b="b"/>
              <a:pathLst>
                <a:path w="1734" h="1946" fill="none" extrusionOk="0">
                  <a:moveTo>
                    <a:pt x="1733" y="1"/>
                  </a:moveTo>
                  <a:cubicBezTo>
                    <a:pt x="1733" y="1"/>
                    <a:pt x="1156" y="1308"/>
                    <a:pt x="1" y="1946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03;p46"/>
            <p:cNvSpPr/>
            <p:nvPr/>
          </p:nvSpPr>
          <p:spPr>
            <a:xfrm>
              <a:off x="8392818" y="4560001"/>
              <a:ext cx="145206" cy="47859"/>
            </a:xfrm>
            <a:custGeom>
              <a:avLst/>
              <a:gdLst/>
              <a:ahLst/>
              <a:cxnLst/>
              <a:rect l="l" t="t" r="r" b="b"/>
              <a:pathLst>
                <a:path w="2585" h="852" fill="none" extrusionOk="0">
                  <a:moveTo>
                    <a:pt x="2584" y="851"/>
                  </a:moveTo>
                  <a:cubicBezTo>
                    <a:pt x="2584" y="851"/>
                    <a:pt x="1308" y="0"/>
                    <a:pt x="1" y="243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04;p46"/>
            <p:cNvSpPr/>
            <p:nvPr/>
          </p:nvSpPr>
          <p:spPr>
            <a:xfrm>
              <a:off x="8339903" y="4483156"/>
              <a:ext cx="95662" cy="109312"/>
            </a:xfrm>
            <a:custGeom>
              <a:avLst/>
              <a:gdLst/>
              <a:ahLst/>
              <a:cxnLst/>
              <a:rect l="l" t="t" r="r" b="b"/>
              <a:pathLst>
                <a:path w="1703" h="1946" fill="none" extrusionOk="0">
                  <a:moveTo>
                    <a:pt x="1703" y="1"/>
                  </a:moveTo>
                  <a:cubicBezTo>
                    <a:pt x="1703" y="1"/>
                    <a:pt x="1155" y="1308"/>
                    <a:pt x="0" y="1946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05;p46"/>
            <p:cNvSpPr/>
            <p:nvPr/>
          </p:nvSpPr>
          <p:spPr>
            <a:xfrm>
              <a:off x="7887429" y="4751214"/>
              <a:ext cx="696651" cy="573746"/>
            </a:xfrm>
            <a:custGeom>
              <a:avLst/>
              <a:gdLst/>
              <a:ahLst/>
              <a:cxnLst/>
              <a:rect l="l" t="t" r="r" b="b"/>
              <a:pathLst>
                <a:path w="12402" h="10214" extrusionOk="0">
                  <a:moveTo>
                    <a:pt x="426" y="1"/>
                  </a:moveTo>
                  <a:cubicBezTo>
                    <a:pt x="183" y="1"/>
                    <a:pt x="0" y="213"/>
                    <a:pt x="31" y="457"/>
                  </a:cubicBezTo>
                  <a:lnTo>
                    <a:pt x="1672" y="8815"/>
                  </a:lnTo>
                  <a:cubicBezTo>
                    <a:pt x="1824" y="9636"/>
                    <a:pt x="2554" y="10214"/>
                    <a:pt x="3374" y="10214"/>
                  </a:cubicBezTo>
                  <a:lnTo>
                    <a:pt x="8846" y="10214"/>
                  </a:lnTo>
                  <a:cubicBezTo>
                    <a:pt x="9697" y="10214"/>
                    <a:pt x="10365" y="9636"/>
                    <a:pt x="10578" y="8846"/>
                  </a:cubicBezTo>
                  <a:lnTo>
                    <a:pt x="12341" y="457"/>
                  </a:lnTo>
                  <a:cubicBezTo>
                    <a:pt x="12402" y="213"/>
                    <a:pt x="12189" y="1"/>
                    <a:pt x="11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06;p46"/>
            <p:cNvSpPr/>
            <p:nvPr/>
          </p:nvSpPr>
          <p:spPr>
            <a:xfrm>
              <a:off x="7919897" y="4858785"/>
              <a:ext cx="638569" cy="56"/>
            </a:xfrm>
            <a:custGeom>
              <a:avLst/>
              <a:gdLst/>
              <a:ahLst/>
              <a:cxnLst/>
              <a:rect l="l" t="t" r="r" b="b"/>
              <a:pathLst>
                <a:path w="11368" h="1" fill="none" extrusionOk="0">
                  <a:moveTo>
                    <a:pt x="0" y="1"/>
                  </a:moveTo>
                  <a:lnTo>
                    <a:pt x="11368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07;p46"/>
            <p:cNvSpPr/>
            <p:nvPr/>
          </p:nvSpPr>
          <p:spPr>
            <a:xfrm>
              <a:off x="7914729" y="4884400"/>
              <a:ext cx="636940" cy="56"/>
            </a:xfrm>
            <a:custGeom>
              <a:avLst/>
              <a:gdLst/>
              <a:ahLst/>
              <a:cxnLst/>
              <a:rect l="l" t="t" r="r" b="b"/>
              <a:pathLst>
                <a:path w="11339" h="1" fill="none" extrusionOk="0">
                  <a:moveTo>
                    <a:pt x="1" y="0"/>
                  </a:moveTo>
                  <a:lnTo>
                    <a:pt x="11338" y="0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08;p46"/>
            <p:cNvSpPr/>
            <p:nvPr/>
          </p:nvSpPr>
          <p:spPr>
            <a:xfrm>
              <a:off x="7945456" y="5032921"/>
              <a:ext cx="573746" cy="56"/>
            </a:xfrm>
            <a:custGeom>
              <a:avLst/>
              <a:gdLst/>
              <a:ahLst/>
              <a:cxnLst/>
              <a:rect l="l" t="t" r="r" b="b"/>
              <a:pathLst>
                <a:path w="10214" h="1" fill="none" extrusionOk="0">
                  <a:moveTo>
                    <a:pt x="1" y="1"/>
                  </a:moveTo>
                  <a:lnTo>
                    <a:pt x="10214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09;p46"/>
            <p:cNvSpPr/>
            <p:nvPr/>
          </p:nvSpPr>
          <p:spPr>
            <a:xfrm>
              <a:off x="7953994" y="5058536"/>
              <a:ext cx="561837" cy="56"/>
            </a:xfrm>
            <a:custGeom>
              <a:avLst/>
              <a:gdLst/>
              <a:ahLst/>
              <a:cxnLst/>
              <a:rect l="l" t="t" r="r" b="b"/>
              <a:pathLst>
                <a:path w="10002" h="1" fill="none" extrusionOk="0">
                  <a:moveTo>
                    <a:pt x="1" y="1"/>
                  </a:moveTo>
                  <a:lnTo>
                    <a:pt x="10001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10;p46"/>
            <p:cNvSpPr/>
            <p:nvPr/>
          </p:nvSpPr>
          <p:spPr>
            <a:xfrm>
              <a:off x="7996686" y="5230987"/>
              <a:ext cx="473029" cy="56"/>
            </a:xfrm>
            <a:custGeom>
              <a:avLst/>
              <a:gdLst/>
              <a:ahLst/>
              <a:cxnLst/>
              <a:rect l="l" t="t" r="r" b="b"/>
              <a:pathLst>
                <a:path w="8421" h="1" fill="none" extrusionOk="0">
                  <a:moveTo>
                    <a:pt x="1" y="1"/>
                  </a:moveTo>
                  <a:lnTo>
                    <a:pt x="8420" y="1"/>
                  </a:lnTo>
                </a:path>
              </a:pathLst>
            </a:custGeom>
            <a:noFill/>
            <a:ln w="12925" cap="rnd" cmpd="sng">
              <a:solidFill>
                <a:srgbClr val="6E3D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11;p46"/>
            <p:cNvSpPr/>
            <p:nvPr/>
          </p:nvSpPr>
          <p:spPr>
            <a:xfrm>
              <a:off x="8003539" y="5253176"/>
              <a:ext cx="464490" cy="56"/>
            </a:xfrm>
            <a:custGeom>
              <a:avLst/>
              <a:gdLst/>
              <a:ahLst/>
              <a:cxnLst/>
              <a:rect l="l" t="t" r="r" b="b"/>
              <a:pathLst>
                <a:path w="8269" h="1" fill="none" extrusionOk="0">
                  <a:moveTo>
                    <a:pt x="0" y="1"/>
                  </a:moveTo>
                  <a:lnTo>
                    <a:pt x="8268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92143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18560" y="1379943"/>
            <a:ext cx="55876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Montserrat" panose="020B0604020202020204" charset="0"/>
                <a:ea typeface="Calibri" panose="020F0502020204030204" pitchFamily="34" charset="0"/>
              </a:rPr>
              <a:t>- Mai was reading.</a:t>
            </a:r>
            <a:endParaRPr lang="en-US" sz="2400" dirty="0">
              <a:latin typeface="Montserrat" panose="020B060402020202020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Montserrat" panose="020B0604020202020204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Montserrat" panose="020B0604020202020204" charset="0"/>
                <a:ea typeface="Calibri" panose="020F0502020204030204" pitchFamily="34" charset="0"/>
              </a:rPr>
              <a:t>Phong</a:t>
            </a:r>
            <a:r>
              <a:rPr lang="en-US" sz="2400" dirty="0">
                <a:latin typeface="Montserrat" panose="020B0604020202020204" charset="0"/>
                <a:ea typeface="Calibri" panose="020F0502020204030204" pitchFamily="34" charset="0"/>
              </a:rPr>
              <a:t> and Nick were playing chess.</a:t>
            </a:r>
            <a:endParaRPr lang="en-US" sz="2400" dirty="0">
              <a:latin typeface="Montserrat" panose="020B060402020202020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Montserrat" panose="020B0604020202020204" charset="0"/>
                <a:ea typeface="Calibri" panose="020F0502020204030204" pitchFamily="34" charset="0"/>
              </a:rPr>
              <a:t>- Lan and Ann were singing.</a:t>
            </a:r>
            <a:endParaRPr lang="en-US" sz="2400" dirty="0">
              <a:latin typeface="Montserrat" panose="020B060402020202020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Montserrat" panose="020B0604020202020204" charset="0"/>
                <a:ea typeface="Calibri" panose="020F0502020204030204" pitchFamily="34" charset="0"/>
              </a:rPr>
              <a:t>- Nam was cleaning the board.</a:t>
            </a:r>
            <a:endParaRPr lang="en-US" sz="2400" dirty="0">
              <a:latin typeface="Montserrat" panose="020B060402020202020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Montserrat" panose="020B0604020202020204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Montserrat" panose="020B0604020202020204" charset="0"/>
                <a:ea typeface="Calibri" panose="020F0502020204030204" pitchFamily="34" charset="0"/>
              </a:rPr>
              <a:t>Mi</a:t>
            </a:r>
            <a:r>
              <a:rPr lang="en-US" sz="2400" dirty="0">
                <a:latin typeface="Montserrat" panose="020B0604020202020204" charset="0"/>
                <a:ea typeface="Calibri" panose="020F0502020204030204" pitchFamily="34" charset="0"/>
              </a:rPr>
              <a:t> and Ha were talking.</a:t>
            </a:r>
            <a:endParaRPr lang="en-US" sz="2400" dirty="0">
              <a:latin typeface="Montserrat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195" t="876" r="816" b="1082"/>
          <a:stretch/>
        </p:blipFill>
        <p:spPr>
          <a:xfrm>
            <a:off x="315937" y="1363964"/>
            <a:ext cx="3402623" cy="3466823"/>
          </a:xfrm>
          <a:prstGeom prst="rect">
            <a:avLst/>
          </a:prstGeom>
        </p:spPr>
      </p:pic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2336791" y="366483"/>
            <a:ext cx="6297175" cy="768900"/>
          </a:xfrm>
        </p:spPr>
        <p:txBody>
          <a:bodyPr/>
          <a:lstStyle/>
          <a:p>
            <a:r>
              <a:rPr lang="en-US" sz="2200" dirty="0" smtClean="0"/>
              <a:t>Task 5: </a:t>
            </a:r>
            <a:r>
              <a:rPr lang="en-US" sz="2200" b="0" dirty="0"/>
              <a:t>Work in groups. Take turns to say a sentence that describes what each person in the picture was </a:t>
            </a:r>
            <a:r>
              <a:rPr lang="en-US" sz="2200" b="0" dirty="0" smtClean="0"/>
              <a:t>doing</a:t>
            </a:r>
            <a:endParaRPr lang="en-US" sz="2200" b="0" dirty="0"/>
          </a:p>
        </p:txBody>
      </p:sp>
      <p:grpSp>
        <p:nvGrpSpPr>
          <p:cNvPr id="31" name="Google Shape;1298;p45"/>
          <p:cNvGrpSpPr/>
          <p:nvPr/>
        </p:nvGrpSpPr>
        <p:grpSpPr>
          <a:xfrm rot="420093" flipH="1" flipV="1">
            <a:off x="7384009" y="4731272"/>
            <a:ext cx="622424" cy="269710"/>
            <a:chOff x="1460980" y="4009635"/>
            <a:chExt cx="404372" cy="175225"/>
          </a:xfrm>
        </p:grpSpPr>
        <p:sp>
          <p:nvSpPr>
            <p:cNvPr id="32" name="Google Shape;1299;p45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300;p45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34" name="Google Shape;1301;p45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02;p45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03;p45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04;p45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05;p45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" name="Google Shape;1306;p45"/>
          <p:cNvGrpSpPr/>
          <p:nvPr/>
        </p:nvGrpSpPr>
        <p:grpSpPr>
          <a:xfrm rot="7591297" flipH="1">
            <a:off x="8471612" y="3692666"/>
            <a:ext cx="622428" cy="269716"/>
            <a:chOff x="1460980" y="4009635"/>
            <a:chExt cx="404372" cy="175225"/>
          </a:xfrm>
        </p:grpSpPr>
        <p:sp>
          <p:nvSpPr>
            <p:cNvPr id="40" name="Google Shape;1307;p45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1308;p45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42" name="Google Shape;1309;p45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10;p45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11;p45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312;p45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313;p45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" name="Google Shape;1314;p45"/>
          <p:cNvGrpSpPr/>
          <p:nvPr/>
        </p:nvGrpSpPr>
        <p:grpSpPr>
          <a:xfrm>
            <a:off x="8114512" y="4125686"/>
            <a:ext cx="1491118" cy="1802958"/>
            <a:chOff x="-1364393" y="3000235"/>
            <a:chExt cx="1293087" cy="1563512"/>
          </a:xfrm>
        </p:grpSpPr>
        <p:sp>
          <p:nvSpPr>
            <p:cNvPr id="48" name="Google Shape;1315;p45"/>
            <p:cNvSpPr/>
            <p:nvPr/>
          </p:nvSpPr>
          <p:spPr>
            <a:xfrm>
              <a:off x="-1341164" y="3024995"/>
              <a:ext cx="797800" cy="584192"/>
            </a:xfrm>
            <a:custGeom>
              <a:avLst/>
              <a:gdLst/>
              <a:ahLst/>
              <a:cxnLst/>
              <a:rect l="l" t="t" r="r" b="b"/>
              <a:pathLst>
                <a:path w="17722" h="12977" extrusionOk="0">
                  <a:moveTo>
                    <a:pt x="12150" y="1"/>
                  </a:moveTo>
                  <a:cubicBezTo>
                    <a:pt x="11592" y="1"/>
                    <a:pt x="11031" y="130"/>
                    <a:pt x="10518" y="393"/>
                  </a:cubicBezTo>
                  <a:lnTo>
                    <a:pt x="2098" y="4891"/>
                  </a:lnTo>
                  <a:cubicBezTo>
                    <a:pt x="761" y="5621"/>
                    <a:pt x="1" y="7080"/>
                    <a:pt x="274" y="8600"/>
                  </a:cubicBezTo>
                  <a:lnTo>
                    <a:pt x="1095" y="12977"/>
                  </a:lnTo>
                  <a:lnTo>
                    <a:pt x="17721" y="4162"/>
                  </a:lnTo>
                  <a:lnTo>
                    <a:pt x="14682" y="1061"/>
                  </a:lnTo>
                  <a:cubicBezTo>
                    <a:pt x="13999" y="359"/>
                    <a:pt x="13078" y="1"/>
                    <a:pt x="12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16;p45"/>
            <p:cNvSpPr/>
            <p:nvPr/>
          </p:nvSpPr>
          <p:spPr>
            <a:xfrm>
              <a:off x="-1212545" y="3360114"/>
              <a:ext cx="1141239" cy="1203633"/>
            </a:xfrm>
            <a:custGeom>
              <a:avLst/>
              <a:gdLst/>
              <a:ahLst/>
              <a:cxnLst/>
              <a:rect l="l" t="t" r="r" b="b"/>
              <a:pathLst>
                <a:path w="25351" h="26737" extrusionOk="0">
                  <a:moveTo>
                    <a:pt x="16901" y="1"/>
                  </a:moveTo>
                  <a:lnTo>
                    <a:pt x="1" y="9423"/>
                  </a:lnTo>
                  <a:lnTo>
                    <a:pt x="10609" y="25928"/>
                  </a:lnTo>
                  <a:cubicBezTo>
                    <a:pt x="10940" y="26445"/>
                    <a:pt x="11495" y="26737"/>
                    <a:pt x="12075" y="26737"/>
                  </a:cubicBezTo>
                  <a:cubicBezTo>
                    <a:pt x="12348" y="26737"/>
                    <a:pt x="12626" y="26672"/>
                    <a:pt x="12889" y="26536"/>
                  </a:cubicBezTo>
                  <a:lnTo>
                    <a:pt x="24378" y="20426"/>
                  </a:lnTo>
                  <a:cubicBezTo>
                    <a:pt x="25077" y="20092"/>
                    <a:pt x="25351" y="19241"/>
                    <a:pt x="25047" y="18542"/>
                  </a:cubicBezTo>
                  <a:lnTo>
                    <a:pt x="16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17;p45"/>
            <p:cNvSpPr/>
            <p:nvPr/>
          </p:nvSpPr>
          <p:spPr>
            <a:xfrm>
              <a:off x="-826645" y="3783380"/>
              <a:ext cx="162873" cy="189028"/>
            </a:xfrm>
            <a:custGeom>
              <a:avLst/>
              <a:gdLst/>
              <a:ahLst/>
              <a:cxnLst/>
              <a:rect l="l" t="t" r="r" b="b"/>
              <a:pathLst>
                <a:path w="3618" h="4199" extrusionOk="0">
                  <a:moveTo>
                    <a:pt x="3005" y="1"/>
                  </a:moveTo>
                  <a:cubicBezTo>
                    <a:pt x="2996" y="1"/>
                    <a:pt x="2987" y="7"/>
                    <a:pt x="2979" y="21"/>
                  </a:cubicBezTo>
                  <a:lnTo>
                    <a:pt x="1642" y="690"/>
                  </a:lnTo>
                  <a:cubicBezTo>
                    <a:pt x="1338" y="842"/>
                    <a:pt x="1156" y="1146"/>
                    <a:pt x="1095" y="1450"/>
                  </a:cubicBezTo>
                  <a:lnTo>
                    <a:pt x="943" y="2605"/>
                  </a:lnTo>
                  <a:cubicBezTo>
                    <a:pt x="973" y="2605"/>
                    <a:pt x="912" y="2635"/>
                    <a:pt x="882" y="2635"/>
                  </a:cubicBezTo>
                  <a:lnTo>
                    <a:pt x="92" y="2635"/>
                  </a:lnTo>
                  <a:cubicBezTo>
                    <a:pt x="31" y="2635"/>
                    <a:pt x="1" y="2696"/>
                    <a:pt x="31" y="2757"/>
                  </a:cubicBezTo>
                  <a:lnTo>
                    <a:pt x="1642" y="4185"/>
                  </a:lnTo>
                  <a:cubicBezTo>
                    <a:pt x="1662" y="4185"/>
                    <a:pt x="1669" y="4199"/>
                    <a:pt x="1680" y="4199"/>
                  </a:cubicBezTo>
                  <a:cubicBezTo>
                    <a:pt x="1686" y="4199"/>
                    <a:pt x="1693" y="4195"/>
                    <a:pt x="1703" y="4185"/>
                  </a:cubicBezTo>
                  <a:lnTo>
                    <a:pt x="3587" y="2939"/>
                  </a:lnTo>
                  <a:cubicBezTo>
                    <a:pt x="3618" y="2909"/>
                    <a:pt x="3618" y="2818"/>
                    <a:pt x="3526" y="2818"/>
                  </a:cubicBezTo>
                  <a:lnTo>
                    <a:pt x="2827" y="2757"/>
                  </a:lnTo>
                  <a:cubicBezTo>
                    <a:pt x="2767" y="2757"/>
                    <a:pt x="2767" y="2696"/>
                    <a:pt x="2767" y="2696"/>
                  </a:cubicBezTo>
                  <a:cubicBezTo>
                    <a:pt x="2736" y="2392"/>
                    <a:pt x="2584" y="781"/>
                    <a:pt x="3040" y="82"/>
                  </a:cubicBezTo>
                  <a:cubicBezTo>
                    <a:pt x="3063" y="59"/>
                    <a:pt x="3034" y="1"/>
                    <a:pt x="3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8;p45"/>
            <p:cNvSpPr/>
            <p:nvPr/>
          </p:nvSpPr>
          <p:spPr>
            <a:xfrm>
              <a:off x="-689789" y="3768613"/>
              <a:ext cx="102640" cy="100119"/>
            </a:xfrm>
            <a:custGeom>
              <a:avLst/>
              <a:gdLst/>
              <a:ahLst/>
              <a:cxnLst/>
              <a:rect l="l" t="t" r="r" b="b"/>
              <a:pathLst>
                <a:path w="2280" h="2224" extrusionOk="0">
                  <a:moveTo>
                    <a:pt x="956" y="1"/>
                  </a:moveTo>
                  <a:cubicBezTo>
                    <a:pt x="869" y="1"/>
                    <a:pt x="783" y="14"/>
                    <a:pt x="699" y="45"/>
                  </a:cubicBezTo>
                  <a:cubicBezTo>
                    <a:pt x="122" y="228"/>
                    <a:pt x="0" y="1109"/>
                    <a:pt x="0" y="1352"/>
                  </a:cubicBezTo>
                  <a:cubicBezTo>
                    <a:pt x="0" y="1413"/>
                    <a:pt x="30" y="1443"/>
                    <a:pt x="91" y="1474"/>
                  </a:cubicBezTo>
                  <a:lnTo>
                    <a:pt x="1216" y="2203"/>
                  </a:lnTo>
                  <a:cubicBezTo>
                    <a:pt x="1254" y="2216"/>
                    <a:pt x="1286" y="2223"/>
                    <a:pt x="1316" y="2223"/>
                  </a:cubicBezTo>
                  <a:cubicBezTo>
                    <a:pt x="1357" y="2223"/>
                    <a:pt x="1393" y="2208"/>
                    <a:pt x="1429" y="2173"/>
                  </a:cubicBezTo>
                  <a:lnTo>
                    <a:pt x="2249" y="866"/>
                  </a:lnTo>
                  <a:cubicBezTo>
                    <a:pt x="2280" y="805"/>
                    <a:pt x="2249" y="714"/>
                    <a:pt x="2219" y="684"/>
                  </a:cubicBezTo>
                  <a:cubicBezTo>
                    <a:pt x="2011" y="476"/>
                    <a:pt x="1470" y="1"/>
                    <a:pt x="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19;p45"/>
            <p:cNvSpPr/>
            <p:nvPr/>
          </p:nvSpPr>
          <p:spPr>
            <a:xfrm>
              <a:off x="-584445" y="3817594"/>
              <a:ext cx="138249" cy="181105"/>
            </a:xfrm>
            <a:custGeom>
              <a:avLst/>
              <a:gdLst/>
              <a:ahLst/>
              <a:cxnLst/>
              <a:rect l="l" t="t" r="r" b="b"/>
              <a:pathLst>
                <a:path w="3071" h="4023" extrusionOk="0">
                  <a:moveTo>
                    <a:pt x="2123" y="1"/>
                  </a:moveTo>
                  <a:cubicBezTo>
                    <a:pt x="2108" y="1"/>
                    <a:pt x="2089" y="6"/>
                    <a:pt x="2067" y="21"/>
                  </a:cubicBezTo>
                  <a:lnTo>
                    <a:pt x="31" y="629"/>
                  </a:lnTo>
                  <a:cubicBezTo>
                    <a:pt x="1" y="629"/>
                    <a:pt x="1" y="659"/>
                    <a:pt x="1" y="690"/>
                  </a:cubicBezTo>
                  <a:lnTo>
                    <a:pt x="61" y="2939"/>
                  </a:lnTo>
                  <a:cubicBezTo>
                    <a:pt x="61" y="2961"/>
                    <a:pt x="107" y="2982"/>
                    <a:pt x="144" y="2982"/>
                  </a:cubicBezTo>
                  <a:cubicBezTo>
                    <a:pt x="160" y="2982"/>
                    <a:pt x="174" y="2978"/>
                    <a:pt x="183" y="2969"/>
                  </a:cubicBezTo>
                  <a:lnTo>
                    <a:pt x="639" y="2392"/>
                  </a:lnTo>
                  <a:cubicBezTo>
                    <a:pt x="639" y="2377"/>
                    <a:pt x="646" y="2369"/>
                    <a:pt x="658" y="2369"/>
                  </a:cubicBezTo>
                  <a:cubicBezTo>
                    <a:pt x="669" y="2369"/>
                    <a:pt x="684" y="2377"/>
                    <a:pt x="700" y="2392"/>
                  </a:cubicBezTo>
                  <a:cubicBezTo>
                    <a:pt x="973" y="2513"/>
                    <a:pt x="2463" y="3243"/>
                    <a:pt x="2797" y="4003"/>
                  </a:cubicBezTo>
                  <a:cubicBezTo>
                    <a:pt x="2810" y="4015"/>
                    <a:pt x="2833" y="4023"/>
                    <a:pt x="2855" y="4023"/>
                  </a:cubicBezTo>
                  <a:cubicBezTo>
                    <a:pt x="2887" y="4023"/>
                    <a:pt x="2919" y="4008"/>
                    <a:pt x="2919" y="3972"/>
                  </a:cubicBezTo>
                  <a:lnTo>
                    <a:pt x="3040" y="2483"/>
                  </a:lnTo>
                  <a:cubicBezTo>
                    <a:pt x="3071" y="2118"/>
                    <a:pt x="2919" y="1845"/>
                    <a:pt x="2645" y="1632"/>
                  </a:cubicBezTo>
                  <a:lnTo>
                    <a:pt x="1733" y="933"/>
                  </a:lnTo>
                  <a:cubicBezTo>
                    <a:pt x="1733" y="781"/>
                    <a:pt x="1703" y="720"/>
                    <a:pt x="1733" y="720"/>
                  </a:cubicBezTo>
                  <a:lnTo>
                    <a:pt x="2159" y="82"/>
                  </a:lnTo>
                  <a:cubicBezTo>
                    <a:pt x="2182" y="59"/>
                    <a:pt x="2170" y="1"/>
                    <a:pt x="2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20;p45"/>
            <p:cNvSpPr/>
            <p:nvPr/>
          </p:nvSpPr>
          <p:spPr>
            <a:xfrm>
              <a:off x="-1364393" y="3179589"/>
              <a:ext cx="992051" cy="641679"/>
            </a:xfrm>
            <a:custGeom>
              <a:avLst/>
              <a:gdLst/>
              <a:ahLst/>
              <a:cxnLst/>
              <a:rect l="l" t="t" r="r" b="b"/>
              <a:pathLst>
                <a:path w="22037" h="14254" extrusionOk="0">
                  <a:moveTo>
                    <a:pt x="19708" y="0"/>
                  </a:moveTo>
                  <a:cubicBezTo>
                    <a:pt x="19579" y="0"/>
                    <a:pt x="19449" y="31"/>
                    <a:pt x="19332" y="89"/>
                  </a:cubicBezTo>
                  <a:lnTo>
                    <a:pt x="517" y="10090"/>
                  </a:lnTo>
                  <a:cubicBezTo>
                    <a:pt x="91" y="10272"/>
                    <a:pt x="0" y="10758"/>
                    <a:pt x="182" y="11153"/>
                  </a:cubicBezTo>
                  <a:lnTo>
                    <a:pt x="1854" y="14254"/>
                  </a:lnTo>
                  <a:lnTo>
                    <a:pt x="22037" y="3555"/>
                  </a:lnTo>
                  <a:lnTo>
                    <a:pt x="20396" y="424"/>
                  </a:lnTo>
                  <a:cubicBezTo>
                    <a:pt x="20251" y="135"/>
                    <a:pt x="19981" y="0"/>
                    <a:pt x="19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21;p45"/>
            <p:cNvSpPr/>
            <p:nvPr/>
          </p:nvSpPr>
          <p:spPr>
            <a:xfrm>
              <a:off x="-1204307" y="3143709"/>
              <a:ext cx="463905" cy="318499"/>
            </a:xfrm>
            <a:custGeom>
              <a:avLst/>
              <a:gdLst/>
              <a:ahLst/>
              <a:cxnLst/>
              <a:rect l="l" t="t" r="r" b="b"/>
              <a:pathLst>
                <a:path w="10305" h="7075" extrusionOk="0">
                  <a:moveTo>
                    <a:pt x="7978" y="0"/>
                  </a:moveTo>
                  <a:cubicBezTo>
                    <a:pt x="7659" y="0"/>
                    <a:pt x="7331" y="79"/>
                    <a:pt x="7022" y="248"/>
                  </a:cubicBezTo>
                  <a:lnTo>
                    <a:pt x="1459" y="3197"/>
                  </a:lnTo>
                  <a:cubicBezTo>
                    <a:pt x="426" y="3774"/>
                    <a:pt x="0" y="5051"/>
                    <a:pt x="578" y="6115"/>
                  </a:cubicBezTo>
                  <a:lnTo>
                    <a:pt x="882" y="6722"/>
                  </a:lnTo>
                  <a:cubicBezTo>
                    <a:pt x="1010" y="6936"/>
                    <a:pt x="1244" y="7075"/>
                    <a:pt x="1487" y="7075"/>
                  </a:cubicBezTo>
                  <a:cubicBezTo>
                    <a:pt x="1590" y="7075"/>
                    <a:pt x="1694" y="7050"/>
                    <a:pt x="1794" y="6996"/>
                  </a:cubicBezTo>
                  <a:lnTo>
                    <a:pt x="9849" y="2710"/>
                  </a:lnTo>
                  <a:cubicBezTo>
                    <a:pt x="10152" y="2528"/>
                    <a:pt x="10304" y="2102"/>
                    <a:pt x="10122" y="1798"/>
                  </a:cubicBezTo>
                  <a:lnTo>
                    <a:pt x="9727" y="1069"/>
                  </a:lnTo>
                  <a:cubicBezTo>
                    <a:pt x="9370" y="397"/>
                    <a:pt x="8693" y="0"/>
                    <a:pt x="7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22;p45"/>
            <p:cNvSpPr/>
            <p:nvPr/>
          </p:nvSpPr>
          <p:spPr>
            <a:xfrm>
              <a:off x="-1196113" y="3161221"/>
              <a:ext cx="455712" cy="302112"/>
            </a:xfrm>
            <a:custGeom>
              <a:avLst/>
              <a:gdLst/>
              <a:ahLst/>
              <a:cxnLst/>
              <a:rect l="l" t="t" r="r" b="b"/>
              <a:pathLst>
                <a:path w="10123" h="6711" extrusionOk="0">
                  <a:moveTo>
                    <a:pt x="8174" y="1"/>
                  </a:moveTo>
                  <a:cubicBezTo>
                    <a:pt x="7909" y="1"/>
                    <a:pt x="7639" y="63"/>
                    <a:pt x="7387" y="194"/>
                  </a:cubicBezTo>
                  <a:lnTo>
                    <a:pt x="1217" y="3446"/>
                  </a:lnTo>
                  <a:cubicBezTo>
                    <a:pt x="305" y="3963"/>
                    <a:pt x="1" y="5057"/>
                    <a:pt x="457" y="5938"/>
                  </a:cubicBezTo>
                  <a:lnTo>
                    <a:pt x="730" y="6425"/>
                  </a:lnTo>
                  <a:cubicBezTo>
                    <a:pt x="833" y="6609"/>
                    <a:pt x="1018" y="6711"/>
                    <a:pt x="1212" y="6711"/>
                  </a:cubicBezTo>
                  <a:cubicBezTo>
                    <a:pt x="1305" y="6711"/>
                    <a:pt x="1401" y="6687"/>
                    <a:pt x="1490" y="6637"/>
                  </a:cubicBezTo>
                  <a:lnTo>
                    <a:pt x="9727" y="2230"/>
                  </a:lnTo>
                  <a:cubicBezTo>
                    <a:pt x="10001" y="2078"/>
                    <a:pt x="10122" y="1744"/>
                    <a:pt x="10001" y="1470"/>
                  </a:cubicBezTo>
                  <a:lnTo>
                    <a:pt x="9667" y="862"/>
                  </a:lnTo>
                  <a:cubicBezTo>
                    <a:pt x="9351" y="315"/>
                    <a:pt x="8773" y="1"/>
                    <a:pt x="8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23;p45"/>
            <p:cNvSpPr/>
            <p:nvPr/>
          </p:nvSpPr>
          <p:spPr>
            <a:xfrm>
              <a:off x="-1211150" y="3377896"/>
              <a:ext cx="795054" cy="463905"/>
            </a:xfrm>
            <a:custGeom>
              <a:avLst/>
              <a:gdLst/>
              <a:ahLst/>
              <a:cxnLst/>
              <a:rect l="l" t="t" r="r" b="b"/>
              <a:pathLst>
                <a:path w="17661" h="10305" extrusionOk="0">
                  <a:moveTo>
                    <a:pt x="17052" y="1"/>
                  </a:moveTo>
                  <a:lnTo>
                    <a:pt x="0" y="9059"/>
                  </a:lnTo>
                  <a:lnTo>
                    <a:pt x="791" y="10305"/>
                  </a:lnTo>
                  <a:lnTo>
                    <a:pt x="17660" y="1368"/>
                  </a:lnTo>
                  <a:lnTo>
                    <a:pt x="170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24;p45"/>
            <p:cNvSpPr/>
            <p:nvPr/>
          </p:nvSpPr>
          <p:spPr>
            <a:xfrm>
              <a:off x="-1276832" y="3513358"/>
              <a:ext cx="166970" cy="89000"/>
            </a:xfrm>
            <a:custGeom>
              <a:avLst/>
              <a:gdLst/>
              <a:ahLst/>
              <a:cxnLst/>
              <a:rect l="l" t="t" r="r" b="b"/>
              <a:pathLst>
                <a:path w="3709" h="1977" fill="none" extrusionOk="0">
                  <a:moveTo>
                    <a:pt x="3709" y="1"/>
                  </a:moveTo>
                  <a:lnTo>
                    <a:pt x="0" y="1977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25;p45"/>
            <p:cNvSpPr/>
            <p:nvPr/>
          </p:nvSpPr>
          <p:spPr>
            <a:xfrm>
              <a:off x="-1042870" y="3219160"/>
              <a:ext cx="487179" cy="260021"/>
            </a:xfrm>
            <a:custGeom>
              <a:avLst/>
              <a:gdLst/>
              <a:ahLst/>
              <a:cxnLst/>
              <a:rect l="l" t="t" r="r" b="b"/>
              <a:pathLst>
                <a:path w="10822" h="5776" fill="none" extrusionOk="0">
                  <a:moveTo>
                    <a:pt x="10822" y="1"/>
                  </a:moveTo>
                  <a:lnTo>
                    <a:pt x="1" y="5776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26;p45"/>
            <p:cNvSpPr/>
            <p:nvPr/>
          </p:nvSpPr>
          <p:spPr>
            <a:xfrm>
              <a:off x="-848525" y="3220556"/>
              <a:ext cx="342133" cy="182006"/>
            </a:xfrm>
            <a:custGeom>
              <a:avLst/>
              <a:gdLst/>
              <a:ahLst/>
              <a:cxnLst/>
              <a:rect l="l" t="t" r="r" b="b"/>
              <a:pathLst>
                <a:path w="7600" h="4043" fill="none" extrusionOk="0">
                  <a:moveTo>
                    <a:pt x="7599" y="0"/>
                  </a:moveTo>
                  <a:lnTo>
                    <a:pt x="0" y="4043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27;p45"/>
            <p:cNvSpPr/>
            <p:nvPr/>
          </p:nvSpPr>
          <p:spPr>
            <a:xfrm>
              <a:off x="-1012753" y="3375150"/>
              <a:ext cx="281945" cy="150584"/>
            </a:xfrm>
            <a:custGeom>
              <a:avLst/>
              <a:gdLst/>
              <a:ahLst/>
              <a:cxnLst/>
              <a:rect l="l" t="t" r="r" b="b"/>
              <a:pathLst>
                <a:path w="6263" h="3345" fill="none" extrusionOk="0">
                  <a:moveTo>
                    <a:pt x="6262" y="1"/>
                  </a:moveTo>
                  <a:lnTo>
                    <a:pt x="1" y="3344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28;p45"/>
            <p:cNvSpPr/>
            <p:nvPr/>
          </p:nvSpPr>
          <p:spPr>
            <a:xfrm>
              <a:off x="-851271" y="3000235"/>
              <a:ext cx="218965" cy="179305"/>
            </a:xfrm>
            <a:custGeom>
              <a:avLst/>
              <a:gdLst/>
              <a:ahLst/>
              <a:cxnLst/>
              <a:rect l="l" t="t" r="r" b="b"/>
              <a:pathLst>
                <a:path w="4864" h="3983" fill="none" extrusionOk="0">
                  <a:moveTo>
                    <a:pt x="0" y="1642"/>
                  </a:moveTo>
                  <a:cubicBezTo>
                    <a:pt x="0" y="1642"/>
                    <a:pt x="2067" y="0"/>
                    <a:pt x="4864" y="3982"/>
                  </a:cubicBez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29;p45"/>
            <p:cNvSpPr/>
            <p:nvPr/>
          </p:nvSpPr>
          <p:spPr>
            <a:xfrm>
              <a:off x="-726623" y="4000508"/>
              <a:ext cx="210497" cy="155691"/>
            </a:xfrm>
            <a:custGeom>
              <a:avLst/>
              <a:gdLst/>
              <a:ahLst/>
              <a:cxnLst/>
              <a:rect l="l" t="t" r="r" b="b"/>
              <a:pathLst>
                <a:path w="4317" h="3193" extrusionOk="0">
                  <a:moveTo>
                    <a:pt x="2247" y="0"/>
                  </a:moveTo>
                  <a:cubicBezTo>
                    <a:pt x="2200" y="0"/>
                    <a:pt x="2164" y="50"/>
                    <a:pt x="2189" y="99"/>
                  </a:cubicBezTo>
                  <a:lnTo>
                    <a:pt x="2493" y="768"/>
                  </a:lnTo>
                  <a:lnTo>
                    <a:pt x="2493" y="859"/>
                  </a:lnTo>
                  <a:cubicBezTo>
                    <a:pt x="2284" y="1009"/>
                    <a:pt x="955" y="1924"/>
                    <a:pt x="102" y="1924"/>
                  </a:cubicBezTo>
                  <a:cubicBezTo>
                    <a:pt x="88" y="1924"/>
                    <a:pt x="75" y="1924"/>
                    <a:pt x="61" y="1923"/>
                  </a:cubicBezTo>
                  <a:cubicBezTo>
                    <a:pt x="0" y="1923"/>
                    <a:pt x="0" y="1984"/>
                    <a:pt x="31" y="2014"/>
                  </a:cubicBezTo>
                  <a:lnTo>
                    <a:pt x="1277" y="2835"/>
                  </a:lnTo>
                  <a:cubicBezTo>
                    <a:pt x="1432" y="2939"/>
                    <a:pt x="1607" y="2993"/>
                    <a:pt x="1785" y="2993"/>
                  </a:cubicBezTo>
                  <a:cubicBezTo>
                    <a:pt x="1921" y="2993"/>
                    <a:pt x="2058" y="2962"/>
                    <a:pt x="2189" y="2896"/>
                  </a:cubicBezTo>
                  <a:lnTo>
                    <a:pt x="3253" y="2470"/>
                  </a:lnTo>
                  <a:cubicBezTo>
                    <a:pt x="3298" y="2455"/>
                    <a:pt x="3329" y="2447"/>
                    <a:pt x="3348" y="2447"/>
                  </a:cubicBezTo>
                  <a:cubicBezTo>
                    <a:pt x="3367" y="2447"/>
                    <a:pt x="3374" y="2455"/>
                    <a:pt x="3374" y="2470"/>
                  </a:cubicBezTo>
                  <a:lnTo>
                    <a:pt x="3770" y="3169"/>
                  </a:lnTo>
                  <a:cubicBezTo>
                    <a:pt x="3785" y="3185"/>
                    <a:pt x="3800" y="3192"/>
                    <a:pt x="3815" y="3192"/>
                  </a:cubicBezTo>
                  <a:cubicBezTo>
                    <a:pt x="3830" y="3192"/>
                    <a:pt x="3846" y="3185"/>
                    <a:pt x="3861" y="3169"/>
                  </a:cubicBezTo>
                  <a:lnTo>
                    <a:pt x="4317" y="1072"/>
                  </a:lnTo>
                  <a:cubicBezTo>
                    <a:pt x="4317" y="1042"/>
                    <a:pt x="4317" y="1042"/>
                    <a:pt x="4286" y="1011"/>
                  </a:cubicBezTo>
                  <a:lnTo>
                    <a:pt x="2280" y="8"/>
                  </a:lnTo>
                  <a:cubicBezTo>
                    <a:pt x="2269" y="3"/>
                    <a:pt x="2258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30;p45"/>
            <p:cNvSpPr/>
            <p:nvPr/>
          </p:nvSpPr>
          <p:spPr>
            <a:xfrm>
              <a:off x="-810112" y="3988194"/>
              <a:ext cx="119128" cy="107937"/>
            </a:xfrm>
            <a:custGeom>
              <a:avLst/>
              <a:gdLst/>
              <a:ahLst/>
              <a:cxnLst/>
              <a:rect l="l" t="t" r="r" b="b"/>
              <a:pathLst>
                <a:path w="2129" h="1929" extrusionOk="0">
                  <a:moveTo>
                    <a:pt x="426" y="0"/>
                  </a:moveTo>
                  <a:cubicBezTo>
                    <a:pt x="335" y="0"/>
                    <a:pt x="274" y="31"/>
                    <a:pt x="274" y="122"/>
                  </a:cubicBezTo>
                  <a:cubicBezTo>
                    <a:pt x="183" y="426"/>
                    <a:pt x="1" y="1368"/>
                    <a:pt x="457" y="1763"/>
                  </a:cubicBezTo>
                  <a:cubicBezTo>
                    <a:pt x="619" y="1885"/>
                    <a:pt x="811" y="1929"/>
                    <a:pt x="1006" y="1929"/>
                  </a:cubicBezTo>
                  <a:cubicBezTo>
                    <a:pt x="1395" y="1929"/>
                    <a:pt x="1794" y="1753"/>
                    <a:pt x="1976" y="1672"/>
                  </a:cubicBezTo>
                  <a:cubicBezTo>
                    <a:pt x="2007" y="1672"/>
                    <a:pt x="2037" y="1611"/>
                    <a:pt x="2037" y="1550"/>
                  </a:cubicBezTo>
                  <a:lnTo>
                    <a:pt x="2128" y="213"/>
                  </a:lnTo>
                  <a:cubicBezTo>
                    <a:pt x="2128" y="152"/>
                    <a:pt x="2037" y="61"/>
                    <a:pt x="1976" y="61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4134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39" y="3234726"/>
            <a:ext cx="5964000" cy="531900"/>
          </a:xfrm>
        </p:spPr>
        <p:txBody>
          <a:bodyPr/>
          <a:lstStyle/>
          <a:p>
            <a:r>
              <a:rPr lang="en-US" sz="3600" dirty="0"/>
              <a:t>Chain game!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1639" y="920501"/>
            <a:ext cx="5964000" cy="2203800"/>
          </a:xfrm>
        </p:spPr>
        <p:txBody>
          <a:bodyPr/>
          <a:lstStyle/>
          <a:p>
            <a:r>
              <a:rPr lang="en-US" sz="6000" b="1" dirty="0"/>
              <a:t>GAME </a:t>
            </a:r>
            <a:endParaRPr lang="en-US" sz="6000" b="1" dirty="0" smtClean="0"/>
          </a:p>
          <a:p>
            <a:r>
              <a:rPr lang="en-US" sz="6000" b="1" dirty="0" smtClean="0"/>
              <a:t>TIME!!!</a:t>
            </a:r>
            <a:endParaRPr lang="en-US" sz="6000" b="1" dirty="0"/>
          </a:p>
        </p:txBody>
      </p:sp>
      <p:grpSp>
        <p:nvGrpSpPr>
          <p:cNvPr id="40" name="Google Shape;2086;p69"/>
          <p:cNvGrpSpPr/>
          <p:nvPr/>
        </p:nvGrpSpPr>
        <p:grpSpPr>
          <a:xfrm>
            <a:off x="-312544" y="277594"/>
            <a:ext cx="5558438" cy="4524572"/>
            <a:chOff x="4420650" y="1511225"/>
            <a:chExt cx="3481499" cy="2833941"/>
          </a:xfrm>
        </p:grpSpPr>
        <p:sp>
          <p:nvSpPr>
            <p:cNvPr id="41" name="Google Shape;2087;p69"/>
            <p:cNvSpPr/>
            <p:nvPr/>
          </p:nvSpPr>
          <p:spPr>
            <a:xfrm>
              <a:off x="4420650" y="1584365"/>
              <a:ext cx="3481499" cy="2710548"/>
            </a:xfrm>
            <a:custGeom>
              <a:avLst/>
              <a:gdLst/>
              <a:ahLst/>
              <a:cxnLst/>
              <a:rect l="l" t="t" r="r" b="b"/>
              <a:pathLst>
                <a:path w="59835" h="46585" extrusionOk="0">
                  <a:moveTo>
                    <a:pt x="41731" y="0"/>
                  </a:moveTo>
                  <a:cubicBezTo>
                    <a:pt x="34616" y="0"/>
                    <a:pt x="32746" y="4548"/>
                    <a:pt x="22934" y="7589"/>
                  </a:cubicBezTo>
                  <a:cubicBezTo>
                    <a:pt x="18709" y="8926"/>
                    <a:pt x="17493" y="7558"/>
                    <a:pt x="12751" y="9625"/>
                  </a:cubicBezTo>
                  <a:cubicBezTo>
                    <a:pt x="0" y="15309"/>
                    <a:pt x="5310" y="38965"/>
                    <a:pt x="18437" y="38965"/>
                  </a:cubicBezTo>
                  <a:cubicBezTo>
                    <a:pt x="18577" y="38965"/>
                    <a:pt x="18719" y="38962"/>
                    <a:pt x="18861" y="38957"/>
                  </a:cubicBezTo>
                  <a:cubicBezTo>
                    <a:pt x="19109" y="38948"/>
                    <a:pt x="19353" y="38944"/>
                    <a:pt x="19593" y="38944"/>
                  </a:cubicBezTo>
                  <a:cubicBezTo>
                    <a:pt x="29655" y="38944"/>
                    <a:pt x="33621" y="46585"/>
                    <a:pt x="42135" y="46585"/>
                  </a:cubicBezTo>
                  <a:cubicBezTo>
                    <a:pt x="44483" y="46585"/>
                    <a:pt x="47178" y="46003"/>
                    <a:pt x="50442" y="44519"/>
                  </a:cubicBezTo>
                  <a:cubicBezTo>
                    <a:pt x="59834" y="40264"/>
                    <a:pt x="52053" y="28653"/>
                    <a:pt x="54120" y="20446"/>
                  </a:cubicBezTo>
                  <a:cubicBezTo>
                    <a:pt x="57403" y="7771"/>
                    <a:pt x="52631" y="1175"/>
                    <a:pt x="44029" y="142"/>
                  </a:cubicBezTo>
                  <a:cubicBezTo>
                    <a:pt x="43202" y="45"/>
                    <a:pt x="42440" y="0"/>
                    <a:pt x="41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88;p69"/>
            <p:cNvSpPr/>
            <p:nvPr/>
          </p:nvSpPr>
          <p:spPr>
            <a:xfrm>
              <a:off x="4868972" y="3822548"/>
              <a:ext cx="2690067" cy="522618"/>
            </a:xfrm>
            <a:custGeom>
              <a:avLst/>
              <a:gdLst/>
              <a:ahLst/>
              <a:cxnLst/>
              <a:rect l="l" t="t" r="r" b="b"/>
              <a:pathLst>
                <a:path w="46233" h="8982" extrusionOk="0">
                  <a:moveTo>
                    <a:pt x="16439" y="1"/>
                  </a:moveTo>
                  <a:cubicBezTo>
                    <a:pt x="7843" y="1"/>
                    <a:pt x="1" y="603"/>
                    <a:pt x="1" y="2801"/>
                  </a:cubicBezTo>
                  <a:cubicBezTo>
                    <a:pt x="1" y="6084"/>
                    <a:pt x="17995" y="3652"/>
                    <a:pt x="14347" y="6783"/>
                  </a:cubicBezTo>
                  <a:cubicBezTo>
                    <a:pt x="12450" y="8380"/>
                    <a:pt x="16196" y="8982"/>
                    <a:pt x="21464" y="8982"/>
                  </a:cubicBezTo>
                  <a:cubicBezTo>
                    <a:pt x="26322" y="8982"/>
                    <a:pt x="32474" y="8470"/>
                    <a:pt x="36688" y="7756"/>
                  </a:cubicBezTo>
                  <a:cubicBezTo>
                    <a:pt x="46233" y="6175"/>
                    <a:pt x="43345" y="4047"/>
                    <a:pt x="42099" y="2831"/>
                  </a:cubicBezTo>
                  <a:cubicBezTo>
                    <a:pt x="40822" y="1616"/>
                    <a:pt x="38390" y="886"/>
                    <a:pt x="38390" y="886"/>
                  </a:cubicBezTo>
                  <a:cubicBezTo>
                    <a:pt x="38390" y="886"/>
                    <a:pt x="26861" y="1"/>
                    <a:pt x="164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89;p69"/>
            <p:cNvSpPr/>
            <p:nvPr/>
          </p:nvSpPr>
          <p:spPr>
            <a:xfrm>
              <a:off x="5102414" y="2120433"/>
              <a:ext cx="845486" cy="1629878"/>
            </a:xfrm>
            <a:custGeom>
              <a:avLst/>
              <a:gdLst/>
              <a:ahLst/>
              <a:cxnLst/>
              <a:rect l="l" t="t" r="r" b="b"/>
              <a:pathLst>
                <a:path w="14531" h="28012" extrusionOk="0">
                  <a:moveTo>
                    <a:pt x="4708" y="0"/>
                  </a:moveTo>
                  <a:cubicBezTo>
                    <a:pt x="3049" y="0"/>
                    <a:pt x="1410" y="2466"/>
                    <a:pt x="2098" y="5853"/>
                  </a:cubicBezTo>
                  <a:cubicBezTo>
                    <a:pt x="2554" y="8042"/>
                    <a:pt x="1" y="10078"/>
                    <a:pt x="1916" y="12692"/>
                  </a:cubicBezTo>
                  <a:cubicBezTo>
                    <a:pt x="4682" y="16492"/>
                    <a:pt x="2402" y="17251"/>
                    <a:pt x="2858" y="20534"/>
                  </a:cubicBezTo>
                  <a:cubicBezTo>
                    <a:pt x="3314" y="23786"/>
                    <a:pt x="10609" y="28011"/>
                    <a:pt x="10609" y="28011"/>
                  </a:cubicBezTo>
                  <a:cubicBezTo>
                    <a:pt x="14530" y="22054"/>
                    <a:pt x="12463" y="20048"/>
                    <a:pt x="10761" y="19045"/>
                  </a:cubicBezTo>
                  <a:cubicBezTo>
                    <a:pt x="7843" y="17251"/>
                    <a:pt x="8481" y="17951"/>
                    <a:pt x="8785" y="14364"/>
                  </a:cubicBezTo>
                  <a:cubicBezTo>
                    <a:pt x="9120" y="10838"/>
                    <a:pt x="7691" y="10382"/>
                    <a:pt x="6171" y="8893"/>
                  </a:cubicBezTo>
                  <a:cubicBezTo>
                    <a:pt x="4651" y="7434"/>
                    <a:pt x="8785" y="1810"/>
                    <a:pt x="5442" y="169"/>
                  </a:cubicBezTo>
                  <a:cubicBezTo>
                    <a:pt x="5202" y="55"/>
                    <a:pt x="4955" y="0"/>
                    <a:pt x="4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90;p69"/>
            <p:cNvSpPr/>
            <p:nvPr/>
          </p:nvSpPr>
          <p:spPr>
            <a:xfrm>
              <a:off x="5312930" y="2285855"/>
              <a:ext cx="403280" cy="1384861"/>
            </a:xfrm>
            <a:custGeom>
              <a:avLst/>
              <a:gdLst/>
              <a:ahLst/>
              <a:cxnLst/>
              <a:rect l="l" t="t" r="r" b="b"/>
              <a:pathLst>
                <a:path w="6931" h="23801" fill="none" extrusionOk="0">
                  <a:moveTo>
                    <a:pt x="1155" y="1"/>
                  </a:moveTo>
                  <a:cubicBezTo>
                    <a:pt x="1155" y="1"/>
                    <a:pt x="334" y="2341"/>
                    <a:pt x="152" y="4317"/>
                  </a:cubicBezTo>
                  <a:cubicBezTo>
                    <a:pt x="0" y="6050"/>
                    <a:pt x="1033" y="7873"/>
                    <a:pt x="1763" y="8998"/>
                  </a:cubicBezTo>
                  <a:cubicBezTo>
                    <a:pt x="3435" y="11490"/>
                    <a:pt x="2979" y="15411"/>
                    <a:pt x="2675" y="18633"/>
                  </a:cubicBezTo>
                  <a:cubicBezTo>
                    <a:pt x="2401" y="21825"/>
                    <a:pt x="6687" y="22190"/>
                    <a:pt x="6930" y="23801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1;p69"/>
            <p:cNvSpPr/>
            <p:nvPr/>
          </p:nvSpPr>
          <p:spPr>
            <a:xfrm>
              <a:off x="6605761" y="2750994"/>
              <a:ext cx="1094809" cy="1199193"/>
            </a:xfrm>
            <a:custGeom>
              <a:avLst/>
              <a:gdLst/>
              <a:ahLst/>
              <a:cxnLst/>
              <a:rect l="l" t="t" r="r" b="b"/>
              <a:pathLst>
                <a:path w="18816" h="20610" extrusionOk="0">
                  <a:moveTo>
                    <a:pt x="16201" y="1"/>
                  </a:moveTo>
                  <a:cubicBezTo>
                    <a:pt x="12858" y="1"/>
                    <a:pt x="13922" y="6232"/>
                    <a:pt x="12098" y="6810"/>
                  </a:cubicBezTo>
                  <a:cubicBezTo>
                    <a:pt x="10274" y="7387"/>
                    <a:pt x="8937" y="7174"/>
                    <a:pt x="7751" y="10214"/>
                  </a:cubicBezTo>
                  <a:cubicBezTo>
                    <a:pt x="6596" y="13253"/>
                    <a:pt x="7386" y="12919"/>
                    <a:pt x="4316" y="13223"/>
                  </a:cubicBezTo>
                  <a:cubicBezTo>
                    <a:pt x="2462" y="13375"/>
                    <a:pt x="0" y="14165"/>
                    <a:pt x="821" y="20609"/>
                  </a:cubicBezTo>
                  <a:cubicBezTo>
                    <a:pt x="821" y="20609"/>
                    <a:pt x="8450" y="20092"/>
                    <a:pt x="10122" y="17600"/>
                  </a:cubicBezTo>
                  <a:cubicBezTo>
                    <a:pt x="11794" y="15077"/>
                    <a:pt x="10274" y="13557"/>
                    <a:pt x="14043" y="11582"/>
                  </a:cubicBezTo>
                  <a:cubicBezTo>
                    <a:pt x="16627" y="10214"/>
                    <a:pt x="15350" y="7539"/>
                    <a:pt x="16627" y="5958"/>
                  </a:cubicBezTo>
                  <a:cubicBezTo>
                    <a:pt x="18815" y="3132"/>
                    <a:pt x="18025" y="1"/>
                    <a:pt x="16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2;p69"/>
            <p:cNvSpPr/>
            <p:nvPr/>
          </p:nvSpPr>
          <p:spPr>
            <a:xfrm>
              <a:off x="6687105" y="2894248"/>
              <a:ext cx="827740" cy="1004622"/>
            </a:xfrm>
            <a:custGeom>
              <a:avLst/>
              <a:gdLst/>
              <a:ahLst/>
              <a:cxnLst/>
              <a:rect l="l" t="t" r="r" b="b"/>
              <a:pathLst>
                <a:path w="14226" h="17266" fill="none" extrusionOk="0">
                  <a:moveTo>
                    <a:pt x="14226" y="1"/>
                  </a:moveTo>
                  <a:cubicBezTo>
                    <a:pt x="14226" y="1"/>
                    <a:pt x="13952" y="2220"/>
                    <a:pt x="13314" y="3892"/>
                  </a:cubicBezTo>
                  <a:cubicBezTo>
                    <a:pt x="12736" y="5411"/>
                    <a:pt x="11186" y="6414"/>
                    <a:pt x="10153" y="7053"/>
                  </a:cubicBezTo>
                  <a:cubicBezTo>
                    <a:pt x="7812" y="8421"/>
                    <a:pt x="6627" y="11794"/>
                    <a:pt x="5563" y="14530"/>
                  </a:cubicBezTo>
                  <a:cubicBezTo>
                    <a:pt x="4499" y="17266"/>
                    <a:pt x="852" y="15807"/>
                    <a:pt x="0" y="17023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3;p69"/>
            <p:cNvSpPr/>
            <p:nvPr/>
          </p:nvSpPr>
          <p:spPr>
            <a:xfrm>
              <a:off x="6170473" y="1708301"/>
              <a:ext cx="1011895" cy="1084685"/>
            </a:xfrm>
            <a:custGeom>
              <a:avLst/>
              <a:gdLst/>
              <a:ahLst/>
              <a:cxnLst/>
              <a:rect l="l" t="t" r="r" b="b"/>
              <a:pathLst>
                <a:path w="17391" h="18642" extrusionOk="0">
                  <a:moveTo>
                    <a:pt x="14757" y="0"/>
                  </a:moveTo>
                  <a:cubicBezTo>
                    <a:pt x="13282" y="0"/>
                    <a:pt x="11472" y="1341"/>
                    <a:pt x="10703" y="6097"/>
                  </a:cubicBezTo>
                  <a:cubicBezTo>
                    <a:pt x="9731" y="12450"/>
                    <a:pt x="855" y="16067"/>
                    <a:pt x="855" y="16067"/>
                  </a:cubicBezTo>
                  <a:cubicBezTo>
                    <a:pt x="855" y="16067"/>
                    <a:pt x="1" y="18642"/>
                    <a:pt x="1741" y="18642"/>
                  </a:cubicBezTo>
                  <a:cubicBezTo>
                    <a:pt x="2747" y="18642"/>
                    <a:pt x="4621" y="17781"/>
                    <a:pt x="8028" y="15064"/>
                  </a:cubicBezTo>
                  <a:cubicBezTo>
                    <a:pt x="17360" y="7617"/>
                    <a:pt x="17390" y="383"/>
                    <a:pt x="15050" y="18"/>
                  </a:cubicBezTo>
                  <a:cubicBezTo>
                    <a:pt x="14954" y="6"/>
                    <a:pt x="14856" y="0"/>
                    <a:pt x="14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94;p69"/>
            <p:cNvSpPr/>
            <p:nvPr/>
          </p:nvSpPr>
          <p:spPr>
            <a:xfrm>
              <a:off x="6335139" y="1836659"/>
              <a:ext cx="663309" cy="848977"/>
            </a:xfrm>
            <a:custGeom>
              <a:avLst/>
              <a:gdLst/>
              <a:ahLst/>
              <a:cxnLst/>
              <a:rect l="l" t="t" r="r" b="b"/>
              <a:pathLst>
                <a:path w="11400" h="14591" fill="none" extrusionOk="0">
                  <a:moveTo>
                    <a:pt x="11399" y="0"/>
                  </a:moveTo>
                  <a:cubicBezTo>
                    <a:pt x="11399" y="0"/>
                    <a:pt x="10791" y="8572"/>
                    <a:pt x="1" y="1459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95;p69"/>
            <p:cNvSpPr/>
            <p:nvPr/>
          </p:nvSpPr>
          <p:spPr>
            <a:xfrm>
              <a:off x="5355347" y="1688110"/>
              <a:ext cx="955107" cy="1133967"/>
            </a:xfrm>
            <a:custGeom>
              <a:avLst/>
              <a:gdLst/>
              <a:ahLst/>
              <a:cxnLst/>
              <a:rect l="l" t="t" r="r" b="b"/>
              <a:pathLst>
                <a:path w="16415" h="19489" extrusionOk="0">
                  <a:moveTo>
                    <a:pt x="10066" y="7980"/>
                  </a:moveTo>
                  <a:cubicBezTo>
                    <a:pt x="10258" y="7980"/>
                    <a:pt x="10151" y="8447"/>
                    <a:pt x="10031" y="8967"/>
                  </a:cubicBezTo>
                  <a:cubicBezTo>
                    <a:pt x="9788" y="9788"/>
                    <a:pt x="8633" y="10213"/>
                    <a:pt x="8633" y="10213"/>
                  </a:cubicBezTo>
                  <a:cubicBezTo>
                    <a:pt x="8542" y="9788"/>
                    <a:pt x="8633" y="9332"/>
                    <a:pt x="9484" y="8420"/>
                  </a:cubicBezTo>
                  <a:cubicBezTo>
                    <a:pt x="9786" y="8107"/>
                    <a:pt x="9967" y="7980"/>
                    <a:pt x="10066" y="7980"/>
                  </a:cubicBezTo>
                  <a:close/>
                  <a:moveTo>
                    <a:pt x="4692" y="12373"/>
                  </a:moveTo>
                  <a:cubicBezTo>
                    <a:pt x="4896" y="12373"/>
                    <a:pt x="5119" y="12401"/>
                    <a:pt x="5350" y="12462"/>
                  </a:cubicBezTo>
                  <a:cubicBezTo>
                    <a:pt x="6384" y="12736"/>
                    <a:pt x="6536" y="13374"/>
                    <a:pt x="5806" y="13648"/>
                  </a:cubicBezTo>
                  <a:cubicBezTo>
                    <a:pt x="5806" y="13648"/>
                    <a:pt x="5742" y="13650"/>
                    <a:pt x="5635" y="13650"/>
                  </a:cubicBezTo>
                  <a:cubicBezTo>
                    <a:pt x="5127" y="13650"/>
                    <a:pt x="3657" y="13608"/>
                    <a:pt x="3557" y="13131"/>
                  </a:cubicBezTo>
                  <a:cubicBezTo>
                    <a:pt x="3486" y="12706"/>
                    <a:pt x="3983" y="12373"/>
                    <a:pt x="4692" y="12373"/>
                  </a:cubicBezTo>
                  <a:close/>
                  <a:moveTo>
                    <a:pt x="12529" y="13967"/>
                  </a:moveTo>
                  <a:cubicBezTo>
                    <a:pt x="12927" y="13967"/>
                    <a:pt x="13095" y="14294"/>
                    <a:pt x="12736" y="14772"/>
                  </a:cubicBezTo>
                  <a:cubicBezTo>
                    <a:pt x="12560" y="14996"/>
                    <a:pt x="12282" y="15065"/>
                    <a:pt x="12009" y="15065"/>
                  </a:cubicBezTo>
                  <a:cubicBezTo>
                    <a:pt x="11577" y="15065"/>
                    <a:pt x="11156" y="14894"/>
                    <a:pt x="11156" y="14894"/>
                  </a:cubicBezTo>
                  <a:cubicBezTo>
                    <a:pt x="10761" y="14408"/>
                    <a:pt x="11520" y="14317"/>
                    <a:pt x="12159" y="14043"/>
                  </a:cubicBezTo>
                  <a:cubicBezTo>
                    <a:pt x="12295" y="13991"/>
                    <a:pt x="12421" y="13967"/>
                    <a:pt x="12529" y="13967"/>
                  </a:cubicBezTo>
                  <a:close/>
                  <a:moveTo>
                    <a:pt x="3982" y="0"/>
                  </a:moveTo>
                  <a:cubicBezTo>
                    <a:pt x="3982" y="0"/>
                    <a:pt x="335" y="4468"/>
                    <a:pt x="5533" y="7447"/>
                  </a:cubicBezTo>
                  <a:cubicBezTo>
                    <a:pt x="6271" y="7856"/>
                    <a:pt x="6043" y="8345"/>
                    <a:pt x="5428" y="8345"/>
                  </a:cubicBezTo>
                  <a:cubicBezTo>
                    <a:pt x="4853" y="8345"/>
                    <a:pt x="3940" y="7918"/>
                    <a:pt x="3162" y="6596"/>
                  </a:cubicBezTo>
                  <a:cubicBezTo>
                    <a:pt x="2349" y="5241"/>
                    <a:pt x="1991" y="4445"/>
                    <a:pt x="1733" y="4445"/>
                  </a:cubicBezTo>
                  <a:cubicBezTo>
                    <a:pt x="1470" y="4445"/>
                    <a:pt x="1312" y="5271"/>
                    <a:pt x="882" y="7174"/>
                  </a:cubicBezTo>
                  <a:cubicBezTo>
                    <a:pt x="1" y="10912"/>
                    <a:pt x="4286" y="10031"/>
                    <a:pt x="4286" y="11125"/>
                  </a:cubicBezTo>
                  <a:cubicBezTo>
                    <a:pt x="4286" y="11317"/>
                    <a:pt x="4187" y="11393"/>
                    <a:pt x="4022" y="11393"/>
                  </a:cubicBezTo>
                  <a:cubicBezTo>
                    <a:pt x="3395" y="11393"/>
                    <a:pt x="1819" y="10300"/>
                    <a:pt x="1102" y="10300"/>
                  </a:cubicBezTo>
                  <a:cubicBezTo>
                    <a:pt x="931" y="10300"/>
                    <a:pt x="809" y="10362"/>
                    <a:pt x="760" y="10517"/>
                  </a:cubicBezTo>
                  <a:cubicBezTo>
                    <a:pt x="426" y="11520"/>
                    <a:pt x="1733" y="15168"/>
                    <a:pt x="3070" y="15411"/>
                  </a:cubicBezTo>
                  <a:cubicBezTo>
                    <a:pt x="3223" y="15443"/>
                    <a:pt x="3387" y="15456"/>
                    <a:pt x="3558" y="15456"/>
                  </a:cubicBezTo>
                  <a:cubicBezTo>
                    <a:pt x="4605" y="15456"/>
                    <a:pt x="5922" y="14944"/>
                    <a:pt x="6519" y="14944"/>
                  </a:cubicBezTo>
                  <a:cubicBezTo>
                    <a:pt x="6661" y="14944"/>
                    <a:pt x="6763" y="14974"/>
                    <a:pt x="6809" y="15046"/>
                  </a:cubicBezTo>
                  <a:cubicBezTo>
                    <a:pt x="7052" y="15472"/>
                    <a:pt x="3222" y="15532"/>
                    <a:pt x="3222" y="16292"/>
                  </a:cubicBezTo>
                  <a:cubicBezTo>
                    <a:pt x="3203" y="16782"/>
                    <a:pt x="4204" y="19489"/>
                    <a:pt x="6169" y="19489"/>
                  </a:cubicBezTo>
                  <a:cubicBezTo>
                    <a:pt x="7256" y="19489"/>
                    <a:pt x="8638" y="18660"/>
                    <a:pt x="10305" y="16171"/>
                  </a:cubicBezTo>
                  <a:cubicBezTo>
                    <a:pt x="10305" y="16171"/>
                    <a:pt x="11473" y="16483"/>
                    <a:pt x="12739" y="16483"/>
                  </a:cubicBezTo>
                  <a:cubicBezTo>
                    <a:pt x="14064" y="16483"/>
                    <a:pt x="15495" y="16141"/>
                    <a:pt x="15806" y="14742"/>
                  </a:cubicBezTo>
                  <a:cubicBezTo>
                    <a:pt x="16414" y="12037"/>
                    <a:pt x="15654" y="11459"/>
                    <a:pt x="15654" y="11459"/>
                  </a:cubicBezTo>
                  <a:cubicBezTo>
                    <a:pt x="15654" y="11459"/>
                    <a:pt x="13998" y="12879"/>
                    <a:pt x="12689" y="12879"/>
                  </a:cubicBezTo>
                  <a:cubicBezTo>
                    <a:pt x="12515" y="12879"/>
                    <a:pt x="12347" y="12854"/>
                    <a:pt x="12189" y="12797"/>
                  </a:cubicBezTo>
                  <a:cubicBezTo>
                    <a:pt x="10852" y="12341"/>
                    <a:pt x="15046" y="12280"/>
                    <a:pt x="15320" y="10335"/>
                  </a:cubicBezTo>
                  <a:cubicBezTo>
                    <a:pt x="15563" y="8389"/>
                    <a:pt x="12979" y="6474"/>
                    <a:pt x="12979" y="6474"/>
                  </a:cubicBezTo>
                  <a:cubicBezTo>
                    <a:pt x="12979" y="6474"/>
                    <a:pt x="12577" y="10417"/>
                    <a:pt x="11470" y="10417"/>
                  </a:cubicBezTo>
                  <a:cubicBezTo>
                    <a:pt x="11399" y="10417"/>
                    <a:pt x="11324" y="10400"/>
                    <a:pt x="11247" y="10365"/>
                  </a:cubicBezTo>
                  <a:cubicBezTo>
                    <a:pt x="9910" y="9848"/>
                    <a:pt x="13283" y="6596"/>
                    <a:pt x="12280" y="4560"/>
                  </a:cubicBezTo>
                  <a:cubicBezTo>
                    <a:pt x="11247" y="2493"/>
                    <a:pt x="9697" y="3617"/>
                    <a:pt x="8663" y="2645"/>
                  </a:cubicBezTo>
                  <a:cubicBezTo>
                    <a:pt x="8581" y="2568"/>
                    <a:pt x="8516" y="2532"/>
                    <a:pt x="8465" y="2532"/>
                  </a:cubicBezTo>
                  <a:cubicBezTo>
                    <a:pt x="7888" y="2532"/>
                    <a:pt x="9083" y="6996"/>
                    <a:pt x="8329" y="7052"/>
                  </a:cubicBezTo>
                  <a:cubicBezTo>
                    <a:pt x="8321" y="7053"/>
                    <a:pt x="8313" y="7053"/>
                    <a:pt x="8306" y="7053"/>
                  </a:cubicBezTo>
                  <a:cubicBezTo>
                    <a:pt x="7528" y="7053"/>
                    <a:pt x="10125" y="2289"/>
                    <a:pt x="3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96;p69"/>
            <p:cNvSpPr/>
            <p:nvPr/>
          </p:nvSpPr>
          <p:spPr>
            <a:xfrm>
              <a:off x="5610027" y="1751766"/>
              <a:ext cx="615539" cy="1291125"/>
            </a:xfrm>
            <a:custGeom>
              <a:avLst/>
              <a:gdLst/>
              <a:ahLst/>
              <a:cxnLst/>
              <a:rect l="l" t="t" r="r" b="b"/>
              <a:pathLst>
                <a:path w="10579" h="22190" fill="none" extrusionOk="0">
                  <a:moveTo>
                    <a:pt x="10578" y="22189"/>
                  </a:moveTo>
                  <a:cubicBezTo>
                    <a:pt x="10578" y="22189"/>
                    <a:pt x="4317" y="15593"/>
                    <a:pt x="1" y="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97;p69"/>
            <p:cNvSpPr/>
            <p:nvPr/>
          </p:nvSpPr>
          <p:spPr>
            <a:xfrm>
              <a:off x="6993046" y="3405413"/>
              <a:ext cx="620834" cy="483925"/>
            </a:xfrm>
            <a:custGeom>
              <a:avLst/>
              <a:gdLst/>
              <a:ahLst/>
              <a:cxnLst/>
              <a:rect l="l" t="t" r="r" b="b"/>
              <a:pathLst>
                <a:path w="10670" h="8317" extrusionOk="0">
                  <a:moveTo>
                    <a:pt x="7266" y="0"/>
                  </a:moveTo>
                  <a:lnTo>
                    <a:pt x="7266" y="0"/>
                  </a:lnTo>
                  <a:cubicBezTo>
                    <a:pt x="7265" y="0"/>
                    <a:pt x="4834" y="304"/>
                    <a:pt x="5107" y="3009"/>
                  </a:cubicBezTo>
                  <a:cubicBezTo>
                    <a:pt x="4864" y="3678"/>
                    <a:pt x="3861" y="4529"/>
                    <a:pt x="3740" y="4651"/>
                  </a:cubicBezTo>
                  <a:cubicBezTo>
                    <a:pt x="3284" y="4742"/>
                    <a:pt x="2828" y="4894"/>
                    <a:pt x="2372" y="5137"/>
                  </a:cubicBezTo>
                  <a:cubicBezTo>
                    <a:pt x="2554" y="4864"/>
                    <a:pt x="2706" y="4560"/>
                    <a:pt x="2767" y="4225"/>
                  </a:cubicBezTo>
                  <a:cubicBezTo>
                    <a:pt x="3162" y="3921"/>
                    <a:pt x="3831" y="3192"/>
                    <a:pt x="3922" y="1976"/>
                  </a:cubicBezTo>
                  <a:lnTo>
                    <a:pt x="4044" y="304"/>
                  </a:lnTo>
                  <a:lnTo>
                    <a:pt x="4044" y="304"/>
                  </a:lnTo>
                  <a:cubicBezTo>
                    <a:pt x="4043" y="304"/>
                    <a:pt x="1156" y="2462"/>
                    <a:pt x="2402" y="4225"/>
                  </a:cubicBezTo>
                  <a:cubicBezTo>
                    <a:pt x="2250" y="4772"/>
                    <a:pt x="1764" y="5380"/>
                    <a:pt x="1642" y="5502"/>
                  </a:cubicBezTo>
                  <a:cubicBezTo>
                    <a:pt x="639" y="6079"/>
                    <a:pt x="31" y="6657"/>
                    <a:pt x="1" y="6687"/>
                  </a:cubicBezTo>
                  <a:lnTo>
                    <a:pt x="275" y="6961"/>
                  </a:lnTo>
                  <a:cubicBezTo>
                    <a:pt x="305" y="6961"/>
                    <a:pt x="761" y="6505"/>
                    <a:pt x="1551" y="5988"/>
                  </a:cubicBezTo>
                  <a:cubicBezTo>
                    <a:pt x="1673" y="5988"/>
                    <a:pt x="2007" y="6079"/>
                    <a:pt x="2311" y="6201"/>
                  </a:cubicBezTo>
                  <a:cubicBezTo>
                    <a:pt x="2413" y="6636"/>
                    <a:pt x="2838" y="8316"/>
                    <a:pt x="4597" y="8316"/>
                  </a:cubicBezTo>
                  <a:cubicBezTo>
                    <a:pt x="4930" y="8316"/>
                    <a:pt x="5310" y="8256"/>
                    <a:pt x="5746" y="8116"/>
                  </a:cubicBezTo>
                  <a:cubicBezTo>
                    <a:pt x="5746" y="8116"/>
                    <a:pt x="5019" y="5911"/>
                    <a:pt x="3207" y="5911"/>
                  </a:cubicBezTo>
                  <a:cubicBezTo>
                    <a:pt x="3057" y="5911"/>
                    <a:pt x="2901" y="5925"/>
                    <a:pt x="2737" y="5958"/>
                  </a:cubicBezTo>
                  <a:cubicBezTo>
                    <a:pt x="2524" y="5836"/>
                    <a:pt x="2281" y="5745"/>
                    <a:pt x="2068" y="5684"/>
                  </a:cubicBezTo>
                  <a:cubicBezTo>
                    <a:pt x="2767" y="5320"/>
                    <a:pt x="3618" y="5016"/>
                    <a:pt x="4591" y="4864"/>
                  </a:cubicBezTo>
                  <a:cubicBezTo>
                    <a:pt x="4743" y="4894"/>
                    <a:pt x="5138" y="5046"/>
                    <a:pt x="5442" y="5198"/>
                  </a:cubicBezTo>
                  <a:cubicBezTo>
                    <a:pt x="5540" y="5639"/>
                    <a:pt x="5914" y="6791"/>
                    <a:pt x="7521" y="6791"/>
                  </a:cubicBezTo>
                  <a:cubicBezTo>
                    <a:pt x="7908" y="6791"/>
                    <a:pt x="8365" y="6725"/>
                    <a:pt x="8907" y="6566"/>
                  </a:cubicBezTo>
                  <a:cubicBezTo>
                    <a:pt x="8907" y="6566"/>
                    <a:pt x="8489" y="4803"/>
                    <a:pt x="6641" y="4803"/>
                  </a:cubicBezTo>
                  <a:cubicBezTo>
                    <a:pt x="6374" y="4803"/>
                    <a:pt x="6076" y="4840"/>
                    <a:pt x="5746" y="4924"/>
                  </a:cubicBezTo>
                  <a:cubicBezTo>
                    <a:pt x="5624" y="4894"/>
                    <a:pt x="5503" y="4833"/>
                    <a:pt x="5411" y="4803"/>
                  </a:cubicBezTo>
                  <a:cubicBezTo>
                    <a:pt x="6171" y="4681"/>
                    <a:pt x="6688" y="4560"/>
                    <a:pt x="7114" y="4408"/>
                  </a:cubicBezTo>
                  <a:cubicBezTo>
                    <a:pt x="7337" y="4482"/>
                    <a:pt x="7678" y="4579"/>
                    <a:pt x="8075" y="4579"/>
                  </a:cubicBezTo>
                  <a:cubicBezTo>
                    <a:pt x="8487" y="4579"/>
                    <a:pt x="8959" y="4475"/>
                    <a:pt x="9424" y="4134"/>
                  </a:cubicBezTo>
                  <a:cubicBezTo>
                    <a:pt x="10670" y="3283"/>
                    <a:pt x="10427" y="2310"/>
                    <a:pt x="10579" y="1946"/>
                  </a:cubicBezTo>
                  <a:lnTo>
                    <a:pt x="10579" y="1946"/>
                  </a:lnTo>
                  <a:cubicBezTo>
                    <a:pt x="10578" y="1946"/>
                    <a:pt x="7083" y="2067"/>
                    <a:pt x="6840" y="4104"/>
                  </a:cubicBezTo>
                  <a:cubicBezTo>
                    <a:pt x="6414" y="4225"/>
                    <a:pt x="5776" y="4377"/>
                    <a:pt x="4895" y="4438"/>
                  </a:cubicBezTo>
                  <a:cubicBezTo>
                    <a:pt x="4743" y="4438"/>
                    <a:pt x="4591" y="4438"/>
                    <a:pt x="4500" y="4468"/>
                  </a:cubicBezTo>
                  <a:cubicBezTo>
                    <a:pt x="4803" y="4134"/>
                    <a:pt x="5199" y="3709"/>
                    <a:pt x="5411" y="3283"/>
                  </a:cubicBezTo>
                  <a:cubicBezTo>
                    <a:pt x="5655" y="3161"/>
                    <a:pt x="6110" y="2949"/>
                    <a:pt x="6506" y="2614"/>
                  </a:cubicBezTo>
                  <a:cubicBezTo>
                    <a:pt x="7083" y="2098"/>
                    <a:pt x="7417" y="1095"/>
                    <a:pt x="7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98;p69"/>
            <p:cNvSpPr/>
            <p:nvPr/>
          </p:nvSpPr>
          <p:spPr>
            <a:xfrm>
              <a:off x="6381164" y="1511225"/>
              <a:ext cx="504057" cy="576613"/>
            </a:xfrm>
            <a:custGeom>
              <a:avLst/>
              <a:gdLst/>
              <a:ahLst/>
              <a:cxnLst/>
              <a:rect l="l" t="t" r="r" b="b"/>
              <a:pathLst>
                <a:path w="8663" h="9910" extrusionOk="0">
                  <a:moveTo>
                    <a:pt x="7477" y="1"/>
                  </a:moveTo>
                  <a:cubicBezTo>
                    <a:pt x="7477" y="1"/>
                    <a:pt x="4620" y="2037"/>
                    <a:pt x="5593" y="3861"/>
                  </a:cubicBezTo>
                  <a:cubicBezTo>
                    <a:pt x="5289" y="4226"/>
                    <a:pt x="4833" y="4682"/>
                    <a:pt x="4134" y="5229"/>
                  </a:cubicBezTo>
                  <a:cubicBezTo>
                    <a:pt x="4012" y="5320"/>
                    <a:pt x="3951" y="5441"/>
                    <a:pt x="3830" y="5502"/>
                  </a:cubicBezTo>
                  <a:cubicBezTo>
                    <a:pt x="3951" y="5046"/>
                    <a:pt x="4012" y="4469"/>
                    <a:pt x="3951" y="3982"/>
                  </a:cubicBezTo>
                  <a:cubicBezTo>
                    <a:pt x="4134" y="3709"/>
                    <a:pt x="4407" y="3314"/>
                    <a:pt x="4529" y="2797"/>
                  </a:cubicBezTo>
                  <a:cubicBezTo>
                    <a:pt x="4711" y="2068"/>
                    <a:pt x="4438" y="1065"/>
                    <a:pt x="3708" y="213"/>
                  </a:cubicBezTo>
                  <a:cubicBezTo>
                    <a:pt x="3708" y="213"/>
                    <a:pt x="1824" y="1824"/>
                    <a:pt x="3556" y="3891"/>
                  </a:cubicBezTo>
                  <a:cubicBezTo>
                    <a:pt x="3769" y="4621"/>
                    <a:pt x="3404" y="5837"/>
                    <a:pt x="3344" y="6049"/>
                  </a:cubicBezTo>
                  <a:cubicBezTo>
                    <a:pt x="3009" y="6414"/>
                    <a:pt x="2736" y="6748"/>
                    <a:pt x="2492" y="7174"/>
                  </a:cubicBezTo>
                  <a:cubicBezTo>
                    <a:pt x="2492" y="6870"/>
                    <a:pt x="2432" y="6505"/>
                    <a:pt x="2310" y="6201"/>
                  </a:cubicBezTo>
                  <a:cubicBezTo>
                    <a:pt x="2462" y="5685"/>
                    <a:pt x="2614" y="4742"/>
                    <a:pt x="2006" y="3679"/>
                  </a:cubicBezTo>
                  <a:lnTo>
                    <a:pt x="1185" y="2250"/>
                  </a:lnTo>
                  <a:lnTo>
                    <a:pt x="1185" y="2250"/>
                  </a:lnTo>
                  <a:cubicBezTo>
                    <a:pt x="1185" y="2250"/>
                    <a:pt x="0" y="5654"/>
                    <a:pt x="2006" y="6414"/>
                  </a:cubicBezTo>
                  <a:cubicBezTo>
                    <a:pt x="2189" y="6992"/>
                    <a:pt x="2128" y="7752"/>
                    <a:pt x="2097" y="7934"/>
                  </a:cubicBezTo>
                  <a:cubicBezTo>
                    <a:pt x="1550" y="8967"/>
                    <a:pt x="1368" y="9758"/>
                    <a:pt x="1368" y="9849"/>
                  </a:cubicBezTo>
                  <a:lnTo>
                    <a:pt x="1733" y="9910"/>
                  </a:lnTo>
                  <a:cubicBezTo>
                    <a:pt x="1733" y="9910"/>
                    <a:pt x="1885" y="9271"/>
                    <a:pt x="2280" y="8420"/>
                  </a:cubicBezTo>
                  <a:cubicBezTo>
                    <a:pt x="2401" y="8359"/>
                    <a:pt x="2705" y="8238"/>
                    <a:pt x="3040" y="8177"/>
                  </a:cubicBezTo>
                  <a:cubicBezTo>
                    <a:pt x="3259" y="8396"/>
                    <a:pt x="3983" y="9044"/>
                    <a:pt x="4915" y="9044"/>
                  </a:cubicBezTo>
                  <a:cubicBezTo>
                    <a:pt x="5534" y="9044"/>
                    <a:pt x="6245" y="8758"/>
                    <a:pt x="6961" y="7873"/>
                  </a:cubicBezTo>
                  <a:cubicBezTo>
                    <a:pt x="6961" y="7873"/>
                    <a:pt x="5972" y="7056"/>
                    <a:pt x="4830" y="7056"/>
                  </a:cubicBezTo>
                  <a:cubicBezTo>
                    <a:pt x="4309" y="7056"/>
                    <a:pt x="3757" y="7226"/>
                    <a:pt x="3252" y="7721"/>
                  </a:cubicBezTo>
                  <a:cubicBezTo>
                    <a:pt x="3009" y="7721"/>
                    <a:pt x="2766" y="7782"/>
                    <a:pt x="2553" y="7873"/>
                  </a:cubicBezTo>
                  <a:cubicBezTo>
                    <a:pt x="2918" y="7174"/>
                    <a:pt x="3465" y="6414"/>
                    <a:pt x="4164" y="5776"/>
                  </a:cubicBezTo>
                  <a:cubicBezTo>
                    <a:pt x="4286" y="5715"/>
                    <a:pt x="4711" y="5624"/>
                    <a:pt x="5046" y="5593"/>
                  </a:cubicBezTo>
                  <a:cubicBezTo>
                    <a:pt x="5255" y="5786"/>
                    <a:pt x="5735" y="6174"/>
                    <a:pt x="6415" y="6174"/>
                  </a:cubicBezTo>
                  <a:cubicBezTo>
                    <a:pt x="7022" y="6174"/>
                    <a:pt x="7789" y="5865"/>
                    <a:pt x="8663" y="4834"/>
                  </a:cubicBezTo>
                  <a:cubicBezTo>
                    <a:pt x="8663" y="4834"/>
                    <a:pt x="7982" y="4188"/>
                    <a:pt x="7043" y="4188"/>
                  </a:cubicBezTo>
                  <a:cubicBezTo>
                    <a:pt x="6472" y="4188"/>
                    <a:pt x="5804" y="4427"/>
                    <a:pt x="5137" y="5198"/>
                  </a:cubicBezTo>
                  <a:cubicBezTo>
                    <a:pt x="5015" y="5198"/>
                    <a:pt x="4894" y="5198"/>
                    <a:pt x="4742" y="5229"/>
                  </a:cubicBezTo>
                  <a:cubicBezTo>
                    <a:pt x="5319" y="4742"/>
                    <a:pt x="5684" y="4317"/>
                    <a:pt x="5958" y="3982"/>
                  </a:cubicBezTo>
                  <a:cubicBezTo>
                    <a:pt x="6444" y="3861"/>
                    <a:pt x="7325" y="3496"/>
                    <a:pt x="7751" y="2463"/>
                  </a:cubicBezTo>
                  <a:cubicBezTo>
                    <a:pt x="8328" y="1034"/>
                    <a:pt x="7569" y="365"/>
                    <a:pt x="7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99;p69"/>
            <p:cNvSpPr/>
            <p:nvPr/>
          </p:nvSpPr>
          <p:spPr>
            <a:xfrm>
              <a:off x="6437720" y="2208061"/>
              <a:ext cx="955107" cy="1133967"/>
            </a:xfrm>
            <a:custGeom>
              <a:avLst/>
              <a:gdLst/>
              <a:ahLst/>
              <a:cxnLst/>
              <a:rect l="l" t="t" r="r" b="b"/>
              <a:pathLst>
                <a:path w="16415" h="19489" extrusionOk="0">
                  <a:moveTo>
                    <a:pt x="6340" y="7966"/>
                  </a:moveTo>
                  <a:cubicBezTo>
                    <a:pt x="6438" y="7966"/>
                    <a:pt x="6621" y="8099"/>
                    <a:pt x="6931" y="8420"/>
                  </a:cubicBezTo>
                  <a:cubicBezTo>
                    <a:pt x="7812" y="9332"/>
                    <a:pt x="7873" y="9788"/>
                    <a:pt x="7812" y="10213"/>
                  </a:cubicBezTo>
                  <a:cubicBezTo>
                    <a:pt x="7812" y="10213"/>
                    <a:pt x="6627" y="9788"/>
                    <a:pt x="6384" y="8967"/>
                  </a:cubicBezTo>
                  <a:cubicBezTo>
                    <a:pt x="6266" y="8416"/>
                    <a:pt x="6160" y="7966"/>
                    <a:pt x="6340" y="7966"/>
                  </a:cubicBezTo>
                  <a:close/>
                  <a:moveTo>
                    <a:pt x="11780" y="12370"/>
                  </a:moveTo>
                  <a:cubicBezTo>
                    <a:pt x="12484" y="12370"/>
                    <a:pt x="12982" y="12688"/>
                    <a:pt x="12888" y="13131"/>
                  </a:cubicBezTo>
                  <a:cubicBezTo>
                    <a:pt x="12796" y="13570"/>
                    <a:pt x="11545" y="13623"/>
                    <a:pt x="10950" y="13623"/>
                  </a:cubicBezTo>
                  <a:cubicBezTo>
                    <a:pt x="10762" y="13623"/>
                    <a:pt x="10639" y="13618"/>
                    <a:pt x="10639" y="13618"/>
                  </a:cubicBezTo>
                  <a:cubicBezTo>
                    <a:pt x="9879" y="13314"/>
                    <a:pt x="10031" y="12706"/>
                    <a:pt x="11095" y="12463"/>
                  </a:cubicBezTo>
                  <a:cubicBezTo>
                    <a:pt x="11335" y="12399"/>
                    <a:pt x="11567" y="12370"/>
                    <a:pt x="11780" y="12370"/>
                  </a:cubicBezTo>
                  <a:close/>
                  <a:moveTo>
                    <a:pt x="3948" y="13940"/>
                  </a:moveTo>
                  <a:cubicBezTo>
                    <a:pt x="4055" y="13940"/>
                    <a:pt x="4179" y="13963"/>
                    <a:pt x="4317" y="14013"/>
                  </a:cubicBezTo>
                  <a:cubicBezTo>
                    <a:pt x="4955" y="14286"/>
                    <a:pt x="5715" y="14347"/>
                    <a:pt x="5290" y="14834"/>
                  </a:cubicBezTo>
                  <a:cubicBezTo>
                    <a:pt x="5290" y="14834"/>
                    <a:pt x="4862" y="15012"/>
                    <a:pt x="4430" y="15012"/>
                  </a:cubicBezTo>
                  <a:cubicBezTo>
                    <a:pt x="4171" y="15012"/>
                    <a:pt x="3910" y="14948"/>
                    <a:pt x="3739" y="14742"/>
                  </a:cubicBezTo>
                  <a:cubicBezTo>
                    <a:pt x="3377" y="14284"/>
                    <a:pt x="3533" y="13940"/>
                    <a:pt x="3948" y="13940"/>
                  </a:cubicBezTo>
                  <a:close/>
                  <a:moveTo>
                    <a:pt x="12433" y="1"/>
                  </a:moveTo>
                  <a:lnTo>
                    <a:pt x="12433" y="1"/>
                  </a:lnTo>
                  <a:cubicBezTo>
                    <a:pt x="6290" y="2289"/>
                    <a:pt x="8887" y="7054"/>
                    <a:pt x="8138" y="7054"/>
                  </a:cubicBezTo>
                  <a:cubicBezTo>
                    <a:pt x="8131" y="7054"/>
                    <a:pt x="8124" y="7053"/>
                    <a:pt x="8116" y="7052"/>
                  </a:cubicBezTo>
                  <a:cubicBezTo>
                    <a:pt x="7335" y="6996"/>
                    <a:pt x="8527" y="2533"/>
                    <a:pt x="7950" y="2533"/>
                  </a:cubicBezTo>
                  <a:cubicBezTo>
                    <a:pt x="7899" y="2533"/>
                    <a:pt x="7834" y="2568"/>
                    <a:pt x="7752" y="2645"/>
                  </a:cubicBezTo>
                  <a:cubicBezTo>
                    <a:pt x="6749" y="3587"/>
                    <a:pt x="5168" y="2493"/>
                    <a:pt x="4165" y="4560"/>
                  </a:cubicBezTo>
                  <a:cubicBezTo>
                    <a:pt x="3131" y="6596"/>
                    <a:pt x="6505" y="9818"/>
                    <a:pt x="5168" y="10365"/>
                  </a:cubicBezTo>
                  <a:cubicBezTo>
                    <a:pt x="5090" y="10400"/>
                    <a:pt x="5016" y="10417"/>
                    <a:pt x="4944" y="10417"/>
                  </a:cubicBezTo>
                  <a:cubicBezTo>
                    <a:pt x="3838" y="10417"/>
                    <a:pt x="3435" y="6475"/>
                    <a:pt x="3435" y="6475"/>
                  </a:cubicBezTo>
                  <a:cubicBezTo>
                    <a:pt x="3435" y="6475"/>
                    <a:pt x="852" y="8390"/>
                    <a:pt x="1125" y="10335"/>
                  </a:cubicBezTo>
                  <a:cubicBezTo>
                    <a:pt x="1368" y="12250"/>
                    <a:pt x="5563" y="12341"/>
                    <a:pt x="4226" y="12797"/>
                  </a:cubicBezTo>
                  <a:cubicBezTo>
                    <a:pt x="4068" y="12854"/>
                    <a:pt x="3900" y="12880"/>
                    <a:pt x="3726" y="12880"/>
                  </a:cubicBezTo>
                  <a:cubicBezTo>
                    <a:pt x="2417" y="12880"/>
                    <a:pt x="761" y="11460"/>
                    <a:pt x="761" y="11460"/>
                  </a:cubicBezTo>
                  <a:cubicBezTo>
                    <a:pt x="761" y="11460"/>
                    <a:pt x="1" y="12037"/>
                    <a:pt x="609" y="14742"/>
                  </a:cubicBezTo>
                  <a:cubicBezTo>
                    <a:pt x="919" y="16141"/>
                    <a:pt x="2351" y="16483"/>
                    <a:pt x="3676" y="16483"/>
                  </a:cubicBezTo>
                  <a:cubicBezTo>
                    <a:pt x="4942" y="16483"/>
                    <a:pt x="6110" y="16171"/>
                    <a:pt x="6110" y="16171"/>
                  </a:cubicBezTo>
                  <a:cubicBezTo>
                    <a:pt x="7777" y="18661"/>
                    <a:pt x="9159" y="19489"/>
                    <a:pt x="10246" y="19489"/>
                  </a:cubicBezTo>
                  <a:cubicBezTo>
                    <a:pt x="12211" y="19489"/>
                    <a:pt x="13212" y="16782"/>
                    <a:pt x="13192" y="16293"/>
                  </a:cubicBezTo>
                  <a:cubicBezTo>
                    <a:pt x="13192" y="15533"/>
                    <a:pt x="9363" y="15441"/>
                    <a:pt x="9636" y="15046"/>
                  </a:cubicBezTo>
                  <a:cubicBezTo>
                    <a:pt x="9678" y="14974"/>
                    <a:pt x="9776" y="14945"/>
                    <a:pt x="9916" y="14945"/>
                  </a:cubicBezTo>
                  <a:cubicBezTo>
                    <a:pt x="10503" y="14945"/>
                    <a:pt x="11831" y="15457"/>
                    <a:pt x="12865" y="15457"/>
                  </a:cubicBezTo>
                  <a:cubicBezTo>
                    <a:pt x="13034" y="15457"/>
                    <a:pt x="13195" y="15443"/>
                    <a:pt x="13344" y="15411"/>
                  </a:cubicBezTo>
                  <a:cubicBezTo>
                    <a:pt x="14682" y="15138"/>
                    <a:pt x="16019" y="11490"/>
                    <a:pt x="15654" y="10517"/>
                  </a:cubicBezTo>
                  <a:cubicBezTo>
                    <a:pt x="15605" y="10355"/>
                    <a:pt x="15480" y="10290"/>
                    <a:pt x="15304" y="10290"/>
                  </a:cubicBezTo>
                  <a:cubicBezTo>
                    <a:pt x="14582" y="10290"/>
                    <a:pt x="13010" y="11391"/>
                    <a:pt x="12389" y="11391"/>
                  </a:cubicBezTo>
                  <a:cubicBezTo>
                    <a:pt x="12226" y="11391"/>
                    <a:pt x="12129" y="11316"/>
                    <a:pt x="12129" y="11125"/>
                  </a:cubicBezTo>
                  <a:cubicBezTo>
                    <a:pt x="12129" y="10031"/>
                    <a:pt x="16414" y="10882"/>
                    <a:pt x="15563" y="7174"/>
                  </a:cubicBezTo>
                  <a:cubicBezTo>
                    <a:pt x="15118" y="5272"/>
                    <a:pt x="14952" y="4446"/>
                    <a:pt x="14690" y="4446"/>
                  </a:cubicBezTo>
                  <a:cubicBezTo>
                    <a:pt x="14432" y="4446"/>
                    <a:pt x="14082" y="5241"/>
                    <a:pt x="13284" y="6596"/>
                  </a:cubicBezTo>
                  <a:cubicBezTo>
                    <a:pt x="12491" y="7918"/>
                    <a:pt x="11577" y="8346"/>
                    <a:pt x="11002" y="8346"/>
                  </a:cubicBezTo>
                  <a:cubicBezTo>
                    <a:pt x="10387" y="8346"/>
                    <a:pt x="10160" y="7856"/>
                    <a:pt x="10882" y="7447"/>
                  </a:cubicBezTo>
                  <a:cubicBezTo>
                    <a:pt x="16080" y="4469"/>
                    <a:pt x="12433" y="1"/>
                    <a:pt x="124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00;p69"/>
            <p:cNvSpPr/>
            <p:nvPr/>
          </p:nvSpPr>
          <p:spPr>
            <a:xfrm>
              <a:off x="6522614" y="2269971"/>
              <a:ext cx="617285" cy="1291125"/>
            </a:xfrm>
            <a:custGeom>
              <a:avLst/>
              <a:gdLst/>
              <a:ahLst/>
              <a:cxnLst/>
              <a:rect l="l" t="t" r="r" b="b"/>
              <a:pathLst>
                <a:path w="10609" h="22190" fill="none" extrusionOk="0">
                  <a:moveTo>
                    <a:pt x="1" y="22189"/>
                  </a:moveTo>
                  <a:cubicBezTo>
                    <a:pt x="1" y="22189"/>
                    <a:pt x="6262" y="15563"/>
                    <a:pt x="10609" y="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01;p69"/>
            <p:cNvSpPr/>
            <p:nvPr/>
          </p:nvSpPr>
          <p:spPr>
            <a:xfrm>
              <a:off x="4833595" y="2689026"/>
              <a:ext cx="997524" cy="1146419"/>
            </a:xfrm>
            <a:custGeom>
              <a:avLst/>
              <a:gdLst/>
              <a:ahLst/>
              <a:cxnLst/>
              <a:rect l="l" t="t" r="r" b="b"/>
              <a:pathLst>
                <a:path w="17144" h="19703" extrusionOk="0">
                  <a:moveTo>
                    <a:pt x="3278" y="0"/>
                  </a:moveTo>
                  <a:cubicBezTo>
                    <a:pt x="3249" y="0"/>
                    <a:pt x="3221" y="1"/>
                    <a:pt x="3192" y="2"/>
                  </a:cubicBezTo>
                  <a:cubicBezTo>
                    <a:pt x="821" y="63"/>
                    <a:pt x="1" y="7267"/>
                    <a:pt x="8390" y="15717"/>
                  </a:cubicBezTo>
                  <a:cubicBezTo>
                    <a:pt x="11361" y="18731"/>
                    <a:pt x="13326" y="19702"/>
                    <a:pt x="14624" y="19702"/>
                  </a:cubicBezTo>
                  <a:cubicBezTo>
                    <a:pt x="16980" y="19702"/>
                    <a:pt x="17144" y="16507"/>
                    <a:pt x="17144" y="16507"/>
                  </a:cubicBezTo>
                  <a:cubicBezTo>
                    <a:pt x="17144" y="16507"/>
                    <a:pt x="8238" y="13103"/>
                    <a:pt x="7174" y="6568"/>
                  </a:cubicBezTo>
                  <a:cubicBezTo>
                    <a:pt x="6369" y="1586"/>
                    <a:pt x="4773" y="0"/>
                    <a:pt x="3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02;p69"/>
            <p:cNvSpPr/>
            <p:nvPr/>
          </p:nvSpPr>
          <p:spPr>
            <a:xfrm>
              <a:off x="5028168" y="2820003"/>
              <a:ext cx="581908" cy="919730"/>
            </a:xfrm>
            <a:custGeom>
              <a:avLst/>
              <a:gdLst/>
              <a:ahLst/>
              <a:cxnLst/>
              <a:rect l="l" t="t" r="r" b="b"/>
              <a:pathLst>
                <a:path w="10001" h="15807" fill="none" extrusionOk="0">
                  <a:moveTo>
                    <a:pt x="365" y="0"/>
                  </a:moveTo>
                  <a:cubicBezTo>
                    <a:pt x="365" y="0"/>
                    <a:pt x="0" y="8633"/>
                    <a:pt x="10001" y="15806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03;p69"/>
            <p:cNvSpPr/>
            <p:nvPr/>
          </p:nvSpPr>
          <p:spPr>
            <a:xfrm>
              <a:off x="4982202" y="3401863"/>
              <a:ext cx="620776" cy="483925"/>
            </a:xfrm>
            <a:custGeom>
              <a:avLst/>
              <a:gdLst/>
              <a:ahLst/>
              <a:cxnLst/>
              <a:rect l="l" t="t" r="r" b="b"/>
              <a:pathLst>
                <a:path w="10669" h="8317" extrusionOk="0">
                  <a:moveTo>
                    <a:pt x="3404" y="1"/>
                  </a:moveTo>
                  <a:lnTo>
                    <a:pt x="3404" y="1"/>
                  </a:lnTo>
                  <a:cubicBezTo>
                    <a:pt x="3252" y="1095"/>
                    <a:pt x="3587" y="2067"/>
                    <a:pt x="4164" y="2615"/>
                  </a:cubicBezTo>
                  <a:cubicBezTo>
                    <a:pt x="4559" y="2949"/>
                    <a:pt x="5015" y="3131"/>
                    <a:pt x="5258" y="3253"/>
                  </a:cubicBezTo>
                  <a:cubicBezTo>
                    <a:pt x="5471" y="3709"/>
                    <a:pt x="5866" y="4134"/>
                    <a:pt x="6170" y="4469"/>
                  </a:cubicBezTo>
                  <a:cubicBezTo>
                    <a:pt x="6079" y="4438"/>
                    <a:pt x="5927" y="4438"/>
                    <a:pt x="5775" y="4438"/>
                  </a:cubicBezTo>
                  <a:cubicBezTo>
                    <a:pt x="4894" y="4347"/>
                    <a:pt x="4255" y="4195"/>
                    <a:pt x="3830" y="4104"/>
                  </a:cubicBezTo>
                  <a:cubicBezTo>
                    <a:pt x="3587" y="2037"/>
                    <a:pt x="91" y="1915"/>
                    <a:pt x="91" y="1915"/>
                  </a:cubicBezTo>
                  <a:lnTo>
                    <a:pt x="91" y="1915"/>
                  </a:lnTo>
                  <a:cubicBezTo>
                    <a:pt x="243" y="2311"/>
                    <a:pt x="0" y="3253"/>
                    <a:pt x="1246" y="4134"/>
                  </a:cubicBezTo>
                  <a:cubicBezTo>
                    <a:pt x="1720" y="4466"/>
                    <a:pt x="2202" y="4568"/>
                    <a:pt x="2620" y="4568"/>
                  </a:cubicBezTo>
                  <a:cubicBezTo>
                    <a:pt x="3006" y="4568"/>
                    <a:pt x="3337" y="4481"/>
                    <a:pt x="3556" y="4408"/>
                  </a:cubicBezTo>
                  <a:cubicBezTo>
                    <a:pt x="3982" y="4529"/>
                    <a:pt x="4499" y="4651"/>
                    <a:pt x="5258" y="4773"/>
                  </a:cubicBezTo>
                  <a:cubicBezTo>
                    <a:pt x="5167" y="4803"/>
                    <a:pt x="5046" y="4894"/>
                    <a:pt x="4924" y="4925"/>
                  </a:cubicBezTo>
                  <a:cubicBezTo>
                    <a:pt x="4584" y="4834"/>
                    <a:pt x="4280" y="4794"/>
                    <a:pt x="4006" y="4794"/>
                  </a:cubicBezTo>
                  <a:cubicBezTo>
                    <a:pt x="2177" y="4794"/>
                    <a:pt x="1763" y="6566"/>
                    <a:pt x="1763" y="6566"/>
                  </a:cubicBezTo>
                  <a:cubicBezTo>
                    <a:pt x="2290" y="6715"/>
                    <a:pt x="2737" y="6777"/>
                    <a:pt x="3117" y="6777"/>
                  </a:cubicBezTo>
                  <a:cubicBezTo>
                    <a:pt x="4751" y="6777"/>
                    <a:pt x="5129" y="5618"/>
                    <a:pt x="5228" y="5198"/>
                  </a:cubicBezTo>
                  <a:cubicBezTo>
                    <a:pt x="5532" y="5046"/>
                    <a:pt x="5927" y="4894"/>
                    <a:pt x="6049" y="4864"/>
                  </a:cubicBezTo>
                  <a:cubicBezTo>
                    <a:pt x="7052" y="4985"/>
                    <a:pt x="7903" y="5289"/>
                    <a:pt x="8602" y="5685"/>
                  </a:cubicBezTo>
                  <a:cubicBezTo>
                    <a:pt x="8389" y="5715"/>
                    <a:pt x="8146" y="5836"/>
                    <a:pt x="7933" y="5958"/>
                  </a:cubicBezTo>
                  <a:cubicBezTo>
                    <a:pt x="7767" y="5926"/>
                    <a:pt x="7608" y="5911"/>
                    <a:pt x="7457" y="5911"/>
                  </a:cubicBezTo>
                  <a:cubicBezTo>
                    <a:pt x="5625" y="5911"/>
                    <a:pt x="4924" y="8116"/>
                    <a:pt x="4924" y="8116"/>
                  </a:cubicBezTo>
                  <a:cubicBezTo>
                    <a:pt x="5359" y="8256"/>
                    <a:pt x="5739" y="8317"/>
                    <a:pt x="6072" y="8317"/>
                  </a:cubicBezTo>
                  <a:cubicBezTo>
                    <a:pt x="7831" y="8317"/>
                    <a:pt x="8252" y="6631"/>
                    <a:pt x="8328" y="6171"/>
                  </a:cubicBezTo>
                  <a:cubicBezTo>
                    <a:pt x="8632" y="6049"/>
                    <a:pt x="8997" y="5988"/>
                    <a:pt x="9088" y="5988"/>
                  </a:cubicBezTo>
                  <a:cubicBezTo>
                    <a:pt x="9909" y="6475"/>
                    <a:pt x="10365" y="6931"/>
                    <a:pt x="10395" y="6931"/>
                  </a:cubicBezTo>
                  <a:lnTo>
                    <a:pt x="10669" y="6657"/>
                  </a:lnTo>
                  <a:cubicBezTo>
                    <a:pt x="10608" y="6627"/>
                    <a:pt x="10000" y="6049"/>
                    <a:pt x="9028" y="5502"/>
                  </a:cubicBezTo>
                  <a:cubicBezTo>
                    <a:pt x="8906" y="5381"/>
                    <a:pt x="8420" y="4773"/>
                    <a:pt x="8268" y="4195"/>
                  </a:cubicBezTo>
                  <a:cubicBezTo>
                    <a:pt x="9514" y="2463"/>
                    <a:pt x="6626" y="274"/>
                    <a:pt x="6626" y="274"/>
                  </a:cubicBezTo>
                  <a:lnTo>
                    <a:pt x="6626" y="274"/>
                  </a:lnTo>
                  <a:lnTo>
                    <a:pt x="6748" y="1946"/>
                  </a:lnTo>
                  <a:cubicBezTo>
                    <a:pt x="6809" y="3162"/>
                    <a:pt x="7508" y="3891"/>
                    <a:pt x="7873" y="4195"/>
                  </a:cubicBezTo>
                  <a:cubicBezTo>
                    <a:pt x="7964" y="4529"/>
                    <a:pt x="8116" y="4833"/>
                    <a:pt x="8298" y="5107"/>
                  </a:cubicBezTo>
                  <a:cubicBezTo>
                    <a:pt x="7812" y="4894"/>
                    <a:pt x="7386" y="4742"/>
                    <a:pt x="6930" y="4621"/>
                  </a:cubicBezTo>
                  <a:cubicBezTo>
                    <a:pt x="6778" y="4499"/>
                    <a:pt x="5806" y="3678"/>
                    <a:pt x="5562" y="2979"/>
                  </a:cubicBezTo>
                  <a:cubicBezTo>
                    <a:pt x="5836" y="305"/>
                    <a:pt x="3405" y="1"/>
                    <a:pt x="3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04;p69"/>
            <p:cNvSpPr/>
            <p:nvPr/>
          </p:nvSpPr>
          <p:spPr>
            <a:xfrm>
              <a:off x="5376585" y="3840469"/>
              <a:ext cx="1910097" cy="235300"/>
            </a:xfrm>
            <a:custGeom>
              <a:avLst/>
              <a:gdLst/>
              <a:ahLst/>
              <a:cxnLst/>
              <a:rect l="l" t="t" r="r" b="b"/>
              <a:pathLst>
                <a:path w="32828" h="4044" extrusionOk="0">
                  <a:moveTo>
                    <a:pt x="16414" y="1"/>
                  </a:moveTo>
                  <a:cubicBezTo>
                    <a:pt x="7356" y="1"/>
                    <a:pt x="0" y="912"/>
                    <a:pt x="0" y="2037"/>
                  </a:cubicBezTo>
                  <a:cubicBezTo>
                    <a:pt x="0" y="3131"/>
                    <a:pt x="7356" y="4043"/>
                    <a:pt x="16414" y="4043"/>
                  </a:cubicBezTo>
                  <a:cubicBezTo>
                    <a:pt x="25472" y="4043"/>
                    <a:pt x="32828" y="3131"/>
                    <a:pt x="32828" y="2037"/>
                  </a:cubicBezTo>
                  <a:cubicBezTo>
                    <a:pt x="32828" y="912"/>
                    <a:pt x="25472" y="1"/>
                    <a:pt x="16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05;p69"/>
            <p:cNvSpPr/>
            <p:nvPr/>
          </p:nvSpPr>
          <p:spPr>
            <a:xfrm>
              <a:off x="5403118" y="1716389"/>
              <a:ext cx="1848188" cy="1861920"/>
            </a:xfrm>
            <a:custGeom>
              <a:avLst/>
              <a:gdLst/>
              <a:ahLst/>
              <a:cxnLst/>
              <a:rect l="l" t="t" r="r" b="b"/>
              <a:pathLst>
                <a:path w="31764" h="32000" extrusionOk="0">
                  <a:moveTo>
                    <a:pt x="15715" y="1"/>
                  </a:moveTo>
                  <a:cubicBezTo>
                    <a:pt x="14438" y="92"/>
                    <a:pt x="10335" y="730"/>
                    <a:pt x="8481" y="5593"/>
                  </a:cubicBezTo>
                  <a:cubicBezTo>
                    <a:pt x="7265" y="8754"/>
                    <a:pt x="8876" y="12311"/>
                    <a:pt x="7660" y="15533"/>
                  </a:cubicBezTo>
                  <a:cubicBezTo>
                    <a:pt x="6444" y="18785"/>
                    <a:pt x="0" y="25411"/>
                    <a:pt x="7052" y="30092"/>
                  </a:cubicBezTo>
                  <a:cubicBezTo>
                    <a:pt x="8310" y="30946"/>
                    <a:pt x="13605" y="31999"/>
                    <a:pt x="17902" y="31999"/>
                  </a:cubicBezTo>
                  <a:cubicBezTo>
                    <a:pt x="19417" y="31999"/>
                    <a:pt x="20809" y="31868"/>
                    <a:pt x="21855" y="31551"/>
                  </a:cubicBezTo>
                  <a:cubicBezTo>
                    <a:pt x="21976" y="31490"/>
                    <a:pt x="22037" y="31460"/>
                    <a:pt x="22159" y="31430"/>
                  </a:cubicBezTo>
                  <a:cubicBezTo>
                    <a:pt x="22615" y="31278"/>
                    <a:pt x="23466" y="30852"/>
                    <a:pt x="23466" y="30852"/>
                  </a:cubicBezTo>
                  <a:cubicBezTo>
                    <a:pt x="23861" y="30639"/>
                    <a:pt x="24286" y="30396"/>
                    <a:pt x="24742" y="30092"/>
                  </a:cubicBezTo>
                  <a:cubicBezTo>
                    <a:pt x="31764" y="25472"/>
                    <a:pt x="25350" y="18785"/>
                    <a:pt x="24134" y="15533"/>
                  </a:cubicBezTo>
                  <a:cubicBezTo>
                    <a:pt x="22919" y="12311"/>
                    <a:pt x="24530" y="8754"/>
                    <a:pt x="23314" y="5593"/>
                  </a:cubicBezTo>
                  <a:cubicBezTo>
                    <a:pt x="21429" y="730"/>
                    <a:pt x="17295" y="122"/>
                    <a:pt x="16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06;p69"/>
            <p:cNvSpPr/>
            <p:nvPr/>
          </p:nvSpPr>
          <p:spPr>
            <a:xfrm>
              <a:off x="5969034" y="1815247"/>
              <a:ext cx="679194" cy="845894"/>
            </a:xfrm>
            <a:custGeom>
              <a:avLst/>
              <a:gdLst/>
              <a:ahLst/>
              <a:cxnLst/>
              <a:rect l="l" t="t" r="r" b="b"/>
              <a:pathLst>
                <a:path w="11673" h="14538" extrusionOk="0">
                  <a:moveTo>
                    <a:pt x="6090" y="0"/>
                  </a:moveTo>
                  <a:cubicBezTo>
                    <a:pt x="5312" y="0"/>
                    <a:pt x="4532" y="284"/>
                    <a:pt x="3891" y="855"/>
                  </a:cubicBezTo>
                  <a:lnTo>
                    <a:pt x="3861" y="885"/>
                  </a:lnTo>
                  <a:cubicBezTo>
                    <a:pt x="2828" y="1888"/>
                    <a:pt x="1642" y="3530"/>
                    <a:pt x="1217" y="4168"/>
                  </a:cubicBezTo>
                  <a:cubicBezTo>
                    <a:pt x="1217" y="4168"/>
                    <a:pt x="1" y="10460"/>
                    <a:pt x="3010" y="13439"/>
                  </a:cubicBezTo>
                  <a:cubicBezTo>
                    <a:pt x="3731" y="14160"/>
                    <a:pt x="4874" y="14537"/>
                    <a:pt x="5953" y="14537"/>
                  </a:cubicBezTo>
                  <a:cubicBezTo>
                    <a:pt x="6511" y="14537"/>
                    <a:pt x="7052" y="14436"/>
                    <a:pt x="7509" y="14229"/>
                  </a:cubicBezTo>
                  <a:cubicBezTo>
                    <a:pt x="9423" y="13347"/>
                    <a:pt x="11673" y="11068"/>
                    <a:pt x="11156" y="4168"/>
                  </a:cubicBezTo>
                  <a:lnTo>
                    <a:pt x="8603" y="1189"/>
                  </a:lnTo>
                  <a:cubicBezTo>
                    <a:pt x="7927" y="398"/>
                    <a:pt x="7010" y="0"/>
                    <a:pt x="6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07;p69"/>
            <p:cNvSpPr/>
            <p:nvPr/>
          </p:nvSpPr>
          <p:spPr>
            <a:xfrm>
              <a:off x="6099952" y="2181179"/>
              <a:ext cx="125621" cy="56439"/>
            </a:xfrm>
            <a:custGeom>
              <a:avLst/>
              <a:gdLst/>
              <a:ahLst/>
              <a:cxnLst/>
              <a:rect l="l" t="t" r="r" b="b"/>
              <a:pathLst>
                <a:path w="2159" h="970" extrusionOk="0">
                  <a:moveTo>
                    <a:pt x="1665" y="1"/>
                  </a:moveTo>
                  <a:cubicBezTo>
                    <a:pt x="799" y="1"/>
                    <a:pt x="239" y="373"/>
                    <a:pt x="182" y="402"/>
                  </a:cubicBezTo>
                  <a:cubicBezTo>
                    <a:pt x="31" y="523"/>
                    <a:pt x="0" y="706"/>
                    <a:pt x="122" y="827"/>
                  </a:cubicBezTo>
                  <a:cubicBezTo>
                    <a:pt x="198" y="922"/>
                    <a:pt x="297" y="970"/>
                    <a:pt x="391" y="970"/>
                  </a:cubicBezTo>
                  <a:cubicBezTo>
                    <a:pt x="447" y="970"/>
                    <a:pt x="502" y="953"/>
                    <a:pt x="547" y="918"/>
                  </a:cubicBezTo>
                  <a:cubicBezTo>
                    <a:pt x="547" y="918"/>
                    <a:pt x="988" y="608"/>
                    <a:pt x="1653" y="608"/>
                  </a:cubicBezTo>
                  <a:cubicBezTo>
                    <a:pt x="1708" y="608"/>
                    <a:pt x="1765" y="610"/>
                    <a:pt x="1824" y="614"/>
                  </a:cubicBezTo>
                  <a:cubicBezTo>
                    <a:pt x="2006" y="614"/>
                    <a:pt x="2128" y="493"/>
                    <a:pt x="2158" y="311"/>
                  </a:cubicBezTo>
                  <a:cubicBezTo>
                    <a:pt x="2158" y="159"/>
                    <a:pt x="2097" y="37"/>
                    <a:pt x="1945" y="7"/>
                  </a:cubicBezTo>
                  <a:lnTo>
                    <a:pt x="1854" y="7"/>
                  </a:lnTo>
                  <a:cubicBezTo>
                    <a:pt x="1790" y="3"/>
                    <a:pt x="1726" y="1"/>
                    <a:pt x="1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08;p69"/>
            <p:cNvSpPr/>
            <p:nvPr/>
          </p:nvSpPr>
          <p:spPr>
            <a:xfrm>
              <a:off x="6257344" y="2328331"/>
              <a:ext cx="44279" cy="100835"/>
            </a:xfrm>
            <a:custGeom>
              <a:avLst/>
              <a:gdLst/>
              <a:ahLst/>
              <a:cxnLst/>
              <a:rect l="l" t="t" r="r" b="b"/>
              <a:pathLst>
                <a:path w="761" h="1733" fill="none" extrusionOk="0">
                  <a:moveTo>
                    <a:pt x="760" y="0"/>
                  </a:moveTo>
                  <a:cubicBezTo>
                    <a:pt x="760" y="0"/>
                    <a:pt x="0" y="1125"/>
                    <a:pt x="183" y="1429"/>
                  </a:cubicBezTo>
                  <a:cubicBezTo>
                    <a:pt x="304" y="1611"/>
                    <a:pt x="578" y="1733"/>
                    <a:pt x="578" y="1733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09;p69"/>
            <p:cNvSpPr/>
            <p:nvPr/>
          </p:nvSpPr>
          <p:spPr>
            <a:xfrm>
              <a:off x="6375811" y="2169076"/>
              <a:ext cx="129171" cy="55799"/>
            </a:xfrm>
            <a:custGeom>
              <a:avLst/>
              <a:gdLst/>
              <a:ahLst/>
              <a:cxnLst/>
              <a:rect l="l" t="t" r="r" b="b"/>
              <a:pathLst>
                <a:path w="2220" h="959" extrusionOk="0">
                  <a:moveTo>
                    <a:pt x="438" y="0"/>
                  </a:moveTo>
                  <a:cubicBezTo>
                    <a:pt x="404" y="0"/>
                    <a:pt x="370" y="1"/>
                    <a:pt x="335" y="2"/>
                  </a:cubicBezTo>
                  <a:lnTo>
                    <a:pt x="274" y="2"/>
                  </a:lnTo>
                  <a:cubicBezTo>
                    <a:pt x="122" y="63"/>
                    <a:pt x="1" y="215"/>
                    <a:pt x="31" y="275"/>
                  </a:cubicBezTo>
                  <a:cubicBezTo>
                    <a:pt x="92" y="458"/>
                    <a:pt x="183" y="579"/>
                    <a:pt x="396" y="579"/>
                  </a:cubicBezTo>
                  <a:cubicBezTo>
                    <a:pt x="429" y="578"/>
                    <a:pt x="462" y="577"/>
                    <a:pt x="494" y="577"/>
                  </a:cubicBezTo>
                  <a:cubicBezTo>
                    <a:pt x="1200" y="577"/>
                    <a:pt x="1673" y="883"/>
                    <a:pt x="1673" y="883"/>
                  </a:cubicBezTo>
                  <a:cubicBezTo>
                    <a:pt x="1723" y="934"/>
                    <a:pt x="1785" y="958"/>
                    <a:pt x="1848" y="958"/>
                  </a:cubicBezTo>
                  <a:cubicBezTo>
                    <a:pt x="1936" y="958"/>
                    <a:pt x="2027" y="911"/>
                    <a:pt x="2098" y="822"/>
                  </a:cubicBezTo>
                  <a:cubicBezTo>
                    <a:pt x="2220" y="701"/>
                    <a:pt x="2159" y="519"/>
                    <a:pt x="2007" y="397"/>
                  </a:cubicBezTo>
                  <a:cubicBezTo>
                    <a:pt x="1978" y="397"/>
                    <a:pt x="1382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10;p69"/>
            <p:cNvSpPr/>
            <p:nvPr/>
          </p:nvSpPr>
          <p:spPr>
            <a:xfrm>
              <a:off x="6267934" y="2505159"/>
              <a:ext cx="84950" cy="30140"/>
            </a:xfrm>
            <a:custGeom>
              <a:avLst/>
              <a:gdLst/>
              <a:ahLst/>
              <a:cxnLst/>
              <a:rect l="l" t="t" r="r" b="b"/>
              <a:pathLst>
                <a:path w="1460" h="518" fill="none" extrusionOk="0">
                  <a:moveTo>
                    <a:pt x="1460" y="1"/>
                  </a:moveTo>
                  <a:cubicBezTo>
                    <a:pt x="1460" y="1"/>
                    <a:pt x="700" y="518"/>
                    <a:pt x="1" y="9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11;p69"/>
            <p:cNvSpPr/>
            <p:nvPr/>
          </p:nvSpPr>
          <p:spPr>
            <a:xfrm>
              <a:off x="6441270" y="2350966"/>
              <a:ext cx="84950" cy="35784"/>
            </a:xfrm>
            <a:custGeom>
              <a:avLst/>
              <a:gdLst/>
              <a:ahLst/>
              <a:cxnLst/>
              <a:rect l="l" t="t" r="r" b="b"/>
              <a:pathLst>
                <a:path w="1460" h="615" extrusionOk="0">
                  <a:moveTo>
                    <a:pt x="854" y="1"/>
                  </a:moveTo>
                  <a:cubicBezTo>
                    <a:pt x="805" y="1"/>
                    <a:pt x="753" y="3"/>
                    <a:pt x="700" y="7"/>
                  </a:cubicBezTo>
                  <a:cubicBezTo>
                    <a:pt x="335" y="37"/>
                    <a:pt x="0" y="189"/>
                    <a:pt x="0" y="341"/>
                  </a:cubicBezTo>
                  <a:cubicBezTo>
                    <a:pt x="0" y="493"/>
                    <a:pt x="335" y="614"/>
                    <a:pt x="760" y="614"/>
                  </a:cubicBezTo>
                  <a:cubicBezTo>
                    <a:pt x="1125" y="584"/>
                    <a:pt x="1459" y="402"/>
                    <a:pt x="1459" y="280"/>
                  </a:cubicBezTo>
                  <a:cubicBezTo>
                    <a:pt x="1459" y="94"/>
                    <a:pt x="1203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2;p69"/>
            <p:cNvSpPr/>
            <p:nvPr/>
          </p:nvSpPr>
          <p:spPr>
            <a:xfrm>
              <a:off x="5923067" y="1791274"/>
              <a:ext cx="824191" cy="496434"/>
            </a:xfrm>
            <a:custGeom>
              <a:avLst/>
              <a:gdLst/>
              <a:ahLst/>
              <a:cxnLst/>
              <a:rect l="l" t="t" r="r" b="b"/>
              <a:pathLst>
                <a:path w="14165" h="8532" extrusionOk="0">
                  <a:moveTo>
                    <a:pt x="6562" y="1"/>
                  </a:moveTo>
                  <a:cubicBezTo>
                    <a:pt x="2769" y="1"/>
                    <a:pt x="264" y="3223"/>
                    <a:pt x="1" y="7863"/>
                  </a:cubicBezTo>
                  <a:cubicBezTo>
                    <a:pt x="1" y="8015"/>
                    <a:pt x="92" y="8136"/>
                    <a:pt x="244" y="8167"/>
                  </a:cubicBezTo>
                  <a:cubicBezTo>
                    <a:pt x="349" y="8195"/>
                    <a:pt x="484" y="8218"/>
                    <a:pt x="632" y="8218"/>
                  </a:cubicBezTo>
                  <a:cubicBezTo>
                    <a:pt x="1126" y="8218"/>
                    <a:pt x="1773" y="7960"/>
                    <a:pt x="2007" y="6768"/>
                  </a:cubicBezTo>
                  <a:cubicBezTo>
                    <a:pt x="2584" y="3850"/>
                    <a:pt x="3891" y="4945"/>
                    <a:pt x="4742" y="2999"/>
                  </a:cubicBezTo>
                  <a:cubicBezTo>
                    <a:pt x="4797" y="2890"/>
                    <a:pt x="4895" y="2835"/>
                    <a:pt x="4998" y="2835"/>
                  </a:cubicBezTo>
                  <a:cubicBezTo>
                    <a:pt x="5067" y="2835"/>
                    <a:pt x="5137" y="2860"/>
                    <a:pt x="5198" y="2908"/>
                  </a:cubicBezTo>
                  <a:cubicBezTo>
                    <a:pt x="5776" y="3394"/>
                    <a:pt x="6992" y="4367"/>
                    <a:pt x="8268" y="4489"/>
                  </a:cubicBezTo>
                  <a:cubicBezTo>
                    <a:pt x="10001" y="4641"/>
                    <a:pt x="10548" y="5948"/>
                    <a:pt x="10761" y="6799"/>
                  </a:cubicBezTo>
                  <a:cubicBezTo>
                    <a:pt x="10943" y="7680"/>
                    <a:pt x="11764" y="8531"/>
                    <a:pt x="12980" y="8531"/>
                  </a:cubicBezTo>
                  <a:lnTo>
                    <a:pt x="13861" y="8471"/>
                  </a:lnTo>
                  <a:cubicBezTo>
                    <a:pt x="14043" y="8471"/>
                    <a:pt x="14165" y="8319"/>
                    <a:pt x="14135" y="8136"/>
                  </a:cubicBezTo>
                  <a:cubicBezTo>
                    <a:pt x="13891" y="6738"/>
                    <a:pt x="12676" y="1328"/>
                    <a:pt x="8390" y="233"/>
                  </a:cubicBezTo>
                  <a:cubicBezTo>
                    <a:pt x="7753" y="76"/>
                    <a:pt x="7142" y="1"/>
                    <a:pt x="6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13;p69"/>
            <p:cNvSpPr/>
            <p:nvPr/>
          </p:nvSpPr>
          <p:spPr>
            <a:xfrm>
              <a:off x="6188336" y="2614839"/>
              <a:ext cx="247694" cy="73662"/>
            </a:xfrm>
            <a:custGeom>
              <a:avLst/>
              <a:gdLst/>
              <a:ahLst/>
              <a:cxnLst/>
              <a:rect l="l" t="t" r="r" b="b"/>
              <a:pathLst>
                <a:path w="4257" h="1266" extrusionOk="0">
                  <a:moveTo>
                    <a:pt x="1" y="0"/>
                  </a:moveTo>
                  <a:cubicBezTo>
                    <a:pt x="1" y="1"/>
                    <a:pt x="858" y="1266"/>
                    <a:pt x="2126" y="1266"/>
                  </a:cubicBezTo>
                  <a:cubicBezTo>
                    <a:pt x="2754" y="1266"/>
                    <a:pt x="3482" y="956"/>
                    <a:pt x="4256" y="31"/>
                  </a:cubicBezTo>
                  <a:lnTo>
                    <a:pt x="4256" y="31"/>
                  </a:lnTo>
                  <a:cubicBezTo>
                    <a:pt x="4256" y="31"/>
                    <a:pt x="3335" y="765"/>
                    <a:pt x="2086" y="765"/>
                  </a:cubicBezTo>
                  <a:cubicBezTo>
                    <a:pt x="1450" y="765"/>
                    <a:pt x="729" y="575"/>
                    <a:pt x="1" y="0"/>
                  </a:cubicBezTo>
                  <a:close/>
                </a:path>
              </a:pathLst>
            </a:custGeom>
            <a:solidFill>
              <a:srgbClr val="B55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14;p69"/>
            <p:cNvSpPr/>
            <p:nvPr/>
          </p:nvSpPr>
          <p:spPr>
            <a:xfrm>
              <a:off x="6092853" y="2353060"/>
              <a:ext cx="88499" cy="35435"/>
            </a:xfrm>
            <a:custGeom>
              <a:avLst/>
              <a:gdLst/>
              <a:ahLst/>
              <a:cxnLst/>
              <a:rect l="l" t="t" r="r" b="b"/>
              <a:pathLst>
                <a:path w="1521" h="609" extrusionOk="0">
                  <a:moveTo>
                    <a:pt x="760" y="1"/>
                  </a:moveTo>
                  <a:cubicBezTo>
                    <a:pt x="365" y="1"/>
                    <a:pt x="1" y="153"/>
                    <a:pt x="1" y="305"/>
                  </a:cubicBezTo>
                  <a:cubicBezTo>
                    <a:pt x="1" y="457"/>
                    <a:pt x="365" y="609"/>
                    <a:pt x="760" y="609"/>
                  </a:cubicBezTo>
                  <a:cubicBezTo>
                    <a:pt x="1186" y="609"/>
                    <a:pt x="1520" y="457"/>
                    <a:pt x="1520" y="305"/>
                  </a:cubicBezTo>
                  <a:cubicBezTo>
                    <a:pt x="1520" y="123"/>
                    <a:pt x="1216" y="1"/>
                    <a:pt x="7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15;p69"/>
            <p:cNvSpPr/>
            <p:nvPr/>
          </p:nvSpPr>
          <p:spPr>
            <a:xfrm>
              <a:off x="6241401" y="2802315"/>
              <a:ext cx="254734" cy="100835"/>
            </a:xfrm>
            <a:custGeom>
              <a:avLst/>
              <a:gdLst/>
              <a:ahLst/>
              <a:cxnLst/>
              <a:rect l="l" t="t" r="r" b="b"/>
              <a:pathLst>
                <a:path w="4378" h="1733" fill="none" extrusionOk="0">
                  <a:moveTo>
                    <a:pt x="1" y="1490"/>
                  </a:moveTo>
                  <a:cubicBezTo>
                    <a:pt x="1156" y="1733"/>
                    <a:pt x="2676" y="1581"/>
                    <a:pt x="4378" y="0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16;p69"/>
            <p:cNvSpPr/>
            <p:nvPr/>
          </p:nvSpPr>
          <p:spPr>
            <a:xfrm>
              <a:off x="6119386" y="2820003"/>
              <a:ext cx="61967" cy="44279"/>
            </a:xfrm>
            <a:custGeom>
              <a:avLst/>
              <a:gdLst/>
              <a:ahLst/>
              <a:cxnLst/>
              <a:rect l="l" t="t" r="r" b="b"/>
              <a:pathLst>
                <a:path w="1065" h="761" fill="none" extrusionOk="0">
                  <a:moveTo>
                    <a:pt x="0" y="0"/>
                  </a:moveTo>
                  <a:cubicBezTo>
                    <a:pt x="0" y="0"/>
                    <a:pt x="396" y="426"/>
                    <a:pt x="1064" y="760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17;p69"/>
            <p:cNvSpPr/>
            <p:nvPr/>
          </p:nvSpPr>
          <p:spPr>
            <a:xfrm>
              <a:off x="5769223" y="3327560"/>
              <a:ext cx="31885" cy="33689"/>
            </a:xfrm>
            <a:custGeom>
              <a:avLst/>
              <a:gdLst/>
              <a:ahLst/>
              <a:cxnLst/>
              <a:rect l="l" t="t" r="r" b="b"/>
              <a:pathLst>
                <a:path w="548" h="579" fill="none" extrusionOk="0">
                  <a:moveTo>
                    <a:pt x="0" y="578"/>
                  </a:moveTo>
                  <a:lnTo>
                    <a:pt x="547" y="1"/>
                  </a:ln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8;p69"/>
            <p:cNvSpPr/>
            <p:nvPr/>
          </p:nvSpPr>
          <p:spPr>
            <a:xfrm>
              <a:off x="6259090" y="2618389"/>
              <a:ext cx="102638" cy="7099"/>
            </a:xfrm>
            <a:custGeom>
              <a:avLst/>
              <a:gdLst/>
              <a:ahLst/>
              <a:cxnLst/>
              <a:rect l="l" t="t" r="r" b="b"/>
              <a:pathLst>
                <a:path w="1764" h="122" fill="none" extrusionOk="0">
                  <a:moveTo>
                    <a:pt x="1764" y="0"/>
                  </a:moveTo>
                  <a:cubicBezTo>
                    <a:pt x="1247" y="91"/>
                    <a:pt x="639" y="122"/>
                    <a:pt x="1" y="31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19;p69"/>
            <p:cNvSpPr/>
            <p:nvPr/>
          </p:nvSpPr>
          <p:spPr>
            <a:xfrm>
              <a:off x="6420032" y="2802315"/>
              <a:ext cx="120327" cy="99089"/>
            </a:xfrm>
            <a:custGeom>
              <a:avLst/>
              <a:gdLst/>
              <a:ahLst/>
              <a:cxnLst/>
              <a:rect l="l" t="t" r="r" b="b"/>
              <a:pathLst>
                <a:path w="2068" h="1703" fill="none" extrusionOk="0">
                  <a:moveTo>
                    <a:pt x="2068" y="0"/>
                  </a:moveTo>
                  <a:cubicBezTo>
                    <a:pt x="2068" y="0"/>
                    <a:pt x="1490" y="1095"/>
                    <a:pt x="1" y="1703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20;p69"/>
            <p:cNvSpPr/>
            <p:nvPr/>
          </p:nvSpPr>
          <p:spPr>
            <a:xfrm>
              <a:off x="5622420" y="2586095"/>
              <a:ext cx="1344132" cy="1224794"/>
            </a:xfrm>
            <a:custGeom>
              <a:avLst/>
              <a:gdLst/>
              <a:ahLst/>
              <a:cxnLst/>
              <a:rect l="l" t="t" r="r" b="b"/>
              <a:pathLst>
                <a:path w="23101" h="21050" extrusionOk="0">
                  <a:moveTo>
                    <a:pt x="11562" y="1"/>
                  </a:moveTo>
                  <a:cubicBezTo>
                    <a:pt x="8868" y="1"/>
                    <a:pt x="6171" y="1026"/>
                    <a:pt x="4104" y="3078"/>
                  </a:cubicBezTo>
                  <a:cubicBezTo>
                    <a:pt x="0" y="7182"/>
                    <a:pt x="0" y="13869"/>
                    <a:pt x="4104" y="17972"/>
                  </a:cubicBezTo>
                  <a:cubicBezTo>
                    <a:pt x="6171" y="20024"/>
                    <a:pt x="8868" y="21050"/>
                    <a:pt x="11562" y="21050"/>
                  </a:cubicBezTo>
                  <a:cubicBezTo>
                    <a:pt x="14256" y="21050"/>
                    <a:pt x="16946" y="20024"/>
                    <a:pt x="18998" y="17972"/>
                  </a:cubicBezTo>
                  <a:cubicBezTo>
                    <a:pt x="23101" y="13869"/>
                    <a:pt x="23101" y="7182"/>
                    <a:pt x="18998" y="3078"/>
                  </a:cubicBezTo>
                  <a:cubicBezTo>
                    <a:pt x="16946" y="1026"/>
                    <a:pt x="14256" y="1"/>
                    <a:pt x="11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21;p69"/>
            <p:cNvSpPr/>
            <p:nvPr/>
          </p:nvSpPr>
          <p:spPr>
            <a:xfrm>
              <a:off x="6038042" y="3282349"/>
              <a:ext cx="369882" cy="512726"/>
            </a:xfrm>
            <a:custGeom>
              <a:avLst/>
              <a:gdLst/>
              <a:ahLst/>
              <a:cxnLst/>
              <a:rect l="l" t="t" r="r" b="b"/>
              <a:pathLst>
                <a:path w="6357" h="8812" extrusionOk="0">
                  <a:moveTo>
                    <a:pt x="2299" y="1"/>
                  </a:moveTo>
                  <a:cubicBezTo>
                    <a:pt x="2243" y="1"/>
                    <a:pt x="2186" y="6"/>
                    <a:pt x="2128" y="18"/>
                  </a:cubicBezTo>
                  <a:cubicBezTo>
                    <a:pt x="1955" y="65"/>
                    <a:pt x="1843" y="81"/>
                    <a:pt x="1766" y="81"/>
                  </a:cubicBezTo>
                  <a:cubicBezTo>
                    <a:pt x="1600" y="81"/>
                    <a:pt x="1598" y="6"/>
                    <a:pt x="1494" y="6"/>
                  </a:cubicBezTo>
                  <a:cubicBezTo>
                    <a:pt x="1427" y="6"/>
                    <a:pt x="1318" y="37"/>
                    <a:pt x="1095" y="140"/>
                  </a:cubicBezTo>
                  <a:cubicBezTo>
                    <a:pt x="1095" y="140"/>
                    <a:pt x="912" y="596"/>
                    <a:pt x="1003" y="869"/>
                  </a:cubicBezTo>
                  <a:cubicBezTo>
                    <a:pt x="1064" y="1143"/>
                    <a:pt x="183" y="1295"/>
                    <a:pt x="395" y="1751"/>
                  </a:cubicBezTo>
                  <a:cubicBezTo>
                    <a:pt x="578" y="2207"/>
                    <a:pt x="0" y="2115"/>
                    <a:pt x="395" y="2693"/>
                  </a:cubicBezTo>
                  <a:cubicBezTo>
                    <a:pt x="791" y="3270"/>
                    <a:pt x="1368" y="3058"/>
                    <a:pt x="1186" y="3787"/>
                  </a:cubicBezTo>
                  <a:cubicBezTo>
                    <a:pt x="1003" y="4517"/>
                    <a:pt x="1003" y="5763"/>
                    <a:pt x="1429" y="6492"/>
                  </a:cubicBezTo>
                  <a:cubicBezTo>
                    <a:pt x="1820" y="7163"/>
                    <a:pt x="2443" y="8811"/>
                    <a:pt x="2919" y="8811"/>
                  </a:cubicBezTo>
                  <a:cubicBezTo>
                    <a:pt x="2960" y="8811"/>
                    <a:pt x="3001" y="8799"/>
                    <a:pt x="3040" y="8772"/>
                  </a:cubicBezTo>
                  <a:cubicBezTo>
                    <a:pt x="3526" y="8468"/>
                    <a:pt x="2918" y="7982"/>
                    <a:pt x="3070" y="7465"/>
                  </a:cubicBezTo>
                  <a:cubicBezTo>
                    <a:pt x="3222" y="6979"/>
                    <a:pt x="2918" y="6918"/>
                    <a:pt x="2797" y="6371"/>
                  </a:cubicBezTo>
                  <a:cubicBezTo>
                    <a:pt x="2705" y="5854"/>
                    <a:pt x="3830" y="5337"/>
                    <a:pt x="4012" y="4973"/>
                  </a:cubicBezTo>
                  <a:cubicBezTo>
                    <a:pt x="4225" y="4638"/>
                    <a:pt x="4985" y="4577"/>
                    <a:pt x="5502" y="3726"/>
                  </a:cubicBezTo>
                  <a:cubicBezTo>
                    <a:pt x="6079" y="2845"/>
                    <a:pt x="5745" y="2389"/>
                    <a:pt x="6079" y="1781"/>
                  </a:cubicBezTo>
                  <a:cubicBezTo>
                    <a:pt x="6356" y="1277"/>
                    <a:pt x="6258" y="982"/>
                    <a:pt x="5473" y="982"/>
                  </a:cubicBezTo>
                  <a:cubicBezTo>
                    <a:pt x="5310" y="982"/>
                    <a:pt x="5118" y="995"/>
                    <a:pt x="4894" y="1021"/>
                  </a:cubicBezTo>
                  <a:cubicBezTo>
                    <a:pt x="4825" y="1029"/>
                    <a:pt x="4758" y="1033"/>
                    <a:pt x="4693" y="1033"/>
                  </a:cubicBezTo>
                  <a:cubicBezTo>
                    <a:pt x="3631" y="1033"/>
                    <a:pt x="3070" y="1"/>
                    <a:pt x="2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22;p69"/>
            <p:cNvSpPr/>
            <p:nvPr/>
          </p:nvSpPr>
          <p:spPr>
            <a:xfrm>
              <a:off x="6078714" y="2720970"/>
              <a:ext cx="169842" cy="142728"/>
            </a:xfrm>
            <a:custGeom>
              <a:avLst/>
              <a:gdLst/>
              <a:ahLst/>
              <a:cxnLst/>
              <a:rect l="l" t="t" r="r" b="b"/>
              <a:pathLst>
                <a:path w="2919" h="2453" extrusionOk="0">
                  <a:moveTo>
                    <a:pt x="669" y="0"/>
                  </a:moveTo>
                  <a:cubicBezTo>
                    <a:pt x="669" y="0"/>
                    <a:pt x="0" y="91"/>
                    <a:pt x="304" y="456"/>
                  </a:cubicBezTo>
                  <a:cubicBezTo>
                    <a:pt x="547" y="791"/>
                    <a:pt x="1581" y="1125"/>
                    <a:pt x="1368" y="1459"/>
                  </a:cubicBezTo>
                  <a:cubicBezTo>
                    <a:pt x="1125" y="1794"/>
                    <a:pt x="1368" y="2067"/>
                    <a:pt x="1672" y="2341"/>
                  </a:cubicBezTo>
                  <a:cubicBezTo>
                    <a:pt x="1765" y="2415"/>
                    <a:pt x="1835" y="2452"/>
                    <a:pt x="1891" y="2452"/>
                  </a:cubicBezTo>
                  <a:cubicBezTo>
                    <a:pt x="2021" y="2452"/>
                    <a:pt x="2083" y="2256"/>
                    <a:pt x="2189" y="1854"/>
                  </a:cubicBezTo>
                  <a:cubicBezTo>
                    <a:pt x="2240" y="1659"/>
                    <a:pt x="2361" y="1617"/>
                    <a:pt x="2487" y="1617"/>
                  </a:cubicBezTo>
                  <a:cubicBezTo>
                    <a:pt x="2583" y="1617"/>
                    <a:pt x="2683" y="1642"/>
                    <a:pt x="2756" y="1642"/>
                  </a:cubicBezTo>
                  <a:cubicBezTo>
                    <a:pt x="2869" y="1642"/>
                    <a:pt x="2919" y="1582"/>
                    <a:pt x="2797" y="1277"/>
                  </a:cubicBezTo>
                  <a:cubicBezTo>
                    <a:pt x="2493" y="517"/>
                    <a:pt x="1915" y="274"/>
                    <a:pt x="1733" y="152"/>
                  </a:cubicBezTo>
                  <a:cubicBezTo>
                    <a:pt x="1520" y="0"/>
                    <a:pt x="669" y="0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23;p69"/>
            <p:cNvSpPr/>
            <p:nvPr/>
          </p:nvSpPr>
          <p:spPr>
            <a:xfrm>
              <a:off x="6108796" y="3211304"/>
              <a:ext cx="130916" cy="48934"/>
            </a:xfrm>
            <a:custGeom>
              <a:avLst/>
              <a:gdLst/>
              <a:ahLst/>
              <a:cxnLst/>
              <a:rect l="l" t="t" r="r" b="b"/>
              <a:pathLst>
                <a:path w="2250" h="841" extrusionOk="0">
                  <a:moveTo>
                    <a:pt x="912" y="0"/>
                  </a:moveTo>
                  <a:cubicBezTo>
                    <a:pt x="821" y="0"/>
                    <a:pt x="730" y="38"/>
                    <a:pt x="578" y="145"/>
                  </a:cubicBezTo>
                  <a:cubicBezTo>
                    <a:pt x="274" y="388"/>
                    <a:pt x="0" y="479"/>
                    <a:pt x="91" y="631"/>
                  </a:cubicBezTo>
                  <a:lnTo>
                    <a:pt x="182" y="753"/>
                  </a:lnTo>
                  <a:cubicBezTo>
                    <a:pt x="182" y="753"/>
                    <a:pt x="588" y="685"/>
                    <a:pt x="966" y="685"/>
                  </a:cubicBezTo>
                  <a:cubicBezTo>
                    <a:pt x="1155" y="685"/>
                    <a:pt x="1338" y="702"/>
                    <a:pt x="1459" y="753"/>
                  </a:cubicBezTo>
                  <a:cubicBezTo>
                    <a:pt x="1606" y="814"/>
                    <a:pt x="1759" y="841"/>
                    <a:pt x="1884" y="841"/>
                  </a:cubicBezTo>
                  <a:cubicBezTo>
                    <a:pt x="2069" y="841"/>
                    <a:pt x="2194" y="783"/>
                    <a:pt x="2158" y="692"/>
                  </a:cubicBezTo>
                  <a:cubicBezTo>
                    <a:pt x="2128" y="540"/>
                    <a:pt x="2249" y="449"/>
                    <a:pt x="1915" y="327"/>
                  </a:cubicBezTo>
                  <a:cubicBezTo>
                    <a:pt x="1550" y="236"/>
                    <a:pt x="1550" y="145"/>
                    <a:pt x="1246" y="84"/>
                  </a:cubicBezTo>
                  <a:cubicBezTo>
                    <a:pt x="1094" y="38"/>
                    <a:pt x="1003" y="0"/>
                    <a:pt x="9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24;p69"/>
            <p:cNvSpPr/>
            <p:nvPr/>
          </p:nvSpPr>
          <p:spPr>
            <a:xfrm>
              <a:off x="6043337" y="3199667"/>
              <a:ext cx="61967" cy="55450"/>
            </a:xfrm>
            <a:custGeom>
              <a:avLst/>
              <a:gdLst/>
              <a:ahLst/>
              <a:cxnLst/>
              <a:rect l="l" t="t" r="r" b="b"/>
              <a:pathLst>
                <a:path w="1065" h="953" extrusionOk="0">
                  <a:moveTo>
                    <a:pt x="879" y="1"/>
                  </a:moveTo>
                  <a:cubicBezTo>
                    <a:pt x="809" y="1"/>
                    <a:pt x="739" y="130"/>
                    <a:pt x="669" y="223"/>
                  </a:cubicBezTo>
                  <a:cubicBezTo>
                    <a:pt x="639" y="284"/>
                    <a:pt x="517" y="299"/>
                    <a:pt x="403" y="299"/>
                  </a:cubicBezTo>
                  <a:cubicBezTo>
                    <a:pt x="289" y="299"/>
                    <a:pt x="183" y="284"/>
                    <a:pt x="183" y="284"/>
                  </a:cubicBezTo>
                  <a:cubicBezTo>
                    <a:pt x="61" y="314"/>
                    <a:pt x="0" y="497"/>
                    <a:pt x="31" y="740"/>
                  </a:cubicBezTo>
                  <a:cubicBezTo>
                    <a:pt x="61" y="953"/>
                    <a:pt x="396" y="801"/>
                    <a:pt x="608" y="922"/>
                  </a:cubicBezTo>
                  <a:cubicBezTo>
                    <a:pt x="625" y="931"/>
                    <a:pt x="640" y="934"/>
                    <a:pt x="655" y="934"/>
                  </a:cubicBezTo>
                  <a:cubicBezTo>
                    <a:pt x="802" y="934"/>
                    <a:pt x="857" y="552"/>
                    <a:pt x="912" y="497"/>
                  </a:cubicBezTo>
                  <a:cubicBezTo>
                    <a:pt x="973" y="406"/>
                    <a:pt x="1064" y="162"/>
                    <a:pt x="943" y="41"/>
                  </a:cubicBezTo>
                  <a:cubicBezTo>
                    <a:pt x="922" y="13"/>
                    <a:pt x="900" y="1"/>
                    <a:pt x="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25;p69"/>
            <p:cNvSpPr/>
            <p:nvPr/>
          </p:nvSpPr>
          <p:spPr>
            <a:xfrm>
              <a:off x="6526163" y="3321916"/>
              <a:ext cx="129694" cy="126669"/>
            </a:xfrm>
            <a:custGeom>
              <a:avLst/>
              <a:gdLst/>
              <a:ahLst/>
              <a:cxnLst/>
              <a:rect l="l" t="t" r="r" b="b"/>
              <a:pathLst>
                <a:path w="2229" h="2177" extrusionOk="0">
                  <a:moveTo>
                    <a:pt x="369" y="1"/>
                  </a:moveTo>
                  <a:cubicBezTo>
                    <a:pt x="293" y="1"/>
                    <a:pt x="244" y="7"/>
                    <a:pt x="244" y="7"/>
                  </a:cubicBezTo>
                  <a:cubicBezTo>
                    <a:pt x="244" y="7"/>
                    <a:pt x="122" y="159"/>
                    <a:pt x="92" y="341"/>
                  </a:cubicBezTo>
                  <a:cubicBezTo>
                    <a:pt x="0" y="523"/>
                    <a:pt x="274" y="706"/>
                    <a:pt x="639" y="858"/>
                  </a:cubicBezTo>
                  <a:cubicBezTo>
                    <a:pt x="1034" y="1071"/>
                    <a:pt x="882" y="1071"/>
                    <a:pt x="1338" y="1405"/>
                  </a:cubicBezTo>
                  <a:cubicBezTo>
                    <a:pt x="1763" y="1739"/>
                    <a:pt x="1672" y="2043"/>
                    <a:pt x="1976" y="2165"/>
                  </a:cubicBezTo>
                  <a:cubicBezTo>
                    <a:pt x="1997" y="2173"/>
                    <a:pt x="2014" y="2177"/>
                    <a:pt x="2028" y="2177"/>
                  </a:cubicBezTo>
                  <a:cubicBezTo>
                    <a:pt x="2228" y="2177"/>
                    <a:pt x="1881" y="1429"/>
                    <a:pt x="1824" y="919"/>
                  </a:cubicBezTo>
                  <a:cubicBezTo>
                    <a:pt x="1794" y="341"/>
                    <a:pt x="1368" y="493"/>
                    <a:pt x="1064" y="219"/>
                  </a:cubicBezTo>
                  <a:cubicBezTo>
                    <a:pt x="854" y="30"/>
                    <a:pt x="541" y="1"/>
                    <a:pt x="369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26;p69"/>
            <p:cNvSpPr/>
            <p:nvPr/>
          </p:nvSpPr>
          <p:spPr>
            <a:xfrm>
              <a:off x="6499805" y="3395172"/>
              <a:ext cx="86521" cy="82972"/>
            </a:xfrm>
            <a:custGeom>
              <a:avLst/>
              <a:gdLst/>
              <a:ahLst/>
              <a:cxnLst/>
              <a:rect l="l" t="t" r="r" b="b"/>
              <a:pathLst>
                <a:path w="1487" h="1426" extrusionOk="0">
                  <a:moveTo>
                    <a:pt x="600" y="0"/>
                  </a:moveTo>
                  <a:cubicBezTo>
                    <a:pt x="543" y="0"/>
                    <a:pt x="503" y="38"/>
                    <a:pt x="545" y="176"/>
                  </a:cubicBezTo>
                  <a:cubicBezTo>
                    <a:pt x="605" y="480"/>
                    <a:pt x="301" y="632"/>
                    <a:pt x="119" y="1058"/>
                  </a:cubicBezTo>
                  <a:cubicBezTo>
                    <a:pt x="1" y="1389"/>
                    <a:pt x="269" y="1426"/>
                    <a:pt x="522" y="1426"/>
                  </a:cubicBezTo>
                  <a:cubicBezTo>
                    <a:pt x="595" y="1426"/>
                    <a:pt x="666" y="1423"/>
                    <a:pt x="727" y="1423"/>
                  </a:cubicBezTo>
                  <a:cubicBezTo>
                    <a:pt x="1001" y="1423"/>
                    <a:pt x="1365" y="1058"/>
                    <a:pt x="1457" y="906"/>
                  </a:cubicBezTo>
                  <a:cubicBezTo>
                    <a:pt x="1487" y="754"/>
                    <a:pt x="1031" y="207"/>
                    <a:pt x="757" y="55"/>
                  </a:cubicBezTo>
                  <a:cubicBezTo>
                    <a:pt x="757" y="55"/>
                    <a:pt x="667" y="0"/>
                    <a:pt x="600" y="0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27;p69"/>
            <p:cNvSpPr/>
            <p:nvPr/>
          </p:nvSpPr>
          <p:spPr>
            <a:xfrm>
              <a:off x="6009880" y="3440673"/>
              <a:ext cx="83030" cy="150001"/>
            </a:xfrm>
            <a:custGeom>
              <a:avLst/>
              <a:gdLst/>
              <a:ahLst/>
              <a:cxnLst/>
              <a:rect l="l" t="t" r="r" b="b"/>
              <a:pathLst>
                <a:path w="1427" h="2578" extrusionOk="0">
                  <a:moveTo>
                    <a:pt x="263" y="1"/>
                  </a:moveTo>
                  <a:cubicBezTo>
                    <a:pt x="130" y="1"/>
                    <a:pt x="0" y="119"/>
                    <a:pt x="59" y="276"/>
                  </a:cubicBezTo>
                  <a:cubicBezTo>
                    <a:pt x="150" y="458"/>
                    <a:pt x="302" y="641"/>
                    <a:pt x="454" y="853"/>
                  </a:cubicBezTo>
                  <a:cubicBezTo>
                    <a:pt x="879" y="1309"/>
                    <a:pt x="636" y="1370"/>
                    <a:pt x="575" y="1978"/>
                  </a:cubicBezTo>
                  <a:cubicBezTo>
                    <a:pt x="516" y="2375"/>
                    <a:pt x="806" y="2577"/>
                    <a:pt x="1006" y="2577"/>
                  </a:cubicBezTo>
                  <a:cubicBezTo>
                    <a:pt x="1113" y="2577"/>
                    <a:pt x="1194" y="2520"/>
                    <a:pt x="1183" y="2403"/>
                  </a:cubicBezTo>
                  <a:cubicBezTo>
                    <a:pt x="1183" y="2069"/>
                    <a:pt x="1427" y="1005"/>
                    <a:pt x="940" y="701"/>
                  </a:cubicBezTo>
                  <a:cubicBezTo>
                    <a:pt x="667" y="549"/>
                    <a:pt x="515" y="306"/>
                    <a:pt x="454" y="124"/>
                  </a:cubicBezTo>
                  <a:cubicBezTo>
                    <a:pt x="411" y="37"/>
                    <a:pt x="336" y="1"/>
                    <a:pt x="263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28;p69"/>
            <p:cNvSpPr/>
            <p:nvPr/>
          </p:nvSpPr>
          <p:spPr>
            <a:xfrm>
              <a:off x="5947854" y="3386793"/>
              <a:ext cx="75815" cy="57021"/>
            </a:xfrm>
            <a:custGeom>
              <a:avLst/>
              <a:gdLst/>
              <a:ahLst/>
              <a:cxnLst/>
              <a:rect l="l" t="t" r="r" b="b"/>
              <a:pathLst>
                <a:path w="1303" h="980" extrusionOk="0">
                  <a:moveTo>
                    <a:pt x="1220" y="1"/>
                  </a:moveTo>
                  <a:cubicBezTo>
                    <a:pt x="1079" y="1"/>
                    <a:pt x="751" y="177"/>
                    <a:pt x="578" y="199"/>
                  </a:cubicBezTo>
                  <a:cubicBezTo>
                    <a:pt x="274" y="260"/>
                    <a:pt x="0" y="563"/>
                    <a:pt x="152" y="867"/>
                  </a:cubicBezTo>
                  <a:cubicBezTo>
                    <a:pt x="185" y="949"/>
                    <a:pt x="236" y="980"/>
                    <a:pt x="299" y="980"/>
                  </a:cubicBezTo>
                  <a:cubicBezTo>
                    <a:pt x="472" y="980"/>
                    <a:pt x="726" y="744"/>
                    <a:pt x="882" y="655"/>
                  </a:cubicBezTo>
                  <a:cubicBezTo>
                    <a:pt x="942" y="624"/>
                    <a:pt x="1034" y="563"/>
                    <a:pt x="1094" y="472"/>
                  </a:cubicBezTo>
                  <a:cubicBezTo>
                    <a:pt x="1186" y="351"/>
                    <a:pt x="1246" y="229"/>
                    <a:pt x="1277" y="108"/>
                  </a:cubicBezTo>
                  <a:cubicBezTo>
                    <a:pt x="1303" y="29"/>
                    <a:pt x="1277" y="1"/>
                    <a:pt x="1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29;p69"/>
            <p:cNvSpPr/>
            <p:nvPr/>
          </p:nvSpPr>
          <p:spPr>
            <a:xfrm>
              <a:off x="6444819" y="2916766"/>
              <a:ext cx="90245" cy="95307"/>
            </a:xfrm>
            <a:custGeom>
              <a:avLst/>
              <a:gdLst/>
              <a:ahLst/>
              <a:cxnLst/>
              <a:rect l="l" t="t" r="r" b="b"/>
              <a:pathLst>
                <a:path w="1551" h="1638" extrusionOk="0">
                  <a:moveTo>
                    <a:pt x="1047" y="0"/>
                  </a:moveTo>
                  <a:cubicBezTo>
                    <a:pt x="957" y="0"/>
                    <a:pt x="887" y="113"/>
                    <a:pt x="578" y="313"/>
                  </a:cubicBezTo>
                  <a:cubicBezTo>
                    <a:pt x="0" y="617"/>
                    <a:pt x="547" y="647"/>
                    <a:pt x="547" y="1225"/>
                  </a:cubicBezTo>
                  <a:cubicBezTo>
                    <a:pt x="547" y="1556"/>
                    <a:pt x="672" y="1637"/>
                    <a:pt x="809" y="1637"/>
                  </a:cubicBezTo>
                  <a:cubicBezTo>
                    <a:pt x="887" y="1637"/>
                    <a:pt x="968" y="1612"/>
                    <a:pt x="1034" y="1590"/>
                  </a:cubicBezTo>
                  <a:cubicBezTo>
                    <a:pt x="1216" y="1559"/>
                    <a:pt x="1095" y="1407"/>
                    <a:pt x="1338" y="1134"/>
                  </a:cubicBezTo>
                  <a:cubicBezTo>
                    <a:pt x="1550" y="891"/>
                    <a:pt x="1338" y="161"/>
                    <a:pt x="1338" y="161"/>
                  </a:cubicBezTo>
                  <a:cubicBezTo>
                    <a:pt x="1179" y="51"/>
                    <a:pt x="1108" y="0"/>
                    <a:pt x="1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30;p69"/>
            <p:cNvSpPr/>
            <p:nvPr/>
          </p:nvSpPr>
          <p:spPr>
            <a:xfrm>
              <a:off x="6257344" y="3633444"/>
              <a:ext cx="70811" cy="118639"/>
            </a:xfrm>
            <a:custGeom>
              <a:avLst/>
              <a:gdLst/>
              <a:ahLst/>
              <a:cxnLst/>
              <a:rect l="l" t="t" r="r" b="b"/>
              <a:pathLst>
                <a:path w="1217" h="2039" extrusionOk="0">
                  <a:moveTo>
                    <a:pt x="585" y="1"/>
                  </a:moveTo>
                  <a:cubicBezTo>
                    <a:pt x="456" y="1"/>
                    <a:pt x="343" y="536"/>
                    <a:pt x="183" y="884"/>
                  </a:cubicBezTo>
                  <a:cubicBezTo>
                    <a:pt x="0" y="1249"/>
                    <a:pt x="304" y="1340"/>
                    <a:pt x="365" y="1583"/>
                  </a:cubicBezTo>
                  <a:cubicBezTo>
                    <a:pt x="456" y="1856"/>
                    <a:pt x="791" y="2039"/>
                    <a:pt x="791" y="2039"/>
                  </a:cubicBezTo>
                  <a:lnTo>
                    <a:pt x="1095" y="1978"/>
                  </a:lnTo>
                  <a:cubicBezTo>
                    <a:pt x="1216" y="1887"/>
                    <a:pt x="1095" y="1674"/>
                    <a:pt x="943" y="1401"/>
                  </a:cubicBezTo>
                  <a:cubicBezTo>
                    <a:pt x="791" y="1127"/>
                    <a:pt x="912" y="1188"/>
                    <a:pt x="760" y="793"/>
                  </a:cubicBezTo>
                  <a:cubicBezTo>
                    <a:pt x="608" y="367"/>
                    <a:pt x="791" y="215"/>
                    <a:pt x="639" y="33"/>
                  </a:cubicBezTo>
                  <a:cubicBezTo>
                    <a:pt x="620" y="11"/>
                    <a:pt x="602" y="1"/>
                    <a:pt x="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31;p69"/>
            <p:cNvSpPr/>
            <p:nvPr/>
          </p:nvSpPr>
          <p:spPr>
            <a:xfrm>
              <a:off x="6480196" y="2755358"/>
              <a:ext cx="426263" cy="799287"/>
            </a:xfrm>
            <a:custGeom>
              <a:avLst/>
              <a:gdLst/>
              <a:ahLst/>
              <a:cxnLst/>
              <a:rect l="l" t="t" r="r" b="b"/>
              <a:pathLst>
                <a:path w="7326" h="13737" extrusionOk="0">
                  <a:moveTo>
                    <a:pt x="3747" y="0"/>
                  </a:moveTo>
                  <a:cubicBezTo>
                    <a:pt x="3199" y="0"/>
                    <a:pt x="2637" y="124"/>
                    <a:pt x="2462" y="473"/>
                  </a:cubicBezTo>
                  <a:cubicBezTo>
                    <a:pt x="2097" y="1233"/>
                    <a:pt x="1186" y="1689"/>
                    <a:pt x="1094" y="2145"/>
                  </a:cubicBezTo>
                  <a:cubicBezTo>
                    <a:pt x="1034" y="2601"/>
                    <a:pt x="1946" y="2905"/>
                    <a:pt x="2401" y="2905"/>
                  </a:cubicBezTo>
                  <a:cubicBezTo>
                    <a:pt x="2888" y="2905"/>
                    <a:pt x="3101" y="3117"/>
                    <a:pt x="2553" y="3300"/>
                  </a:cubicBezTo>
                  <a:cubicBezTo>
                    <a:pt x="1976" y="3513"/>
                    <a:pt x="1550" y="3269"/>
                    <a:pt x="1338" y="3695"/>
                  </a:cubicBezTo>
                  <a:cubicBezTo>
                    <a:pt x="1094" y="4151"/>
                    <a:pt x="1398" y="4516"/>
                    <a:pt x="1094" y="4728"/>
                  </a:cubicBezTo>
                  <a:cubicBezTo>
                    <a:pt x="790" y="4911"/>
                    <a:pt x="335" y="5245"/>
                    <a:pt x="365" y="5397"/>
                  </a:cubicBezTo>
                  <a:cubicBezTo>
                    <a:pt x="402" y="5491"/>
                    <a:pt x="509" y="5757"/>
                    <a:pt x="797" y="5757"/>
                  </a:cubicBezTo>
                  <a:cubicBezTo>
                    <a:pt x="978" y="5757"/>
                    <a:pt x="1230" y="5652"/>
                    <a:pt x="1581" y="5336"/>
                  </a:cubicBezTo>
                  <a:cubicBezTo>
                    <a:pt x="2050" y="4898"/>
                    <a:pt x="2375" y="4766"/>
                    <a:pt x="2592" y="4766"/>
                  </a:cubicBezTo>
                  <a:cubicBezTo>
                    <a:pt x="2796" y="4766"/>
                    <a:pt x="2904" y="4883"/>
                    <a:pt x="2949" y="4972"/>
                  </a:cubicBezTo>
                  <a:cubicBezTo>
                    <a:pt x="3015" y="5104"/>
                    <a:pt x="3116" y="5155"/>
                    <a:pt x="3249" y="5155"/>
                  </a:cubicBezTo>
                  <a:cubicBezTo>
                    <a:pt x="3361" y="5155"/>
                    <a:pt x="3495" y="5118"/>
                    <a:pt x="3648" y="5063"/>
                  </a:cubicBezTo>
                  <a:cubicBezTo>
                    <a:pt x="3686" y="5046"/>
                    <a:pt x="3727" y="5038"/>
                    <a:pt x="3772" y="5038"/>
                  </a:cubicBezTo>
                  <a:cubicBezTo>
                    <a:pt x="4052" y="5038"/>
                    <a:pt x="4450" y="5334"/>
                    <a:pt x="4819" y="5334"/>
                  </a:cubicBezTo>
                  <a:cubicBezTo>
                    <a:pt x="4907" y="5334"/>
                    <a:pt x="4993" y="5317"/>
                    <a:pt x="5076" y="5276"/>
                  </a:cubicBezTo>
                  <a:cubicBezTo>
                    <a:pt x="5139" y="5255"/>
                    <a:pt x="5198" y="5245"/>
                    <a:pt x="5251" y="5245"/>
                  </a:cubicBezTo>
                  <a:cubicBezTo>
                    <a:pt x="5658" y="5245"/>
                    <a:pt x="5738" y="5796"/>
                    <a:pt x="4985" y="5823"/>
                  </a:cubicBezTo>
                  <a:cubicBezTo>
                    <a:pt x="4271" y="5872"/>
                    <a:pt x="3576" y="6261"/>
                    <a:pt x="3161" y="6261"/>
                  </a:cubicBezTo>
                  <a:cubicBezTo>
                    <a:pt x="3064" y="6261"/>
                    <a:pt x="2982" y="6239"/>
                    <a:pt x="2918" y="6187"/>
                  </a:cubicBezTo>
                  <a:cubicBezTo>
                    <a:pt x="2672" y="6009"/>
                    <a:pt x="2509" y="5666"/>
                    <a:pt x="2149" y="5666"/>
                  </a:cubicBezTo>
                  <a:cubicBezTo>
                    <a:pt x="2020" y="5666"/>
                    <a:pt x="1865" y="5710"/>
                    <a:pt x="1672" y="5823"/>
                  </a:cubicBezTo>
                  <a:cubicBezTo>
                    <a:pt x="942" y="6187"/>
                    <a:pt x="426" y="6339"/>
                    <a:pt x="213" y="6917"/>
                  </a:cubicBezTo>
                  <a:cubicBezTo>
                    <a:pt x="31" y="7494"/>
                    <a:pt x="0" y="8102"/>
                    <a:pt x="335" y="8771"/>
                  </a:cubicBezTo>
                  <a:cubicBezTo>
                    <a:pt x="470" y="9055"/>
                    <a:pt x="641" y="9108"/>
                    <a:pt x="846" y="9108"/>
                  </a:cubicBezTo>
                  <a:cubicBezTo>
                    <a:pt x="971" y="9108"/>
                    <a:pt x="1109" y="9088"/>
                    <a:pt x="1260" y="9088"/>
                  </a:cubicBezTo>
                  <a:cubicBezTo>
                    <a:pt x="1473" y="9088"/>
                    <a:pt x="1711" y="9128"/>
                    <a:pt x="1976" y="9318"/>
                  </a:cubicBezTo>
                  <a:cubicBezTo>
                    <a:pt x="2736" y="9835"/>
                    <a:pt x="2888" y="9227"/>
                    <a:pt x="3070" y="10291"/>
                  </a:cubicBezTo>
                  <a:cubicBezTo>
                    <a:pt x="3222" y="11415"/>
                    <a:pt x="2918" y="12054"/>
                    <a:pt x="3648" y="12722"/>
                  </a:cubicBezTo>
                  <a:cubicBezTo>
                    <a:pt x="4207" y="13212"/>
                    <a:pt x="3945" y="13736"/>
                    <a:pt x="4338" y="13736"/>
                  </a:cubicBezTo>
                  <a:cubicBezTo>
                    <a:pt x="4459" y="13736"/>
                    <a:pt x="4640" y="13687"/>
                    <a:pt x="4924" y="13574"/>
                  </a:cubicBezTo>
                  <a:cubicBezTo>
                    <a:pt x="6140" y="13057"/>
                    <a:pt x="5441" y="12297"/>
                    <a:pt x="5958" y="11507"/>
                  </a:cubicBezTo>
                  <a:cubicBezTo>
                    <a:pt x="6505" y="10716"/>
                    <a:pt x="5836" y="10960"/>
                    <a:pt x="6049" y="10108"/>
                  </a:cubicBezTo>
                  <a:cubicBezTo>
                    <a:pt x="6201" y="9379"/>
                    <a:pt x="6657" y="9622"/>
                    <a:pt x="7204" y="8984"/>
                  </a:cubicBezTo>
                  <a:cubicBezTo>
                    <a:pt x="7326" y="8254"/>
                    <a:pt x="7326" y="7525"/>
                    <a:pt x="7295" y="6795"/>
                  </a:cubicBezTo>
                  <a:cubicBezTo>
                    <a:pt x="7113" y="4151"/>
                    <a:pt x="5927" y="1750"/>
                    <a:pt x="4104" y="17"/>
                  </a:cubicBezTo>
                  <a:cubicBezTo>
                    <a:pt x="3988" y="6"/>
                    <a:pt x="3868" y="0"/>
                    <a:pt x="3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32;p69"/>
            <p:cNvSpPr/>
            <p:nvPr/>
          </p:nvSpPr>
          <p:spPr>
            <a:xfrm>
              <a:off x="6211378" y="2589877"/>
              <a:ext cx="270618" cy="313210"/>
            </a:xfrm>
            <a:custGeom>
              <a:avLst/>
              <a:gdLst/>
              <a:ahLst/>
              <a:cxnLst/>
              <a:rect l="l" t="t" r="r" b="b"/>
              <a:pathLst>
                <a:path w="4651" h="5383" extrusionOk="0">
                  <a:moveTo>
                    <a:pt x="1521" y="1"/>
                  </a:moveTo>
                  <a:cubicBezTo>
                    <a:pt x="1439" y="1"/>
                    <a:pt x="1358" y="2"/>
                    <a:pt x="1277" y="4"/>
                  </a:cubicBezTo>
                  <a:cubicBezTo>
                    <a:pt x="1094" y="338"/>
                    <a:pt x="851" y="764"/>
                    <a:pt x="547" y="916"/>
                  </a:cubicBezTo>
                  <a:cubicBezTo>
                    <a:pt x="0" y="1189"/>
                    <a:pt x="213" y="1493"/>
                    <a:pt x="669" y="1828"/>
                  </a:cubicBezTo>
                  <a:cubicBezTo>
                    <a:pt x="1125" y="2192"/>
                    <a:pt x="1398" y="2648"/>
                    <a:pt x="1125" y="3499"/>
                  </a:cubicBezTo>
                  <a:cubicBezTo>
                    <a:pt x="851" y="4290"/>
                    <a:pt x="1246" y="4715"/>
                    <a:pt x="1398" y="5080"/>
                  </a:cubicBezTo>
                  <a:cubicBezTo>
                    <a:pt x="1464" y="5251"/>
                    <a:pt x="1536" y="5382"/>
                    <a:pt x="1620" y="5382"/>
                  </a:cubicBezTo>
                  <a:cubicBezTo>
                    <a:pt x="1731" y="5382"/>
                    <a:pt x="1864" y="5157"/>
                    <a:pt x="2037" y="4503"/>
                  </a:cubicBezTo>
                  <a:cubicBezTo>
                    <a:pt x="2341" y="3378"/>
                    <a:pt x="2462" y="3712"/>
                    <a:pt x="3222" y="3347"/>
                  </a:cubicBezTo>
                  <a:cubicBezTo>
                    <a:pt x="3982" y="2952"/>
                    <a:pt x="4438" y="2740"/>
                    <a:pt x="4134" y="2223"/>
                  </a:cubicBezTo>
                  <a:cubicBezTo>
                    <a:pt x="3830" y="1706"/>
                    <a:pt x="3617" y="1767"/>
                    <a:pt x="3921" y="1341"/>
                  </a:cubicBezTo>
                  <a:cubicBezTo>
                    <a:pt x="4195" y="946"/>
                    <a:pt x="4651" y="916"/>
                    <a:pt x="4620" y="490"/>
                  </a:cubicBezTo>
                  <a:cubicBezTo>
                    <a:pt x="3633" y="180"/>
                    <a:pt x="2568" y="1"/>
                    <a:pt x="15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33;p69"/>
            <p:cNvSpPr/>
            <p:nvPr/>
          </p:nvSpPr>
          <p:spPr>
            <a:xfrm>
              <a:off x="6020353" y="2588306"/>
              <a:ext cx="217554" cy="91758"/>
            </a:xfrm>
            <a:custGeom>
              <a:avLst/>
              <a:gdLst/>
              <a:ahLst/>
              <a:cxnLst/>
              <a:rect l="l" t="t" r="r" b="b"/>
              <a:pathLst>
                <a:path w="3739" h="1577" extrusionOk="0">
                  <a:moveTo>
                    <a:pt x="3739" y="1"/>
                  </a:moveTo>
                  <a:cubicBezTo>
                    <a:pt x="2402" y="153"/>
                    <a:pt x="1155" y="517"/>
                    <a:pt x="0" y="1095"/>
                  </a:cubicBezTo>
                  <a:cubicBezTo>
                    <a:pt x="139" y="1211"/>
                    <a:pt x="313" y="1309"/>
                    <a:pt x="536" y="1309"/>
                  </a:cubicBezTo>
                  <a:cubicBezTo>
                    <a:pt x="606" y="1309"/>
                    <a:pt x="680" y="1299"/>
                    <a:pt x="760" y="1277"/>
                  </a:cubicBezTo>
                  <a:cubicBezTo>
                    <a:pt x="863" y="1261"/>
                    <a:pt x="959" y="1253"/>
                    <a:pt x="1050" y="1253"/>
                  </a:cubicBezTo>
                  <a:cubicBezTo>
                    <a:pt x="1658" y="1253"/>
                    <a:pt x="2023" y="1576"/>
                    <a:pt x="2343" y="1576"/>
                  </a:cubicBezTo>
                  <a:cubicBezTo>
                    <a:pt x="2415" y="1576"/>
                    <a:pt x="2484" y="1560"/>
                    <a:pt x="2554" y="1520"/>
                  </a:cubicBezTo>
                  <a:cubicBezTo>
                    <a:pt x="2979" y="1247"/>
                    <a:pt x="2827" y="700"/>
                    <a:pt x="3465" y="213"/>
                  </a:cubicBezTo>
                  <a:cubicBezTo>
                    <a:pt x="3587" y="153"/>
                    <a:pt x="3648" y="6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34;p69"/>
            <p:cNvSpPr/>
            <p:nvPr/>
          </p:nvSpPr>
          <p:spPr>
            <a:xfrm>
              <a:off x="5908928" y="2682044"/>
              <a:ext cx="171588" cy="71975"/>
            </a:xfrm>
            <a:custGeom>
              <a:avLst/>
              <a:gdLst/>
              <a:ahLst/>
              <a:cxnLst/>
              <a:rect l="l" t="t" r="r" b="b"/>
              <a:pathLst>
                <a:path w="2949" h="1237" extrusionOk="0">
                  <a:moveTo>
                    <a:pt x="973" y="1"/>
                  </a:moveTo>
                  <a:cubicBezTo>
                    <a:pt x="608" y="244"/>
                    <a:pt x="335" y="456"/>
                    <a:pt x="0" y="700"/>
                  </a:cubicBezTo>
                  <a:cubicBezTo>
                    <a:pt x="213" y="821"/>
                    <a:pt x="426" y="882"/>
                    <a:pt x="699" y="882"/>
                  </a:cubicBezTo>
                  <a:cubicBezTo>
                    <a:pt x="1397" y="882"/>
                    <a:pt x="1502" y="1237"/>
                    <a:pt x="1894" y="1237"/>
                  </a:cubicBezTo>
                  <a:cubicBezTo>
                    <a:pt x="1946" y="1237"/>
                    <a:pt x="2003" y="1231"/>
                    <a:pt x="2067" y="1216"/>
                  </a:cubicBezTo>
                  <a:cubicBezTo>
                    <a:pt x="2614" y="1125"/>
                    <a:pt x="2949" y="396"/>
                    <a:pt x="2402" y="274"/>
                  </a:cubicBezTo>
                  <a:cubicBezTo>
                    <a:pt x="2287" y="247"/>
                    <a:pt x="2152" y="240"/>
                    <a:pt x="2013" y="240"/>
                  </a:cubicBezTo>
                  <a:cubicBezTo>
                    <a:pt x="1839" y="240"/>
                    <a:pt x="1656" y="251"/>
                    <a:pt x="1494" y="251"/>
                  </a:cubicBezTo>
                  <a:cubicBezTo>
                    <a:pt x="1201" y="251"/>
                    <a:pt x="973" y="213"/>
                    <a:pt x="9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35;p69"/>
            <p:cNvSpPr/>
            <p:nvPr/>
          </p:nvSpPr>
          <p:spPr>
            <a:xfrm>
              <a:off x="5770969" y="2752798"/>
              <a:ext cx="484623" cy="561660"/>
            </a:xfrm>
            <a:custGeom>
              <a:avLst/>
              <a:gdLst/>
              <a:ahLst/>
              <a:cxnLst/>
              <a:rect l="l" t="t" r="r" b="b"/>
              <a:pathLst>
                <a:path w="8329" h="9653" extrusionOk="0">
                  <a:moveTo>
                    <a:pt x="1824" y="0"/>
                  </a:moveTo>
                  <a:cubicBezTo>
                    <a:pt x="1095" y="699"/>
                    <a:pt x="487" y="1429"/>
                    <a:pt x="1" y="2250"/>
                  </a:cubicBezTo>
                  <a:cubicBezTo>
                    <a:pt x="61" y="2523"/>
                    <a:pt x="183" y="2858"/>
                    <a:pt x="183" y="3192"/>
                  </a:cubicBezTo>
                  <a:cubicBezTo>
                    <a:pt x="213" y="4013"/>
                    <a:pt x="578" y="4377"/>
                    <a:pt x="578" y="5228"/>
                  </a:cubicBezTo>
                  <a:cubicBezTo>
                    <a:pt x="520" y="6018"/>
                    <a:pt x="939" y="8157"/>
                    <a:pt x="1296" y="8157"/>
                  </a:cubicBezTo>
                  <a:cubicBezTo>
                    <a:pt x="1310" y="8157"/>
                    <a:pt x="1324" y="8153"/>
                    <a:pt x="1338" y="8146"/>
                  </a:cubicBezTo>
                  <a:cubicBezTo>
                    <a:pt x="1672" y="7964"/>
                    <a:pt x="1034" y="6839"/>
                    <a:pt x="1429" y="6505"/>
                  </a:cubicBezTo>
                  <a:cubicBezTo>
                    <a:pt x="1452" y="6488"/>
                    <a:pt x="1475" y="6480"/>
                    <a:pt x="1496" y="6480"/>
                  </a:cubicBezTo>
                  <a:cubicBezTo>
                    <a:pt x="1859" y="6480"/>
                    <a:pt x="1900" y="8828"/>
                    <a:pt x="2159" y="9058"/>
                  </a:cubicBezTo>
                  <a:cubicBezTo>
                    <a:pt x="2645" y="9519"/>
                    <a:pt x="3159" y="9635"/>
                    <a:pt x="3620" y="9635"/>
                  </a:cubicBezTo>
                  <a:cubicBezTo>
                    <a:pt x="4085" y="9635"/>
                    <a:pt x="4496" y="9517"/>
                    <a:pt x="4772" y="9517"/>
                  </a:cubicBezTo>
                  <a:cubicBezTo>
                    <a:pt x="4872" y="9517"/>
                    <a:pt x="4955" y="9533"/>
                    <a:pt x="5016" y="9575"/>
                  </a:cubicBezTo>
                  <a:cubicBezTo>
                    <a:pt x="5076" y="9629"/>
                    <a:pt x="5139" y="9653"/>
                    <a:pt x="5198" y="9653"/>
                  </a:cubicBezTo>
                  <a:cubicBezTo>
                    <a:pt x="5466" y="9653"/>
                    <a:pt x="5621" y="9161"/>
                    <a:pt x="4773" y="8937"/>
                  </a:cubicBezTo>
                  <a:cubicBezTo>
                    <a:pt x="3794" y="8670"/>
                    <a:pt x="4580" y="8084"/>
                    <a:pt x="3857" y="8084"/>
                  </a:cubicBezTo>
                  <a:cubicBezTo>
                    <a:pt x="3839" y="8084"/>
                    <a:pt x="3820" y="8085"/>
                    <a:pt x="3800" y="8086"/>
                  </a:cubicBezTo>
                  <a:cubicBezTo>
                    <a:pt x="3778" y="8087"/>
                    <a:pt x="3756" y="8088"/>
                    <a:pt x="3735" y="8088"/>
                  </a:cubicBezTo>
                  <a:cubicBezTo>
                    <a:pt x="3012" y="8088"/>
                    <a:pt x="3346" y="7134"/>
                    <a:pt x="3761" y="7134"/>
                  </a:cubicBezTo>
                  <a:cubicBezTo>
                    <a:pt x="3784" y="7134"/>
                    <a:pt x="3807" y="7137"/>
                    <a:pt x="3830" y="7143"/>
                  </a:cubicBezTo>
                  <a:cubicBezTo>
                    <a:pt x="3868" y="7153"/>
                    <a:pt x="3905" y="7158"/>
                    <a:pt x="3941" y="7158"/>
                  </a:cubicBezTo>
                  <a:cubicBezTo>
                    <a:pt x="4215" y="7158"/>
                    <a:pt x="4442" y="6901"/>
                    <a:pt x="4630" y="6901"/>
                  </a:cubicBezTo>
                  <a:cubicBezTo>
                    <a:pt x="4716" y="6901"/>
                    <a:pt x="4794" y="6955"/>
                    <a:pt x="4864" y="7113"/>
                  </a:cubicBezTo>
                  <a:cubicBezTo>
                    <a:pt x="4965" y="7358"/>
                    <a:pt x="5072" y="7521"/>
                    <a:pt x="5161" y="7521"/>
                  </a:cubicBezTo>
                  <a:cubicBezTo>
                    <a:pt x="5259" y="7521"/>
                    <a:pt x="5334" y="7320"/>
                    <a:pt x="5350" y="6809"/>
                  </a:cubicBezTo>
                  <a:cubicBezTo>
                    <a:pt x="5381" y="5867"/>
                    <a:pt x="5928" y="6627"/>
                    <a:pt x="6080" y="5563"/>
                  </a:cubicBezTo>
                  <a:cubicBezTo>
                    <a:pt x="6144" y="5125"/>
                    <a:pt x="6312" y="5009"/>
                    <a:pt x="6535" y="5009"/>
                  </a:cubicBezTo>
                  <a:cubicBezTo>
                    <a:pt x="6787" y="5009"/>
                    <a:pt x="7110" y="5158"/>
                    <a:pt x="7433" y="5158"/>
                  </a:cubicBezTo>
                  <a:cubicBezTo>
                    <a:pt x="7499" y="5158"/>
                    <a:pt x="7565" y="5152"/>
                    <a:pt x="7630" y="5137"/>
                  </a:cubicBezTo>
                  <a:cubicBezTo>
                    <a:pt x="8329" y="4985"/>
                    <a:pt x="8177" y="4377"/>
                    <a:pt x="7295" y="4347"/>
                  </a:cubicBezTo>
                  <a:cubicBezTo>
                    <a:pt x="6481" y="4291"/>
                    <a:pt x="6523" y="3975"/>
                    <a:pt x="6917" y="3975"/>
                  </a:cubicBezTo>
                  <a:cubicBezTo>
                    <a:pt x="6950" y="3975"/>
                    <a:pt x="6985" y="3978"/>
                    <a:pt x="7022" y="3982"/>
                  </a:cubicBezTo>
                  <a:cubicBezTo>
                    <a:pt x="7295" y="4028"/>
                    <a:pt x="7637" y="4134"/>
                    <a:pt x="7850" y="4134"/>
                  </a:cubicBezTo>
                  <a:cubicBezTo>
                    <a:pt x="8063" y="4134"/>
                    <a:pt x="8147" y="4028"/>
                    <a:pt x="7903" y="3648"/>
                  </a:cubicBezTo>
                  <a:cubicBezTo>
                    <a:pt x="7417" y="2888"/>
                    <a:pt x="8025" y="2827"/>
                    <a:pt x="7295" y="2523"/>
                  </a:cubicBezTo>
                  <a:cubicBezTo>
                    <a:pt x="6739" y="2291"/>
                    <a:pt x="6536" y="1723"/>
                    <a:pt x="6296" y="1723"/>
                  </a:cubicBezTo>
                  <a:cubicBezTo>
                    <a:pt x="6221" y="1723"/>
                    <a:pt x="6143" y="1778"/>
                    <a:pt x="6049" y="1915"/>
                  </a:cubicBezTo>
                  <a:cubicBezTo>
                    <a:pt x="5624" y="2462"/>
                    <a:pt x="5654" y="3648"/>
                    <a:pt x="5137" y="3648"/>
                  </a:cubicBezTo>
                  <a:cubicBezTo>
                    <a:pt x="4621" y="3648"/>
                    <a:pt x="4894" y="3070"/>
                    <a:pt x="4408" y="2675"/>
                  </a:cubicBezTo>
                  <a:cubicBezTo>
                    <a:pt x="3922" y="2250"/>
                    <a:pt x="5229" y="1399"/>
                    <a:pt x="5654" y="1155"/>
                  </a:cubicBezTo>
                  <a:cubicBezTo>
                    <a:pt x="6066" y="891"/>
                    <a:pt x="6193" y="455"/>
                    <a:pt x="5263" y="455"/>
                  </a:cubicBezTo>
                  <a:cubicBezTo>
                    <a:pt x="5233" y="455"/>
                    <a:pt x="5201" y="455"/>
                    <a:pt x="5168" y="456"/>
                  </a:cubicBezTo>
                  <a:cubicBezTo>
                    <a:pt x="5118" y="458"/>
                    <a:pt x="5069" y="458"/>
                    <a:pt x="5023" y="458"/>
                  </a:cubicBezTo>
                  <a:cubicBezTo>
                    <a:pt x="4392" y="458"/>
                    <a:pt x="4098" y="331"/>
                    <a:pt x="3677" y="331"/>
                  </a:cubicBezTo>
                  <a:cubicBezTo>
                    <a:pt x="3492" y="331"/>
                    <a:pt x="3283" y="355"/>
                    <a:pt x="3010" y="426"/>
                  </a:cubicBezTo>
                  <a:cubicBezTo>
                    <a:pt x="2923" y="446"/>
                    <a:pt x="2840" y="456"/>
                    <a:pt x="2762" y="456"/>
                  </a:cubicBezTo>
                  <a:cubicBezTo>
                    <a:pt x="2372" y="456"/>
                    <a:pt x="2077" y="228"/>
                    <a:pt x="1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6;p69"/>
            <p:cNvSpPr/>
            <p:nvPr/>
          </p:nvSpPr>
          <p:spPr>
            <a:xfrm>
              <a:off x="5859411" y="2812904"/>
              <a:ext cx="1070022" cy="998920"/>
            </a:xfrm>
            <a:custGeom>
              <a:avLst/>
              <a:gdLst/>
              <a:ahLst/>
              <a:cxnLst/>
              <a:rect l="l" t="t" r="r" b="b"/>
              <a:pathLst>
                <a:path w="18390" h="17168" extrusionOk="0">
                  <a:moveTo>
                    <a:pt x="15533" y="1"/>
                  </a:moveTo>
                  <a:cubicBezTo>
                    <a:pt x="15696" y="128"/>
                    <a:pt x="15847" y="250"/>
                    <a:pt x="15987" y="369"/>
                  </a:cubicBezTo>
                  <a:lnTo>
                    <a:pt x="15987" y="369"/>
                  </a:lnTo>
                  <a:cubicBezTo>
                    <a:pt x="15889" y="252"/>
                    <a:pt x="15779" y="130"/>
                    <a:pt x="15654" y="1"/>
                  </a:cubicBezTo>
                  <a:close/>
                  <a:moveTo>
                    <a:pt x="15987" y="369"/>
                  </a:moveTo>
                  <a:cubicBezTo>
                    <a:pt x="17177" y="1793"/>
                    <a:pt x="16491" y="2411"/>
                    <a:pt x="16688" y="4743"/>
                  </a:cubicBezTo>
                  <a:cubicBezTo>
                    <a:pt x="17083" y="10518"/>
                    <a:pt x="12736" y="15594"/>
                    <a:pt x="6961" y="15989"/>
                  </a:cubicBezTo>
                  <a:cubicBezTo>
                    <a:pt x="6674" y="16013"/>
                    <a:pt x="6389" y="16024"/>
                    <a:pt x="6106" y="16024"/>
                  </a:cubicBezTo>
                  <a:cubicBezTo>
                    <a:pt x="3843" y="16024"/>
                    <a:pt x="1729" y="15280"/>
                    <a:pt x="0" y="13983"/>
                  </a:cubicBezTo>
                  <a:lnTo>
                    <a:pt x="0" y="13983"/>
                  </a:lnTo>
                  <a:cubicBezTo>
                    <a:pt x="1942" y="15953"/>
                    <a:pt x="4614" y="17167"/>
                    <a:pt x="7533" y="17167"/>
                  </a:cubicBezTo>
                  <a:cubicBezTo>
                    <a:pt x="7767" y="17167"/>
                    <a:pt x="8001" y="17160"/>
                    <a:pt x="8238" y="17144"/>
                  </a:cubicBezTo>
                  <a:cubicBezTo>
                    <a:pt x="14013" y="16718"/>
                    <a:pt x="18390" y="11703"/>
                    <a:pt x="17964" y="5898"/>
                  </a:cubicBezTo>
                  <a:cubicBezTo>
                    <a:pt x="17738" y="2960"/>
                    <a:pt x="17827" y="1938"/>
                    <a:pt x="15987" y="3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37;p69"/>
            <p:cNvSpPr/>
            <p:nvPr/>
          </p:nvSpPr>
          <p:spPr>
            <a:xfrm>
              <a:off x="6016804" y="3419552"/>
              <a:ext cx="355569" cy="209408"/>
            </a:xfrm>
            <a:custGeom>
              <a:avLst/>
              <a:gdLst/>
              <a:ahLst/>
              <a:cxnLst/>
              <a:rect l="l" t="t" r="r" b="b"/>
              <a:pathLst>
                <a:path w="6111" h="3599" extrusionOk="0">
                  <a:moveTo>
                    <a:pt x="3846" y="0"/>
                  </a:moveTo>
                  <a:cubicBezTo>
                    <a:pt x="3724" y="0"/>
                    <a:pt x="3572" y="46"/>
                    <a:pt x="3405" y="92"/>
                  </a:cubicBezTo>
                  <a:cubicBezTo>
                    <a:pt x="3182" y="173"/>
                    <a:pt x="2837" y="173"/>
                    <a:pt x="2362" y="173"/>
                  </a:cubicBezTo>
                  <a:lnTo>
                    <a:pt x="2362" y="173"/>
                  </a:lnTo>
                  <a:cubicBezTo>
                    <a:pt x="2125" y="173"/>
                    <a:pt x="1855" y="173"/>
                    <a:pt x="1551" y="183"/>
                  </a:cubicBezTo>
                  <a:cubicBezTo>
                    <a:pt x="639" y="244"/>
                    <a:pt x="396" y="760"/>
                    <a:pt x="396" y="760"/>
                  </a:cubicBezTo>
                  <a:lnTo>
                    <a:pt x="1" y="2827"/>
                  </a:lnTo>
                  <a:cubicBezTo>
                    <a:pt x="456" y="3390"/>
                    <a:pt x="2823" y="3598"/>
                    <a:pt x="3587" y="3598"/>
                  </a:cubicBezTo>
                  <a:cubicBezTo>
                    <a:pt x="3690" y="3598"/>
                    <a:pt x="3764" y="3594"/>
                    <a:pt x="3800" y="3587"/>
                  </a:cubicBezTo>
                  <a:cubicBezTo>
                    <a:pt x="4104" y="3587"/>
                    <a:pt x="6110" y="2827"/>
                    <a:pt x="5958" y="2584"/>
                  </a:cubicBezTo>
                  <a:cubicBezTo>
                    <a:pt x="5886" y="2455"/>
                    <a:pt x="5753" y="2420"/>
                    <a:pt x="5632" y="2420"/>
                  </a:cubicBezTo>
                  <a:cubicBezTo>
                    <a:pt x="5498" y="2420"/>
                    <a:pt x="5381" y="2463"/>
                    <a:pt x="5381" y="2463"/>
                  </a:cubicBezTo>
                  <a:cubicBezTo>
                    <a:pt x="5381" y="2463"/>
                    <a:pt x="5715" y="2037"/>
                    <a:pt x="5867" y="1581"/>
                  </a:cubicBezTo>
                  <a:cubicBezTo>
                    <a:pt x="5966" y="1284"/>
                    <a:pt x="5832" y="1232"/>
                    <a:pt x="5727" y="1232"/>
                  </a:cubicBezTo>
                  <a:cubicBezTo>
                    <a:pt x="5672" y="1232"/>
                    <a:pt x="5624" y="1247"/>
                    <a:pt x="5624" y="1247"/>
                  </a:cubicBezTo>
                  <a:cubicBezTo>
                    <a:pt x="5624" y="1247"/>
                    <a:pt x="5806" y="1095"/>
                    <a:pt x="5715" y="912"/>
                  </a:cubicBezTo>
                  <a:cubicBezTo>
                    <a:pt x="5676" y="777"/>
                    <a:pt x="5527" y="752"/>
                    <a:pt x="5423" y="752"/>
                  </a:cubicBezTo>
                  <a:cubicBezTo>
                    <a:pt x="5364" y="752"/>
                    <a:pt x="5320" y="760"/>
                    <a:pt x="5320" y="760"/>
                  </a:cubicBezTo>
                  <a:cubicBezTo>
                    <a:pt x="5320" y="760"/>
                    <a:pt x="5624" y="152"/>
                    <a:pt x="5259" y="92"/>
                  </a:cubicBezTo>
                  <a:cubicBezTo>
                    <a:pt x="5253" y="91"/>
                    <a:pt x="5248" y="91"/>
                    <a:pt x="5242" y="91"/>
                  </a:cubicBezTo>
                  <a:cubicBezTo>
                    <a:pt x="4901" y="91"/>
                    <a:pt x="4195" y="973"/>
                    <a:pt x="4195" y="973"/>
                  </a:cubicBezTo>
                  <a:cubicBezTo>
                    <a:pt x="3633" y="1125"/>
                    <a:pt x="3276" y="1163"/>
                    <a:pt x="3059" y="1163"/>
                  </a:cubicBezTo>
                  <a:cubicBezTo>
                    <a:pt x="2843" y="1163"/>
                    <a:pt x="2767" y="1125"/>
                    <a:pt x="2767" y="1125"/>
                  </a:cubicBezTo>
                  <a:cubicBezTo>
                    <a:pt x="3283" y="973"/>
                    <a:pt x="4165" y="396"/>
                    <a:pt x="4104" y="183"/>
                  </a:cubicBezTo>
                  <a:cubicBezTo>
                    <a:pt x="4058" y="46"/>
                    <a:pt x="3967" y="0"/>
                    <a:pt x="3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38;p69"/>
            <p:cNvSpPr/>
            <p:nvPr/>
          </p:nvSpPr>
          <p:spPr>
            <a:xfrm>
              <a:off x="6225517" y="3460224"/>
              <a:ext cx="97285" cy="60221"/>
            </a:xfrm>
            <a:custGeom>
              <a:avLst/>
              <a:gdLst/>
              <a:ahLst/>
              <a:cxnLst/>
              <a:rect l="l" t="t" r="r" b="b"/>
              <a:pathLst>
                <a:path w="1672" h="1035" fill="none" extrusionOk="0">
                  <a:moveTo>
                    <a:pt x="0" y="1034"/>
                  </a:moveTo>
                  <a:cubicBezTo>
                    <a:pt x="0" y="1034"/>
                    <a:pt x="1034" y="882"/>
                    <a:pt x="1186" y="730"/>
                  </a:cubicBezTo>
                  <a:cubicBezTo>
                    <a:pt x="1338" y="578"/>
                    <a:pt x="1672" y="1"/>
                    <a:pt x="1672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39;p69"/>
            <p:cNvSpPr/>
            <p:nvPr/>
          </p:nvSpPr>
          <p:spPr>
            <a:xfrm>
              <a:off x="6241401" y="3492052"/>
              <a:ext cx="99089" cy="63713"/>
            </a:xfrm>
            <a:custGeom>
              <a:avLst/>
              <a:gdLst/>
              <a:ahLst/>
              <a:cxnLst/>
              <a:rect l="l" t="t" r="r" b="b"/>
              <a:pathLst>
                <a:path w="1703" h="1095" fill="none" extrusionOk="0">
                  <a:moveTo>
                    <a:pt x="1" y="1095"/>
                  </a:moveTo>
                  <a:cubicBezTo>
                    <a:pt x="1" y="1095"/>
                    <a:pt x="943" y="973"/>
                    <a:pt x="1095" y="791"/>
                  </a:cubicBezTo>
                  <a:cubicBezTo>
                    <a:pt x="1247" y="609"/>
                    <a:pt x="1703" y="1"/>
                    <a:pt x="1703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40;p69"/>
            <p:cNvSpPr/>
            <p:nvPr/>
          </p:nvSpPr>
          <p:spPr>
            <a:xfrm>
              <a:off x="6257344" y="3564551"/>
              <a:ext cx="69007" cy="19550"/>
            </a:xfrm>
            <a:custGeom>
              <a:avLst/>
              <a:gdLst/>
              <a:ahLst/>
              <a:cxnLst/>
              <a:rect l="l" t="t" r="r" b="b"/>
              <a:pathLst>
                <a:path w="1186" h="336" fill="none" extrusionOk="0">
                  <a:moveTo>
                    <a:pt x="0" y="335"/>
                  </a:moveTo>
                  <a:cubicBezTo>
                    <a:pt x="0" y="335"/>
                    <a:pt x="912" y="153"/>
                    <a:pt x="1034" y="123"/>
                  </a:cubicBezTo>
                  <a:cubicBezTo>
                    <a:pt x="1125" y="92"/>
                    <a:pt x="1186" y="1"/>
                    <a:pt x="1186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41;p69"/>
            <p:cNvSpPr/>
            <p:nvPr/>
          </p:nvSpPr>
          <p:spPr>
            <a:xfrm>
              <a:off x="6124681" y="2292954"/>
              <a:ext cx="83205" cy="30140"/>
            </a:xfrm>
            <a:custGeom>
              <a:avLst/>
              <a:gdLst/>
              <a:ahLst/>
              <a:cxnLst/>
              <a:rect l="l" t="t" r="r" b="b"/>
              <a:pathLst>
                <a:path w="1430" h="518" fill="none" extrusionOk="0">
                  <a:moveTo>
                    <a:pt x="1429" y="1"/>
                  </a:moveTo>
                  <a:cubicBezTo>
                    <a:pt x="1429" y="1"/>
                    <a:pt x="669" y="517"/>
                    <a:pt x="1" y="9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42;p69"/>
            <p:cNvSpPr/>
            <p:nvPr/>
          </p:nvSpPr>
          <p:spPr>
            <a:xfrm>
              <a:off x="6381164" y="2280561"/>
              <a:ext cx="83146" cy="28394"/>
            </a:xfrm>
            <a:custGeom>
              <a:avLst/>
              <a:gdLst/>
              <a:ahLst/>
              <a:cxnLst/>
              <a:rect l="l" t="t" r="r" b="b"/>
              <a:pathLst>
                <a:path w="1429" h="488" fill="none" extrusionOk="0">
                  <a:moveTo>
                    <a:pt x="1429" y="1"/>
                  </a:moveTo>
                  <a:cubicBezTo>
                    <a:pt x="1429" y="1"/>
                    <a:pt x="669" y="487"/>
                    <a:pt x="0" y="6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43;p69"/>
            <p:cNvSpPr/>
            <p:nvPr/>
          </p:nvSpPr>
          <p:spPr>
            <a:xfrm>
              <a:off x="6363475" y="3305391"/>
              <a:ext cx="357256" cy="215052"/>
            </a:xfrm>
            <a:custGeom>
              <a:avLst/>
              <a:gdLst/>
              <a:ahLst/>
              <a:cxnLst/>
              <a:rect l="l" t="t" r="r" b="b"/>
              <a:pathLst>
                <a:path w="6140" h="3696" extrusionOk="0">
                  <a:moveTo>
                    <a:pt x="2175" y="1"/>
                  </a:moveTo>
                  <a:cubicBezTo>
                    <a:pt x="2037" y="1"/>
                    <a:pt x="1934" y="51"/>
                    <a:pt x="1885" y="200"/>
                  </a:cubicBezTo>
                  <a:cubicBezTo>
                    <a:pt x="1824" y="443"/>
                    <a:pt x="2736" y="959"/>
                    <a:pt x="3252" y="1081"/>
                  </a:cubicBezTo>
                  <a:cubicBezTo>
                    <a:pt x="3252" y="1081"/>
                    <a:pt x="3153" y="1141"/>
                    <a:pt x="2858" y="1141"/>
                  </a:cubicBezTo>
                  <a:cubicBezTo>
                    <a:pt x="2637" y="1141"/>
                    <a:pt x="2306" y="1107"/>
                    <a:pt x="1824" y="990"/>
                  </a:cubicBezTo>
                  <a:cubicBezTo>
                    <a:pt x="1824" y="990"/>
                    <a:pt x="1115" y="196"/>
                    <a:pt x="766" y="196"/>
                  </a:cubicBezTo>
                  <a:cubicBezTo>
                    <a:pt x="753" y="196"/>
                    <a:pt x="741" y="197"/>
                    <a:pt x="730" y="200"/>
                  </a:cubicBezTo>
                  <a:cubicBezTo>
                    <a:pt x="365" y="291"/>
                    <a:pt x="730" y="838"/>
                    <a:pt x="730" y="838"/>
                  </a:cubicBezTo>
                  <a:cubicBezTo>
                    <a:pt x="730" y="838"/>
                    <a:pt x="365" y="838"/>
                    <a:pt x="304" y="1051"/>
                  </a:cubicBezTo>
                  <a:cubicBezTo>
                    <a:pt x="213" y="1233"/>
                    <a:pt x="456" y="1385"/>
                    <a:pt x="456" y="1385"/>
                  </a:cubicBezTo>
                  <a:cubicBezTo>
                    <a:pt x="456" y="1385"/>
                    <a:pt x="421" y="1378"/>
                    <a:pt x="375" y="1378"/>
                  </a:cubicBezTo>
                  <a:cubicBezTo>
                    <a:pt x="260" y="1378"/>
                    <a:pt x="74" y="1424"/>
                    <a:pt x="182" y="1750"/>
                  </a:cubicBezTo>
                  <a:cubicBezTo>
                    <a:pt x="334" y="2206"/>
                    <a:pt x="730" y="2601"/>
                    <a:pt x="730" y="2601"/>
                  </a:cubicBezTo>
                  <a:cubicBezTo>
                    <a:pt x="730" y="2601"/>
                    <a:pt x="623" y="2563"/>
                    <a:pt x="498" y="2563"/>
                  </a:cubicBezTo>
                  <a:cubicBezTo>
                    <a:pt x="372" y="2563"/>
                    <a:pt x="228" y="2601"/>
                    <a:pt x="152" y="2753"/>
                  </a:cubicBezTo>
                  <a:cubicBezTo>
                    <a:pt x="0" y="2996"/>
                    <a:pt x="2097" y="3665"/>
                    <a:pt x="2401" y="3695"/>
                  </a:cubicBezTo>
                  <a:cubicBezTo>
                    <a:pt x="2705" y="3695"/>
                    <a:pt x="5654" y="3421"/>
                    <a:pt x="6140" y="2753"/>
                  </a:cubicBezTo>
                  <a:lnTo>
                    <a:pt x="5623" y="595"/>
                  </a:lnTo>
                  <a:cubicBezTo>
                    <a:pt x="5623" y="595"/>
                    <a:pt x="5380" y="78"/>
                    <a:pt x="4438" y="78"/>
                  </a:cubicBezTo>
                  <a:cubicBezTo>
                    <a:pt x="3830" y="78"/>
                    <a:pt x="3357" y="132"/>
                    <a:pt x="3010" y="132"/>
                  </a:cubicBezTo>
                  <a:cubicBezTo>
                    <a:pt x="2837" y="132"/>
                    <a:pt x="2695" y="118"/>
                    <a:pt x="2584" y="78"/>
                  </a:cubicBezTo>
                  <a:cubicBezTo>
                    <a:pt x="2431" y="36"/>
                    <a:pt x="2291" y="1"/>
                    <a:pt x="2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44;p69"/>
            <p:cNvSpPr/>
            <p:nvPr/>
          </p:nvSpPr>
          <p:spPr>
            <a:xfrm>
              <a:off x="6409442" y="3352347"/>
              <a:ext cx="99089" cy="54868"/>
            </a:xfrm>
            <a:custGeom>
              <a:avLst/>
              <a:gdLst/>
              <a:ahLst/>
              <a:cxnLst/>
              <a:rect l="l" t="t" r="r" b="b"/>
              <a:pathLst>
                <a:path w="1703" h="943" fill="none" extrusionOk="0">
                  <a:moveTo>
                    <a:pt x="1703" y="943"/>
                  </a:moveTo>
                  <a:cubicBezTo>
                    <a:pt x="1703" y="943"/>
                    <a:pt x="699" y="852"/>
                    <a:pt x="547" y="700"/>
                  </a:cubicBezTo>
                  <a:cubicBezTo>
                    <a:pt x="396" y="548"/>
                    <a:pt x="0" y="0"/>
                    <a:pt x="0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45;p69"/>
            <p:cNvSpPr/>
            <p:nvPr/>
          </p:nvSpPr>
          <p:spPr>
            <a:xfrm>
              <a:off x="6391754" y="3380625"/>
              <a:ext cx="102638" cy="60221"/>
            </a:xfrm>
            <a:custGeom>
              <a:avLst/>
              <a:gdLst/>
              <a:ahLst/>
              <a:cxnLst/>
              <a:rect l="l" t="t" r="r" b="b"/>
              <a:pathLst>
                <a:path w="1764" h="1035" fill="none" extrusionOk="0">
                  <a:moveTo>
                    <a:pt x="1763" y="1034"/>
                  </a:moveTo>
                  <a:cubicBezTo>
                    <a:pt x="1763" y="1034"/>
                    <a:pt x="791" y="973"/>
                    <a:pt x="639" y="761"/>
                  </a:cubicBezTo>
                  <a:cubicBezTo>
                    <a:pt x="487" y="578"/>
                    <a:pt x="0" y="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46;p69"/>
            <p:cNvSpPr/>
            <p:nvPr/>
          </p:nvSpPr>
          <p:spPr>
            <a:xfrm>
              <a:off x="6409442" y="3451380"/>
              <a:ext cx="70811" cy="17746"/>
            </a:xfrm>
            <a:custGeom>
              <a:avLst/>
              <a:gdLst/>
              <a:ahLst/>
              <a:cxnLst/>
              <a:rect l="l" t="t" r="r" b="b"/>
              <a:pathLst>
                <a:path w="1217" h="305" fill="none" extrusionOk="0">
                  <a:moveTo>
                    <a:pt x="1216" y="305"/>
                  </a:moveTo>
                  <a:cubicBezTo>
                    <a:pt x="1216" y="305"/>
                    <a:pt x="304" y="153"/>
                    <a:pt x="183" y="122"/>
                  </a:cubicBezTo>
                  <a:cubicBezTo>
                    <a:pt x="92" y="61"/>
                    <a:pt x="0" y="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47;p69"/>
            <p:cNvSpPr/>
            <p:nvPr/>
          </p:nvSpPr>
          <p:spPr>
            <a:xfrm>
              <a:off x="6641138" y="2690888"/>
              <a:ext cx="571319" cy="783519"/>
            </a:xfrm>
            <a:custGeom>
              <a:avLst/>
              <a:gdLst/>
              <a:ahLst/>
              <a:cxnLst/>
              <a:rect l="l" t="t" r="r" b="b"/>
              <a:pathLst>
                <a:path w="9819" h="13466" extrusionOk="0">
                  <a:moveTo>
                    <a:pt x="0" y="1"/>
                  </a:moveTo>
                  <a:lnTo>
                    <a:pt x="61" y="61"/>
                  </a:lnTo>
                  <a:cubicBezTo>
                    <a:pt x="882" y="821"/>
                    <a:pt x="1459" y="1763"/>
                    <a:pt x="2037" y="2736"/>
                  </a:cubicBezTo>
                  <a:cubicBezTo>
                    <a:pt x="2341" y="3253"/>
                    <a:pt x="2584" y="3709"/>
                    <a:pt x="2857" y="4225"/>
                  </a:cubicBezTo>
                  <a:cubicBezTo>
                    <a:pt x="3009" y="4529"/>
                    <a:pt x="3617" y="6475"/>
                    <a:pt x="3708" y="6809"/>
                  </a:cubicBezTo>
                  <a:cubicBezTo>
                    <a:pt x="4012" y="6840"/>
                    <a:pt x="578" y="10882"/>
                    <a:pt x="578" y="10882"/>
                  </a:cubicBezTo>
                  <a:lnTo>
                    <a:pt x="1338" y="13466"/>
                  </a:lnTo>
                  <a:cubicBezTo>
                    <a:pt x="6292" y="11764"/>
                    <a:pt x="9818" y="9180"/>
                    <a:pt x="6748" y="4925"/>
                  </a:cubicBezTo>
                  <a:cubicBezTo>
                    <a:pt x="3648" y="70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48;p69"/>
            <p:cNvSpPr/>
            <p:nvPr/>
          </p:nvSpPr>
          <p:spPr>
            <a:xfrm>
              <a:off x="5942501" y="3469417"/>
              <a:ext cx="1262847" cy="602564"/>
            </a:xfrm>
            <a:custGeom>
              <a:avLst/>
              <a:gdLst/>
              <a:ahLst/>
              <a:cxnLst/>
              <a:rect l="l" t="t" r="r" b="b"/>
              <a:pathLst>
                <a:path w="21704" h="10356" extrusionOk="0">
                  <a:moveTo>
                    <a:pt x="18447" y="0"/>
                  </a:moveTo>
                  <a:cubicBezTo>
                    <a:pt x="17347" y="0"/>
                    <a:pt x="16329" y="692"/>
                    <a:pt x="15563" y="1271"/>
                  </a:cubicBezTo>
                  <a:cubicBezTo>
                    <a:pt x="14408" y="2092"/>
                    <a:pt x="12585" y="3399"/>
                    <a:pt x="10731" y="4493"/>
                  </a:cubicBezTo>
                  <a:cubicBezTo>
                    <a:pt x="9953" y="4937"/>
                    <a:pt x="9226" y="5071"/>
                    <a:pt x="8465" y="5071"/>
                  </a:cubicBezTo>
                  <a:cubicBezTo>
                    <a:pt x="7352" y="5071"/>
                    <a:pt x="6168" y="4785"/>
                    <a:pt x="4651" y="4767"/>
                  </a:cubicBezTo>
                  <a:cubicBezTo>
                    <a:pt x="4584" y="4765"/>
                    <a:pt x="4517" y="4764"/>
                    <a:pt x="4451" y="4764"/>
                  </a:cubicBezTo>
                  <a:cubicBezTo>
                    <a:pt x="1989" y="4764"/>
                    <a:pt x="1" y="5831"/>
                    <a:pt x="1" y="5831"/>
                  </a:cubicBezTo>
                  <a:cubicBezTo>
                    <a:pt x="1" y="5831"/>
                    <a:pt x="2189" y="10116"/>
                    <a:pt x="6019" y="10329"/>
                  </a:cubicBezTo>
                  <a:cubicBezTo>
                    <a:pt x="6274" y="10347"/>
                    <a:pt x="6534" y="10356"/>
                    <a:pt x="6799" y="10356"/>
                  </a:cubicBezTo>
                  <a:cubicBezTo>
                    <a:pt x="10522" y="10356"/>
                    <a:pt x="15180" y="8647"/>
                    <a:pt x="17904" y="7654"/>
                  </a:cubicBezTo>
                  <a:cubicBezTo>
                    <a:pt x="20792" y="6621"/>
                    <a:pt x="21703" y="1758"/>
                    <a:pt x="20032" y="542"/>
                  </a:cubicBezTo>
                  <a:cubicBezTo>
                    <a:pt x="19497" y="153"/>
                    <a:pt x="18963" y="0"/>
                    <a:pt x="18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49;p69"/>
            <p:cNvSpPr/>
            <p:nvPr/>
          </p:nvSpPr>
          <p:spPr>
            <a:xfrm>
              <a:off x="6321000" y="3981978"/>
              <a:ext cx="283012" cy="221103"/>
            </a:xfrm>
            <a:custGeom>
              <a:avLst/>
              <a:gdLst/>
              <a:ahLst/>
              <a:cxnLst/>
              <a:rect l="l" t="t" r="r" b="b"/>
              <a:pathLst>
                <a:path w="4864" h="3800" extrusionOk="0">
                  <a:moveTo>
                    <a:pt x="2067" y="0"/>
                  </a:moveTo>
                  <a:lnTo>
                    <a:pt x="1" y="2371"/>
                  </a:lnTo>
                  <a:cubicBezTo>
                    <a:pt x="1034" y="3709"/>
                    <a:pt x="4712" y="3800"/>
                    <a:pt x="4712" y="3800"/>
                  </a:cubicBezTo>
                  <a:cubicBezTo>
                    <a:pt x="4712" y="3800"/>
                    <a:pt x="4864" y="3465"/>
                    <a:pt x="4712" y="2979"/>
                  </a:cubicBezTo>
                  <a:cubicBezTo>
                    <a:pt x="4560" y="2493"/>
                    <a:pt x="4499" y="1034"/>
                    <a:pt x="4499" y="1034"/>
                  </a:cubicBezTo>
                  <a:lnTo>
                    <a:pt x="20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50;p69"/>
            <p:cNvSpPr/>
            <p:nvPr/>
          </p:nvSpPr>
          <p:spPr>
            <a:xfrm>
              <a:off x="6579228" y="3916519"/>
              <a:ext cx="571319" cy="286561"/>
            </a:xfrm>
            <a:custGeom>
              <a:avLst/>
              <a:gdLst/>
              <a:ahLst/>
              <a:cxnLst/>
              <a:rect l="l" t="t" r="r" b="b"/>
              <a:pathLst>
                <a:path w="9819" h="4925" extrusionOk="0">
                  <a:moveTo>
                    <a:pt x="6931" y="1"/>
                  </a:moveTo>
                  <a:cubicBezTo>
                    <a:pt x="6931" y="1"/>
                    <a:pt x="2310" y="1733"/>
                    <a:pt x="0" y="2159"/>
                  </a:cubicBezTo>
                  <a:lnTo>
                    <a:pt x="244" y="4925"/>
                  </a:lnTo>
                  <a:cubicBezTo>
                    <a:pt x="244" y="4925"/>
                    <a:pt x="6809" y="4925"/>
                    <a:pt x="8298" y="3618"/>
                  </a:cubicBezTo>
                  <a:cubicBezTo>
                    <a:pt x="9818" y="2280"/>
                    <a:pt x="9271" y="943"/>
                    <a:pt x="6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51;p69"/>
            <p:cNvSpPr/>
            <p:nvPr/>
          </p:nvSpPr>
          <p:spPr>
            <a:xfrm>
              <a:off x="5563478" y="3897317"/>
              <a:ext cx="674422" cy="284176"/>
            </a:xfrm>
            <a:custGeom>
              <a:avLst/>
              <a:gdLst/>
              <a:ahLst/>
              <a:cxnLst/>
              <a:rect l="l" t="t" r="r" b="b"/>
              <a:pathLst>
                <a:path w="11591" h="4884" extrusionOk="0">
                  <a:moveTo>
                    <a:pt x="2956" y="0"/>
                  </a:moveTo>
                  <a:cubicBezTo>
                    <a:pt x="2218" y="0"/>
                    <a:pt x="1440" y="310"/>
                    <a:pt x="983" y="1394"/>
                  </a:cubicBezTo>
                  <a:cubicBezTo>
                    <a:pt x="0" y="3697"/>
                    <a:pt x="3219" y="4884"/>
                    <a:pt x="5872" y="4884"/>
                  </a:cubicBezTo>
                  <a:cubicBezTo>
                    <a:pt x="6091" y="4884"/>
                    <a:pt x="6306" y="4876"/>
                    <a:pt x="6515" y="4860"/>
                  </a:cubicBezTo>
                  <a:cubicBezTo>
                    <a:pt x="9251" y="4616"/>
                    <a:pt x="11591" y="3644"/>
                    <a:pt x="11591" y="3644"/>
                  </a:cubicBezTo>
                  <a:lnTo>
                    <a:pt x="4843" y="543"/>
                  </a:lnTo>
                  <a:cubicBezTo>
                    <a:pt x="4843" y="543"/>
                    <a:pt x="3935" y="0"/>
                    <a:pt x="2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52;p69"/>
            <p:cNvSpPr/>
            <p:nvPr/>
          </p:nvSpPr>
          <p:spPr>
            <a:xfrm>
              <a:off x="5380135" y="3497812"/>
              <a:ext cx="1061178" cy="649926"/>
            </a:xfrm>
            <a:custGeom>
              <a:avLst/>
              <a:gdLst/>
              <a:ahLst/>
              <a:cxnLst/>
              <a:rect l="l" t="t" r="r" b="b"/>
              <a:pathLst>
                <a:path w="18238" h="11170" extrusionOk="0">
                  <a:moveTo>
                    <a:pt x="3786" y="0"/>
                  </a:moveTo>
                  <a:cubicBezTo>
                    <a:pt x="3124" y="0"/>
                    <a:pt x="2501" y="199"/>
                    <a:pt x="1976" y="692"/>
                  </a:cubicBezTo>
                  <a:cubicBezTo>
                    <a:pt x="0" y="2607"/>
                    <a:pt x="1429" y="4917"/>
                    <a:pt x="3374" y="5950"/>
                  </a:cubicBezTo>
                  <a:cubicBezTo>
                    <a:pt x="5228" y="6923"/>
                    <a:pt x="10608" y="9841"/>
                    <a:pt x="15016" y="11148"/>
                  </a:cubicBezTo>
                  <a:cubicBezTo>
                    <a:pt x="15092" y="11162"/>
                    <a:pt x="15169" y="11170"/>
                    <a:pt x="15245" y="11170"/>
                  </a:cubicBezTo>
                  <a:cubicBezTo>
                    <a:pt x="15497" y="11170"/>
                    <a:pt x="15733" y="11085"/>
                    <a:pt x="15897" y="10875"/>
                  </a:cubicBezTo>
                  <a:lnTo>
                    <a:pt x="18237" y="8321"/>
                  </a:lnTo>
                  <a:cubicBezTo>
                    <a:pt x="18237" y="8321"/>
                    <a:pt x="10669" y="3884"/>
                    <a:pt x="8967" y="2516"/>
                  </a:cubicBezTo>
                  <a:cubicBezTo>
                    <a:pt x="7740" y="1512"/>
                    <a:pt x="5612" y="0"/>
                    <a:pt x="3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53;p69"/>
            <p:cNvSpPr/>
            <p:nvPr/>
          </p:nvSpPr>
          <p:spPr>
            <a:xfrm>
              <a:off x="5445535" y="2720970"/>
              <a:ext cx="592556" cy="861313"/>
            </a:xfrm>
            <a:custGeom>
              <a:avLst/>
              <a:gdLst/>
              <a:ahLst/>
              <a:cxnLst/>
              <a:rect l="l" t="t" r="r" b="b"/>
              <a:pathLst>
                <a:path w="10184" h="14803" extrusionOk="0">
                  <a:moveTo>
                    <a:pt x="8025" y="0"/>
                  </a:moveTo>
                  <a:cubicBezTo>
                    <a:pt x="8025" y="0"/>
                    <a:pt x="4530" y="1307"/>
                    <a:pt x="2280" y="6019"/>
                  </a:cubicBezTo>
                  <a:cubicBezTo>
                    <a:pt x="1" y="10730"/>
                    <a:pt x="4590" y="14073"/>
                    <a:pt x="9727" y="14803"/>
                  </a:cubicBezTo>
                  <a:lnTo>
                    <a:pt x="10183" y="12706"/>
                  </a:lnTo>
                  <a:cubicBezTo>
                    <a:pt x="10183" y="12706"/>
                    <a:pt x="5138" y="8602"/>
                    <a:pt x="5442" y="8541"/>
                  </a:cubicBezTo>
                  <a:cubicBezTo>
                    <a:pt x="5472" y="8237"/>
                    <a:pt x="5867" y="4924"/>
                    <a:pt x="5928" y="4620"/>
                  </a:cubicBezTo>
                  <a:cubicBezTo>
                    <a:pt x="6080" y="4104"/>
                    <a:pt x="6323" y="3557"/>
                    <a:pt x="6505" y="3040"/>
                  </a:cubicBezTo>
                  <a:cubicBezTo>
                    <a:pt x="6870" y="1976"/>
                    <a:pt x="7296" y="912"/>
                    <a:pt x="7995" y="31"/>
                  </a:cubicBezTo>
                  <a:lnTo>
                    <a:pt x="8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54;p69"/>
            <p:cNvSpPr/>
            <p:nvPr/>
          </p:nvSpPr>
          <p:spPr>
            <a:xfrm>
              <a:off x="5716158" y="3159577"/>
              <a:ext cx="47770" cy="58418"/>
            </a:xfrm>
            <a:custGeom>
              <a:avLst/>
              <a:gdLst/>
              <a:ahLst/>
              <a:cxnLst/>
              <a:rect l="l" t="t" r="r" b="b"/>
              <a:pathLst>
                <a:path w="821" h="1004" fill="none" extrusionOk="0">
                  <a:moveTo>
                    <a:pt x="821" y="1003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55;p69"/>
            <p:cNvSpPr/>
            <p:nvPr/>
          </p:nvSpPr>
          <p:spPr>
            <a:xfrm>
              <a:off x="6858637" y="3032208"/>
              <a:ext cx="51377" cy="54927"/>
            </a:xfrm>
            <a:custGeom>
              <a:avLst/>
              <a:gdLst/>
              <a:ahLst/>
              <a:cxnLst/>
              <a:rect l="l" t="t" r="r" b="b"/>
              <a:pathLst>
                <a:path w="883" h="944" fill="none" extrusionOk="0">
                  <a:moveTo>
                    <a:pt x="1" y="943"/>
                  </a:moveTo>
                  <a:lnTo>
                    <a:pt x="882" y="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56;p69"/>
            <p:cNvSpPr/>
            <p:nvPr/>
          </p:nvSpPr>
          <p:spPr>
            <a:xfrm>
              <a:off x="5993821" y="3474363"/>
              <a:ext cx="17746" cy="92049"/>
            </a:xfrm>
            <a:custGeom>
              <a:avLst/>
              <a:gdLst/>
              <a:ahLst/>
              <a:cxnLst/>
              <a:rect l="l" t="t" r="r" b="b"/>
              <a:pathLst>
                <a:path w="305" h="1582" fill="none" extrusionOk="0">
                  <a:moveTo>
                    <a:pt x="304" y="1"/>
                  </a:moveTo>
                  <a:lnTo>
                    <a:pt x="0" y="158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57;p69"/>
            <p:cNvSpPr/>
            <p:nvPr/>
          </p:nvSpPr>
          <p:spPr>
            <a:xfrm>
              <a:off x="5984976" y="3449634"/>
              <a:ext cx="7099" cy="51319"/>
            </a:xfrm>
            <a:custGeom>
              <a:avLst/>
              <a:gdLst/>
              <a:ahLst/>
              <a:cxnLst/>
              <a:rect l="l" t="t" r="r" b="b"/>
              <a:pathLst>
                <a:path w="122" h="882" fill="none" extrusionOk="0">
                  <a:moveTo>
                    <a:pt x="122" y="0"/>
                  </a:moveTo>
                  <a:lnTo>
                    <a:pt x="0" y="8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58;p69"/>
            <p:cNvSpPr/>
            <p:nvPr/>
          </p:nvSpPr>
          <p:spPr>
            <a:xfrm>
              <a:off x="6708343" y="3345248"/>
              <a:ext cx="28336" cy="88499"/>
            </a:xfrm>
            <a:custGeom>
              <a:avLst/>
              <a:gdLst/>
              <a:ahLst/>
              <a:cxnLst/>
              <a:rect l="l" t="t" r="r" b="b"/>
              <a:pathLst>
                <a:path w="487" h="1521" fill="none" extrusionOk="0">
                  <a:moveTo>
                    <a:pt x="0" y="1"/>
                  </a:moveTo>
                  <a:lnTo>
                    <a:pt x="487" y="152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59;p69"/>
            <p:cNvSpPr/>
            <p:nvPr/>
          </p:nvSpPr>
          <p:spPr>
            <a:xfrm>
              <a:off x="6724228" y="3318715"/>
              <a:ext cx="12452" cy="49574"/>
            </a:xfrm>
            <a:custGeom>
              <a:avLst/>
              <a:gdLst/>
              <a:ahLst/>
              <a:cxnLst/>
              <a:rect l="l" t="t" r="r" b="b"/>
              <a:pathLst>
                <a:path w="214" h="852" fill="none" extrusionOk="0">
                  <a:moveTo>
                    <a:pt x="1" y="1"/>
                  </a:moveTo>
                  <a:lnTo>
                    <a:pt x="214" y="85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96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6281" y="1058451"/>
            <a:ext cx="67790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latin typeface="Montserrat" panose="020B0604020202020204" charset="0"/>
                <a:ea typeface="Calibri" panose="020F0502020204030204" pitchFamily="34" charset="0"/>
              </a:rPr>
              <a:t>Work in groups of 6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latin typeface="Montserrat" panose="020B0604020202020204" charset="0"/>
                <a:ea typeface="Calibri" panose="020F0502020204030204" pitchFamily="34" charset="0"/>
              </a:rPr>
              <a:t>The first student say what he/she was doing at a particular time yesterday.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latin typeface="Montserrat" panose="020B0604020202020204" charset="0"/>
                <a:ea typeface="Calibri" panose="020F0502020204030204" pitchFamily="34" charset="0"/>
              </a:rPr>
              <a:t>The next student repeat and continue with what he /she was doing at that time using </a:t>
            </a:r>
            <a:r>
              <a:rPr lang="en-US" sz="2400" b="1" dirty="0" smtClean="0">
                <a:solidFill>
                  <a:srgbClr val="C00000"/>
                </a:solidFill>
                <a:latin typeface="Montserrat" panose="020B0604020202020204" charset="0"/>
                <a:ea typeface="Calibri" panose="020F0502020204030204" pitchFamily="34" charset="0"/>
              </a:rPr>
              <a:t>when/while</a:t>
            </a:r>
            <a:r>
              <a:rPr lang="en-US" sz="2400" dirty="0" smtClean="0">
                <a:latin typeface="Montserrat" panose="020B060402020202020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2336791" y="366483"/>
            <a:ext cx="6297175" cy="768900"/>
          </a:xfrm>
        </p:spPr>
        <p:txBody>
          <a:bodyPr/>
          <a:lstStyle/>
          <a:p>
            <a:r>
              <a:rPr lang="en-US" sz="3200" dirty="0" smtClean="0"/>
              <a:t>GAME TIME: </a:t>
            </a:r>
            <a:r>
              <a:rPr lang="en-US" sz="3200" b="0" dirty="0" smtClean="0"/>
              <a:t>Chain game!</a:t>
            </a:r>
            <a:endParaRPr lang="en-US" sz="3200" b="0" dirty="0"/>
          </a:p>
        </p:txBody>
      </p:sp>
      <p:grpSp>
        <p:nvGrpSpPr>
          <p:cNvPr id="31" name="Google Shape;1298;p45"/>
          <p:cNvGrpSpPr/>
          <p:nvPr/>
        </p:nvGrpSpPr>
        <p:grpSpPr>
          <a:xfrm rot="420093" flipH="1" flipV="1">
            <a:off x="7384009" y="4731272"/>
            <a:ext cx="622424" cy="269710"/>
            <a:chOff x="1460980" y="4009635"/>
            <a:chExt cx="404372" cy="175225"/>
          </a:xfrm>
        </p:grpSpPr>
        <p:sp>
          <p:nvSpPr>
            <p:cNvPr id="32" name="Google Shape;1299;p45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300;p45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34" name="Google Shape;1301;p45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02;p45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03;p45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04;p45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05;p45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" name="Google Shape;1306;p45"/>
          <p:cNvGrpSpPr/>
          <p:nvPr/>
        </p:nvGrpSpPr>
        <p:grpSpPr>
          <a:xfrm rot="7591297" flipH="1">
            <a:off x="8471612" y="3692666"/>
            <a:ext cx="622428" cy="269716"/>
            <a:chOff x="1460980" y="4009635"/>
            <a:chExt cx="404372" cy="175225"/>
          </a:xfrm>
        </p:grpSpPr>
        <p:sp>
          <p:nvSpPr>
            <p:cNvPr id="40" name="Google Shape;1307;p45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1308;p45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42" name="Google Shape;1309;p45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10;p45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11;p45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312;p45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313;p45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" name="Google Shape;1314;p45"/>
          <p:cNvGrpSpPr/>
          <p:nvPr/>
        </p:nvGrpSpPr>
        <p:grpSpPr>
          <a:xfrm>
            <a:off x="8114512" y="4125686"/>
            <a:ext cx="1491118" cy="1802958"/>
            <a:chOff x="-1364393" y="3000235"/>
            <a:chExt cx="1293087" cy="1563512"/>
          </a:xfrm>
        </p:grpSpPr>
        <p:sp>
          <p:nvSpPr>
            <p:cNvPr id="48" name="Google Shape;1315;p45"/>
            <p:cNvSpPr/>
            <p:nvPr/>
          </p:nvSpPr>
          <p:spPr>
            <a:xfrm>
              <a:off x="-1341164" y="3024995"/>
              <a:ext cx="797800" cy="584192"/>
            </a:xfrm>
            <a:custGeom>
              <a:avLst/>
              <a:gdLst/>
              <a:ahLst/>
              <a:cxnLst/>
              <a:rect l="l" t="t" r="r" b="b"/>
              <a:pathLst>
                <a:path w="17722" h="12977" extrusionOk="0">
                  <a:moveTo>
                    <a:pt x="12150" y="1"/>
                  </a:moveTo>
                  <a:cubicBezTo>
                    <a:pt x="11592" y="1"/>
                    <a:pt x="11031" y="130"/>
                    <a:pt x="10518" y="393"/>
                  </a:cubicBezTo>
                  <a:lnTo>
                    <a:pt x="2098" y="4891"/>
                  </a:lnTo>
                  <a:cubicBezTo>
                    <a:pt x="761" y="5621"/>
                    <a:pt x="1" y="7080"/>
                    <a:pt x="274" y="8600"/>
                  </a:cubicBezTo>
                  <a:lnTo>
                    <a:pt x="1095" y="12977"/>
                  </a:lnTo>
                  <a:lnTo>
                    <a:pt x="17721" y="4162"/>
                  </a:lnTo>
                  <a:lnTo>
                    <a:pt x="14682" y="1061"/>
                  </a:lnTo>
                  <a:cubicBezTo>
                    <a:pt x="13999" y="359"/>
                    <a:pt x="13078" y="1"/>
                    <a:pt x="12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16;p45"/>
            <p:cNvSpPr/>
            <p:nvPr/>
          </p:nvSpPr>
          <p:spPr>
            <a:xfrm>
              <a:off x="-1212545" y="3360114"/>
              <a:ext cx="1141239" cy="1203633"/>
            </a:xfrm>
            <a:custGeom>
              <a:avLst/>
              <a:gdLst/>
              <a:ahLst/>
              <a:cxnLst/>
              <a:rect l="l" t="t" r="r" b="b"/>
              <a:pathLst>
                <a:path w="25351" h="26737" extrusionOk="0">
                  <a:moveTo>
                    <a:pt x="16901" y="1"/>
                  </a:moveTo>
                  <a:lnTo>
                    <a:pt x="1" y="9423"/>
                  </a:lnTo>
                  <a:lnTo>
                    <a:pt x="10609" y="25928"/>
                  </a:lnTo>
                  <a:cubicBezTo>
                    <a:pt x="10940" y="26445"/>
                    <a:pt x="11495" y="26737"/>
                    <a:pt x="12075" y="26737"/>
                  </a:cubicBezTo>
                  <a:cubicBezTo>
                    <a:pt x="12348" y="26737"/>
                    <a:pt x="12626" y="26672"/>
                    <a:pt x="12889" y="26536"/>
                  </a:cubicBezTo>
                  <a:lnTo>
                    <a:pt x="24378" y="20426"/>
                  </a:lnTo>
                  <a:cubicBezTo>
                    <a:pt x="25077" y="20092"/>
                    <a:pt x="25351" y="19241"/>
                    <a:pt x="25047" y="18542"/>
                  </a:cubicBezTo>
                  <a:lnTo>
                    <a:pt x="16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17;p45"/>
            <p:cNvSpPr/>
            <p:nvPr/>
          </p:nvSpPr>
          <p:spPr>
            <a:xfrm>
              <a:off x="-826645" y="3783380"/>
              <a:ext cx="162873" cy="189028"/>
            </a:xfrm>
            <a:custGeom>
              <a:avLst/>
              <a:gdLst/>
              <a:ahLst/>
              <a:cxnLst/>
              <a:rect l="l" t="t" r="r" b="b"/>
              <a:pathLst>
                <a:path w="3618" h="4199" extrusionOk="0">
                  <a:moveTo>
                    <a:pt x="3005" y="1"/>
                  </a:moveTo>
                  <a:cubicBezTo>
                    <a:pt x="2996" y="1"/>
                    <a:pt x="2987" y="7"/>
                    <a:pt x="2979" y="21"/>
                  </a:cubicBezTo>
                  <a:lnTo>
                    <a:pt x="1642" y="690"/>
                  </a:lnTo>
                  <a:cubicBezTo>
                    <a:pt x="1338" y="842"/>
                    <a:pt x="1156" y="1146"/>
                    <a:pt x="1095" y="1450"/>
                  </a:cubicBezTo>
                  <a:lnTo>
                    <a:pt x="943" y="2605"/>
                  </a:lnTo>
                  <a:cubicBezTo>
                    <a:pt x="973" y="2605"/>
                    <a:pt x="912" y="2635"/>
                    <a:pt x="882" y="2635"/>
                  </a:cubicBezTo>
                  <a:lnTo>
                    <a:pt x="92" y="2635"/>
                  </a:lnTo>
                  <a:cubicBezTo>
                    <a:pt x="31" y="2635"/>
                    <a:pt x="1" y="2696"/>
                    <a:pt x="31" y="2757"/>
                  </a:cubicBezTo>
                  <a:lnTo>
                    <a:pt x="1642" y="4185"/>
                  </a:lnTo>
                  <a:cubicBezTo>
                    <a:pt x="1662" y="4185"/>
                    <a:pt x="1669" y="4199"/>
                    <a:pt x="1680" y="4199"/>
                  </a:cubicBezTo>
                  <a:cubicBezTo>
                    <a:pt x="1686" y="4199"/>
                    <a:pt x="1693" y="4195"/>
                    <a:pt x="1703" y="4185"/>
                  </a:cubicBezTo>
                  <a:lnTo>
                    <a:pt x="3587" y="2939"/>
                  </a:lnTo>
                  <a:cubicBezTo>
                    <a:pt x="3618" y="2909"/>
                    <a:pt x="3618" y="2818"/>
                    <a:pt x="3526" y="2818"/>
                  </a:cubicBezTo>
                  <a:lnTo>
                    <a:pt x="2827" y="2757"/>
                  </a:lnTo>
                  <a:cubicBezTo>
                    <a:pt x="2767" y="2757"/>
                    <a:pt x="2767" y="2696"/>
                    <a:pt x="2767" y="2696"/>
                  </a:cubicBezTo>
                  <a:cubicBezTo>
                    <a:pt x="2736" y="2392"/>
                    <a:pt x="2584" y="781"/>
                    <a:pt x="3040" y="82"/>
                  </a:cubicBezTo>
                  <a:cubicBezTo>
                    <a:pt x="3063" y="59"/>
                    <a:pt x="3034" y="1"/>
                    <a:pt x="3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8;p45"/>
            <p:cNvSpPr/>
            <p:nvPr/>
          </p:nvSpPr>
          <p:spPr>
            <a:xfrm>
              <a:off x="-689789" y="3768613"/>
              <a:ext cx="102640" cy="100119"/>
            </a:xfrm>
            <a:custGeom>
              <a:avLst/>
              <a:gdLst/>
              <a:ahLst/>
              <a:cxnLst/>
              <a:rect l="l" t="t" r="r" b="b"/>
              <a:pathLst>
                <a:path w="2280" h="2224" extrusionOk="0">
                  <a:moveTo>
                    <a:pt x="956" y="1"/>
                  </a:moveTo>
                  <a:cubicBezTo>
                    <a:pt x="869" y="1"/>
                    <a:pt x="783" y="14"/>
                    <a:pt x="699" y="45"/>
                  </a:cubicBezTo>
                  <a:cubicBezTo>
                    <a:pt x="122" y="228"/>
                    <a:pt x="0" y="1109"/>
                    <a:pt x="0" y="1352"/>
                  </a:cubicBezTo>
                  <a:cubicBezTo>
                    <a:pt x="0" y="1413"/>
                    <a:pt x="30" y="1443"/>
                    <a:pt x="91" y="1474"/>
                  </a:cubicBezTo>
                  <a:lnTo>
                    <a:pt x="1216" y="2203"/>
                  </a:lnTo>
                  <a:cubicBezTo>
                    <a:pt x="1254" y="2216"/>
                    <a:pt x="1286" y="2223"/>
                    <a:pt x="1316" y="2223"/>
                  </a:cubicBezTo>
                  <a:cubicBezTo>
                    <a:pt x="1357" y="2223"/>
                    <a:pt x="1393" y="2208"/>
                    <a:pt x="1429" y="2173"/>
                  </a:cubicBezTo>
                  <a:lnTo>
                    <a:pt x="2249" y="866"/>
                  </a:lnTo>
                  <a:cubicBezTo>
                    <a:pt x="2280" y="805"/>
                    <a:pt x="2249" y="714"/>
                    <a:pt x="2219" y="684"/>
                  </a:cubicBezTo>
                  <a:cubicBezTo>
                    <a:pt x="2011" y="476"/>
                    <a:pt x="1470" y="1"/>
                    <a:pt x="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19;p45"/>
            <p:cNvSpPr/>
            <p:nvPr/>
          </p:nvSpPr>
          <p:spPr>
            <a:xfrm>
              <a:off x="-584445" y="3817594"/>
              <a:ext cx="138249" cy="181105"/>
            </a:xfrm>
            <a:custGeom>
              <a:avLst/>
              <a:gdLst/>
              <a:ahLst/>
              <a:cxnLst/>
              <a:rect l="l" t="t" r="r" b="b"/>
              <a:pathLst>
                <a:path w="3071" h="4023" extrusionOk="0">
                  <a:moveTo>
                    <a:pt x="2123" y="1"/>
                  </a:moveTo>
                  <a:cubicBezTo>
                    <a:pt x="2108" y="1"/>
                    <a:pt x="2089" y="6"/>
                    <a:pt x="2067" y="21"/>
                  </a:cubicBezTo>
                  <a:lnTo>
                    <a:pt x="31" y="629"/>
                  </a:lnTo>
                  <a:cubicBezTo>
                    <a:pt x="1" y="629"/>
                    <a:pt x="1" y="659"/>
                    <a:pt x="1" y="690"/>
                  </a:cubicBezTo>
                  <a:lnTo>
                    <a:pt x="61" y="2939"/>
                  </a:lnTo>
                  <a:cubicBezTo>
                    <a:pt x="61" y="2961"/>
                    <a:pt x="107" y="2982"/>
                    <a:pt x="144" y="2982"/>
                  </a:cubicBezTo>
                  <a:cubicBezTo>
                    <a:pt x="160" y="2982"/>
                    <a:pt x="174" y="2978"/>
                    <a:pt x="183" y="2969"/>
                  </a:cubicBezTo>
                  <a:lnTo>
                    <a:pt x="639" y="2392"/>
                  </a:lnTo>
                  <a:cubicBezTo>
                    <a:pt x="639" y="2377"/>
                    <a:pt x="646" y="2369"/>
                    <a:pt x="658" y="2369"/>
                  </a:cubicBezTo>
                  <a:cubicBezTo>
                    <a:pt x="669" y="2369"/>
                    <a:pt x="684" y="2377"/>
                    <a:pt x="700" y="2392"/>
                  </a:cubicBezTo>
                  <a:cubicBezTo>
                    <a:pt x="973" y="2513"/>
                    <a:pt x="2463" y="3243"/>
                    <a:pt x="2797" y="4003"/>
                  </a:cubicBezTo>
                  <a:cubicBezTo>
                    <a:pt x="2810" y="4015"/>
                    <a:pt x="2833" y="4023"/>
                    <a:pt x="2855" y="4023"/>
                  </a:cubicBezTo>
                  <a:cubicBezTo>
                    <a:pt x="2887" y="4023"/>
                    <a:pt x="2919" y="4008"/>
                    <a:pt x="2919" y="3972"/>
                  </a:cubicBezTo>
                  <a:lnTo>
                    <a:pt x="3040" y="2483"/>
                  </a:lnTo>
                  <a:cubicBezTo>
                    <a:pt x="3071" y="2118"/>
                    <a:pt x="2919" y="1845"/>
                    <a:pt x="2645" y="1632"/>
                  </a:cubicBezTo>
                  <a:lnTo>
                    <a:pt x="1733" y="933"/>
                  </a:lnTo>
                  <a:cubicBezTo>
                    <a:pt x="1733" y="781"/>
                    <a:pt x="1703" y="720"/>
                    <a:pt x="1733" y="720"/>
                  </a:cubicBezTo>
                  <a:lnTo>
                    <a:pt x="2159" y="82"/>
                  </a:lnTo>
                  <a:cubicBezTo>
                    <a:pt x="2182" y="59"/>
                    <a:pt x="2170" y="1"/>
                    <a:pt x="2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20;p45"/>
            <p:cNvSpPr/>
            <p:nvPr/>
          </p:nvSpPr>
          <p:spPr>
            <a:xfrm>
              <a:off x="-1364393" y="3179589"/>
              <a:ext cx="992051" cy="641679"/>
            </a:xfrm>
            <a:custGeom>
              <a:avLst/>
              <a:gdLst/>
              <a:ahLst/>
              <a:cxnLst/>
              <a:rect l="l" t="t" r="r" b="b"/>
              <a:pathLst>
                <a:path w="22037" h="14254" extrusionOk="0">
                  <a:moveTo>
                    <a:pt x="19708" y="0"/>
                  </a:moveTo>
                  <a:cubicBezTo>
                    <a:pt x="19579" y="0"/>
                    <a:pt x="19449" y="31"/>
                    <a:pt x="19332" y="89"/>
                  </a:cubicBezTo>
                  <a:lnTo>
                    <a:pt x="517" y="10090"/>
                  </a:lnTo>
                  <a:cubicBezTo>
                    <a:pt x="91" y="10272"/>
                    <a:pt x="0" y="10758"/>
                    <a:pt x="182" y="11153"/>
                  </a:cubicBezTo>
                  <a:lnTo>
                    <a:pt x="1854" y="14254"/>
                  </a:lnTo>
                  <a:lnTo>
                    <a:pt x="22037" y="3555"/>
                  </a:lnTo>
                  <a:lnTo>
                    <a:pt x="20396" y="424"/>
                  </a:lnTo>
                  <a:cubicBezTo>
                    <a:pt x="20251" y="135"/>
                    <a:pt x="19981" y="0"/>
                    <a:pt x="19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21;p45"/>
            <p:cNvSpPr/>
            <p:nvPr/>
          </p:nvSpPr>
          <p:spPr>
            <a:xfrm>
              <a:off x="-1204307" y="3143709"/>
              <a:ext cx="463905" cy="318499"/>
            </a:xfrm>
            <a:custGeom>
              <a:avLst/>
              <a:gdLst/>
              <a:ahLst/>
              <a:cxnLst/>
              <a:rect l="l" t="t" r="r" b="b"/>
              <a:pathLst>
                <a:path w="10305" h="7075" extrusionOk="0">
                  <a:moveTo>
                    <a:pt x="7978" y="0"/>
                  </a:moveTo>
                  <a:cubicBezTo>
                    <a:pt x="7659" y="0"/>
                    <a:pt x="7331" y="79"/>
                    <a:pt x="7022" y="248"/>
                  </a:cubicBezTo>
                  <a:lnTo>
                    <a:pt x="1459" y="3197"/>
                  </a:lnTo>
                  <a:cubicBezTo>
                    <a:pt x="426" y="3774"/>
                    <a:pt x="0" y="5051"/>
                    <a:pt x="578" y="6115"/>
                  </a:cubicBezTo>
                  <a:lnTo>
                    <a:pt x="882" y="6722"/>
                  </a:lnTo>
                  <a:cubicBezTo>
                    <a:pt x="1010" y="6936"/>
                    <a:pt x="1244" y="7075"/>
                    <a:pt x="1487" y="7075"/>
                  </a:cubicBezTo>
                  <a:cubicBezTo>
                    <a:pt x="1590" y="7075"/>
                    <a:pt x="1694" y="7050"/>
                    <a:pt x="1794" y="6996"/>
                  </a:cubicBezTo>
                  <a:lnTo>
                    <a:pt x="9849" y="2710"/>
                  </a:lnTo>
                  <a:cubicBezTo>
                    <a:pt x="10152" y="2528"/>
                    <a:pt x="10304" y="2102"/>
                    <a:pt x="10122" y="1798"/>
                  </a:cubicBezTo>
                  <a:lnTo>
                    <a:pt x="9727" y="1069"/>
                  </a:lnTo>
                  <a:cubicBezTo>
                    <a:pt x="9370" y="397"/>
                    <a:pt x="8693" y="0"/>
                    <a:pt x="7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22;p45"/>
            <p:cNvSpPr/>
            <p:nvPr/>
          </p:nvSpPr>
          <p:spPr>
            <a:xfrm>
              <a:off x="-1196113" y="3161221"/>
              <a:ext cx="455712" cy="302112"/>
            </a:xfrm>
            <a:custGeom>
              <a:avLst/>
              <a:gdLst/>
              <a:ahLst/>
              <a:cxnLst/>
              <a:rect l="l" t="t" r="r" b="b"/>
              <a:pathLst>
                <a:path w="10123" h="6711" extrusionOk="0">
                  <a:moveTo>
                    <a:pt x="8174" y="1"/>
                  </a:moveTo>
                  <a:cubicBezTo>
                    <a:pt x="7909" y="1"/>
                    <a:pt x="7639" y="63"/>
                    <a:pt x="7387" y="194"/>
                  </a:cubicBezTo>
                  <a:lnTo>
                    <a:pt x="1217" y="3446"/>
                  </a:lnTo>
                  <a:cubicBezTo>
                    <a:pt x="305" y="3963"/>
                    <a:pt x="1" y="5057"/>
                    <a:pt x="457" y="5938"/>
                  </a:cubicBezTo>
                  <a:lnTo>
                    <a:pt x="730" y="6425"/>
                  </a:lnTo>
                  <a:cubicBezTo>
                    <a:pt x="833" y="6609"/>
                    <a:pt x="1018" y="6711"/>
                    <a:pt x="1212" y="6711"/>
                  </a:cubicBezTo>
                  <a:cubicBezTo>
                    <a:pt x="1305" y="6711"/>
                    <a:pt x="1401" y="6687"/>
                    <a:pt x="1490" y="6637"/>
                  </a:cubicBezTo>
                  <a:lnTo>
                    <a:pt x="9727" y="2230"/>
                  </a:lnTo>
                  <a:cubicBezTo>
                    <a:pt x="10001" y="2078"/>
                    <a:pt x="10122" y="1744"/>
                    <a:pt x="10001" y="1470"/>
                  </a:cubicBezTo>
                  <a:lnTo>
                    <a:pt x="9667" y="862"/>
                  </a:lnTo>
                  <a:cubicBezTo>
                    <a:pt x="9351" y="315"/>
                    <a:pt x="8773" y="1"/>
                    <a:pt x="8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23;p45"/>
            <p:cNvSpPr/>
            <p:nvPr/>
          </p:nvSpPr>
          <p:spPr>
            <a:xfrm>
              <a:off x="-1211150" y="3377896"/>
              <a:ext cx="795054" cy="463905"/>
            </a:xfrm>
            <a:custGeom>
              <a:avLst/>
              <a:gdLst/>
              <a:ahLst/>
              <a:cxnLst/>
              <a:rect l="l" t="t" r="r" b="b"/>
              <a:pathLst>
                <a:path w="17661" h="10305" extrusionOk="0">
                  <a:moveTo>
                    <a:pt x="17052" y="1"/>
                  </a:moveTo>
                  <a:lnTo>
                    <a:pt x="0" y="9059"/>
                  </a:lnTo>
                  <a:lnTo>
                    <a:pt x="791" y="10305"/>
                  </a:lnTo>
                  <a:lnTo>
                    <a:pt x="17660" y="1368"/>
                  </a:lnTo>
                  <a:lnTo>
                    <a:pt x="170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24;p45"/>
            <p:cNvSpPr/>
            <p:nvPr/>
          </p:nvSpPr>
          <p:spPr>
            <a:xfrm>
              <a:off x="-1276832" y="3513358"/>
              <a:ext cx="166970" cy="89000"/>
            </a:xfrm>
            <a:custGeom>
              <a:avLst/>
              <a:gdLst/>
              <a:ahLst/>
              <a:cxnLst/>
              <a:rect l="l" t="t" r="r" b="b"/>
              <a:pathLst>
                <a:path w="3709" h="1977" fill="none" extrusionOk="0">
                  <a:moveTo>
                    <a:pt x="3709" y="1"/>
                  </a:moveTo>
                  <a:lnTo>
                    <a:pt x="0" y="1977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25;p45"/>
            <p:cNvSpPr/>
            <p:nvPr/>
          </p:nvSpPr>
          <p:spPr>
            <a:xfrm>
              <a:off x="-1042870" y="3219160"/>
              <a:ext cx="487179" cy="260021"/>
            </a:xfrm>
            <a:custGeom>
              <a:avLst/>
              <a:gdLst/>
              <a:ahLst/>
              <a:cxnLst/>
              <a:rect l="l" t="t" r="r" b="b"/>
              <a:pathLst>
                <a:path w="10822" h="5776" fill="none" extrusionOk="0">
                  <a:moveTo>
                    <a:pt x="10822" y="1"/>
                  </a:moveTo>
                  <a:lnTo>
                    <a:pt x="1" y="5776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26;p45"/>
            <p:cNvSpPr/>
            <p:nvPr/>
          </p:nvSpPr>
          <p:spPr>
            <a:xfrm>
              <a:off x="-848525" y="3220556"/>
              <a:ext cx="342133" cy="182006"/>
            </a:xfrm>
            <a:custGeom>
              <a:avLst/>
              <a:gdLst/>
              <a:ahLst/>
              <a:cxnLst/>
              <a:rect l="l" t="t" r="r" b="b"/>
              <a:pathLst>
                <a:path w="7600" h="4043" fill="none" extrusionOk="0">
                  <a:moveTo>
                    <a:pt x="7599" y="0"/>
                  </a:moveTo>
                  <a:lnTo>
                    <a:pt x="0" y="4043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27;p45"/>
            <p:cNvSpPr/>
            <p:nvPr/>
          </p:nvSpPr>
          <p:spPr>
            <a:xfrm>
              <a:off x="-1012753" y="3375150"/>
              <a:ext cx="281945" cy="150584"/>
            </a:xfrm>
            <a:custGeom>
              <a:avLst/>
              <a:gdLst/>
              <a:ahLst/>
              <a:cxnLst/>
              <a:rect l="l" t="t" r="r" b="b"/>
              <a:pathLst>
                <a:path w="6263" h="3345" fill="none" extrusionOk="0">
                  <a:moveTo>
                    <a:pt x="6262" y="1"/>
                  </a:moveTo>
                  <a:lnTo>
                    <a:pt x="1" y="3344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28;p45"/>
            <p:cNvSpPr/>
            <p:nvPr/>
          </p:nvSpPr>
          <p:spPr>
            <a:xfrm>
              <a:off x="-851271" y="3000235"/>
              <a:ext cx="218965" cy="179305"/>
            </a:xfrm>
            <a:custGeom>
              <a:avLst/>
              <a:gdLst/>
              <a:ahLst/>
              <a:cxnLst/>
              <a:rect l="l" t="t" r="r" b="b"/>
              <a:pathLst>
                <a:path w="4864" h="3983" fill="none" extrusionOk="0">
                  <a:moveTo>
                    <a:pt x="0" y="1642"/>
                  </a:moveTo>
                  <a:cubicBezTo>
                    <a:pt x="0" y="1642"/>
                    <a:pt x="2067" y="0"/>
                    <a:pt x="4864" y="3982"/>
                  </a:cubicBez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29;p45"/>
            <p:cNvSpPr/>
            <p:nvPr/>
          </p:nvSpPr>
          <p:spPr>
            <a:xfrm>
              <a:off x="-726623" y="4000508"/>
              <a:ext cx="210497" cy="155691"/>
            </a:xfrm>
            <a:custGeom>
              <a:avLst/>
              <a:gdLst/>
              <a:ahLst/>
              <a:cxnLst/>
              <a:rect l="l" t="t" r="r" b="b"/>
              <a:pathLst>
                <a:path w="4317" h="3193" extrusionOk="0">
                  <a:moveTo>
                    <a:pt x="2247" y="0"/>
                  </a:moveTo>
                  <a:cubicBezTo>
                    <a:pt x="2200" y="0"/>
                    <a:pt x="2164" y="50"/>
                    <a:pt x="2189" y="99"/>
                  </a:cubicBezTo>
                  <a:lnTo>
                    <a:pt x="2493" y="768"/>
                  </a:lnTo>
                  <a:lnTo>
                    <a:pt x="2493" y="859"/>
                  </a:lnTo>
                  <a:cubicBezTo>
                    <a:pt x="2284" y="1009"/>
                    <a:pt x="955" y="1924"/>
                    <a:pt x="102" y="1924"/>
                  </a:cubicBezTo>
                  <a:cubicBezTo>
                    <a:pt x="88" y="1924"/>
                    <a:pt x="75" y="1924"/>
                    <a:pt x="61" y="1923"/>
                  </a:cubicBezTo>
                  <a:cubicBezTo>
                    <a:pt x="0" y="1923"/>
                    <a:pt x="0" y="1984"/>
                    <a:pt x="31" y="2014"/>
                  </a:cubicBezTo>
                  <a:lnTo>
                    <a:pt x="1277" y="2835"/>
                  </a:lnTo>
                  <a:cubicBezTo>
                    <a:pt x="1432" y="2939"/>
                    <a:pt x="1607" y="2993"/>
                    <a:pt x="1785" y="2993"/>
                  </a:cubicBezTo>
                  <a:cubicBezTo>
                    <a:pt x="1921" y="2993"/>
                    <a:pt x="2058" y="2962"/>
                    <a:pt x="2189" y="2896"/>
                  </a:cubicBezTo>
                  <a:lnTo>
                    <a:pt x="3253" y="2470"/>
                  </a:lnTo>
                  <a:cubicBezTo>
                    <a:pt x="3298" y="2455"/>
                    <a:pt x="3329" y="2447"/>
                    <a:pt x="3348" y="2447"/>
                  </a:cubicBezTo>
                  <a:cubicBezTo>
                    <a:pt x="3367" y="2447"/>
                    <a:pt x="3374" y="2455"/>
                    <a:pt x="3374" y="2470"/>
                  </a:cubicBezTo>
                  <a:lnTo>
                    <a:pt x="3770" y="3169"/>
                  </a:lnTo>
                  <a:cubicBezTo>
                    <a:pt x="3785" y="3185"/>
                    <a:pt x="3800" y="3192"/>
                    <a:pt x="3815" y="3192"/>
                  </a:cubicBezTo>
                  <a:cubicBezTo>
                    <a:pt x="3830" y="3192"/>
                    <a:pt x="3846" y="3185"/>
                    <a:pt x="3861" y="3169"/>
                  </a:cubicBezTo>
                  <a:lnTo>
                    <a:pt x="4317" y="1072"/>
                  </a:lnTo>
                  <a:cubicBezTo>
                    <a:pt x="4317" y="1042"/>
                    <a:pt x="4317" y="1042"/>
                    <a:pt x="4286" y="1011"/>
                  </a:cubicBezTo>
                  <a:lnTo>
                    <a:pt x="2280" y="8"/>
                  </a:lnTo>
                  <a:cubicBezTo>
                    <a:pt x="2269" y="3"/>
                    <a:pt x="2258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30;p45"/>
            <p:cNvSpPr/>
            <p:nvPr/>
          </p:nvSpPr>
          <p:spPr>
            <a:xfrm>
              <a:off x="-810112" y="3988194"/>
              <a:ext cx="119128" cy="107937"/>
            </a:xfrm>
            <a:custGeom>
              <a:avLst/>
              <a:gdLst/>
              <a:ahLst/>
              <a:cxnLst/>
              <a:rect l="l" t="t" r="r" b="b"/>
              <a:pathLst>
                <a:path w="2129" h="1929" extrusionOk="0">
                  <a:moveTo>
                    <a:pt x="426" y="0"/>
                  </a:moveTo>
                  <a:cubicBezTo>
                    <a:pt x="335" y="0"/>
                    <a:pt x="274" y="31"/>
                    <a:pt x="274" y="122"/>
                  </a:cubicBezTo>
                  <a:cubicBezTo>
                    <a:pt x="183" y="426"/>
                    <a:pt x="1" y="1368"/>
                    <a:pt x="457" y="1763"/>
                  </a:cubicBezTo>
                  <a:cubicBezTo>
                    <a:pt x="619" y="1885"/>
                    <a:pt x="811" y="1929"/>
                    <a:pt x="1006" y="1929"/>
                  </a:cubicBezTo>
                  <a:cubicBezTo>
                    <a:pt x="1395" y="1929"/>
                    <a:pt x="1794" y="1753"/>
                    <a:pt x="1976" y="1672"/>
                  </a:cubicBezTo>
                  <a:cubicBezTo>
                    <a:pt x="2007" y="1672"/>
                    <a:pt x="2037" y="1611"/>
                    <a:pt x="2037" y="1550"/>
                  </a:cubicBezTo>
                  <a:lnTo>
                    <a:pt x="2128" y="213"/>
                  </a:lnTo>
                  <a:cubicBezTo>
                    <a:pt x="2128" y="152"/>
                    <a:pt x="2037" y="61"/>
                    <a:pt x="1976" y="61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2086;p69"/>
          <p:cNvGrpSpPr/>
          <p:nvPr/>
        </p:nvGrpSpPr>
        <p:grpSpPr>
          <a:xfrm>
            <a:off x="-211608" y="2976318"/>
            <a:ext cx="2515258" cy="2047422"/>
            <a:chOff x="4420650" y="1511225"/>
            <a:chExt cx="3481499" cy="2833941"/>
          </a:xfrm>
        </p:grpSpPr>
        <p:sp>
          <p:nvSpPr>
            <p:cNvPr id="65" name="Google Shape;2087;p69"/>
            <p:cNvSpPr/>
            <p:nvPr/>
          </p:nvSpPr>
          <p:spPr>
            <a:xfrm>
              <a:off x="4420650" y="1584365"/>
              <a:ext cx="3481499" cy="2710548"/>
            </a:xfrm>
            <a:custGeom>
              <a:avLst/>
              <a:gdLst/>
              <a:ahLst/>
              <a:cxnLst/>
              <a:rect l="l" t="t" r="r" b="b"/>
              <a:pathLst>
                <a:path w="59835" h="46585" extrusionOk="0">
                  <a:moveTo>
                    <a:pt x="41731" y="0"/>
                  </a:moveTo>
                  <a:cubicBezTo>
                    <a:pt x="34616" y="0"/>
                    <a:pt x="32746" y="4548"/>
                    <a:pt x="22934" y="7589"/>
                  </a:cubicBezTo>
                  <a:cubicBezTo>
                    <a:pt x="18709" y="8926"/>
                    <a:pt x="17493" y="7558"/>
                    <a:pt x="12751" y="9625"/>
                  </a:cubicBezTo>
                  <a:cubicBezTo>
                    <a:pt x="0" y="15309"/>
                    <a:pt x="5310" y="38965"/>
                    <a:pt x="18437" y="38965"/>
                  </a:cubicBezTo>
                  <a:cubicBezTo>
                    <a:pt x="18577" y="38965"/>
                    <a:pt x="18719" y="38962"/>
                    <a:pt x="18861" y="38957"/>
                  </a:cubicBezTo>
                  <a:cubicBezTo>
                    <a:pt x="19109" y="38948"/>
                    <a:pt x="19353" y="38944"/>
                    <a:pt x="19593" y="38944"/>
                  </a:cubicBezTo>
                  <a:cubicBezTo>
                    <a:pt x="29655" y="38944"/>
                    <a:pt x="33621" y="46585"/>
                    <a:pt x="42135" y="46585"/>
                  </a:cubicBezTo>
                  <a:cubicBezTo>
                    <a:pt x="44483" y="46585"/>
                    <a:pt x="47178" y="46003"/>
                    <a:pt x="50442" y="44519"/>
                  </a:cubicBezTo>
                  <a:cubicBezTo>
                    <a:pt x="59834" y="40264"/>
                    <a:pt x="52053" y="28653"/>
                    <a:pt x="54120" y="20446"/>
                  </a:cubicBezTo>
                  <a:cubicBezTo>
                    <a:pt x="57403" y="7771"/>
                    <a:pt x="52631" y="1175"/>
                    <a:pt x="44029" y="142"/>
                  </a:cubicBezTo>
                  <a:cubicBezTo>
                    <a:pt x="43202" y="45"/>
                    <a:pt x="42440" y="0"/>
                    <a:pt x="41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88;p69"/>
            <p:cNvSpPr/>
            <p:nvPr/>
          </p:nvSpPr>
          <p:spPr>
            <a:xfrm>
              <a:off x="4868972" y="3822548"/>
              <a:ext cx="2690067" cy="522618"/>
            </a:xfrm>
            <a:custGeom>
              <a:avLst/>
              <a:gdLst/>
              <a:ahLst/>
              <a:cxnLst/>
              <a:rect l="l" t="t" r="r" b="b"/>
              <a:pathLst>
                <a:path w="46233" h="8982" extrusionOk="0">
                  <a:moveTo>
                    <a:pt x="16439" y="1"/>
                  </a:moveTo>
                  <a:cubicBezTo>
                    <a:pt x="7843" y="1"/>
                    <a:pt x="1" y="603"/>
                    <a:pt x="1" y="2801"/>
                  </a:cubicBezTo>
                  <a:cubicBezTo>
                    <a:pt x="1" y="6084"/>
                    <a:pt x="17995" y="3652"/>
                    <a:pt x="14347" y="6783"/>
                  </a:cubicBezTo>
                  <a:cubicBezTo>
                    <a:pt x="12450" y="8380"/>
                    <a:pt x="16196" y="8982"/>
                    <a:pt x="21464" y="8982"/>
                  </a:cubicBezTo>
                  <a:cubicBezTo>
                    <a:pt x="26322" y="8982"/>
                    <a:pt x="32474" y="8470"/>
                    <a:pt x="36688" y="7756"/>
                  </a:cubicBezTo>
                  <a:cubicBezTo>
                    <a:pt x="46233" y="6175"/>
                    <a:pt x="43345" y="4047"/>
                    <a:pt x="42099" y="2831"/>
                  </a:cubicBezTo>
                  <a:cubicBezTo>
                    <a:pt x="40822" y="1616"/>
                    <a:pt x="38390" y="886"/>
                    <a:pt x="38390" y="886"/>
                  </a:cubicBezTo>
                  <a:cubicBezTo>
                    <a:pt x="38390" y="886"/>
                    <a:pt x="26861" y="1"/>
                    <a:pt x="164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89;p69"/>
            <p:cNvSpPr/>
            <p:nvPr/>
          </p:nvSpPr>
          <p:spPr>
            <a:xfrm>
              <a:off x="5102414" y="2120433"/>
              <a:ext cx="845486" cy="1629878"/>
            </a:xfrm>
            <a:custGeom>
              <a:avLst/>
              <a:gdLst/>
              <a:ahLst/>
              <a:cxnLst/>
              <a:rect l="l" t="t" r="r" b="b"/>
              <a:pathLst>
                <a:path w="14531" h="28012" extrusionOk="0">
                  <a:moveTo>
                    <a:pt x="4708" y="0"/>
                  </a:moveTo>
                  <a:cubicBezTo>
                    <a:pt x="3049" y="0"/>
                    <a:pt x="1410" y="2466"/>
                    <a:pt x="2098" y="5853"/>
                  </a:cubicBezTo>
                  <a:cubicBezTo>
                    <a:pt x="2554" y="8042"/>
                    <a:pt x="1" y="10078"/>
                    <a:pt x="1916" y="12692"/>
                  </a:cubicBezTo>
                  <a:cubicBezTo>
                    <a:pt x="4682" y="16492"/>
                    <a:pt x="2402" y="17251"/>
                    <a:pt x="2858" y="20534"/>
                  </a:cubicBezTo>
                  <a:cubicBezTo>
                    <a:pt x="3314" y="23786"/>
                    <a:pt x="10609" y="28011"/>
                    <a:pt x="10609" y="28011"/>
                  </a:cubicBezTo>
                  <a:cubicBezTo>
                    <a:pt x="14530" y="22054"/>
                    <a:pt x="12463" y="20048"/>
                    <a:pt x="10761" y="19045"/>
                  </a:cubicBezTo>
                  <a:cubicBezTo>
                    <a:pt x="7843" y="17251"/>
                    <a:pt x="8481" y="17951"/>
                    <a:pt x="8785" y="14364"/>
                  </a:cubicBezTo>
                  <a:cubicBezTo>
                    <a:pt x="9120" y="10838"/>
                    <a:pt x="7691" y="10382"/>
                    <a:pt x="6171" y="8893"/>
                  </a:cubicBezTo>
                  <a:cubicBezTo>
                    <a:pt x="4651" y="7434"/>
                    <a:pt x="8785" y="1810"/>
                    <a:pt x="5442" y="169"/>
                  </a:cubicBezTo>
                  <a:cubicBezTo>
                    <a:pt x="5202" y="55"/>
                    <a:pt x="4955" y="0"/>
                    <a:pt x="4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90;p69"/>
            <p:cNvSpPr/>
            <p:nvPr/>
          </p:nvSpPr>
          <p:spPr>
            <a:xfrm>
              <a:off x="5312930" y="2285855"/>
              <a:ext cx="403280" cy="1384861"/>
            </a:xfrm>
            <a:custGeom>
              <a:avLst/>
              <a:gdLst/>
              <a:ahLst/>
              <a:cxnLst/>
              <a:rect l="l" t="t" r="r" b="b"/>
              <a:pathLst>
                <a:path w="6931" h="23801" fill="none" extrusionOk="0">
                  <a:moveTo>
                    <a:pt x="1155" y="1"/>
                  </a:moveTo>
                  <a:cubicBezTo>
                    <a:pt x="1155" y="1"/>
                    <a:pt x="334" y="2341"/>
                    <a:pt x="152" y="4317"/>
                  </a:cubicBezTo>
                  <a:cubicBezTo>
                    <a:pt x="0" y="6050"/>
                    <a:pt x="1033" y="7873"/>
                    <a:pt x="1763" y="8998"/>
                  </a:cubicBezTo>
                  <a:cubicBezTo>
                    <a:pt x="3435" y="11490"/>
                    <a:pt x="2979" y="15411"/>
                    <a:pt x="2675" y="18633"/>
                  </a:cubicBezTo>
                  <a:cubicBezTo>
                    <a:pt x="2401" y="21825"/>
                    <a:pt x="6687" y="22190"/>
                    <a:pt x="6930" y="23801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1;p69"/>
            <p:cNvSpPr/>
            <p:nvPr/>
          </p:nvSpPr>
          <p:spPr>
            <a:xfrm>
              <a:off x="6605761" y="2750994"/>
              <a:ext cx="1094809" cy="1199193"/>
            </a:xfrm>
            <a:custGeom>
              <a:avLst/>
              <a:gdLst/>
              <a:ahLst/>
              <a:cxnLst/>
              <a:rect l="l" t="t" r="r" b="b"/>
              <a:pathLst>
                <a:path w="18816" h="20610" extrusionOk="0">
                  <a:moveTo>
                    <a:pt x="16201" y="1"/>
                  </a:moveTo>
                  <a:cubicBezTo>
                    <a:pt x="12858" y="1"/>
                    <a:pt x="13922" y="6232"/>
                    <a:pt x="12098" y="6810"/>
                  </a:cubicBezTo>
                  <a:cubicBezTo>
                    <a:pt x="10274" y="7387"/>
                    <a:pt x="8937" y="7174"/>
                    <a:pt x="7751" y="10214"/>
                  </a:cubicBezTo>
                  <a:cubicBezTo>
                    <a:pt x="6596" y="13253"/>
                    <a:pt x="7386" y="12919"/>
                    <a:pt x="4316" y="13223"/>
                  </a:cubicBezTo>
                  <a:cubicBezTo>
                    <a:pt x="2462" y="13375"/>
                    <a:pt x="0" y="14165"/>
                    <a:pt x="821" y="20609"/>
                  </a:cubicBezTo>
                  <a:cubicBezTo>
                    <a:pt x="821" y="20609"/>
                    <a:pt x="8450" y="20092"/>
                    <a:pt x="10122" y="17600"/>
                  </a:cubicBezTo>
                  <a:cubicBezTo>
                    <a:pt x="11794" y="15077"/>
                    <a:pt x="10274" y="13557"/>
                    <a:pt x="14043" y="11582"/>
                  </a:cubicBezTo>
                  <a:cubicBezTo>
                    <a:pt x="16627" y="10214"/>
                    <a:pt x="15350" y="7539"/>
                    <a:pt x="16627" y="5958"/>
                  </a:cubicBezTo>
                  <a:cubicBezTo>
                    <a:pt x="18815" y="3132"/>
                    <a:pt x="18025" y="1"/>
                    <a:pt x="16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2;p69"/>
            <p:cNvSpPr/>
            <p:nvPr/>
          </p:nvSpPr>
          <p:spPr>
            <a:xfrm>
              <a:off x="6687105" y="2894248"/>
              <a:ext cx="827740" cy="1004622"/>
            </a:xfrm>
            <a:custGeom>
              <a:avLst/>
              <a:gdLst/>
              <a:ahLst/>
              <a:cxnLst/>
              <a:rect l="l" t="t" r="r" b="b"/>
              <a:pathLst>
                <a:path w="14226" h="17266" fill="none" extrusionOk="0">
                  <a:moveTo>
                    <a:pt x="14226" y="1"/>
                  </a:moveTo>
                  <a:cubicBezTo>
                    <a:pt x="14226" y="1"/>
                    <a:pt x="13952" y="2220"/>
                    <a:pt x="13314" y="3892"/>
                  </a:cubicBezTo>
                  <a:cubicBezTo>
                    <a:pt x="12736" y="5411"/>
                    <a:pt x="11186" y="6414"/>
                    <a:pt x="10153" y="7053"/>
                  </a:cubicBezTo>
                  <a:cubicBezTo>
                    <a:pt x="7812" y="8421"/>
                    <a:pt x="6627" y="11794"/>
                    <a:pt x="5563" y="14530"/>
                  </a:cubicBezTo>
                  <a:cubicBezTo>
                    <a:pt x="4499" y="17266"/>
                    <a:pt x="852" y="15807"/>
                    <a:pt x="0" y="17023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93;p69"/>
            <p:cNvSpPr/>
            <p:nvPr/>
          </p:nvSpPr>
          <p:spPr>
            <a:xfrm>
              <a:off x="6170473" y="1708301"/>
              <a:ext cx="1011895" cy="1084685"/>
            </a:xfrm>
            <a:custGeom>
              <a:avLst/>
              <a:gdLst/>
              <a:ahLst/>
              <a:cxnLst/>
              <a:rect l="l" t="t" r="r" b="b"/>
              <a:pathLst>
                <a:path w="17391" h="18642" extrusionOk="0">
                  <a:moveTo>
                    <a:pt x="14757" y="0"/>
                  </a:moveTo>
                  <a:cubicBezTo>
                    <a:pt x="13282" y="0"/>
                    <a:pt x="11472" y="1341"/>
                    <a:pt x="10703" y="6097"/>
                  </a:cubicBezTo>
                  <a:cubicBezTo>
                    <a:pt x="9731" y="12450"/>
                    <a:pt x="855" y="16067"/>
                    <a:pt x="855" y="16067"/>
                  </a:cubicBezTo>
                  <a:cubicBezTo>
                    <a:pt x="855" y="16067"/>
                    <a:pt x="1" y="18642"/>
                    <a:pt x="1741" y="18642"/>
                  </a:cubicBezTo>
                  <a:cubicBezTo>
                    <a:pt x="2747" y="18642"/>
                    <a:pt x="4621" y="17781"/>
                    <a:pt x="8028" y="15064"/>
                  </a:cubicBezTo>
                  <a:cubicBezTo>
                    <a:pt x="17360" y="7617"/>
                    <a:pt x="17390" y="383"/>
                    <a:pt x="15050" y="18"/>
                  </a:cubicBezTo>
                  <a:cubicBezTo>
                    <a:pt x="14954" y="6"/>
                    <a:pt x="14856" y="0"/>
                    <a:pt x="14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94;p69"/>
            <p:cNvSpPr/>
            <p:nvPr/>
          </p:nvSpPr>
          <p:spPr>
            <a:xfrm>
              <a:off x="6335139" y="1836659"/>
              <a:ext cx="663309" cy="848977"/>
            </a:xfrm>
            <a:custGeom>
              <a:avLst/>
              <a:gdLst/>
              <a:ahLst/>
              <a:cxnLst/>
              <a:rect l="l" t="t" r="r" b="b"/>
              <a:pathLst>
                <a:path w="11400" h="14591" fill="none" extrusionOk="0">
                  <a:moveTo>
                    <a:pt x="11399" y="0"/>
                  </a:moveTo>
                  <a:cubicBezTo>
                    <a:pt x="11399" y="0"/>
                    <a:pt x="10791" y="8572"/>
                    <a:pt x="1" y="1459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95;p69"/>
            <p:cNvSpPr/>
            <p:nvPr/>
          </p:nvSpPr>
          <p:spPr>
            <a:xfrm>
              <a:off x="5355347" y="1688110"/>
              <a:ext cx="955107" cy="1133967"/>
            </a:xfrm>
            <a:custGeom>
              <a:avLst/>
              <a:gdLst/>
              <a:ahLst/>
              <a:cxnLst/>
              <a:rect l="l" t="t" r="r" b="b"/>
              <a:pathLst>
                <a:path w="16415" h="19489" extrusionOk="0">
                  <a:moveTo>
                    <a:pt x="10066" y="7980"/>
                  </a:moveTo>
                  <a:cubicBezTo>
                    <a:pt x="10258" y="7980"/>
                    <a:pt x="10151" y="8447"/>
                    <a:pt x="10031" y="8967"/>
                  </a:cubicBezTo>
                  <a:cubicBezTo>
                    <a:pt x="9788" y="9788"/>
                    <a:pt x="8633" y="10213"/>
                    <a:pt x="8633" y="10213"/>
                  </a:cubicBezTo>
                  <a:cubicBezTo>
                    <a:pt x="8542" y="9788"/>
                    <a:pt x="8633" y="9332"/>
                    <a:pt x="9484" y="8420"/>
                  </a:cubicBezTo>
                  <a:cubicBezTo>
                    <a:pt x="9786" y="8107"/>
                    <a:pt x="9967" y="7980"/>
                    <a:pt x="10066" y="7980"/>
                  </a:cubicBezTo>
                  <a:close/>
                  <a:moveTo>
                    <a:pt x="4692" y="12373"/>
                  </a:moveTo>
                  <a:cubicBezTo>
                    <a:pt x="4896" y="12373"/>
                    <a:pt x="5119" y="12401"/>
                    <a:pt x="5350" y="12462"/>
                  </a:cubicBezTo>
                  <a:cubicBezTo>
                    <a:pt x="6384" y="12736"/>
                    <a:pt x="6536" y="13374"/>
                    <a:pt x="5806" y="13648"/>
                  </a:cubicBezTo>
                  <a:cubicBezTo>
                    <a:pt x="5806" y="13648"/>
                    <a:pt x="5742" y="13650"/>
                    <a:pt x="5635" y="13650"/>
                  </a:cubicBezTo>
                  <a:cubicBezTo>
                    <a:pt x="5127" y="13650"/>
                    <a:pt x="3657" y="13608"/>
                    <a:pt x="3557" y="13131"/>
                  </a:cubicBezTo>
                  <a:cubicBezTo>
                    <a:pt x="3486" y="12706"/>
                    <a:pt x="3983" y="12373"/>
                    <a:pt x="4692" y="12373"/>
                  </a:cubicBezTo>
                  <a:close/>
                  <a:moveTo>
                    <a:pt x="12529" y="13967"/>
                  </a:moveTo>
                  <a:cubicBezTo>
                    <a:pt x="12927" y="13967"/>
                    <a:pt x="13095" y="14294"/>
                    <a:pt x="12736" y="14772"/>
                  </a:cubicBezTo>
                  <a:cubicBezTo>
                    <a:pt x="12560" y="14996"/>
                    <a:pt x="12282" y="15065"/>
                    <a:pt x="12009" y="15065"/>
                  </a:cubicBezTo>
                  <a:cubicBezTo>
                    <a:pt x="11577" y="15065"/>
                    <a:pt x="11156" y="14894"/>
                    <a:pt x="11156" y="14894"/>
                  </a:cubicBezTo>
                  <a:cubicBezTo>
                    <a:pt x="10761" y="14408"/>
                    <a:pt x="11520" y="14317"/>
                    <a:pt x="12159" y="14043"/>
                  </a:cubicBezTo>
                  <a:cubicBezTo>
                    <a:pt x="12295" y="13991"/>
                    <a:pt x="12421" y="13967"/>
                    <a:pt x="12529" y="13967"/>
                  </a:cubicBezTo>
                  <a:close/>
                  <a:moveTo>
                    <a:pt x="3982" y="0"/>
                  </a:moveTo>
                  <a:cubicBezTo>
                    <a:pt x="3982" y="0"/>
                    <a:pt x="335" y="4468"/>
                    <a:pt x="5533" y="7447"/>
                  </a:cubicBezTo>
                  <a:cubicBezTo>
                    <a:pt x="6271" y="7856"/>
                    <a:pt x="6043" y="8345"/>
                    <a:pt x="5428" y="8345"/>
                  </a:cubicBezTo>
                  <a:cubicBezTo>
                    <a:pt x="4853" y="8345"/>
                    <a:pt x="3940" y="7918"/>
                    <a:pt x="3162" y="6596"/>
                  </a:cubicBezTo>
                  <a:cubicBezTo>
                    <a:pt x="2349" y="5241"/>
                    <a:pt x="1991" y="4445"/>
                    <a:pt x="1733" y="4445"/>
                  </a:cubicBezTo>
                  <a:cubicBezTo>
                    <a:pt x="1470" y="4445"/>
                    <a:pt x="1312" y="5271"/>
                    <a:pt x="882" y="7174"/>
                  </a:cubicBezTo>
                  <a:cubicBezTo>
                    <a:pt x="1" y="10912"/>
                    <a:pt x="4286" y="10031"/>
                    <a:pt x="4286" y="11125"/>
                  </a:cubicBezTo>
                  <a:cubicBezTo>
                    <a:pt x="4286" y="11317"/>
                    <a:pt x="4187" y="11393"/>
                    <a:pt x="4022" y="11393"/>
                  </a:cubicBezTo>
                  <a:cubicBezTo>
                    <a:pt x="3395" y="11393"/>
                    <a:pt x="1819" y="10300"/>
                    <a:pt x="1102" y="10300"/>
                  </a:cubicBezTo>
                  <a:cubicBezTo>
                    <a:pt x="931" y="10300"/>
                    <a:pt x="809" y="10362"/>
                    <a:pt x="760" y="10517"/>
                  </a:cubicBezTo>
                  <a:cubicBezTo>
                    <a:pt x="426" y="11520"/>
                    <a:pt x="1733" y="15168"/>
                    <a:pt x="3070" y="15411"/>
                  </a:cubicBezTo>
                  <a:cubicBezTo>
                    <a:pt x="3223" y="15443"/>
                    <a:pt x="3387" y="15456"/>
                    <a:pt x="3558" y="15456"/>
                  </a:cubicBezTo>
                  <a:cubicBezTo>
                    <a:pt x="4605" y="15456"/>
                    <a:pt x="5922" y="14944"/>
                    <a:pt x="6519" y="14944"/>
                  </a:cubicBezTo>
                  <a:cubicBezTo>
                    <a:pt x="6661" y="14944"/>
                    <a:pt x="6763" y="14974"/>
                    <a:pt x="6809" y="15046"/>
                  </a:cubicBezTo>
                  <a:cubicBezTo>
                    <a:pt x="7052" y="15472"/>
                    <a:pt x="3222" y="15532"/>
                    <a:pt x="3222" y="16292"/>
                  </a:cubicBezTo>
                  <a:cubicBezTo>
                    <a:pt x="3203" y="16782"/>
                    <a:pt x="4204" y="19489"/>
                    <a:pt x="6169" y="19489"/>
                  </a:cubicBezTo>
                  <a:cubicBezTo>
                    <a:pt x="7256" y="19489"/>
                    <a:pt x="8638" y="18660"/>
                    <a:pt x="10305" y="16171"/>
                  </a:cubicBezTo>
                  <a:cubicBezTo>
                    <a:pt x="10305" y="16171"/>
                    <a:pt x="11473" y="16483"/>
                    <a:pt x="12739" y="16483"/>
                  </a:cubicBezTo>
                  <a:cubicBezTo>
                    <a:pt x="14064" y="16483"/>
                    <a:pt x="15495" y="16141"/>
                    <a:pt x="15806" y="14742"/>
                  </a:cubicBezTo>
                  <a:cubicBezTo>
                    <a:pt x="16414" y="12037"/>
                    <a:pt x="15654" y="11459"/>
                    <a:pt x="15654" y="11459"/>
                  </a:cubicBezTo>
                  <a:cubicBezTo>
                    <a:pt x="15654" y="11459"/>
                    <a:pt x="13998" y="12879"/>
                    <a:pt x="12689" y="12879"/>
                  </a:cubicBezTo>
                  <a:cubicBezTo>
                    <a:pt x="12515" y="12879"/>
                    <a:pt x="12347" y="12854"/>
                    <a:pt x="12189" y="12797"/>
                  </a:cubicBezTo>
                  <a:cubicBezTo>
                    <a:pt x="10852" y="12341"/>
                    <a:pt x="15046" y="12280"/>
                    <a:pt x="15320" y="10335"/>
                  </a:cubicBezTo>
                  <a:cubicBezTo>
                    <a:pt x="15563" y="8389"/>
                    <a:pt x="12979" y="6474"/>
                    <a:pt x="12979" y="6474"/>
                  </a:cubicBezTo>
                  <a:cubicBezTo>
                    <a:pt x="12979" y="6474"/>
                    <a:pt x="12577" y="10417"/>
                    <a:pt x="11470" y="10417"/>
                  </a:cubicBezTo>
                  <a:cubicBezTo>
                    <a:pt x="11399" y="10417"/>
                    <a:pt x="11324" y="10400"/>
                    <a:pt x="11247" y="10365"/>
                  </a:cubicBezTo>
                  <a:cubicBezTo>
                    <a:pt x="9910" y="9848"/>
                    <a:pt x="13283" y="6596"/>
                    <a:pt x="12280" y="4560"/>
                  </a:cubicBezTo>
                  <a:cubicBezTo>
                    <a:pt x="11247" y="2493"/>
                    <a:pt x="9697" y="3617"/>
                    <a:pt x="8663" y="2645"/>
                  </a:cubicBezTo>
                  <a:cubicBezTo>
                    <a:pt x="8581" y="2568"/>
                    <a:pt x="8516" y="2532"/>
                    <a:pt x="8465" y="2532"/>
                  </a:cubicBezTo>
                  <a:cubicBezTo>
                    <a:pt x="7888" y="2532"/>
                    <a:pt x="9083" y="6996"/>
                    <a:pt x="8329" y="7052"/>
                  </a:cubicBezTo>
                  <a:cubicBezTo>
                    <a:pt x="8321" y="7053"/>
                    <a:pt x="8313" y="7053"/>
                    <a:pt x="8306" y="7053"/>
                  </a:cubicBezTo>
                  <a:cubicBezTo>
                    <a:pt x="7528" y="7053"/>
                    <a:pt x="10125" y="2289"/>
                    <a:pt x="3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96;p69"/>
            <p:cNvSpPr/>
            <p:nvPr/>
          </p:nvSpPr>
          <p:spPr>
            <a:xfrm>
              <a:off x="5610027" y="1751766"/>
              <a:ext cx="615539" cy="1291125"/>
            </a:xfrm>
            <a:custGeom>
              <a:avLst/>
              <a:gdLst/>
              <a:ahLst/>
              <a:cxnLst/>
              <a:rect l="l" t="t" r="r" b="b"/>
              <a:pathLst>
                <a:path w="10579" h="22190" fill="none" extrusionOk="0">
                  <a:moveTo>
                    <a:pt x="10578" y="22189"/>
                  </a:moveTo>
                  <a:cubicBezTo>
                    <a:pt x="10578" y="22189"/>
                    <a:pt x="4317" y="15593"/>
                    <a:pt x="1" y="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97;p69"/>
            <p:cNvSpPr/>
            <p:nvPr/>
          </p:nvSpPr>
          <p:spPr>
            <a:xfrm>
              <a:off x="6993046" y="3405413"/>
              <a:ext cx="620834" cy="483925"/>
            </a:xfrm>
            <a:custGeom>
              <a:avLst/>
              <a:gdLst/>
              <a:ahLst/>
              <a:cxnLst/>
              <a:rect l="l" t="t" r="r" b="b"/>
              <a:pathLst>
                <a:path w="10670" h="8317" extrusionOk="0">
                  <a:moveTo>
                    <a:pt x="7266" y="0"/>
                  </a:moveTo>
                  <a:lnTo>
                    <a:pt x="7266" y="0"/>
                  </a:lnTo>
                  <a:cubicBezTo>
                    <a:pt x="7265" y="0"/>
                    <a:pt x="4834" y="304"/>
                    <a:pt x="5107" y="3009"/>
                  </a:cubicBezTo>
                  <a:cubicBezTo>
                    <a:pt x="4864" y="3678"/>
                    <a:pt x="3861" y="4529"/>
                    <a:pt x="3740" y="4651"/>
                  </a:cubicBezTo>
                  <a:cubicBezTo>
                    <a:pt x="3284" y="4742"/>
                    <a:pt x="2828" y="4894"/>
                    <a:pt x="2372" y="5137"/>
                  </a:cubicBezTo>
                  <a:cubicBezTo>
                    <a:pt x="2554" y="4864"/>
                    <a:pt x="2706" y="4560"/>
                    <a:pt x="2767" y="4225"/>
                  </a:cubicBezTo>
                  <a:cubicBezTo>
                    <a:pt x="3162" y="3921"/>
                    <a:pt x="3831" y="3192"/>
                    <a:pt x="3922" y="1976"/>
                  </a:cubicBezTo>
                  <a:lnTo>
                    <a:pt x="4044" y="304"/>
                  </a:lnTo>
                  <a:lnTo>
                    <a:pt x="4044" y="304"/>
                  </a:lnTo>
                  <a:cubicBezTo>
                    <a:pt x="4043" y="304"/>
                    <a:pt x="1156" y="2462"/>
                    <a:pt x="2402" y="4225"/>
                  </a:cubicBezTo>
                  <a:cubicBezTo>
                    <a:pt x="2250" y="4772"/>
                    <a:pt x="1764" y="5380"/>
                    <a:pt x="1642" y="5502"/>
                  </a:cubicBezTo>
                  <a:cubicBezTo>
                    <a:pt x="639" y="6079"/>
                    <a:pt x="31" y="6657"/>
                    <a:pt x="1" y="6687"/>
                  </a:cubicBezTo>
                  <a:lnTo>
                    <a:pt x="275" y="6961"/>
                  </a:lnTo>
                  <a:cubicBezTo>
                    <a:pt x="305" y="6961"/>
                    <a:pt x="761" y="6505"/>
                    <a:pt x="1551" y="5988"/>
                  </a:cubicBezTo>
                  <a:cubicBezTo>
                    <a:pt x="1673" y="5988"/>
                    <a:pt x="2007" y="6079"/>
                    <a:pt x="2311" y="6201"/>
                  </a:cubicBezTo>
                  <a:cubicBezTo>
                    <a:pt x="2413" y="6636"/>
                    <a:pt x="2838" y="8316"/>
                    <a:pt x="4597" y="8316"/>
                  </a:cubicBezTo>
                  <a:cubicBezTo>
                    <a:pt x="4930" y="8316"/>
                    <a:pt x="5310" y="8256"/>
                    <a:pt x="5746" y="8116"/>
                  </a:cubicBezTo>
                  <a:cubicBezTo>
                    <a:pt x="5746" y="8116"/>
                    <a:pt x="5019" y="5911"/>
                    <a:pt x="3207" y="5911"/>
                  </a:cubicBezTo>
                  <a:cubicBezTo>
                    <a:pt x="3057" y="5911"/>
                    <a:pt x="2901" y="5925"/>
                    <a:pt x="2737" y="5958"/>
                  </a:cubicBezTo>
                  <a:cubicBezTo>
                    <a:pt x="2524" y="5836"/>
                    <a:pt x="2281" y="5745"/>
                    <a:pt x="2068" y="5684"/>
                  </a:cubicBezTo>
                  <a:cubicBezTo>
                    <a:pt x="2767" y="5320"/>
                    <a:pt x="3618" y="5016"/>
                    <a:pt x="4591" y="4864"/>
                  </a:cubicBezTo>
                  <a:cubicBezTo>
                    <a:pt x="4743" y="4894"/>
                    <a:pt x="5138" y="5046"/>
                    <a:pt x="5442" y="5198"/>
                  </a:cubicBezTo>
                  <a:cubicBezTo>
                    <a:pt x="5540" y="5639"/>
                    <a:pt x="5914" y="6791"/>
                    <a:pt x="7521" y="6791"/>
                  </a:cubicBezTo>
                  <a:cubicBezTo>
                    <a:pt x="7908" y="6791"/>
                    <a:pt x="8365" y="6725"/>
                    <a:pt x="8907" y="6566"/>
                  </a:cubicBezTo>
                  <a:cubicBezTo>
                    <a:pt x="8907" y="6566"/>
                    <a:pt x="8489" y="4803"/>
                    <a:pt x="6641" y="4803"/>
                  </a:cubicBezTo>
                  <a:cubicBezTo>
                    <a:pt x="6374" y="4803"/>
                    <a:pt x="6076" y="4840"/>
                    <a:pt x="5746" y="4924"/>
                  </a:cubicBezTo>
                  <a:cubicBezTo>
                    <a:pt x="5624" y="4894"/>
                    <a:pt x="5503" y="4833"/>
                    <a:pt x="5411" y="4803"/>
                  </a:cubicBezTo>
                  <a:cubicBezTo>
                    <a:pt x="6171" y="4681"/>
                    <a:pt x="6688" y="4560"/>
                    <a:pt x="7114" y="4408"/>
                  </a:cubicBezTo>
                  <a:cubicBezTo>
                    <a:pt x="7337" y="4482"/>
                    <a:pt x="7678" y="4579"/>
                    <a:pt x="8075" y="4579"/>
                  </a:cubicBezTo>
                  <a:cubicBezTo>
                    <a:pt x="8487" y="4579"/>
                    <a:pt x="8959" y="4475"/>
                    <a:pt x="9424" y="4134"/>
                  </a:cubicBezTo>
                  <a:cubicBezTo>
                    <a:pt x="10670" y="3283"/>
                    <a:pt x="10427" y="2310"/>
                    <a:pt x="10579" y="1946"/>
                  </a:cubicBezTo>
                  <a:lnTo>
                    <a:pt x="10579" y="1946"/>
                  </a:lnTo>
                  <a:cubicBezTo>
                    <a:pt x="10578" y="1946"/>
                    <a:pt x="7083" y="2067"/>
                    <a:pt x="6840" y="4104"/>
                  </a:cubicBezTo>
                  <a:cubicBezTo>
                    <a:pt x="6414" y="4225"/>
                    <a:pt x="5776" y="4377"/>
                    <a:pt x="4895" y="4438"/>
                  </a:cubicBezTo>
                  <a:cubicBezTo>
                    <a:pt x="4743" y="4438"/>
                    <a:pt x="4591" y="4438"/>
                    <a:pt x="4500" y="4468"/>
                  </a:cubicBezTo>
                  <a:cubicBezTo>
                    <a:pt x="4803" y="4134"/>
                    <a:pt x="5199" y="3709"/>
                    <a:pt x="5411" y="3283"/>
                  </a:cubicBezTo>
                  <a:cubicBezTo>
                    <a:pt x="5655" y="3161"/>
                    <a:pt x="6110" y="2949"/>
                    <a:pt x="6506" y="2614"/>
                  </a:cubicBezTo>
                  <a:cubicBezTo>
                    <a:pt x="7083" y="2098"/>
                    <a:pt x="7417" y="1095"/>
                    <a:pt x="7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98;p69"/>
            <p:cNvSpPr/>
            <p:nvPr/>
          </p:nvSpPr>
          <p:spPr>
            <a:xfrm>
              <a:off x="6381164" y="1511225"/>
              <a:ext cx="504057" cy="576613"/>
            </a:xfrm>
            <a:custGeom>
              <a:avLst/>
              <a:gdLst/>
              <a:ahLst/>
              <a:cxnLst/>
              <a:rect l="l" t="t" r="r" b="b"/>
              <a:pathLst>
                <a:path w="8663" h="9910" extrusionOk="0">
                  <a:moveTo>
                    <a:pt x="7477" y="1"/>
                  </a:moveTo>
                  <a:cubicBezTo>
                    <a:pt x="7477" y="1"/>
                    <a:pt x="4620" y="2037"/>
                    <a:pt x="5593" y="3861"/>
                  </a:cubicBezTo>
                  <a:cubicBezTo>
                    <a:pt x="5289" y="4226"/>
                    <a:pt x="4833" y="4682"/>
                    <a:pt x="4134" y="5229"/>
                  </a:cubicBezTo>
                  <a:cubicBezTo>
                    <a:pt x="4012" y="5320"/>
                    <a:pt x="3951" y="5441"/>
                    <a:pt x="3830" y="5502"/>
                  </a:cubicBezTo>
                  <a:cubicBezTo>
                    <a:pt x="3951" y="5046"/>
                    <a:pt x="4012" y="4469"/>
                    <a:pt x="3951" y="3982"/>
                  </a:cubicBezTo>
                  <a:cubicBezTo>
                    <a:pt x="4134" y="3709"/>
                    <a:pt x="4407" y="3314"/>
                    <a:pt x="4529" y="2797"/>
                  </a:cubicBezTo>
                  <a:cubicBezTo>
                    <a:pt x="4711" y="2068"/>
                    <a:pt x="4438" y="1065"/>
                    <a:pt x="3708" y="213"/>
                  </a:cubicBezTo>
                  <a:cubicBezTo>
                    <a:pt x="3708" y="213"/>
                    <a:pt x="1824" y="1824"/>
                    <a:pt x="3556" y="3891"/>
                  </a:cubicBezTo>
                  <a:cubicBezTo>
                    <a:pt x="3769" y="4621"/>
                    <a:pt x="3404" y="5837"/>
                    <a:pt x="3344" y="6049"/>
                  </a:cubicBezTo>
                  <a:cubicBezTo>
                    <a:pt x="3009" y="6414"/>
                    <a:pt x="2736" y="6748"/>
                    <a:pt x="2492" y="7174"/>
                  </a:cubicBezTo>
                  <a:cubicBezTo>
                    <a:pt x="2492" y="6870"/>
                    <a:pt x="2432" y="6505"/>
                    <a:pt x="2310" y="6201"/>
                  </a:cubicBezTo>
                  <a:cubicBezTo>
                    <a:pt x="2462" y="5685"/>
                    <a:pt x="2614" y="4742"/>
                    <a:pt x="2006" y="3679"/>
                  </a:cubicBezTo>
                  <a:lnTo>
                    <a:pt x="1185" y="2250"/>
                  </a:lnTo>
                  <a:lnTo>
                    <a:pt x="1185" y="2250"/>
                  </a:lnTo>
                  <a:cubicBezTo>
                    <a:pt x="1185" y="2250"/>
                    <a:pt x="0" y="5654"/>
                    <a:pt x="2006" y="6414"/>
                  </a:cubicBezTo>
                  <a:cubicBezTo>
                    <a:pt x="2189" y="6992"/>
                    <a:pt x="2128" y="7752"/>
                    <a:pt x="2097" y="7934"/>
                  </a:cubicBezTo>
                  <a:cubicBezTo>
                    <a:pt x="1550" y="8967"/>
                    <a:pt x="1368" y="9758"/>
                    <a:pt x="1368" y="9849"/>
                  </a:cubicBezTo>
                  <a:lnTo>
                    <a:pt x="1733" y="9910"/>
                  </a:lnTo>
                  <a:cubicBezTo>
                    <a:pt x="1733" y="9910"/>
                    <a:pt x="1885" y="9271"/>
                    <a:pt x="2280" y="8420"/>
                  </a:cubicBezTo>
                  <a:cubicBezTo>
                    <a:pt x="2401" y="8359"/>
                    <a:pt x="2705" y="8238"/>
                    <a:pt x="3040" y="8177"/>
                  </a:cubicBezTo>
                  <a:cubicBezTo>
                    <a:pt x="3259" y="8396"/>
                    <a:pt x="3983" y="9044"/>
                    <a:pt x="4915" y="9044"/>
                  </a:cubicBezTo>
                  <a:cubicBezTo>
                    <a:pt x="5534" y="9044"/>
                    <a:pt x="6245" y="8758"/>
                    <a:pt x="6961" y="7873"/>
                  </a:cubicBezTo>
                  <a:cubicBezTo>
                    <a:pt x="6961" y="7873"/>
                    <a:pt x="5972" y="7056"/>
                    <a:pt x="4830" y="7056"/>
                  </a:cubicBezTo>
                  <a:cubicBezTo>
                    <a:pt x="4309" y="7056"/>
                    <a:pt x="3757" y="7226"/>
                    <a:pt x="3252" y="7721"/>
                  </a:cubicBezTo>
                  <a:cubicBezTo>
                    <a:pt x="3009" y="7721"/>
                    <a:pt x="2766" y="7782"/>
                    <a:pt x="2553" y="7873"/>
                  </a:cubicBezTo>
                  <a:cubicBezTo>
                    <a:pt x="2918" y="7174"/>
                    <a:pt x="3465" y="6414"/>
                    <a:pt x="4164" y="5776"/>
                  </a:cubicBezTo>
                  <a:cubicBezTo>
                    <a:pt x="4286" y="5715"/>
                    <a:pt x="4711" y="5624"/>
                    <a:pt x="5046" y="5593"/>
                  </a:cubicBezTo>
                  <a:cubicBezTo>
                    <a:pt x="5255" y="5786"/>
                    <a:pt x="5735" y="6174"/>
                    <a:pt x="6415" y="6174"/>
                  </a:cubicBezTo>
                  <a:cubicBezTo>
                    <a:pt x="7022" y="6174"/>
                    <a:pt x="7789" y="5865"/>
                    <a:pt x="8663" y="4834"/>
                  </a:cubicBezTo>
                  <a:cubicBezTo>
                    <a:pt x="8663" y="4834"/>
                    <a:pt x="7982" y="4188"/>
                    <a:pt x="7043" y="4188"/>
                  </a:cubicBezTo>
                  <a:cubicBezTo>
                    <a:pt x="6472" y="4188"/>
                    <a:pt x="5804" y="4427"/>
                    <a:pt x="5137" y="5198"/>
                  </a:cubicBezTo>
                  <a:cubicBezTo>
                    <a:pt x="5015" y="5198"/>
                    <a:pt x="4894" y="5198"/>
                    <a:pt x="4742" y="5229"/>
                  </a:cubicBezTo>
                  <a:cubicBezTo>
                    <a:pt x="5319" y="4742"/>
                    <a:pt x="5684" y="4317"/>
                    <a:pt x="5958" y="3982"/>
                  </a:cubicBezTo>
                  <a:cubicBezTo>
                    <a:pt x="6444" y="3861"/>
                    <a:pt x="7325" y="3496"/>
                    <a:pt x="7751" y="2463"/>
                  </a:cubicBezTo>
                  <a:cubicBezTo>
                    <a:pt x="8328" y="1034"/>
                    <a:pt x="7569" y="365"/>
                    <a:pt x="7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99;p69"/>
            <p:cNvSpPr/>
            <p:nvPr/>
          </p:nvSpPr>
          <p:spPr>
            <a:xfrm>
              <a:off x="6437720" y="2208061"/>
              <a:ext cx="955107" cy="1133967"/>
            </a:xfrm>
            <a:custGeom>
              <a:avLst/>
              <a:gdLst/>
              <a:ahLst/>
              <a:cxnLst/>
              <a:rect l="l" t="t" r="r" b="b"/>
              <a:pathLst>
                <a:path w="16415" h="19489" extrusionOk="0">
                  <a:moveTo>
                    <a:pt x="6340" y="7966"/>
                  </a:moveTo>
                  <a:cubicBezTo>
                    <a:pt x="6438" y="7966"/>
                    <a:pt x="6621" y="8099"/>
                    <a:pt x="6931" y="8420"/>
                  </a:cubicBezTo>
                  <a:cubicBezTo>
                    <a:pt x="7812" y="9332"/>
                    <a:pt x="7873" y="9788"/>
                    <a:pt x="7812" y="10213"/>
                  </a:cubicBezTo>
                  <a:cubicBezTo>
                    <a:pt x="7812" y="10213"/>
                    <a:pt x="6627" y="9788"/>
                    <a:pt x="6384" y="8967"/>
                  </a:cubicBezTo>
                  <a:cubicBezTo>
                    <a:pt x="6266" y="8416"/>
                    <a:pt x="6160" y="7966"/>
                    <a:pt x="6340" y="7966"/>
                  </a:cubicBezTo>
                  <a:close/>
                  <a:moveTo>
                    <a:pt x="11780" y="12370"/>
                  </a:moveTo>
                  <a:cubicBezTo>
                    <a:pt x="12484" y="12370"/>
                    <a:pt x="12982" y="12688"/>
                    <a:pt x="12888" y="13131"/>
                  </a:cubicBezTo>
                  <a:cubicBezTo>
                    <a:pt x="12796" y="13570"/>
                    <a:pt x="11545" y="13623"/>
                    <a:pt x="10950" y="13623"/>
                  </a:cubicBezTo>
                  <a:cubicBezTo>
                    <a:pt x="10762" y="13623"/>
                    <a:pt x="10639" y="13618"/>
                    <a:pt x="10639" y="13618"/>
                  </a:cubicBezTo>
                  <a:cubicBezTo>
                    <a:pt x="9879" y="13314"/>
                    <a:pt x="10031" y="12706"/>
                    <a:pt x="11095" y="12463"/>
                  </a:cubicBezTo>
                  <a:cubicBezTo>
                    <a:pt x="11335" y="12399"/>
                    <a:pt x="11567" y="12370"/>
                    <a:pt x="11780" y="12370"/>
                  </a:cubicBezTo>
                  <a:close/>
                  <a:moveTo>
                    <a:pt x="3948" y="13940"/>
                  </a:moveTo>
                  <a:cubicBezTo>
                    <a:pt x="4055" y="13940"/>
                    <a:pt x="4179" y="13963"/>
                    <a:pt x="4317" y="14013"/>
                  </a:cubicBezTo>
                  <a:cubicBezTo>
                    <a:pt x="4955" y="14286"/>
                    <a:pt x="5715" y="14347"/>
                    <a:pt x="5290" y="14834"/>
                  </a:cubicBezTo>
                  <a:cubicBezTo>
                    <a:pt x="5290" y="14834"/>
                    <a:pt x="4862" y="15012"/>
                    <a:pt x="4430" y="15012"/>
                  </a:cubicBezTo>
                  <a:cubicBezTo>
                    <a:pt x="4171" y="15012"/>
                    <a:pt x="3910" y="14948"/>
                    <a:pt x="3739" y="14742"/>
                  </a:cubicBezTo>
                  <a:cubicBezTo>
                    <a:pt x="3377" y="14284"/>
                    <a:pt x="3533" y="13940"/>
                    <a:pt x="3948" y="13940"/>
                  </a:cubicBezTo>
                  <a:close/>
                  <a:moveTo>
                    <a:pt x="12433" y="1"/>
                  </a:moveTo>
                  <a:lnTo>
                    <a:pt x="12433" y="1"/>
                  </a:lnTo>
                  <a:cubicBezTo>
                    <a:pt x="6290" y="2289"/>
                    <a:pt x="8887" y="7054"/>
                    <a:pt x="8138" y="7054"/>
                  </a:cubicBezTo>
                  <a:cubicBezTo>
                    <a:pt x="8131" y="7054"/>
                    <a:pt x="8124" y="7053"/>
                    <a:pt x="8116" y="7052"/>
                  </a:cubicBezTo>
                  <a:cubicBezTo>
                    <a:pt x="7335" y="6996"/>
                    <a:pt x="8527" y="2533"/>
                    <a:pt x="7950" y="2533"/>
                  </a:cubicBezTo>
                  <a:cubicBezTo>
                    <a:pt x="7899" y="2533"/>
                    <a:pt x="7834" y="2568"/>
                    <a:pt x="7752" y="2645"/>
                  </a:cubicBezTo>
                  <a:cubicBezTo>
                    <a:pt x="6749" y="3587"/>
                    <a:pt x="5168" y="2493"/>
                    <a:pt x="4165" y="4560"/>
                  </a:cubicBezTo>
                  <a:cubicBezTo>
                    <a:pt x="3131" y="6596"/>
                    <a:pt x="6505" y="9818"/>
                    <a:pt x="5168" y="10365"/>
                  </a:cubicBezTo>
                  <a:cubicBezTo>
                    <a:pt x="5090" y="10400"/>
                    <a:pt x="5016" y="10417"/>
                    <a:pt x="4944" y="10417"/>
                  </a:cubicBezTo>
                  <a:cubicBezTo>
                    <a:pt x="3838" y="10417"/>
                    <a:pt x="3435" y="6475"/>
                    <a:pt x="3435" y="6475"/>
                  </a:cubicBezTo>
                  <a:cubicBezTo>
                    <a:pt x="3435" y="6475"/>
                    <a:pt x="852" y="8390"/>
                    <a:pt x="1125" y="10335"/>
                  </a:cubicBezTo>
                  <a:cubicBezTo>
                    <a:pt x="1368" y="12250"/>
                    <a:pt x="5563" y="12341"/>
                    <a:pt x="4226" y="12797"/>
                  </a:cubicBezTo>
                  <a:cubicBezTo>
                    <a:pt x="4068" y="12854"/>
                    <a:pt x="3900" y="12880"/>
                    <a:pt x="3726" y="12880"/>
                  </a:cubicBezTo>
                  <a:cubicBezTo>
                    <a:pt x="2417" y="12880"/>
                    <a:pt x="761" y="11460"/>
                    <a:pt x="761" y="11460"/>
                  </a:cubicBezTo>
                  <a:cubicBezTo>
                    <a:pt x="761" y="11460"/>
                    <a:pt x="1" y="12037"/>
                    <a:pt x="609" y="14742"/>
                  </a:cubicBezTo>
                  <a:cubicBezTo>
                    <a:pt x="919" y="16141"/>
                    <a:pt x="2351" y="16483"/>
                    <a:pt x="3676" y="16483"/>
                  </a:cubicBezTo>
                  <a:cubicBezTo>
                    <a:pt x="4942" y="16483"/>
                    <a:pt x="6110" y="16171"/>
                    <a:pt x="6110" y="16171"/>
                  </a:cubicBezTo>
                  <a:cubicBezTo>
                    <a:pt x="7777" y="18661"/>
                    <a:pt x="9159" y="19489"/>
                    <a:pt x="10246" y="19489"/>
                  </a:cubicBezTo>
                  <a:cubicBezTo>
                    <a:pt x="12211" y="19489"/>
                    <a:pt x="13212" y="16782"/>
                    <a:pt x="13192" y="16293"/>
                  </a:cubicBezTo>
                  <a:cubicBezTo>
                    <a:pt x="13192" y="15533"/>
                    <a:pt x="9363" y="15441"/>
                    <a:pt x="9636" y="15046"/>
                  </a:cubicBezTo>
                  <a:cubicBezTo>
                    <a:pt x="9678" y="14974"/>
                    <a:pt x="9776" y="14945"/>
                    <a:pt x="9916" y="14945"/>
                  </a:cubicBezTo>
                  <a:cubicBezTo>
                    <a:pt x="10503" y="14945"/>
                    <a:pt x="11831" y="15457"/>
                    <a:pt x="12865" y="15457"/>
                  </a:cubicBezTo>
                  <a:cubicBezTo>
                    <a:pt x="13034" y="15457"/>
                    <a:pt x="13195" y="15443"/>
                    <a:pt x="13344" y="15411"/>
                  </a:cubicBezTo>
                  <a:cubicBezTo>
                    <a:pt x="14682" y="15138"/>
                    <a:pt x="16019" y="11490"/>
                    <a:pt x="15654" y="10517"/>
                  </a:cubicBezTo>
                  <a:cubicBezTo>
                    <a:pt x="15605" y="10355"/>
                    <a:pt x="15480" y="10290"/>
                    <a:pt x="15304" y="10290"/>
                  </a:cubicBezTo>
                  <a:cubicBezTo>
                    <a:pt x="14582" y="10290"/>
                    <a:pt x="13010" y="11391"/>
                    <a:pt x="12389" y="11391"/>
                  </a:cubicBezTo>
                  <a:cubicBezTo>
                    <a:pt x="12226" y="11391"/>
                    <a:pt x="12129" y="11316"/>
                    <a:pt x="12129" y="11125"/>
                  </a:cubicBezTo>
                  <a:cubicBezTo>
                    <a:pt x="12129" y="10031"/>
                    <a:pt x="16414" y="10882"/>
                    <a:pt x="15563" y="7174"/>
                  </a:cubicBezTo>
                  <a:cubicBezTo>
                    <a:pt x="15118" y="5272"/>
                    <a:pt x="14952" y="4446"/>
                    <a:pt x="14690" y="4446"/>
                  </a:cubicBezTo>
                  <a:cubicBezTo>
                    <a:pt x="14432" y="4446"/>
                    <a:pt x="14082" y="5241"/>
                    <a:pt x="13284" y="6596"/>
                  </a:cubicBezTo>
                  <a:cubicBezTo>
                    <a:pt x="12491" y="7918"/>
                    <a:pt x="11577" y="8346"/>
                    <a:pt x="11002" y="8346"/>
                  </a:cubicBezTo>
                  <a:cubicBezTo>
                    <a:pt x="10387" y="8346"/>
                    <a:pt x="10160" y="7856"/>
                    <a:pt x="10882" y="7447"/>
                  </a:cubicBezTo>
                  <a:cubicBezTo>
                    <a:pt x="16080" y="4469"/>
                    <a:pt x="12433" y="1"/>
                    <a:pt x="124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00;p69"/>
            <p:cNvSpPr/>
            <p:nvPr/>
          </p:nvSpPr>
          <p:spPr>
            <a:xfrm>
              <a:off x="6522614" y="2269971"/>
              <a:ext cx="617285" cy="1291125"/>
            </a:xfrm>
            <a:custGeom>
              <a:avLst/>
              <a:gdLst/>
              <a:ahLst/>
              <a:cxnLst/>
              <a:rect l="l" t="t" r="r" b="b"/>
              <a:pathLst>
                <a:path w="10609" h="22190" fill="none" extrusionOk="0">
                  <a:moveTo>
                    <a:pt x="1" y="22189"/>
                  </a:moveTo>
                  <a:cubicBezTo>
                    <a:pt x="1" y="22189"/>
                    <a:pt x="6262" y="15563"/>
                    <a:pt x="10609" y="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1;p69"/>
            <p:cNvSpPr/>
            <p:nvPr/>
          </p:nvSpPr>
          <p:spPr>
            <a:xfrm>
              <a:off x="4833595" y="2689026"/>
              <a:ext cx="997524" cy="1146419"/>
            </a:xfrm>
            <a:custGeom>
              <a:avLst/>
              <a:gdLst/>
              <a:ahLst/>
              <a:cxnLst/>
              <a:rect l="l" t="t" r="r" b="b"/>
              <a:pathLst>
                <a:path w="17144" h="19703" extrusionOk="0">
                  <a:moveTo>
                    <a:pt x="3278" y="0"/>
                  </a:moveTo>
                  <a:cubicBezTo>
                    <a:pt x="3249" y="0"/>
                    <a:pt x="3221" y="1"/>
                    <a:pt x="3192" y="2"/>
                  </a:cubicBezTo>
                  <a:cubicBezTo>
                    <a:pt x="821" y="63"/>
                    <a:pt x="1" y="7267"/>
                    <a:pt x="8390" y="15717"/>
                  </a:cubicBezTo>
                  <a:cubicBezTo>
                    <a:pt x="11361" y="18731"/>
                    <a:pt x="13326" y="19702"/>
                    <a:pt x="14624" y="19702"/>
                  </a:cubicBezTo>
                  <a:cubicBezTo>
                    <a:pt x="16980" y="19702"/>
                    <a:pt x="17144" y="16507"/>
                    <a:pt x="17144" y="16507"/>
                  </a:cubicBezTo>
                  <a:cubicBezTo>
                    <a:pt x="17144" y="16507"/>
                    <a:pt x="8238" y="13103"/>
                    <a:pt x="7174" y="6568"/>
                  </a:cubicBezTo>
                  <a:cubicBezTo>
                    <a:pt x="6369" y="1586"/>
                    <a:pt x="4773" y="0"/>
                    <a:pt x="3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02;p69"/>
            <p:cNvSpPr/>
            <p:nvPr/>
          </p:nvSpPr>
          <p:spPr>
            <a:xfrm>
              <a:off x="5028168" y="2820003"/>
              <a:ext cx="581908" cy="919730"/>
            </a:xfrm>
            <a:custGeom>
              <a:avLst/>
              <a:gdLst/>
              <a:ahLst/>
              <a:cxnLst/>
              <a:rect l="l" t="t" r="r" b="b"/>
              <a:pathLst>
                <a:path w="10001" h="15807" fill="none" extrusionOk="0">
                  <a:moveTo>
                    <a:pt x="365" y="0"/>
                  </a:moveTo>
                  <a:cubicBezTo>
                    <a:pt x="365" y="0"/>
                    <a:pt x="0" y="8633"/>
                    <a:pt x="10001" y="15806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03;p69"/>
            <p:cNvSpPr/>
            <p:nvPr/>
          </p:nvSpPr>
          <p:spPr>
            <a:xfrm>
              <a:off x="4982202" y="3401863"/>
              <a:ext cx="620776" cy="483925"/>
            </a:xfrm>
            <a:custGeom>
              <a:avLst/>
              <a:gdLst/>
              <a:ahLst/>
              <a:cxnLst/>
              <a:rect l="l" t="t" r="r" b="b"/>
              <a:pathLst>
                <a:path w="10669" h="8317" extrusionOk="0">
                  <a:moveTo>
                    <a:pt x="3404" y="1"/>
                  </a:moveTo>
                  <a:lnTo>
                    <a:pt x="3404" y="1"/>
                  </a:lnTo>
                  <a:cubicBezTo>
                    <a:pt x="3252" y="1095"/>
                    <a:pt x="3587" y="2067"/>
                    <a:pt x="4164" y="2615"/>
                  </a:cubicBezTo>
                  <a:cubicBezTo>
                    <a:pt x="4559" y="2949"/>
                    <a:pt x="5015" y="3131"/>
                    <a:pt x="5258" y="3253"/>
                  </a:cubicBezTo>
                  <a:cubicBezTo>
                    <a:pt x="5471" y="3709"/>
                    <a:pt x="5866" y="4134"/>
                    <a:pt x="6170" y="4469"/>
                  </a:cubicBezTo>
                  <a:cubicBezTo>
                    <a:pt x="6079" y="4438"/>
                    <a:pt x="5927" y="4438"/>
                    <a:pt x="5775" y="4438"/>
                  </a:cubicBezTo>
                  <a:cubicBezTo>
                    <a:pt x="4894" y="4347"/>
                    <a:pt x="4255" y="4195"/>
                    <a:pt x="3830" y="4104"/>
                  </a:cubicBezTo>
                  <a:cubicBezTo>
                    <a:pt x="3587" y="2037"/>
                    <a:pt x="91" y="1915"/>
                    <a:pt x="91" y="1915"/>
                  </a:cubicBezTo>
                  <a:lnTo>
                    <a:pt x="91" y="1915"/>
                  </a:lnTo>
                  <a:cubicBezTo>
                    <a:pt x="243" y="2311"/>
                    <a:pt x="0" y="3253"/>
                    <a:pt x="1246" y="4134"/>
                  </a:cubicBezTo>
                  <a:cubicBezTo>
                    <a:pt x="1720" y="4466"/>
                    <a:pt x="2202" y="4568"/>
                    <a:pt x="2620" y="4568"/>
                  </a:cubicBezTo>
                  <a:cubicBezTo>
                    <a:pt x="3006" y="4568"/>
                    <a:pt x="3337" y="4481"/>
                    <a:pt x="3556" y="4408"/>
                  </a:cubicBezTo>
                  <a:cubicBezTo>
                    <a:pt x="3982" y="4529"/>
                    <a:pt x="4499" y="4651"/>
                    <a:pt x="5258" y="4773"/>
                  </a:cubicBezTo>
                  <a:cubicBezTo>
                    <a:pt x="5167" y="4803"/>
                    <a:pt x="5046" y="4894"/>
                    <a:pt x="4924" y="4925"/>
                  </a:cubicBezTo>
                  <a:cubicBezTo>
                    <a:pt x="4584" y="4834"/>
                    <a:pt x="4280" y="4794"/>
                    <a:pt x="4006" y="4794"/>
                  </a:cubicBezTo>
                  <a:cubicBezTo>
                    <a:pt x="2177" y="4794"/>
                    <a:pt x="1763" y="6566"/>
                    <a:pt x="1763" y="6566"/>
                  </a:cubicBezTo>
                  <a:cubicBezTo>
                    <a:pt x="2290" y="6715"/>
                    <a:pt x="2737" y="6777"/>
                    <a:pt x="3117" y="6777"/>
                  </a:cubicBezTo>
                  <a:cubicBezTo>
                    <a:pt x="4751" y="6777"/>
                    <a:pt x="5129" y="5618"/>
                    <a:pt x="5228" y="5198"/>
                  </a:cubicBezTo>
                  <a:cubicBezTo>
                    <a:pt x="5532" y="5046"/>
                    <a:pt x="5927" y="4894"/>
                    <a:pt x="6049" y="4864"/>
                  </a:cubicBezTo>
                  <a:cubicBezTo>
                    <a:pt x="7052" y="4985"/>
                    <a:pt x="7903" y="5289"/>
                    <a:pt x="8602" y="5685"/>
                  </a:cubicBezTo>
                  <a:cubicBezTo>
                    <a:pt x="8389" y="5715"/>
                    <a:pt x="8146" y="5836"/>
                    <a:pt x="7933" y="5958"/>
                  </a:cubicBezTo>
                  <a:cubicBezTo>
                    <a:pt x="7767" y="5926"/>
                    <a:pt x="7608" y="5911"/>
                    <a:pt x="7457" y="5911"/>
                  </a:cubicBezTo>
                  <a:cubicBezTo>
                    <a:pt x="5625" y="5911"/>
                    <a:pt x="4924" y="8116"/>
                    <a:pt x="4924" y="8116"/>
                  </a:cubicBezTo>
                  <a:cubicBezTo>
                    <a:pt x="5359" y="8256"/>
                    <a:pt x="5739" y="8317"/>
                    <a:pt x="6072" y="8317"/>
                  </a:cubicBezTo>
                  <a:cubicBezTo>
                    <a:pt x="7831" y="8317"/>
                    <a:pt x="8252" y="6631"/>
                    <a:pt x="8328" y="6171"/>
                  </a:cubicBezTo>
                  <a:cubicBezTo>
                    <a:pt x="8632" y="6049"/>
                    <a:pt x="8997" y="5988"/>
                    <a:pt x="9088" y="5988"/>
                  </a:cubicBezTo>
                  <a:cubicBezTo>
                    <a:pt x="9909" y="6475"/>
                    <a:pt x="10365" y="6931"/>
                    <a:pt x="10395" y="6931"/>
                  </a:cubicBezTo>
                  <a:lnTo>
                    <a:pt x="10669" y="6657"/>
                  </a:lnTo>
                  <a:cubicBezTo>
                    <a:pt x="10608" y="6627"/>
                    <a:pt x="10000" y="6049"/>
                    <a:pt x="9028" y="5502"/>
                  </a:cubicBezTo>
                  <a:cubicBezTo>
                    <a:pt x="8906" y="5381"/>
                    <a:pt x="8420" y="4773"/>
                    <a:pt x="8268" y="4195"/>
                  </a:cubicBezTo>
                  <a:cubicBezTo>
                    <a:pt x="9514" y="2463"/>
                    <a:pt x="6626" y="274"/>
                    <a:pt x="6626" y="274"/>
                  </a:cubicBezTo>
                  <a:lnTo>
                    <a:pt x="6626" y="274"/>
                  </a:lnTo>
                  <a:lnTo>
                    <a:pt x="6748" y="1946"/>
                  </a:lnTo>
                  <a:cubicBezTo>
                    <a:pt x="6809" y="3162"/>
                    <a:pt x="7508" y="3891"/>
                    <a:pt x="7873" y="4195"/>
                  </a:cubicBezTo>
                  <a:cubicBezTo>
                    <a:pt x="7964" y="4529"/>
                    <a:pt x="8116" y="4833"/>
                    <a:pt x="8298" y="5107"/>
                  </a:cubicBezTo>
                  <a:cubicBezTo>
                    <a:pt x="7812" y="4894"/>
                    <a:pt x="7386" y="4742"/>
                    <a:pt x="6930" y="4621"/>
                  </a:cubicBezTo>
                  <a:cubicBezTo>
                    <a:pt x="6778" y="4499"/>
                    <a:pt x="5806" y="3678"/>
                    <a:pt x="5562" y="2979"/>
                  </a:cubicBezTo>
                  <a:cubicBezTo>
                    <a:pt x="5836" y="305"/>
                    <a:pt x="3405" y="1"/>
                    <a:pt x="3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04;p69"/>
            <p:cNvSpPr/>
            <p:nvPr/>
          </p:nvSpPr>
          <p:spPr>
            <a:xfrm>
              <a:off x="5376585" y="3840469"/>
              <a:ext cx="1910097" cy="235300"/>
            </a:xfrm>
            <a:custGeom>
              <a:avLst/>
              <a:gdLst/>
              <a:ahLst/>
              <a:cxnLst/>
              <a:rect l="l" t="t" r="r" b="b"/>
              <a:pathLst>
                <a:path w="32828" h="4044" extrusionOk="0">
                  <a:moveTo>
                    <a:pt x="16414" y="1"/>
                  </a:moveTo>
                  <a:cubicBezTo>
                    <a:pt x="7356" y="1"/>
                    <a:pt x="0" y="912"/>
                    <a:pt x="0" y="2037"/>
                  </a:cubicBezTo>
                  <a:cubicBezTo>
                    <a:pt x="0" y="3131"/>
                    <a:pt x="7356" y="4043"/>
                    <a:pt x="16414" y="4043"/>
                  </a:cubicBezTo>
                  <a:cubicBezTo>
                    <a:pt x="25472" y="4043"/>
                    <a:pt x="32828" y="3131"/>
                    <a:pt x="32828" y="2037"/>
                  </a:cubicBezTo>
                  <a:cubicBezTo>
                    <a:pt x="32828" y="912"/>
                    <a:pt x="25472" y="1"/>
                    <a:pt x="16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05;p69"/>
            <p:cNvSpPr/>
            <p:nvPr/>
          </p:nvSpPr>
          <p:spPr>
            <a:xfrm>
              <a:off x="5403118" y="1716389"/>
              <a:ext cx="1848188" cy="1861920"/>
            </a:xfrm>
            <a:custGeom>
              <a:avLst/>
              <a:gdLst/>
              <a:ahLst/>
              <a:cxnLst/>
              <a:rect l="l" t="t" r="r" b="b"/>
              <a:pathLst>
                <a:path w="31764" h="32000" extrusionOk="0">
                  <a:moveTo>
                    <a:pt x="15715" y="1"/>
                  </a:moveTo>
                  <a:cubicBezTo>
                    <a:pt x="14438" y="92"/>
                    <a:pt x="10335" y="730"/>
                    <a:pt x="8481" y="5593"/>
                  </a:cubicBezTo>
                  <a:cubicBezTo>
                    <a:pt x="7265" y="8754"/>
                    <a:pt x="8876" y="12311"/>
                    <a:pt x="7660" y="15533"/>
                  </a:cubicBezTo>
                  <a:cubicBezTo>
                    <a:pt x="6444" y="18785"/>
                    <a:pt x="0" y="25411"/>
                    <a:pt x="7052" y="30092"/>
                  </a:cubicBezTo>
                  <a:cubicBezTo>
                    <a:pt x="8310" y="30946"/>
                    <a:pt x="13605" y="31999"/>
                    <a:pt x="17902" y="31999"/>
                  </a:cubicBezTo>
                  <a:cubicBezTo>
                    <a:pt x="19417" y="31999"/>
                    <a:pt x="20809" y="31868"/>
                    <a:pt x="21855" y="31551"/>
                  </a:cubicBezTo>
                  <a:cubicBezTo>
                    <a:pt x="21976" y="31490"/>
                    <a:pt x="22037" y="31460"/>
                    <a:pt x="22159" y="31430"/>
                  </a:cubicBezTo>
                  <a:cubicBezTo>
                    <a:pt x="22615" y="31278"/>
                    <a:pt x="23466" y="30852"/>
                    <a:pt x="23466" y="30852"/>
                  </a:cubicBezTo>
                  <a:cubicBezTo>
                    <a:pt x="23861" y="30639"/>
                    <a:pt x="24286" y="30396"/>
                    <a:pt x="24742" y="30092"/>
                  </a:cubicBezTo>
                  <a:cubicBezTo>
                    <a:pt x="31764" y="25472"/>
                    <a:pt x="25350" y="18785"/>
                    <a:pt x="24134" y="15533"/>
                  </a:cubicBezTo>
                  <a:cubicBezTo>
                    <a:pt x="22919" y="12311"/>
                    <a:pt x="24530" y="8754"/>
                    <a:pt x="23314" y="5593"/>
                  </a:cubicBezTo>
                  <a:cubicBezTo>
                    <a:pt x="21429" y="730"/>
                    <a:pt x="17295" y="122"/>
                    <a:pt x="16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06;p69"/>
            <p:cNvSpPr/>
            <p:nvPr/>
          </p:nvSpPr>
          <p:spPr>
            <a:xfrm>
              <a:off x="5969034" y="1815247"/>
              <a:ext cx="679194" cy="845894"/>
            </a:xfrm>
            <a:custGeom>
              <a:avLst/>
              <a:gdLst/>
              <a:ahLst/>
              <a:cxnLst/>
              <a:rect l="l" t="t" r="r" b="b"/>
              <a:pathLst>
                <a:path w="11673" h="14538" extrusionOk="0">
                  <a:moveTo>
                    <a:pt x="6090" y="0"/>
                  </a:moveTo>
                  <a:cubicBezTo>
                    <a:pt x="5312" y="0"/>
                    <a:pt x="4532" y="284"/>
                    <a:pt x="3891" y="855"/>
                  </a:cubicBezTo>
                  <a:lnTo>
                    <a:pt x="3861" y="885"/>
                  </a:lnTo>
                  <a:cubicBezTo>
                    <a:pt x="2828" y="1888"/>
                    <a:pt x="1642" y="3530"/>
                    <a:pt x="1217" y="4168"/>
                  </a:cubicBezTo>
                  <a:cubicBezTo>
                    <a:pt x="1217" y="4168"/>
                    <a:pt x="1" y="10460"/>
                    <a:pt x="3010" y="13439"/>
                  </a:cubicBezTo>
                  <a:cubicBezTo>
                    <a:pt x="3731" y="14160"/>
                    <a:pt x="4874" y="14537"/>
                    <a:pt x="5953" y="14537"/>
                  </a:cubicBezTo>
                  <a:cubicBezTo>
                    <a:pt x="6511" y="14537"/>
                    <a:pt x="7052" y="14436"/>
                    <a:pt x="7509" y="14229"/>
                  </a:cubicBezTo>
                  <a:cubicBezTo>
                    <a:pt x="9423" y="13347"/>
                    <a:pt x="11673" y="11068"/>
                    <a:pt x="11156" y="4168"/>
                  </a:cubicBezTo>
                  <a:lnTo>
                    <a:pt x="8603" y="1189"/>
                  </a:lnTo>
                  <a:cubicBezTo>
                    <a:pt x="7927" y="398"/>
                    <a:pt x="7010" y="0"/>
                    <a:pt x="6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07;p69"/>
            <p:cNvSpPr/>
            <p:nvPr/>
          </p:nvSpPr>
          <p:spPr>
            <a:xfrm>
              <a:off x="6099952" y="2181179"/>
              <a:ext cx="125621" cy="56439"/>
            </a:xfrm>
            <a:custGeom>
              <a:avLst/>
              <a:gdLst/>
              <a:ahLst/>
              <a:cxnLst/>
              <a:rect l="l" t="t" r="r" b="b"/>
              <a:pathLst>
                <a:path w="2159" h="970" extrusionOk="0">
                  <a:moveTo>
                    <a:pt x="1665" y="1"/>
                  </a:moveTo>
                  <a:cubicBezTo>
                    <a:pt x="799" y="1"/>
                    <a:pt x="239" y="373"/>
                    <a:pt x="182" y="402"/>
                  </a:cubicBezTo>
                  <a:cubicBezTo>
                    <a:pt x="31" y="523"/>
                    <a:pt x="0" y="706"/>
                    <a:pt x="122" y="827"/>
                  </a:cubicBezTo>
                  <a:cubicBezTo>
                    <a:pt x="198" y="922"/>
                    <a:pt x="297" y="970"/>
                    <a:pt x="391" y="970"/>
                  </a:cubicBezTo>
                  <a:cubicBezTo>
                    <a:pt x="447" y="970"/>
                    <a:pt x="502" y="953"/>
                    <a:pt x="547" y="918"/>
                  </a:cubicBezTo>
                  <a:cubicBezTo>
                    <a:pt x="547" y="918"/>
                    <a:pt x="988" y="608"/>
                    <a:pt x="1653" y="608"/>
                  </a:cubicBezTo>
                  <a:cubicBezTo>
                    <a:pt x="1708" y="608"/>
                    <a:pt x="1765" y="610"/>
                    <a:pt x="1824" y="614"/>
                  </a:cubicBezTo>
                  <a:cubicBezTo>
                    <a:pt x="2006" y="614"/>
                    <a:pt x="2128" y="493"/>
                    <a:pt x="2158" y="311"/>
                  </a:cubicBezTo>
                  <a:cubicBezTo>
                    <a:pt x="2158" y="159"/>
                    <a:pt x="2097" y="37"/>
                    <a:pt x="1945" y="7"/>
                  </a:cubicBezTo>
                  <a:lnTo>
                    <a:pt x="1854" y="7"/>
                  </a:lnTo>
                  <a:cubicBezTo>
                    <a:pt x="1790" y="3"/>
                    <a:pt x="1726" y="1"/>
                    <a:pt x="1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08;p69"/>
            <p:cNvSpPr/>
            <p:nvPr/>
          </p:nvSpPr>
          <p:spPr>
            <a:xfrm>
              <a:off x="6257344" y="2328331"/>
              <a:ext cx="44279" cy="100835"/>
            </a:xfrm>
            <a:custGeom>
              <a:avLst/>
              <a:gdLst/>
              <a:ahLst/>
              <a:cxnLst/>
              <a:rect l="l" t="t" r="r" b="b"/>
              <a:pathLst>
                <a:path w="761" h="1733" fill="none" extrusionOk="0">
                  <a:moveTo>
                    <a:pt x="760" y="0"/>
                  </a:moveTo>
                  <a:cubicBezTo>
                    <a:pt x="760" y="0"/>
                    <a:pt x="0" y="1125"/>
                    <a:pt x="183" y="1429"/>
                  </a:cubicBezTo>
                  <a:cubicBezTo>
                    <a:pt x="304" y="1611"/>
                    <a:pt x="578" y="1733"/>
                    <a:pt x="578" y="1733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9;p69"/>
            <p:cNvSpPr/>
            <p:nvPr/>
          </p:nvSpPr>
          <p:spPr>
            <a:xfrm>
              <a:off x="6375811" y="2169076"/>
              <a:ext cx="129171" cy="55799"/>
            </a:xfrm>
            <a:custGeom>
              <a:avLst/>
              <a:gdLst/>
              <a:ahLst/>
              <a:cxnLst/>
              <a:rect l="l" t="t" r="r" b="b"/>
              <a:pathLst>
                <a:path w="2220" h="959" extrusionOk="0">
                  <a:moveTo>
                    <a:pt x="438" y="0"/>
                  </a:moveTo>
                  <a:cubicBezTo>
                    <a:pt x="404" y="0"/>
                    <a:pt x="370" y="1"/>
                    <a:pt x="335" y="2"/>
                  </a:cubicBezTo>
                  <a:lnTo>
                    <a:pt x="274" y="2"/>
                  </a:lnTo>
                  <a:cubicBezTo>
                    <a:pt x="122" y="63"/>
                    <a:pt x="1" y="215"/>
                    <a:pt x="31" y="275"/>
                  </a:cubicBezTo>
                  <a:cubicBezTo>
                    <a:pt x="92" y="458"/>
                    <a:pt x="183" y="579"/>
                    <a:pt x="396" y="579"/>
                  </a:cubicBezTo>
                  <a:cubicBezTo>
                    <a:pt x="429" y="578"/>
                    <a:pt x="462" y="577"/>
                    <a:pt x="494" y="577"/>
                  </a:cubicBezTo>
                  <a:cubicBezTo>
                    <a:pt x="1200" y="577"/>
                    <a:pt x="1673" y="883"/>
                    <a:pt x="1673" y="883"/>
                  </a:cubicBezTo>
                  <a:cubicBezTo>
                    <a:pt x="1723" y="934"/>
                    <a:pt x="1785" y="958"/>
                    <a:pt x="1848" y="958"/>
                  </a:cubicBezTo>
                  <a:cubicBezTo>
                    <a:pt x="1936" y="958"/>
                    <a:pt x="2027" y="911"/>
                    <a:pt x="2098" y="822"/>
                  </a:cubicBezTo>
                  <a:cubicBezTo>
                    <a:pt x="2220" y="701"/>
                    <a:pt x="2159" y="519"/>
                    <a:pt x="2007" y="397"/>
                  </a:cubicBezTo>
                  <a:cubicBezTo>
                    <a:pt x="1978" y="397"/>
                    <a:pt x="1382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0;p69"/>
            <p:cNvSpPr/>
            <p:nvPr/>
          </p:nvSpPr>
          <p:spPr>
            <a:xfrm>
              <a:off x="6267934" y="2505159"/>
              <a:ext cx="84950" cy="30140"/>
            </a:xfrm>
            <a:custGeom>
              <a:avLst/>
              <a:gdLst/>
              <a:ahLst/>
              <a:cxnLst/>
              <a:rect l="l" t="t" r="r" b="b"/>
              <a:pathLst>
                <a:path w="1460" h="518" fill="none" extrusionOk="0">
                  <a:moveTo>
                    <a:pt x="1460" y="1"/>
                  </a:moveTo>
                  <a:cubicBezTo>
                    <a:pt x="1460" y="1"/>
                    <a:pt x="700" y="518"/>
                    <a:pt x="1" y="9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11;p69"/>
            <p:cNvSpPr/>
            <p:nvPr/>
          </p:nvSpPr>
          <p:spPr>
            <a:xfrm>
              <a:off x="6441270" y="2350966"/>
              <a:ext cx="84950" cy="35784"/>
            </a:xfrm>
            <a:custGeom>
              <a:avLst/>
              <a:gdLst/>
              <a:ahLst/>
              <a:cxnLst/>
              <a:rect l="l" t="t" r="r" b="b"/>
              <a:pathLst>
                <a:path w="1460" h="615" extrusionOk="0">
                  <a:moveTo>
                    <a:pt x="854" y="1"/>
                  </a:moveTo>
                  <a:cubicBezTo>
                    <a:pt x="805" y="1"/>
                    <a:pt x="753" y="3"/>
                    <a:pt x="700" y="7"/>
                  </a:cubicBezTo>
                  <a:cubicBezTo>
                    <a:pt x="335" y="37"/>
                    <a:pt x="0" y="189"/>
                    <a:pt x="0" y="341"/>
                  </a:cubicBezTo>
                  <a:cubicBezTo>
                    <a:pt x="0" y="493"/>
                    <a:pt x="335" y="614"/>
                    <a:pt x="760" y="614"/>
                  </a:cubicBezTo>
                  <a:cubicBezTo>
                    <a:pt x="1125" y="584"/>
                    <a:pt x="1459" y="402"/>
                    <a:pt x="1459" y="280"/>
                  </a:cubicBezTo>
                  <a:cubicBezTo>
                    <a:pt x="1459" y="94"/>
                    <a:pt x="1203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12;p69"/>
            <p:cNvSpPr/>
            <p:nvPr/>
          </p:nvSpPr>
          <p:spPr>
            <a:xfrm>
              <a:off x="5923067" y="1791274"/>
              <a:ext cx="824191" cy="496434"/>
            </a:xfrm>
            <a:custGeom>
              <a:avLst/>
              <a:gdLst/>
              <a:ahLst/>
              <a:cxnLst/>
              <a:rect l="l" t="t" r="r" b="b"/>
              <a:pathLst>
                <a:path w="14165" h="8532" extrusionOk="0">
                  <a:moveTo>
                    <a:pt x="6562" y="1"/>
                  </a:moveTo>
                  <a:cubicBezTo>
                    <a:pt x="2769" y="1"/>
                    <a:pt x="264" y="3223"/>
                    <a:pt x="1" y="7863"/>
                  </a:cubicBezTo>
                  <a:cubicBezTo>
                    <a:pt x="1" y="8015"/>
                    <a:pt x="92" y="8136"/>
                    <a:pt x="244" y="8167"/>
                  </a:cubicBezTo>
                  <a:cubicBezTo>
                    <a:pt x="349" y="8195"/>
                    <a:pt x="484" y="8218"/>
                    <a:pt x="632" y="8218"/>
                  </a:cubicBezTo>
                  <a:cubicBezTo>
                    <a:pt x="1126" y="8218"/>
                    <a:pt x="1773" y="7960"/>
                    <a:pt x="2007" y="6768"/>
                  </a:cubicBezTo>
                  <a:cubicBezTo>
                    <a:pt x="2584" y="3850"/>
                    <a:pt x="3891" y="4945"/>
                    <a:pt x="4742" y="2999"/>
                  </a:cubicBezTo>
                  <a:cubicBezTo>
                    <a:pt x="4797" y="2890"/>
                    <a:pt x="4895" y="2835"/>
                    <a:pt x="4998" y="2835"/>
                  </a:cubicBezTo>
                  <a:cubicBezTo>
                    <a:pt x="5067" y="2835"/>
                    <a:pt x="5137" y="2860"/>
                    <a:pt x="5198" y="2908"/>
                  </a:cubicBezTo>
                  <a:cubicBezTo>
                    <a:pt x="5776" y="3394"/>
                    <a:pt x="6992" y="4367"/>
                    <a:pt x="8268" y="4489"/>
                  </a:cubicBezTo>
                  <a:cubicBezTo>
                    <a:pt x="10001" y="4641"/>
                    <a:pt x="10548" y="5948"/>
                    <a:pt x="10761" y="6799"/>
                  </a:cubicBezTo>
                  <a:cubicBezTo>
                    <a:pt x="10943" y="7680"/>
                    <a:pt x="11764" y="8531"/>
                    <a:pt x="12980" y="8531"/>
                  </a:cubicBezTo>
                  <a:lnTo>
                    <a:pt x="13861" y="8471"/>
                  </a:lnTo>
                  <a:cubicBezTo>
                    <a:pt x="14043" y="8471"/>
                    <a:pt x="14165" y="8319"/>
                    <a:pt x="14135" y="8136"/>
                  </a:cubicBezTo>
                  <a:cubicBezTo>
                    <a:pt x="13891" y="6738"/>
                    <a:pt x="12676" y="1328"/>
                    <a:pt x="8390" y="233"/>
                  </a:cubicBezTo>
                  <a:cubicBezTo>
                    <a:pt x="7753" y="76"/>
                    <a:pt x="7142" y="1"/>
                    <a:pt x="6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13;p69"/>
            <p:cNvSpPr/>
            <p:nvPr/>
          </p:nvSpPr>
          <p:spPr>
            <a:xfrm>
              <a:off x="6188336" y="2614839"/>
              <a:ext cx="247694" cy="73662"/>
            </a:xfrm>
            <a:custGeom>
              <a:avLst/>
              <a:gdLst/>
              <a:ahLst/>
              <a:cxnLst/>
              <a:rect l="l" t="t" r="r" b="b"/>
              <a:pathLst>
                <a:path w="4257" h="1266" extrusionOk="0">
                  <a:moveTo>
                    <a:pt x="1" y="0"/>
                  </a:moveTo>
                  <a:cubicBezTo>
                    <a:pt x="1" y="1"/>
                    <a:pt x="858" y="1266"/>
                    <a:pt x="2126" y="1266"/>
                  </a:cubicBezTo>
                  <a:cubicBezTo>
                    <a:pt x="2754" y="1266"/>
                    <a:pt x="3482" y="956"/>
                    <a:pt x="4256" y="31"/>
                  </a:cubicBezTo>
                  <a:lnTo>
                    <a:pt x="4256" y="31"/>
                  </a:lnTo>
                  <a:cubicBezTo>
                    <a:pt x="4256" y="31"/>
                    <a:pt x="3335" y="765"/>
                    <a:pt x="2086" y="765"/>
                  </a:cubicBezTo>
                  <a:cubicBezTo>
                    <a:pt x="1450" y="765"/>
                    <a:pt x="729" y="575"/>
                    <a:pt x="1" y="0"/>
                  </a:cubicBezTo>
                  <a:close/>
                </a:path>
              </a:pathLst>
            </a:custGeom>
            <a:solidFill>
              <a:srgbClr val="B55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14;p69"/>
            <p:cNvSpPr/>
            <p:nvPr/>
          </p:nvSpPr>
          <p:spPr>
            <a:xfrm>
              <a:off x="6092853" y="2353060"/>
              <a:ext cx="88499" cy="35435"/>
            </a:xfrm>
            <a:custGeom>
              <a:avLst/>
              <a:gdLst/>
              <a:ahLst/>
              <a:cxnLst/>
              <a:rect l="l" t="t" r="r" b="b"/>
              <a:pathLst>
                <a:path w="1521" h="609" extrusionOk="0">
                  <a:moveTo>
                    <a:pt x="760" y="1"/>
                  </a:moveTo>
                  <a:cubicBezTo>
                    <a:pt x="365" y="1"/>
                    <a:pt x="1" y="153"/>
                    <a:pt x="1" y="305"/>
                  </a:cubicBezTo>
                  <a:cubicBezTo>
                    <a:pt x="1" y="457"/>
                    <a:pt x="365" y="609"/>
                    <a:pt x="760" y="609"/>
                  </a:cubicBezTo>
                  <a:cubicBezTo>
                    <a:pt x="1186" y="609"/>
                    <a:pt x="1520" y="457"/>
                    <a:pt x="1520" y="305"/>
                  </a:cubicBezTo>
                  <a:cubicBezTo>
                    <a:pt x="1520" y="123"/>
                    <a:pt x="1216" y="1"/>
                    <a:pt x="7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15;p69"/>
            <p:cNvSpPr/>
            <p:nvPr/>
          </p:nvSpPr>
          <p:spPr>
            <a:xfrm>
              <a:off x="6241401" y="2802315"/>
              <a:ext cx="254734" cy="100835"/>
            </a:xfrm>
            <a:custGeom>
              <a:avLst/>
              <a:gdLst/>
              <a:ahLst/>
              <a:cxnLst/>
              <a:rect l="l" t="t" r="r" b="b"/>
              <a:pathLst>
                <a:path w="4378" h="1733" fill="none" extrusionOk="0">
                  <a:moveTo>
                    <a:pt x="1" y="1490"/>
                  </a:moveTo>
                  <a:cubicBezTo>
                    <a:pt x="1156" y="1733"/>
                    <a:pt x="2676" y="1581"/>
                    <a:pt x="4378" y="0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16;p69"/>
            <p:cNvSpPr/>
            <p:nvPr/>
          </p:nvSpPr>
          <p:spPr>
            <a:xfrm>
              <a:off x="6119386" y="2820003"/>
              <a:ext cx="61967" cy="44279"/>
            </a:xfrm>
            <a:custGeom>
              <a:avLst/>
              <a:gdLst/>
              <a:ahLst/>
              <a:cxnLst/>
              <a:rect l="l" t="t" r="r" b="b"/>
              <a:pathLst>
                <a:path w="1065" h="761" fill="none" extrusionOk="0">
                  <a:moveTo>
                    <a:pt x="0" y="0"/>
                  </a:moveTo>
                  <a:cubicBezTo>
                    <a:pt x="0" y="0"/>
                    <a:pt x="396" y="426"/>
                    <a:pt x="1064" y="760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7;p69"/>
            <p:cNvSpPr/>
            <p:nvPr/>
          </p:nvSpPr>
          <p:spPr>
            <a:xfrm>
              <a:off x="5769223" y="3327560"/>
              <a:ext cx="31885" cy="33689"/>
            </a:xfrm>
            <a:custGeom>
              <a:avLst/>
              <a:gdLst/>
              <a:ahLst/>
              <a:cxnLst/>
              <a:rect l="l" t="t" r="r" b="b"/>
              <a:pathLst>
                <a:path w="548" h="579" fill="none" extrusionOk="0">
                  <a:moveTo>
                    <a:pt x="0" y="578"/>
                  </a:moveTo>
                  <a:lnTo>
                    <a:pt x="547" y="1"/>
                  </a:ln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18;p69"/>
            <p:cNvSpPr/>
            <p:nvPr/>
          </p:nvSpPr>
          <p:spPr>
            <a:xfrm>
              <a:off x="6259090" y="2618389"/>
              <a:ext cx="102638" cy="7099"/>
            </a:xfrm>
            <a:custGeom>
              <a:avLst/>
              <a:gdLst/>
              <a:ahLst/>
              <a:cxnLst/>
              <a:rect l="l" t="t" r="r" b="b"/>
              <a:pathLst>
                <a:path w="1764" h="122" fill="none" extrusionOk="0">
                  <a:moveTo>
                    <a:pt x="1764" y="0"/>
                  </a:moveTo>
                  <a:cubicBezTo>
                    <a:pt x="1247" y="91"/>
                    <a:pt x="639" y="122"/>
                    <a:pt x="1" y="31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19;p69"/>
            <p:cNvSpPr/>
            <p:nvPr/>
          </p:nvSpPr>
          <p:spPr>
            <a:xfrm>
              <a:off x="6420032" y="2802315"/>
              <a:ext cx="120327" cy="99089"/>
            </a:xfrm>
            <a:custGeom>
              <a:avLst/>
              <a:gdLst/>
              <a:ahLst/>
              <a:cxnLst/>
              <a:rect l="l" t="t" r="r" b="b"/>
              <a:pathLst>
                <a:path w="2068" h="1703" fill="none" extrusionOk="0">
                  <a:moveTo>
                    <a:pt x="2068" y="0"/>
                  </a:moveTo>
                  <a:cubicBezTo>
                    <a:pt x="2068" y="0"/>
                    <a:pt x="1490" y="1095"/>
                    <a:pt x="1" y="1703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20;p69"/>
            <p:cNvSpPr/>
            <p:nvPr/>
          </p:nvSpPr>
          <p:spPr>
            <a:xfrm>
              <a:off x="5622420" y="2586095"/>
              <a:ext cx="1344132" cy="1224794"/>
            </a:xfrm>
            <a:custGeom>
              <a:avLst/>
              <a:gdLst/>
              <a:ahLst/>
              <a:cxnLst/>
              <a:rect l="l" t="t" r="r" b="b"/>
              <a:pathLst>
                <a:path w="23101" h="21050" extrusionOk="0">
                  <a:moveTo>
                    <a:pt x="11562" y="1"/>
                  </a:moveTo>
                  <a:cubicBezTo>
                    <a:pt x="8868" y="1"/>
                    <a:pt x="6171" y="1026"/>
                    <a:pt x="4104" y="3078"/>
                  </a:cubicBezTo>
                  <a:cubicBezTo>
                    <a:pt x="0" y="7182"/>
                    <a:pt x="0" y="13869"/>
                    <a:pt x="4104" y="17972"/>
                  </a:cubicBezTo>
                  <a:cubicBezTo>
                    <a:pt x="6171" y="20024"/>
                    <a:pt x="8868" y="21050"/>
                    <a:pt x="11562" y="21050"/>
                  </a:cubicBezTo>
                  <a:cubicBezTo>
                    <a:pt x="14256" y="21050"/>
                    <a:pt x="16946" y="20024"/>
                    <a:pt x="18998" y="17972"/>
                  </a:cubicBezTo>
                  <a:cubicBezTo>
                    <a:pt x="23101" y="13869"/>
                    <a:pt x="23101" y="7182"/>
                    <a:pt x="18998" y="3078"/>
                  </a:cubicBezTo>
                  <a:cubicBezTo>
                    <a:pt x="16946" y="1026"/>
                    <a:pt x="14256" y="1"/>
                    <a:pt x="11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21;p69"/>
            <p:cNvSpPr/>
            <p:nvPr/>
          </p:nvSpPr>
          <p:spPr>
            <a:xfrm>
              <a:off x="6038042" y="3282349"/>
              <a:ext cx="369882" cy="512726"/>
            </a:xfrm>
            <a:custGeom>
              <a:avLst/>
              <a:gdLst/>
              <a:ahLst/>
              <a:cxnLst/>
              <a:rect l="l" t="t" r="r" b="b"/>
              <a:pathLst>
                <a:path w="6357" h="8812" extrusionOk="0">
                  <a:moveTo>
                    <a:pt x="2299" y="1"/>
                  </a:moveTo>
                  <a:cubicBezTo>
                    <a:pt x="2243" y="1"/>
                    <a:pt x="2186" y="6"/>
                    <a:pt x="2128" y="18"/>
                  </a:cubicBezTo>
                  <a:cubicBezTo>
                    <a:pt x="1955" y="65"/>
                    <a:pt x="1843" y="81"/>
                    <a:pt x="1766" y="81"/>
                  </a:cubicBezTo>
                  <a:cubicBezTo>
                    <a:pt x="1600" y="81"/>
                    <a:pt x="1598" y="6"/>
                    <a:pt x="1494" y="6"/>
                  </a:cubicBezTo>
                  <a:cubicBezTo>
                    <a:pt x="1427" y="6"/>
                    <a:pt x="1318" y="37"/>
                    <a:pt x="1095" y="140"/>
                  </a:cubicBezTo>
                  <a:cubicBezTo>
                    <a:pt x="1095" y="140"/>
                    <a:pt x="912" y="596"/>
                    <a:pt x="1003" y="869"/>
                  </a:cubicBezTo>
                  <a:cubicBezTo>
                    <a:pt x="1064" y="1143"/>
                    <a:pt x="183" y="1295"/>
                    <a:pt x="395" y="1751"/>
                  </a:cubicBezTo>
                  <a:cubicBezTo>
                    <a:pt x="578" y="2207"/>
                    <a:pt x="0" y="2115"/>
                    <a:pt x="395" y="2693"/>
                  </a:cubicBezTo>
                  <a:cubicBezTo>
                    <a:pt x="791" y="3270"/>
                    <a:pt x="1368" y="3058"/>
                    <a:pt x="1186" y="3787"/>
                  </a:cubicBezTo>
                  <a:cubicBezTo>
                    <a:pt x="1003" y="4517"/>
                    <a:pt x="1003" y="5763"/>
                    <a:pt x="1429" y="6492"/>
                  </a:cubicBezTo>
                  <a:cubicBezTo>
                    <a:pt x="1820" y="7163"/>
                    <a:pt x="2443" y="8811"/>
                    <a:pt x="2919" y="8811"/>
                  </a:cubicBezTo>
                  <a:cubicBezTo>
                    <a:pt x="2960" y="8811"/>
                    <a:pt x="3001" y="8799"/>
                    <a:pt x="3040" y="8772"/>
                  </a:cubicBezTo>
                  <a:cubicBezTo>
                    <a:pt x="3526" y="8468"/>
                    <a:pt x="2918" y="7982"/>
                    <a:pt x="3070" y="7465"/>
                  </a:cubicBezTo>
                  <a:cubicBezTo>
                    <a:pt x="3222" y="6979"/>
                    <a:pt x="2918" y="6918"/>
                    <a:pt x="2797" y="6371"/>
                  </a:cubicBezTo>
                  <a:cubicBezTo>
                    <a:pt x="2705" y="5854"/>
                    <a:pt x="3830" y="5337"/>
                    <a:pt x="4012" y="4973"/>
                  </a:cubicBezTo>
                  <a:cubicBezTo>
                    <a:pt x="4225" y="4638"/>
                    <a:pt x="4985" y="4577"/>
                    <a:pt x="5502" y="3726"/>
                  </a:cubicBezTo>
                  <a:cubicBezTo>
                    <a:pt x="6079" y="2845"/>
                    <a:pt x="5745" y="2389"/>
                    <a:pt x="6079" y="1781"/>
                  </a:cubicBezTo>
                  <a:cubicBezTo>
                    <a:pt x="6356" y="1277"/>
                    <a:pt x="6258" y="982"/>
                    <a:pt x="5473" y="982"/>
                  </a:cubicBezTo>
                  <a:cubicBezTo>
                    <a:pt x="5310" y="982"/>
                    <a:pt x="5118" y="995"/>
                    <a:pt x="4894" y="1021"/>
                  </a:cubicBezTo>
                  <a:cubicBezTo>
                    <a:pt x="4825" y="1029"/>
                    <a:pt x="4758" y="1033"/>
                    <a:pt x="4693" y="1033"/>
                  </a:cubicBezTo>
                  <a:cubicBezTo>
                    <a:pt x="3631" y="1033"/>
                    <a:pt x="3070" y="1"/>
                    <a:pt x="2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22;p69"/>
            <p:cNvSpPr/>
            <p:nvPr/>
          </p:nvSpPr>
          <p:spPr>
            <a:xfrm>
              <a:off x="6078714" y="2720970"/>
              <a:ext cx="169842" cy="142728"/>
            </a:xfrm>
            <a:custGeom>
              <a:avLst/>
              <a:gdLst/>
              <a:ahLst/>
              <a:cxnLst/>
              <a:rect l="l" t="t" r="r" b="b"/>
              <a:pathLst>
                <a:path w="2919" h="2453" extrusionOk="0">
                  <a:moveTo>
                    <a:pt x="669" y="0"/>
                  </a:moveTo>
                  <a:cubicBezTo>
                    <a:pt x="669" y="0"/>
                    <a:pt x="0" y="91"/>
                    <a:pt x="304" y="456"/>
                  </a:cubicBezTo>
                  <a:cubicBezTo>
                    <a:pt x="547" y="791"/>
                    <a:pt x="1581" y="1125"/>
                    <a:pt x="1368" y="1459"/>
                  </a:cubicBezTo>
                  <a:cubicBezTo>
                    <a:pt x="1125" y="1794"/>
                    <a:pt x="1368" y="2067"/>
                    <a:pt x="1672" y="2341"/>
                  </a:cubicBezTo>
                  <a:cubicBezTo>
                    <a:pt x="1765" y="2415"/>
                    <a:pt x="1835" y="2452"/>
                    <a:pt x="1891" y="2452"/>
                  </a:cubicBezTo>
                  <a:cubicBezTo>
                    <a:pt x="2021" y="2452"/>
                    <a:pt x="2083" y="2256"/>
                    <a:pt x="2189" y="1854"/>
                  </a:cubicBezTo>
                  <a:cubicBezTo>
                    <a:pt x="2240" y="1659"/>
                    <a:pt x="2361" y="1617"/>
                    <a:pt x="2487" y="1617"/>
                  </a:cubicBezTo>
                  <a:cubicBezTo>
                    <a:pt x="2583" y="1617"/>
                    <a:pt x="2683" y="1642"/>
                    <a:pt x="2756" y="1642"/>
                  </a:cubicBezTo>
                  <a:cubicBezTo>
                    <a:pt x="2869" y="1642"/>
                    <a:pt x="2919" y="1582"/>
                    <a:pt x="2797" y="1277"/>
                  </a:cubicBezTo>
                  <a:cubicBezTo>
                    <a:pt x="2493" y="517"/>
                    <a:pt x="1915" y="274"/>
                    <a:pt x="1733" y="152"/>
                  </a:cubicBezTo>
                  <a:cubicBezTo>
                    <a:pt x="1520" y="0"/>
                    <a:pt x="669" y="0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23;p69"/>
            <p:cNvSpPr/>
            <p:nvPr/>
          </p:nvSpPr>
          <p:spPr>
            <a:xfrm>
              <a:off x="6108796" y="3211304"/>
              <a:ext cx="130916" cy="48934"/>
            </a:xfrm>
            <a:custGeom>
              <a:avLst/>
              <a:gdLst/>
              <a:ahLst/>
              <a:cxnLst/>
              <a:rect l="l" t="t" r="r" b="b"/>
              <a:pathLst>
                <a:path w="2250" h="841" extrusionOk="0">
                  <a:moveTo>
                    <a:pt x="912" y="0"/>
                  </a:moveTo>
                  <a:cubicBezTo>
                    <a:pt x="821" y="0"/>
                    <a:pt x="730" y="38"/>
                    <a:pt x="578" y="145"/>
                  </a:cubicBezTo>
                  <a:cubicBezTo>
                    <a:pt x="274" y="388"/>
                    <a:pt x="0" y="479"/>
                    <a:pt x="91" y="631"/>
                  </a:cubicBezTo>
                  <a:lnTo>
                    <a:pt x="182" y="753"/>
                  </a:lnTo>
                  <a:cubicBezTo>
                    <a:pt x="182" y="753"/>
                    <a:pt x="588" y="685"/>
                    <a:pt x="966" y="685"/>
                  </a:cubicBezTo>
                  <a:cubicBezTo>
                    <a:pt x="1155" y="685"/>
                    <a:pt x="1338" y="702"/>
                    <a:pt x="1459" y="753"/>
                  </a:cubicBezTo>
                  <a:cubicBezTo>
                    <a:pt x="1606" y="814"/>
                    <a:pt x="1759" y="841"/>
                    <a:pt x="1884" y="841"/>
                  </a:cubicBezTo>
                  <a:cubicBezTo>
                    <a:pt x="2069" y="841"/>
                    <a:pt x="2194" y="783"/>
                    <a:pt x="2158" y="692"/>
                  </a:cubicBezTo>
                  <a:cubicBezTo>
                    <a:pt x="2128" y="540"/>
                    <a:pt x="2249" y="449"/>
                    <a:pt x="1915" y="327"/>
                  </a:cubicBezTo>
                  <a:cubicBezTo>
                    <a:pt x="1550" y="236"/>
                    <a:pt x="1550" y="145"/>
                    <a:pt x="1246" y="84"/>
                  </a:cubicBezTo>
                  <a:cubicBezTo>
                    <a:pt x="1094" y="38"/>
                    <a:pt x="1003" y="0"/>
                    <a:pt x="9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24;p69"/>
            <p:cNvSpPr/>
            <p:nvPr/>
          </p:nvSpPr>
          <p:spPr>
            <a:xfrm>
              <a:off x="6043337" y="3199667"/>
              <a:ext cx="61967" cy="55450"/>
            </a:xfrm>
            <a:custGeom>
              <a:avLst/>
              <a:gdLst/>
              <a:ahLst/>
              <a:cxnLst/>
              <a:rect l="l" t="t" r="r" b="b"/>
              <a:pathLst>
                <a:path w="1065" h="953" extrusionOk="0">
                  <a:moveTo>
                    <a:pt x="879" y="1"/>
                  </a:moveTo>
                  <a:cubicBezTo>
                    <a:pt x="809" y="1"/>
                    <a:pt x="739" y="130"/>
                    <a:pt x="669" y="223"/>
                  </a:cubicBezTo>
                  <a:cubicBezTo>
                    <a:pt x="639" y="284"/>
                    <a:pt x="517" y="299"/>
                    <a:pt x="403" y="299"/>
                  </a:cubicBezTo>
                  <a:cubicBezTo>
                    <a:pt x="289" y="299"/>
                    <a:pt x="183" y="284"/>
                    <a:pt x="183" y="284"/>
                  </a:cubicBezTo>
                  <a:cubicBezTo>
                    <a:pt x="61" y="314"/>
                    <a:pt x="0" y="497"/>
                    <a:pt x="31" y="740"/>
                  </a:cubicBezTo>
                  <a:cubicBezTo>
                    <a:pt x="61" y="953"/>
                    <a:pt x="396" y="801"/>
                    <a:pt x="608" y="922"/>
                  </a:cubicBezTo>
                  <a:cubicBezTo>
                    <a:pt x="625" y="931"/>
                    <a:pt x="640" y="934"/>
                    <a:pt x="655" y="934"/>
                  </a:cubicBezTo>
                  <a:cubicBezTo>
                    <a:pt x="802" y="934"/>
                    <a:pt x="857" y="552"/>
                    <a:pt x="912" y="497"/>
                  </a:cubicBezTo>
                  <a:cubicBezTo>
                    <a:pt x="973" y="406"/>
                    <a:pt x="1064" y="162"/>
                    <a:pt x="943" y="41"/>
                  </a:cubicBezTo>
                  <a:cubicBezTo>
                    <a:pt x="922" y="13"/>
                    <a:pt x="900" y="1"/>
                    <a:pt x="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25;p69"/>
            <p:cNvSpPr/>
            <p:nvPr/>
          </p:nvSpPr>
          <p:spPr>
            <a:xfrm>
              <a:off x="6526163" y="3321916"/>
              <a:ext cx="129694" cy="126669"/>
            </a:xfrm>
            <a:custGeom>
              <a:avLst/>
              <a:gdLst/>
              <a:ahLst/>
              <a:cxnLst/>
              <a:rect l="l" t="t" r="r" b="b"/>
              <a:pathLst>
                <a:path w="2229" h="2177" extrusionOk="0">
                  <a:moveTo>
                    <a:pt x="369" y="1"/>
                  </a:moveTo>
                  <a:cubicBezTo>
                    <a:pt x="293" y="1"/>
                    <a:pt x="244" y="7"/>
                    <a:pt x="244" y="7"/>
                  </a:cubicBezTo>
                  <a:cubicBezTo>
                    <a:pt x="244" y="7"/>
                    <a:pt x="122" y="159"/>
                    <a:pt x="92" y="341"/>
                  </a:cubicBezTo>
                  <a:cubicBezTo>
                    <a:pt x="0" y="523"/>
                    <a:pt x="274" y="706"/>
                    <a:pt x="639" y="858"/>
                  </a:cubicBezTo>
                  <a:cubicBezTo>
                    <a:pt x="1034" y="1071"/>
                    <a:pt x="882" y="1071"/>
                    <a:pt x="1338" y="1405"/>
                  </a:cubicBezTo>
                  <a:cubicBezTo>
                    <a:pt x="1763" y="1739"/>
                    <a:pt x="1672" y="2043"/>
                    <a:pt x="1976" y="2165"/>
                  </a:cubicBezTo>
                  <a:cubicBezTo>
                    <a:pt x="1997" y="2173"/>
                    <a:pt x="2014" y="2177"/>
                    <a:pt x="2028" y="2177"/>
                  </a:cubicBezTo>
                  <a:cubicBezTo>
                    <a:pt x="2228" y="2177"/>
                    <a:pt x="1881" y="1429"/>
                    <a:pt x="1824" y="919"/>
                  </a:cubicBezTo>
                  <a:cubicBezTo>
                    <a:pt x="1794" y="341"/>
                    <a:pt x="1368" y="493"/>
                    <a:pt x="1064" y="219"/>
                  </a:cubicBezTo>
                  <a:cubicBezTo>
                    <a:pt x="854" y="30"/>
                    <a:pt x="541" y="1"/>
                    <a:pt x="369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26;p69"/>
            <p:cNvSpPr/>
            <p:nvPr/>
          </p:nvSpPr>
          <p:spPr>
            <a:xfrm>
              <a:off x="6499805" y="3395172"/>
              <a:ext cx="86521" cy="82972"/>
            </a:xfrm>
            <a:custGeom>
              <a:avLst/>
              <a:gdLst/>
              <a:ahLst/>
              <a:cxnLst/>
              <a:rect l="l" t="t" r="r" b="b"/>
              <a:pathLst>
                <a:path w="1487" h="1426" extrusionOk="0">
                  <a:moveTo>
                    <a:pt x="600" y="0"/>
                  </a:moveTo>
                  <a:cubicBezTo>
                    <a:pt x="543" y="0"/>
                    <a:pt x="503" y="38"/>
                    <a:pt x="545" y="176"/>
                  </a:cubicBezTo>
                  <a:cubicBezTo>
                    <a:pt x="605" y="480"/>
                    <a:pt x="301" y="632"/>
                    <a:pt x="119" y="1058"/>
                  </a:cubicBezTo>
                  <a:cubicBezTo>
                    <a:pt x="1" y="1389"/>
                    <a:pt x="269" y="1426"/>
                    <a:pt x="522" y="1426"/>
                  </a:cubicBezTo>
                  <a:cubicBezTo>
                    <a:pt x="595" y="1426"/>
                    <a:pt x="666" y="1423"/>
                    <a:pt x="727" y="1423"/>
                  </a:cubicBezTo>
                  <a:cubicBezTo>
                    <a:pt x="1001" y="1423"/>
                    <a:pt x="1365" y="1058"/>
                    <a:pt x="1457" y="906"/>
                  </a:cubicBezTo>
                  <a:cubicBezTo>
                    <a:pt x="1487" y="754"/>
                    <a:pt x="1031" y="207"/>
                    <a:pt x="757" y="55"/>
                  </a:cubicBezTo>
                  <a:cubicBezTo>
                    <a:pt x="757" y="55"/>
                    <a:pt x="667" y="0"/>
                    <a:pt x="600" y="0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27;p69"/>
            <p:cNvSpPr/>
            <p:nvPr/>
          </p:nvSpPr>
          <p:spPr>
            <a:xfrm>
              <a:off x="6009880" y="3440673"/>
              <a:ext cx="83030" cy="150001"/>
            </a:xfrm>
            <a:custGeom>
              <a:avLst/>
              <a:gdLst/>
              <a:ahLst/>
              <a:cxnLst/>
              <a:rect l="l" t="t" r="r" b="b"/>
              <a:pathLst>
                <a:path w="1427" h="2578" extrusionOk="0">
                  <a:moveTo>
                    <a:pt x="263" y="1"/>
                  </a:moveTo>
                  <a:cubicBezTo>
                    <a:pt x="130" y="1"/>
                    <a:pt x="0" y="119"/>
                    <a:pt x="59" y="276"/>
                  </a:cubicBezTo>
                  <a:cubicBezTo>
                    <a:pt x="150" y="458"/>
                    <a:pt x="302" y="641"/>
                    <a:pt x="454" y="853"/>
                  </a:cubicBezTo>
                  <a:cubicBezTo>
                    <a:pt x="879" y="1309"/>
                    <a:pt x="636" y="1370"/>
                    <a:pt x="575" y="1978"/>
                  </a:cubicBezTo>
                  <a:cubicBezTo>
                    <a:pt x="516" y="2375"/>
                    <a:pt x="806" y="2577"/>
                    <a:pt x="1006" y="2577"/>
                  </a:cubicBezTo>
                  <a:cubicBezTo>
                    <a:pt x="1113" y="2577"/>
                    <a:pt x="1194" y="2520"/>
                    <a:pt x="1183" y="2403"/>
                  </a:cubicBezTo>
                  <a:cubicBezTo>
                    <a:pt x="1183" y="2069"/>
                    <a:pt x="1427" y="1005"/>
                    <a:pt x="940" y="701"/>
                  </a:cubicBezTo>
                  <a:cubicBezTo>
                    <a:pt x="667" y="549"/>
                    <a:pt x="515" y="306"/>
                    <a:pt x="454" y="124"/>
                  </a:cubicBezTo>
                  <a:cubicBezTo>
                    <a:pt x="411" y="37"/>
                    <a:pt x="336" y="1"/>
                    <a:pt x="263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28;p69"/>
            <p:cNvSpPr/>
            <p:nvPr/>
          </p:nvSpPr>
          <p:spPr>
            <a:xfrm>
              <a:off x="5947854" y="3386793"/>
              <a:ext cx="75815" cy="57021"/>
            </a:xfrm>
            <a:custGeom>
              <a:avLst/>
              <a:gdLst/>
              <a:ahLst/>
              <a:cxnLst/>
              <a:rect l="l" t="t" r="r" b="b"/>
              <a:pathLst>
                <a:path w="1303" h="980" extrusionOk="0">
                  <a:moveTo>
                    <a:pt x="1220" y="1"/>
                  </a:moveTo>
                  <a:cubicBezTo>
                    <a:pt x="1079" y="1"/>
                    <a:pt x="751" y="177"/>
                    <a:pt x="578" y="199"/>
                  </a:cubicBezTo>
                  <a:cubicBezTo>
                    <a:pt x="274" y="260"/>
                    <a:pt x="0" y="563"/>
                    <a:pt x="152" y="867"/>
                  </a:cubicBezTo>
                  <a:cubicBezTo>
                    <a:pt x="185" y="949"/>
                    <a:pt x="236" y="980"/>
                    <a:pt x="299" y="980"/>
                  </a:cubicBezTo>
                  <a:cubicBezTo>
                    <a:pt x="472" y="980"/>
                    <a:pt x="726" y="744"/>
                    <a:pt x="882" y="655"/>
                  </a:cubicBezTo>
                  <a:cubicBezTo>
                    <a:pt x="942" y="624"/>
                    <a:pt x="1034" y="563"/>
                    <a:pt x="1094" y="472"/>
                  </a:cubicBezTo>
                  <a:cubicBezTo>
                    <a:pt x="1186" y="351"/>
                    <a:pt x="1246" y="229"/>
                    <a:pt x="1277" y="108"/>
                  </a:cubicBezTo>
                  <a:cubicBezTo>
                    <a:pt x="1303" y="29"/>
                    <a:pt x="1277" y="1"/>
                    <a:pt x="1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29;p69"/>
            <p:cNvSpPr/>
            <p:nvPr/>
          </p:nvSpPr>
          <p:spPr>
            <a:xfrm>
              <a:off x="6444819" y="2916766"/>
              <a:ext cx="90245" cy="95307"/>
            </a:xfrm>
            <a:custGeom>
              <a:avLst/>
              <a:gdLst/>
              <a:ahLst/>
              <a:cxnLst/>
              <a:rect l="l" t="t" r="r" b="b"/>
              <a:pathLst>
                <a:path w="1551" h="1638" extrusionOk="0">
                  <a:moveTo>
                    <a:pt x="1047" y="0"/>
                  </a:moveTo>
                  <a:cubicBezTo>
                    <a:pt x="957" y="0"/>
                    <a:pt x="887" y="113"/>
                    <a:pt x="578" y="313"/>
                  </a:cubicBezTo>
                  <a:cubicBezTo>
                    <a:pt x="0" y="617"/>
                    <a:pt x="547" y="647"/>
                    <a:pt x="547" y="1225"/>
                  </a:cubicBezTo>
                  <a:cubicBezTo>
                    <a:pt x="547" y="1556"/>
                    <a:pt x="672" y="1637"/>
                    <a:pt x="809" y="1637"/>
                  </a:cubicBezTo>
                  <a:cubicBezTo>
                    <a:pt x="887" y="1637"/>
                    <a:pt x="968" y="1612"/>
                    <a:pt x="1034" y="1590"/>
                  </a:cubicBezTo>
                  <a:cubicBezTo>
                    <a:pt x="1216" y="1559"/>
                    <a:pt x="1095" y="1407"/>
                    <a:pt x="1338" y="1134"/>
                  </a:cubicBezTo>
                  <a:cubicBezTo>
                    <a:pt x="1550" y="891"/>
                    <a:pt x="1338" y="161"/>
                    <a:pt x="1338" y="161"/>
                  </a:cubicBezTo>
                  <a:cubicBezTo>
                    <a:pt x="1179" y="51"/>
                    <a:pt x="1108" y="0"/>
                    <a:pt x="1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30;p69"/>
            <p:cNvSpPr/>
            <p:nvPr/>
          </p:nvSpPr>
          <p:spPr>
            <a:xfrm>
              <a:off x="6257344" y="3633444"/>
              <a:ext cx="70811" cy="118639"/>
            </a:xfrm>
            <a:custGeom>
              <a:avLst/>
              <a:gdLst/>
              <a:ahLst/>
              <a:cxnLst/>
              <a:rect l="l" t="t" r="r" b="b"/>
              <a:pathLst>
                <a:path w="1217" h="2039" extrusionOk="0">
                  <a:moveTo>
                    <a:pt x="585" y="1"/>
                  </a:moveTo>
                  <a:cubicBezTo>
                    <a:pt x="456" y="1"/>
                    <a:pt x="343" y="536"/>
                    <a:pt x="183" y="884"/>
                  </a:cubicBezTo>
                  <a:cubicBezTo>
                    <a:pt x="0" y="1249"/>
                    <a:pt x="304" y="1340"/>
                    <a:pt x="365" y="1583"/>
                  </a:cubicBezTo>
                  <a:cubicBezTo>
                    <a:pt x="456" y="1856"/>
                    <a:pt x="791" y="2039"/>
                    <a:pt x="791" y="2039"/>
                  </a:cubicBezTo>
                  <a:lnTo>
                    <a:pt x="1095" y="1978"/>
                  </a:lnTo>
                  <a:cubicBezTo>
                    <a:pt x="1216" y="1887"/>
                    <a:pt x="1095" y="1674"/>
                    <a:pt x="943" y="1401"/>
                  </a:cubicBezTo>
                  <a:cubicBezTo>
                    <a:pt x="791" y="1127"/>
                    <a:pt x="912" y="1188"/>
                    <a:pt x="760" y="793"/>
                  </a:cubicBezTo>
                  <a:cubicBezTo>
                    <a:pt x="608" y="367"/>
                    <a:pt x="791" y="215"/>
                    <a:pt x="639" y="33"/>
                  </a:cubicBezTo>
                  <a:cubicBezTo>
                    <a:pt x="620" y="11"/>
                    <a:pt x="602" y="1"/>
                    <a:pt x="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31;p69"/>
            <p:cNvSpPr/>
            <p:nvPr/>
          </p:nvSpPr>
          <p:spPr>
            <a:xfrm>
              <a:off x="6480196" y="2755358"/>
              <a:ext cx="426263" cy="799287"/>
            </a:xfrm>
            <a:custGeom>
              <a:avLst/>
              <a:gdLst/>
              <a:ahLst/>
              <a:cxnLst/>
              <a:rect l="l" t="t" r="r" b="b"/>
              <a:pathLst>
                <a:path w="7326" h="13737" extrusionOk="0">
                  <a:moveTo>
                    <a:pt x="3747" y="0"/>
                  </a:moveTo>
                  <a:cubicBezTo>
                    <a:pt x="3199" y="0"/>
                    <a:pt x="2637" y="124"/>
                    <a:pt x="2462" y="473"/>
                  </a:cubicBezTo>
                  <a:cubicBezTo>
                    <a:pt x="2097" y="1233"/>
                    <a:pt x="1186" y="1689"/>
                    <a:pt x="1094" y="2145"/>
                  </a:cubicBezTo>
                  <a:cubicBezTo>
                    <a:pt x="1034" y="2601"/>
                    <a:pt x="1946" y="2905"/>
                    <a:pt x="2401" y="2905"/>
                  </a:cubicBezTo>
                  <a:cubicBezTo>
                    <a:pt x="2888" y="2905"/>
                    <a:pt x="3101" y="3117"/>
                    <a:pt x="2553" y="3300"/>
                  </a:cubicBezTo>
                  <a:cubicBezTo>
                    <a:pt x="1976" y="3513"/>
                    <a:pt x="1550" y="3269"/>
                    <a:pt x="1338" y="3695"/>
                  </a:cubicBezTo>
                  <a:cubicBezTo>
                    <a:pt x="1094" y="4151"/>
                    <a:pt x="1398" y="4516"/>
                    <a:pt x="1094" y="4728"/>
                  </a:cubicBezTo>
                  <a:cubicBezTo>
                    <a:pt x="790" y="4911"/>
                    <a:pt x="335" y="5245"/>
                    <a:pt x="365" y="5397"/>
                  </a:cubicBezTo>
                  <a:cubicBezTo>
                    <a:pt x="402" y="5491"/>
                    <a:pt x="509" y="5757"/>
                    <a:pt x="797" y="5757"/>
                  </a:cubicBezTo>
                  <a:cubicBezTo>
                    <a:pt x="978" y="5757"/>
                    <a:pt x="1230" y="5652"/>
                    <a:pt x="1581" y="5336"/>
                  </a:cubicBezTo>
                  <a:cubicBezTo>
                    <a:pt x="2050" y="4898"/>
                    <a:pt x="2375" y="4766"/>
                    <a:pt x="2592" y="4766"/>
                  </a:cubicBezTo>
                  <a:cubicBezTo>
                    <a:pt x="2796" y="4766"/>
                    <a:pt x="2904" y="4883"/>
                    <a:pt x="2949" y="4972"/>
                  </a:cubicBezTo>
                  <a:cubicBezTo>
                    <a:pt x="3015" y="5104"/>
                    <a:pt x="3116" y="5155"/>
                    <a:pt x="3249" y="5155"/>
                  </a:cubicBezTo>
                  <a:cubicBezTo>
                    <a:pt x="3361" y="5155"/>
                    <a:pt x="3495" y="5118"/>
                    <a:pt x="3648" y="5063"/>
                  </a:cubicBezTo>
                  <a:cubicBezTo>
                    <a:pt x="3686" y="5046"/>
                    <a:pt x="3727" y="5038"/>
                    <a:pt x="3772" y="5038"/>
                  </a:cubicBezTo>
                  <a:cubicBezTo>
                    <a:pt x="4052" y="5038"/>
                    <a:pt x="4450" y="5334"/>
                    <a:pt x="4819" y="5334"/>
                  </a:cubicBezTo>
                  <a:cubicBezTo>
                    <a:pt x="4907" y="5334"/>
                    <a:pt x="4993" y="5317"/>
                    <a:pt x="5076" y="5276"/>
                  </a:cubicBezTo>
                  <a:cubicBezTo>
                    <a:pt x="5139" y="5255"/>
                    <a:pt x="5198" y="5245"/>
                    <a:pt x="5251" y="5245"/>
                  </a:cubicBezTo>
                  <a:cubicBezTo>
                    <a:pt x="5658" y="5245"/>
                    <a:pt x="5738" y="5796"/>
                    <a:pt x="4985" y="5823"/>
                  </a:cubicBezTo>
                  <a:cubicBezTo>
                    <a:pt x="4271" y="5872"/>
                    <a:pt x="3576" y="6261"/>
                    <a:pt x="3161" y="6261"/>
                  </a:cubicBezTo>
                  <a:cubicBezTo>
                    <a:pt x="3064" y="6261"/>
                    <a:pt x="2982" y="6239"/>
                    <a:pt x="2918" y="6187"/>
                  </a:cubicBezTo>
                  <a:cubicBezTo>
                    <a:pt x="2672" y="6009"/>
                    <a:pt x="2509" y="5666"/>
                    <a:pt x="2149" y="5666"/>
                  </a:cubicBezTo>
                  <a:cubicBezTo>
                    <a:pt x="2020" y="5666"/>
                    <a:pt x="1865" y="5710"/>
                    <a:pt x="1672" y="5823"/>
                  </a:cubicBezTo>
                  <a:cubicBezTo>
                    <a:pt x="942" y="6187"/>
                    <a:pt x="426" y="6339"/>
                    <a:pt x="213" y="6917"/>
                  </a:cubicBezTo>
                  <a:cubicBezTo>
                    <a:pt x="31" y="7494"/>
                    <a:pt x="0" y="8102"/>
                    <a:pt x="335" y="8771"/>
                  </a:cubicBezTo>
                  <a:cubicBezTo>
                    <a:pt x="470" y="9055"/>
                    <a:pt x="641" y="9108"/>
                    <a:pt x="846" y="9108"/>
                  </a:cubicBezTo>
                  <a:cubicBezTo>
                    <a:pt x="971" y="9108"/>
                    <a:pt x="1109" y="9088"/>
                    <a:pt x="1260" y="9088"/>
                  </a:cubicBezTo>
                  <a:cubicBezTo>
                    <a:pt x="1473" y="9088"/>
                    <a:pt x="1711" y="9128"/>
                    <a:pt x="1976" y="9318"/>
                  </a:cubicBezTo>
                  <a:cubicBezTo>
                    <a:pt x="2736" y="9835"/>
                    <a:pt x="2888" y="9227"/>
                    <a:pt x="3070" y="10291"/>
                  </a:cubicBezTo>
                  <a:cubicBezTo>
                    <a:pt x="3222" y="11415"/>
                    <a:pt x="2918" y="12054"/>
                    <a:pt x="3648" y="12722"/>
                  </a:cubicBezTo>
                  <a:cubicBezTo>
                    <a:pt x="4207" y="13212"/>
                    <a:pt x="3945" y="13736"/>
                    <a:pt x="4338" y="13736"/>
                  </a:cubicBezTo>
                  <a:cubicBezTo>
                    <a:pt x="4459" y="13736"/>
                    <a:pt x="4640" y="13687"/>
                    <a:pt x="4924" y="13574"/>
                  </a:cubicBezTo>
                  <a:cubicBezTo>
                    <a:pt x="6140" y="13057"/>
                    <a:pt x="5441" y="12297"/>
                    <a:pt x="5958" y="11507"/>
                  </a:cubicBezTo>
                  <a:cubicBezTo>
                    <a:pt x="6505" y="10716"/>
                    <a:pt x="5836" y="10960"/>
                    <a:pt x="6049" y="10108"/>
                  </a:cubicBezTo>
                  <a:cubicBezTo>
                    <a:pt x="6201" y="9379"/>
                    <a:pt x="6657" y="9622"/>
                    <a:pt x="7204" y="8984"/>
                  </a:cubicBezTo>
                  <a:cubicBezTo>
                    <a:pt x="7326" y="8254"/>
                    <a:pt x="7326" y="7525"/>
                    <a:pt x="7295" y="6795"/>
                  </a:cubicBezTo>
                  <a:cubicBezTo>
                    <a:pt x="7113" y="4151"/>
                    <a:pt x="5927" y="1750"/>
                    <a:pt x="4104" y="17"/>
                  </a:cubicBezTo>
                  <a:cubicBezTo>
                    <a:pt x="3988" y="6"/>
                    <a:pt x="3868" y="0"/>
                    <a:pt x="3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32;p69"/>
            <p:cNvSpPr/>
            <p:nvPr/>
          </p:nvSpPr>
          <p:spPr>
            <a:xfrm>
              <a:off x="6211378" y="2589877"/>
              <a:ext cx="270618" cy="313210"/>
            </a:xfrm>
            <a:custGeom>
              <a:avLst/>
              <a:gdLst/>
              <a:ahLst/>
              <a:cxnLst/>
              <a:rect l="l" t="t" r="r" b="b"/>
              <a:pathLst>
                <a:path w="4651" h="5383" extrusionOk="0">
                  <a:moveTo>
                    <a:pt x="1521" y="1"/>
                  </a:moveTo>
                  <a:cubicBezTo>
                    <a:pt x="1439" y="1"/>
                    <a:pt x="1358" y="2"/>
                    <a:pt x="1277" y="4"/>
                  </a:cubicBezTo>
                  <a:cubicBezTo>
                    <a:pt x="1094" y="338"/>
                    <a:pt x="851" y="764"/>
                    <a:pt x="547" y="916"/>
                  </a:cubicBezTo>
                  <a:cubicBezTo>
                    <a:pt x="0" y="1189"/>
                    <a:pt x="213" y="1493"/>
                    <a:pt x="669" y="1828"/>
                  </a:cubicBezTo>
                  <a:cubicBezTo>
                    <a:pt x="1125" y="2192"/>
                    <a:pt x="1398" y="2648"/>
                    <a:pt x="1125" y="3499"/>
                  </a:cubicBezTo>
                  <a:cubicBezTo>
                    <a:pt x="851" y="4290"/>
                    <a:pt x="1246" y="4715"/>
                    <a:pt x="1398" y="5080"/>
                  </a:cubicBezTo>
                  <a:cubicBezTo>
                    <a:pt x="1464" y="5251"/>
                    <a:pt x="1536" y="5382"/>
                    <a:pt x="1620" y="5382"/>
                  </a:cubicBezTo>
                  <a:cubicBezTo>
                    <a:pt x="1731" y="5382"/>
                    <a:pt x="1864" y="5157"/>
                    <a:pt x="2037" y="4503"/>
                  </a:cubicBezTo>
                  <a:cubicBezTo>
                    <a:pt x="2341" y="3378"/>
                    <a:pt x="2462" y="3712"/>
                    <a:pt x="3222" y="3347"/>
                  </a:cubicBezTo>
                  <a:cubicBezTo>
                    <a:pt x="3982" y="2952"/>
                    <a:pt x="4438" y="2740"/>
                    <a:pt x="4134" y="2223"/>
                  </a:cubicBezTo>
                  <a:cubicBezTo>
                    <a:pt x="3830" y="1706"/>
                    <a:pt x="3617" y="1767"/>
                    <a:pt x="3921" y="1341"/>
                  </a:cubicBezTo>
                  <a:cubicBezTo>
                    <a:pt x="4195" y="946"/>
                    <a:pt x="4651" y="916"/>
                    <a:pt x="4620" y="490"/>
                  </a:cubicBezTo>
                  <a:cubicBezTo>
                    <a:pt x="3633" y="180"/>
                    <a:pt x="2568" y="1"/>
                    <a:pt x="15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33;p69"/>
            <p:cNvSpPr/>
            <p:nvPr/>
          </p:nvSpPr>
          <p:spPr>
            <a:xfrm>
              <a:off x="6020353" y="2588306"/>
              <a:ext cx="217554" cy="91758"/>
            </a:xfrm>
            <a:custGeom>
              <a:avLst/>
              <a:gdLst/>
              <a:ahLst/>
              <a:cxnLst/>
              <a:rect l="l" t="t" r="r" b="b"/>
              <a:pathLst>
                <a:path w="3739" h="1577" extrusionOk="0">
                  <a:moveTo>
                    <a:pt x="3739" y="1"/>
                  </a:moveTo>
                  <a:cubicBezTo>
                    <a:pt x="2402" y="153"/>
                    <a:pt x="1155" y="517"/>
                    <a:pt x="0" y="1095"/>
                  </a:cubicBezTo>
                  <a:cubicBezTo>
                    <a:pt x="139" y="1211"/>
                    <a:pt x="313" y="1309"/>
                    <a:pt x="536" y="1309"/>
                  </a:cubicBezTo>
                  <a:cubicBezTo>
                    <a:pt x="606" y="1309"/>
                    <a:pt x="680" y="1299"/>
                    <a:pt x="760" y="1277"/>
                  </a:cubicBezTo>
                  <a:cubicBezTo>
                    <a:pt x="863" y="1261"/>
                    <a:pt x="959" y="1253"/>
                    <a:pt x="1050" y="1253"/>
                  </a:cubicBezTo>
                  <a:cubicBezTo>
                    <a:pt x="1658" y="1253"/>
                    <a:pt x="2023" y="1576"/>
                    <a:pt x="2343" y="1576"/>
                  </a:cubicBezTo>
                  <a:cubicBezTo>
                    <a:pt x="2415" y="1576"/>
                    <a:pt x="2484" y="1560"/>
                    <a:pt x="2554" y="1520"/>
                  </a:cubicBezTo>
                  <a:cubicBezTo>
                    <a:pt x="2979" y="1247"/>
                    <a:pt x="2827" y="700"/>
                    <a:pt x="3465" y="213"/>
                  </a:cubicBezTo>
                  <a:cubicBezTo>
                    <a:pt x="3587" y="153"/>
                    <a:pt x="3648" y="6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34;p69"/>
            <p:cNvSpPr/>
            <p:nvPr/>
          </p:nvSpPr>
          <p:spPr>
            <a:xfrm>
              <a:off x="5908928" y="2682044"/>
              <a:ext cx="171588" cy="71975"/>
            </a:xfrm>
            <a:custGeom>
              <a:avLst/>
              <a:gdLst/>
              <a:ahLst/>
              <a:cxnLst/>
              <a:rect l="l" t="t" r="r" b="b"/>
              <a:pathLst>
                <a:path w="2949" h="1237" extrusionOk="0">
                  <a:moveTo>
                    <a:pt x="973" y="1"/>
                  </a:moveTo>
                  <a:cubicBezTo>
                    <a:pt x="608" y="244"/>
                    <a:pt x="335" y="456"/>
                    <a:pt x="0" y="700"/>
                  </a:cubicBezTo>
                  <a:cubicBezTo>
                    <a:pt x="213" y="821"/>
                    <a:pt x="426" y="882"/>
                    <a:pt x="699" y="882"/>
                  </a:cubicBezTo>
                  <a:cubicBezTo>
                    <a:pt x="1397" y="882"/>
                    <a:pt x="1502" y="1237"/>
                    <a:pt x="1894" y="1237"/>
                  </a:cubicBezTo>
                  <a:cubicBezTo>
                    <a:pt x="1946" y="1237"/>
                    <a:pt x="2003" y="1231"/>
                    <a:pt x="2067" y="1216"/>
                  </a:cubicBezTo>
                  <a:cubicBezTo>
                    <a:pt x="2614" y="1125"/>
                    <a:pt x="2949" y="396"/>
                    <a:pt x="2402" y="274"/>
                  </a:cubicBezTo>
                  <a:cubicBezTo>
                    <a:pt x="2287" y="247"/>
                    <a:pt x="2152" y="240"/>
                    <a:pt x="2013" y="240"/>
                  </a:cubicBezTo>
                  <a:cubicBezTo>
                    <a:pt x="1839" y="240"/>
                    <a:pt x="1656" y="251"/>
                    <a:pt x="1494" y="251"/>
                  </a:cubicBezTo>
                  <a:cubicBezTo>
                    <a:pt x="1201" y="251"/>
                    <a:pt x="973" y="213"/>
                    <a:pt x="9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35;p69"/>
            <p:cNvSpPr/>
            <p:nvPr/>
          </p:nvSpPr>
          <p:spPr>
            <a:xfrm>
              <a:off x="5770969" y="2752798"/>
              <a:ext cx="484623" cy="561660"/>
            </a:xfrm>
            <a:custGeom>
              <a:avLst/>
              <a:gdLst/>
              <a:ahLst/>
              <a:cxnLst/>
              <a:rect l="l" t="t" r="r" b="b"/>
              <a:pathLst>
                <a:path w="8329" h="9653" extrusionOk="0">
                  <a:moveTo>
                    <a:pt x="1824" y="0"/>
                  </a:moveTo>
                  <a:cubicBezTo>
                    <a:pt x="1095" y="699"/>
                    <a:pt x="487" y="1429"/>
                    <a:pt x="1" y="2250"/>
                  </a:cubicBezTo>
                  <a:cubicBezTo>
                    <a:pt x="61" y="2523"/>
                    <a:pt x="183" y="2858"/>
                    <a:pt x="183" y="3192"/>
                  </a:cubicBezTo>
                  <a:cubicBezTo>
                    <a:pt x="213" y="4013"/>
                    <a:pt x="578" y="4377"/>
                    <a:pt x="578" y="5228"/>
                  </a:cubicBezTo>
                  <a:cubicBezTo>
                    <a:pt x="520" y="6018"/>
                    <a:pt x="939" y="8157"/>
                    <a:pt x="1296" y="8157"/>
                  </a:cubicBezTo>
                  <a:cubicBezTo>
                    <a:pt x="1310" y="8157"/>
                    <a:pt x="1324" y="8153"/>
                    <a:pt x="1338" y="8146"/>
                  </a:cubicBezTo>
                  <a:cubicBezTo>
                    <a:pt x="1672" y="7964"/>
                    <a:pt x="1034" y="6839"/>
                    <a:pt x="1429" y="6505"/>
                  </a:cubicBezTo>
                  <a:cubicBezTo>
                    <a:pt x="1452" y="6488"/>
                    <a:pt x="1475" y="6480"/>
                    <a:pt x="1496" y="6480"/>
                  </a:cubicBezTo>
                  <a:cubicBezTo>
                    <a:pt x="1859" y="6480"/>
                    <a:pt x="1900" y="8828"/>
                    <a:pt x="2159" y="9058"/>
                  </a:cubicBezTo>
                  <a:cubicBezTo>
                    <a:pt x="2645" y="9519"/>
                    <a:pt x="3159" y="9635"/>
                    <a:pt x="3620" y="9635"/>
                  </a:cubicBezTo>
                  <a:cubicBezTo>
                    <a:pt x="4085" y="9635"/>
                    <a:pt x="4496" y="9517"/>
                    <a:pt x="4772" y="9517"/>
                  </a:cubicBezTo>
                  <a:cubicBezTo>
                    <a:pt x="4872" y="9517"/>
                    <a:pt x="4955" y="9533"/>
                    <a:pt x="5016" y="9575"/>
                  </a:cubicBezTo>
                  <a:cubicBezTo>
                    <a:pt x="5076" y="9629"/>
                    <a:pt x="5139" y="9653"/>
                    <a:pt x="5198" y="9653"/>
                  </a:cubicBezTo>
                  <a:cubicBezTo>
                    <a:pt x="5466" y="9653"/>
                    <a:pt x="5621" y="9161"/>
                    <a:pt x="4773" y="8937"/>
                  </a:cubicBezTo>
                  <a:cubicBezTo>
                    <a:pt x="3794" y="8670"/>
                    <a:pt x="4580" y="8084"/>
                    <a:pt x="3857" y="8084"/>
                  </a:cubicBezTo>
                  <a:cubicBezTo>
                    <a:pt x="3839" y="8084"/>
                    <a:pt x="3820" y="8085"/>
                    <a:pt x="3800" y="8086"/>
                  </a:cubicBezTo>
                  <a:cubicBezTo>
                    <a:pt x="3778" y="8087"/>
                    <a:pt x="3756" y="8088"/>
                    <a:pt x="3735" y="8088"/>
                  </a:cubicBezTo>
                  <a:cubicBezTo>
                    <a:pt x="3012" y="8088"/>
                    <a:pt x="3346" y="7134"/>
                    <a:pt x="3761" y="7134"/>
                  </a:cubicBezTo>
                  <a:cubicBezTo>
                    <a:pt x="3784" y="7134"/>
                    <a:pt x="3807" y="7137"/>
                    <a:pt x="3830" y="7143"/>
                  </a:cubicBezTo>
                  <a:cubicBezTo>
                    <a:pt x="3868" y="7153"/>
                    <a:pt x="3905" y="7158"/>
                    <a:pt x="3941" y="7158"/>
                  </a:cubicBezTo>
                  <a:cubicBezTo>
                    <a:pt x="4215" y="7158"/>
                    <a:pt x="4442" y="6901"/>
                    <a:pt x="4630" y="6901"/>
                  </a:cubicBezTo>
                  <a:cubicBezTo>
                    <a:pt x="4716" y="6901"/>
                    <a:pt x="4794" y="6955"/>
                    <a:pt x="4864" y="7113"/>
                  </a:cubicBezTo>
                  <a:cubicBezTo>
                    <a:pt x="4965" y="7358"/>
                    <a:pt x="5072" y="7521"/>
                    <a:pt x="5161" y="7521"/>
                  </a:cubicBezTo>
                  <a:cubicBezTo>
                    <a:pt x="5259" y="7521"/>
                    <a:pt x="5334" y="7320"/>
                    <a:pt x="5350" y="6809"/>
                  </a:cubicBezTo>
                  <a:cubicBezTo>
                    <a:pt x="5381" y="5867"/>
                    <a:pt x="5928" y="6627"/>
                    <a:pt x="6080" y="5563"/>
                  </a:cubicBezTo>
                  <a:cubicBezTo>
                    <a:pt x="6144" y="5125"/>
                    <a:pt x="6312" y="5009"/>
                    <a:pt x="6535" y="5009"/>
                  </a:cubicBezTo>
                  <a:cubicBezTo>
                    <a:pt x="6787" y="5009"/>
                    <a:pt x="7110" y="5158"/>
                    <a:pt x="7433" y="5158"/>
                  </a:cubicBezTo>
                  <a:cubicBezTo>
                    <a:pt x="7499" y="5158"/>
                    <a:pt x="7565" y="5152"/>
                    <a:pt x="7630" y="5137"/>
                  </a:cubicBezTo>
                  <a:cubicBezTo>
                    <a:pt x="8329" y="4985"/>
                    <a:pt x="8177" y="4377"/>
                    <a:pt x="7295" y="4347"/>
                  </a:cubicBezTo>
                  <a:cubicBezTo>
                    <a:pt x="6481" y="4291"/>
                    <a:pt x="6523" y="3975"/>
                    <a:pt x="6917" y="3975"/>
                  </a:cubicBezTo>
                  <a:cubicBezTo>
                    <a:pt x="6950" y="3975"/>
                    <a:pt x="6985" y="3978"/>
                    <a:pt x="7022" y="3982"/>
                  </a:cubicBezTo>
                  <a:cubicBezTo>
                    <a:pt x="7295" y="4028"/>
                    <a:pt x="7637" y="4134"/>
                    <a:pt x="7850" y="4134"/>
                  </a:cubicBezTo>
                  <a:cubicBezTo>
                    <a:pt x="8063" y="4134"/>
                    <a:pt x="8147" y="4028"/>
                    <a:pt x="7903" y="3648"/>
                  </a:cubicBezTo>
                  <a:cubicBezTo>
                    <a:pt x="7417" y="2888"/>
                    <a:pt x="8025" y="2827"/>
                    <a:pt x="7295" y="2523"/>
                  </a:cubicBezTo>
                  <a:cubicBezTo>
                    <a:pt x="6739" y="2291"/>
                    <a:pt x="6536" y="1723"/>
                    <a:pt x="6296" y="1723"/>
                  </a:cubicBezTo>
                  <a:cubicBezTo>
                    <a:pt x="6221" y="1723"/>
                    <a:pt x="6143" y="1778"/>
                    <a:pt x="6049" y="1915"/>
                  </a:cubicBezTo>
                  <a:cubicBezTo>
                    <a:pt x="5624" y="2462"/>
                    <a:pt x="5654" y="3648"/>
                    <a:pt x="5137" y="3648"/>
                  </a:cubicBezTo>
                  <a:cubicBezTo>
                    <a:pt x="4621" y="3648"/>
                    <a:pt x="4894" y="3070"/>
                    <a:pt x="4408" y="2675"/>
                  </a:cubicBezTo>
                  <a:cubicBezTo>
                    <a:pt x="3922" y="2250"/>
                    <a:pt x="5229" y="1399"/>
                    <a:pt x="5654" y="1155"/>
                  </a:cubicBezTo>
                  <a:cubicBezTo>
                    <a:pt x="6066" y="891"/>
                    <a:pt x="6193" y="455"/>
                    <a:pt x="5263" y="455"/>
                  </a:cubicBezTo>
                  <a:cubicBezTo>
                    <a:pt x="5233" y="455"/>
                    <a:pt x="5201" y="455"/>
                    <a:pt x="5168" y="456"/>
                  </a:cubicBezTo>
                  <a:cubicBezTo>
                    <a:pt x="5118" y="458"/>
                    <a:pt x="5069" y="458"/>
                    <a:pt x="5023" y="458"/>
                  </a:cubicBezTo>
                  <a:cubicBezTo>
                    <a:pt x="4392" y="458"/>
                    <a:pt x="4098" y="331"/>
                    <a:pt x="3677" y="331"/>
                  </a:cubicBezTo>
                  <a:cubicBezTo>
                    <a:pt x="3492" y="331"/>
                    <a:pt x="3283" y="355"/>
                    <a:pt x="3010" y="426"/>
                  </a:cubicBezTo>
                  <a:cubicBezTo>
                    <a:pt x="2923" y="446"/>
                    <a:pt x="2840" y="456"/>
                    <a:pt x="2762" y="456"/>
                  </a:cubicBezTo>
                  <a:cubicBezTo>
                    <a:pt x="2372" y="456"/>
                    <a:pt x="2077" y="228"/>
                    <a:pt x="1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36;p69"/>
            <p:cNvSpPr/>
            <p:nvPr/>
          </p:nvSpPr>
          <p:spPr>
            <a:xfrm>
              <a:off x="5859411" y="2812904"/>
              <a:ext cx="1070022" cy="998920"/>
            </a:xfrm>
            <a:custGeom>
              <a:avLst/>
              <a:gdLst/>
              <a:ahLst/>
              <a:cxnLst/>
              <a:rect l="l" t="t" r="r" b="b"/>
              <a:pathLst>
                <a:path w="18390" h="17168" extrusionOk="0">
                  <a:moveTo>
                    <a:pt x="15533" y="1"/>
                  </a:moveTo>
                  <a:cubicBezTo>
                    <a:pt x="15696" y="128"/>
                    <a:pt x="15847" y="250"/>
                    <a:pt x="15987" y="369"/>
                  </a:cubicBezTo>
                  <a:lnTo>
                    <a:pt x="15987" y="369"/>
                  </a:lnTo>
                  <a:cubicBezTo>
                    <a:pt x="15889" y="252"/>
                    <a:pt x="15779" y="130"/>
                    <a:pt x="15654" y="1"/>
                  </a:cubicBezTo>
                  <a:close/>
                  <a:moveTo>
                    <a:pt x="15987" y="369"/>
                  </a:moveTo>
                  <a:cubicBezTo>
                    <a:pt x="17177" y="1793"/>
                    <a:pt x="16491" y="2411"/>
                    <a:pt x="16688" y="4743"/>
                  </a:cubicBezTo>
                  <a:cubicBezTo>
                    <a:pt x="17083" y="10518"/>
                    <a:pt x="12736" y="15594"/>
                    <a:pt x="6961" y="15989"/>
                  </a:cubicBezTo>
                  <a:cubicBezTo>
                    <a:pt x="6674" y="16013"/>
                    <a:pt x="6389" y="16024"/>
                    <a:pt x="6106" y="16024"/>
                  </a:cubicBezTo>
                  <a:cubicBezTo>
                    <a:pt x="3843" y="16024"/>
                    <a:pt x="1729" y="15280"/>
                    <a:pt x="0" y="13983"/>
                  </a:cubicBezTo>
                  <a:lnTo>
                    <a:pt x="0" y="13983"/>
                  </a:lnTo>
                  <a:cubicBezTo>
                    <a:pt x="1942" y="15953"/>
                    <a:pt x="4614" y="17167"/>
                    <a:pt x="7533" y="17167"/>
                  </a:cubicBezTo>
                  <a:cubicBezTo>
                    <a:pt x="7767" y="17167"/>
                    <a:pt x="8001" y="17160"/>
                    <a:pt x="8238" y="17144"/>
                  </a:cubicBezTo>
                  <a:cubicBezTo>
                    <a:pt x="14013" y="16718"/>
                    <a:pt x="18390" y="11703"/>
                    <a:pt x="17964" y="5898"/>
                  </a:cubicBezTo>
                  <a:cubicBezTo>
                    <a:pt x="17738" y="2960"/>
                    <a:pt x="17827" y="1938"/>
                    <a:pt x="15987" y="3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37;p69"/>
            <p:cNvSpPr/>
            <p:nvPr/>
          </p:nvSpPr>
          <p:spPr>
            <a:xfrm>
              <a:off x="6016804" y="3419552"/>
              <a:ext cx="355569" cy="209408"/>
            </a:xfrm>
            <a:custGeom>
              <a:avLst/>
              <a:gdLst/>
              <a:ahLst/>
              <a:cxnLst/>
              <a:rect l="l" t="t" r="r" b="b"/>
              <a:pathLst>
                <a:path w="6111" h="3599" extrusionOk="0">
                  <a:moveTo>
                    <a:pt x="3846" y="0"/>
                  </a:moveTo>
                  <a:cubicBezTo>
                    <a:pt x="3724" y="0"/>
                    <a:pt x="3572" y="46"/>
                    <a:pt x="3405" y="92"/>
                  </a:cubicBezTo>
                  <a:cubicBezTo>
                    <a:pt x="3182" y="173"/>
                    <a:pt x="2837" y="173"/>
                    <a:pt x="2362" y="173"/>
                  </a:cubicBezTo>
                  <a:lnTo>
                    <a:pt x="2362" y="173"/>
                  </a:lnTo>
                  <a:cubicBezTo>
                    <a:pt x="2125" y="173"/>
                    <a:pt x="1855" y="173"/>
                    <a:pt x="1551" y="183"/>
                  </a:cubicBezTo>
                  <a:cubicBezTo>
                    <a:pt x="639" y="244"/>
                    <a:pt x="396" y="760"/>
                    <a:pt x="396" y="760"/>
                  </a:cubicBezTo>
                  <a:lnTo>
                    <a:pt x="1" y="2827"/>
                  </a:lnTo>
                  <a:cubicBezTo>
                    <a:pt x="456" y="3390"/>
                    <a:pt x="2823" y="3598"/>
                    <a:pt x="3587" y="3598"/>
                  </a:cubicBezTo>
                  <a:cubicBezTo>
                    <a:pt x="3690" y="3598"/>
                    <a:pt x="3764" y="3594"/>
                    <a:pt x="3800" y="3587"/>
                  </a:cubicBezTo>
                  <a:cubicBezTo>
                    <a:pt x="4104" y="3587"/>
                    <a:pt x="6110" y="2827"/>
                    <a:pt x="5958" y="2584"/>
                  </a:cubicBezTo>
                  <a:cubicBezTo>
                    <a:pt x="5886" y="2455"/>
                    <a:pt x="5753" y="2420"/>
                    <a:pt x="5632" y="2420"/>
                  </a:cubicBezTo>
                  <a:cubicBezTo>
                    <a:pt x="5498" y="2420"/>
                    <a:pt x="5381" y="2463"/>
                    <a:pt x="5381" y="2463"/>
                  </a:cubicBezTo>
                  <a:cubicBezTo>
                    <a:pt x="5381" y="2463"/>
                    <a:pt x="5715" y="2037"/>
                    <a:pt x="5867" y="1581"/>
                  </a:cubicBezTo>
                  <a:cubicBezTo>
                    <a:pt x="5966" y="1284"/>
                    <a:pt x="5832" y="1232"/>
                    <a:pt x="5727" y="1232"/>
                  </a:cubicBezTo>
                  <a:cubicBezTo>
                    <a:pt x="5672" y="1232"/>
                    <a:pt x="5624" y="1247"/>
                    <a:pt x="5624" y="1247"/>
                  </a:cubicBezTo>
                  <a:cubicBezTo>
                    <a:pt x="5624" y="1247"/>
                    <a:pt x="5806" y="1095"/>
                    <a:pt x="5715" y="912"/>
                  </a:cubicBezTo>
                  <a:cubicBezTo>
                    <a:pt x="5676" y="777"/>
                    <a:pt x="5527" y="752"/>
                    <a:pt x="5423" y="752"/>
                  </a:cubicBezTo>
                  <a:cubicBezTo>
                    <a:pt x="5364" y="752"/>
                    <a:pt x="5320" y="760"/>
                    <a:pt x="5320" y="760"/>
                  </a:cubicBezTo>
                  <a:cubicBezTo>
                    <a:pt x="5320" y="760"/>
                    <a:pt x="5624" y="152"/>
                    <a:pt x="5259" y="92"/>
                  </a:cubicBezTo>
                  <a:cubicBezTo>
                    <a:pt x="5253" y="91"/>
                    <a:pt x="5248" y="91"/>
                    <a:pt x="5242" y="91"/>
                  </a:cubicBezTo>
                  <a:cubicBezTo>
                    <a:pt x="4901" y="91"/>
                    <a:pt x="4195" y="973"/>
                    <a:pt x="4195" y="973"/>
                  </a:cubicBezTo>
                  <a:cubicBezTo>
                    <a:pt x="3633" y="1125"/>
                    <a:pt x="3276" y="1163"/>
                    <a:pt x="3059" y="1163"/>
                  </a:cubicBezTo>
                  <a:cubicBezTo>
                    <a:pt x="2843" y="1163"/>
                    <a:pt x="2767" y="1125"/>
                    <a:pt x="2767" y="1125"/>
                  </a:cubicBezTo>
                  <a:cubicBezTo>
                    <a:pt x="3283" y="973"/>
                    <a:pt x="4165" y="396"/>
                    <a:pt x="4104" y="183"/>
                  </a:cubicBezTo>
                  <a:cubicBezTo>
                    <a:pt x="4058" y="46"/>
                    <a:pt x="3967" y="0"/>
                    <a:pt x="3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38;p69"/>
            <p:cNvSpPr/>
            <p:nvPr/>
          </p:nvSpPr>
          <p:spPr>
            <a:xfrm>
              <a:off x="6225517" y="3460224"/>
              <a:ext cx="97285" cy="60221"/>
            </a:xfrm>
            <a:custGeom>
              <a:avLst/>
              <a:gdLst/>
              <a:ahLst/>
              <a:cxnLst/>
              <a:rect l="l" t="t" r="r" b="b"/>
              <a:pathLst>
                <a:path w="1672" h="1035" fill="none" extrusionOk="0">
                  <a:moveTo>
                    <a:pt x="0" y="1034"/>
                  </a:moveTo>
                  <a:cubicBezTo>
                    <a:pt x="0" y="1034"/>
                    <a:pt x="1034" y="882"/>
                    <a:pt x="1186" y="730"/>
                  </a:cubicBezTo>
                  <a:cubicBezTo>
                    <a:pt x="1338" y="578"/>
                    <a:pt x="1672" y="1"/>
                    <a:pt x="1672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39;p69"/>
            <p:cNvSpPr/>
            <p:nvPr/>
          </p:nvSpPr>
          <p:spPr>
            <a:xfrm>
              <a:off x="6241401" y="3492052"/>
              <a:ext cx="99089" cy="63713"/>
            </a:xfrm>
            <a:custGeom>
              <a:avLst/>
              <a:gdLst/>
              <a:ahLst/>
              <a:cxnLst/>
              <a:rect l="l" t="t" r="r" b="b"/>
              <a:pathLst>
                <a:path w="1703" h="1095" fill="none" extrusionOk="0">
                  <a:moveTo>
                    <a:pt x="1" y="1095"/>
                  </a:moveTo>
                  <a:cubicBezTo>
                    <a:pt x="1" y="1095"/>
                    <a:pt x="943" y="973"/>
                    <a:pt x="1095" y="791"/>
                  </a:cubicBezTo>
                  <a:cubicBezTo>
                    <a:pt x="1247" y="609"/>
                    <a:pt x="1703" y="1"/>
                    <a:pt x="1703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40;p69"/>
            <p:cNvSpPr/>
            <p:nvPr/>
          </p:nvSpPr>
          <p:spPr>
            <a:xfrm>
              <a:off x="6257344" y="3564551"/>
              <a:ext cx="69007" cy="19550"/>
            </a:xfrm>
            <a:custGeom>
              <a:avLst/>
              <a:gdLst/>
              <a:ahLst/>
              <a:cxnLst/>
              <a:rect l="l" t="t" r="r" b="b"/>
              <a:pathLst>
                <a:path w="1186" h="336" fill="none" extrusionOk="0">
                  <a:moveTo>
                    <a:pt x="0" y="335"/>
                  </a:moveTo>
                  <a:cubicBezTo>
                    <a:pt x="0" y="335"/>
                    <a:pt x="912" y="153"/>
                    <a:pt x="1034" y="123"/>
                  </a:cubicBezTo>
                  <a:cubicBezTo>
                    <a:pt x="1125" y="92"/>
                    <a:pt x="1186" y="1"/>
                    <a:pt x="1186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41;p69"/>
            <p:cNvSpPr/>
            <p:nvPr/>
          </p:nvSpPr>
          <p:spPr>
            <a:xfrm>
              <a:off x="6124681" y="2292954"/>
              <a:ext cx="83205" cy="30140"/>
            </a:xfrm>
            <a:custGeom>
              <a:avLst/>
              <a:gdLst/>
              <a:ahLst/>
              <a:cxnLst/>
              <a:rect l="l" t="t" r="r" b="b"/>
              <a:pathLst>
                <a:path w="1430" h="518" fill="none" extrusionOk="0">
                  <a:moveTo>
                    <a:pt x="1429" y="1"/>
                  </a:moveTo>
                  <a:cubicBezTo>
                    <a:pt x="1429" y="1"/>
                    <a:pt x="669" y="517"/>
                    <a:pt x="1" y="9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42;p69"/>
            <p:cNvSpPr/>
            <p:nvPr/>
          </p:nvSpPr>
          <p:spPr>
            <a:xfrm>
              <a:off x="6381164" y="2280561"/>
              <a:ext cx="83146" cy="28394"/>
            </a:xfrm>
            <a:custGeom>
              <a:avLst/>
              <a:gdLst/>
              <a:ahLst/>
              <a:cxnLst/>
              <a:rect l="l" t="t" r="r" b="b"/>
              <a:pathLst>
                <a:path w="1429" h="488" fill="none" extrusionOk="0">
                  <a:moveTo>
                    <a:pt x="1429" y="1"/>
                  </a:moveTo>
                  <a:cubicBezTo>
                    <a:pt x="1429" y="1"/>
                    <a:pt x="669" y="487"/>
                    <a:pt x="0" y="6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43;p69"/>
            <p:cNvSpPr/>
            <p:nvPr/>
          </p:nvSpPr>
          <p:spPr>
            <a:xfrm>
              <a:off x="6363475" y="3305391"/>
              <a:ext cx="357256" cy="215052"/>
            </a:xfrm>
            <a:custGeom>
              <a:avLst/>
              <a:gdLst/>
              <a:ahLst/>
              <a:cxnLst/>
              <a:rect l="l" t="t" r="r" b="b"/>
              <a:pathLst>
                <a:path w="6140" h="3696" extrusionOk="0">
                  <a:moveTo>
                    <a:pt x="2175" y="1"/>
                  </a:moveTo>
                  <a:cubicBezTo>
                    <a:pt x="2037" y="1"/>
                    <a:pt x="1934" y="51"/>
                    <a:pt x="1885" y="200"/>
                  </a:cubicBezTo>
                  <a:cubicBezTo>
                    <a:pt x="1824" y="443"/>
                    <a:pt x="2736" y="959"/>
                    <a:pt x="3252" y="1081"/>
                  </a:cubicBezTo>
                  <a:cubicBezTo>
                    <a:pt x="3252" y="1081"/>
                    <a:pt x="3153" y="1141"/>
                    <a:pt x="2858" y="1141"/>
                  </a:cubicBezTo>
                  <a:cubicBezTo>
                    <a:pt x="2637" y="1141"/>
                    <a:pt x="2306" y="1107"/>
                    <a:pt x="1824" y="990"/>
                  </a:cubicBezTo>
                  <a:cubicBezTo>
                    <a:pt x="1824" y="990"/>
                    <a:pt x="1115" y="196"/>
                    <a:pt x="766" y="196"/>
                  </a:cubicBezTo>
                  <a:cubicBezTo>
                    <a:pt x="753" y="196"/>
                    <a:pt x="741" y="197"/>
                    <a:pt x="730" y="200"/>
                  </a:cubicBezTo>
                  <a:cubicBezTo>
                    <a:pt x="365" y="291"/>
                    <a:pt x="730" y="838"/>
                    <a:pt x="730" y="838"/>
                  </a:cubicBezTo>
                  <a:cubicBezTo>
                    <a:pt x="730" y="838"/>
                    <a:pt x="365" y="838"/>
                    <a:pt x="304" y="1051"/>
                  </a:cubicBezTo>
                  <a:cubicBezTo>
                    <a:pt x="213" y="1233"/>
                    <a:pt x="456" y="1385"/>
                    <a:pt x="456" y="1385"/>
                  </a:cubicBezTo>
                  <a:cubicBezTo>
                    <a:pt x="456" y="1385"/>
                    <a:pt x="421" y="1378"/>
                    <a:pt x="375" y="1378"/>
                  </a:cubicBezTo>
                  <a:cubicBezTo>
                    <a:pt x="260" y="1378"/>
                    <a:pt x="74" y="1424"/>
                    <a:pt x="182" y="1750"/>
                  </a:cubicBezTo>
                  <a:cubicBezTo>
                    <a:pt x="334" y="2206"/>
                    <a:pt x="730" y="2601"/>
                    <a:pt x="730" y="2601"/>
                  </a:cubicBezTo>
                  <a:cubicBezTo>
                    <a:pt x="730" y="2601"/>
                    <a:pt x="623" y="2563"/>
                    <a:pt x="498" y="2563"/>
                  </a:cubicBezTo>
                  <a:cubicBezTo>
                    <a:pt x="372" y="2563"/>
                    <a:pt x="228" y="2601"/>
                    <a:pt x="152" y="2753"/>
                  </a:cubicBezTo>
                  <a:cubicBezTo>
                    <a:pt x="0" y="2996"/>
                    <a:pt x="2097" y="3665"/>
                    <a:pt x="2401" y="3695"/>
                  </a:cubicBezTo>
                  <a:cubicBezTo>
                    <a:pt x="2705" y="3695"/>
                    <a:pt x="5654" y="3421"/>
                    <a:pt x="6140" y="2753"/>
                  </a:cubicBezTo>
                  <a:lnTo>
                    <a:pt x="5623" y="595"/>
                  </a:lnTo>
                  <a:cubicBezTo>
                    <a:pt x="5623" y="595"/>
                    <a:pt x="5380" y="78"/>
                    <a:pt x="4438" y="78"/>
                  </a:cubicBezTo>
                  <a:cubicBezTo>
                    <a:pt x="3830" y="78"/>
                    <a:pt x="3357" y="132"/>
                    <a:pt x="3010" y="132"/>
                  </a:cubicBezTo>
                  <a:cubicBezTo>
                    <a:pt x="2837" y="132"/>
                    <a:pt x="2695" y="118"/>
                    <a:pt x="2584" y="78"/>
                  </a:cubicBezTo>
                  <a:cubicBezTo>
                    <a:pt x="2431" y="36"/>
                    <a:pt x="2291" y="1"/>
                    <a:pt x="2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44;p69"/>
            <p:cNvSpPr/>
            <p:nvPr/>
          </p:nvSpPr>
          <p:spPr>
            <a:xfrm>
              <a:off x="6409442" y="3352347"/>
              <a:ext cx="99089" cy="54868"/>
            </a:xfrm>
            <a:custGeom>
              <a:avLst/>
              <a:gdLst/>
              <a:ahLst/>
              <a:cxnLst/>
              <a:rect l="l" t="t" r="r" b="b"/>
              <a:pathLst>
                <a:path w="1703" h="943" fill="none" extrusionOk="0">
                  <a:moveTo>
                    <a:pt x="1703" y="943"/>
                  </a:moveTo>
                  <a:cubicBezTo>
                    <a:pt x="1703" y="943"/>
                    <a:pt x="699" y="852"/>
                    <a:pt x="547" y="700"/>
                  </a:cubicBezTo>
                  <a:cubicBezTo>
                    <a:pt x="396" y="548"/>
                    <a:pt x="0" y="0"/>
                    <a:pt x="0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45;p69"/>
            <p:cNvSpPr/>
            <p:nvPr/>
          </p:nvSpPr>
          <p:spPr>
            <a:xfrm>
              <a:off x="6391754" y="3380625"/>
              <a:ext cx="102638" cy="60221"/>
            </a:xfrm>
            <a:custGeom>
              <a:avLst/>
              <a:gdLst/>
              <a:ahLst/>
              <a:cxnLst/>
              <a:rect l="l" t="t" r="r" b="b"/>
              <a:pathLst>
                <a:path w="1764" h="1035" fill="none" extrusionOk="0">
                  <a:moveTo>
                    <a:pt x="1763" y="1034"/>
                  </a:moveTo>
                  <a:cubicBezTo>
                    <a:pt x="1763" y="1034"/>
                    <a:pt x="791" y="973"/>
                    <a:pt x="639" y="761"/>
                  </a:cubicBezTo>
                  <a:cubicBezTo>
                    <a:pt x="487" y="578"/>
                    <a:pt x="0" y="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46;p69"/>
            <p:cNvSpPr/>
            <p:nvPr/>
          </p:nvSpPr>
          <p:spPr>
            <a:xfrm>
              <a:off x="6409442" y="3451380"/>
              <a:ext cx="70811" cy="17746"/>
            </a:xfrm>
            <a:custGeom>
              <a:avLst/>
              <a:gdLst/>
              <a:ahLst/>
              <a:cxnLst/>
              <a:rect l="l" t="t" r="r" b="b"/>
              <a:pathLst>
                <a:path w="1217" h="305" fill="none" extrusionOk="0">
                  <a:moveTo>
                    <a:pt x="1216" y="305"/>
                  </a:moveTo>
                  <a:cubicBezTo>
                    <a:pt x="1216" y="305"/>
                    <a:pt x="304" y="153"/>
                    <a:pt x="183" y="122"/>
                  </a:cubicBezTo>
                  <a:cubicBezTo>
                    <a:pt x="92" y="61"/>
                    <a:pt x="0" y="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47;p69"/>
            <p:cNvSpPr/>
            <p:nvPr/>
          </p:nvSpPr>
          <p:spPr>
            <a:xfrm>
              <a:off x="6641138" y="2690888"/>
              <a:ext cx="571319" cy="783519"/>
            </a:xfrm>
            <a:custGeom>
              <a:avLst/>
              <a:gdLst/>
              <a:ahLst/>
              <a:cxnLst/>
              <a:rect l="l" t="t" r="r" b="b"/>
              <a:pathLst>
                <a:path w="9819" h="13466" extrusionOk="0">
                  <a:moveTo>
                    <a:pt x="0" y="1"/>
                  </a:moveTo>
                  <a:lnTo>
                    <a:pt x="61" y="61"/>
                  </a:lnTo>
                  <a:cubicBezTo>
                    <a:pt x="882" y="821"/>
                    <a:pt x="1459" y="1763"/>
                    <a:pt x="2037" y="2736"/>
                  </a:cubicBezTo>
                  <a:cubicBezTo>
                    <a:pt x="2341" y="3253"/>
                    <a:pt x="2584" y="3709"/>
                    <a:pt x="2857" y="4225"/>
                  </a:cubicBezTo>
                  <a:cubicBezTo>
                    <a:pt x="3009" y="4529"/>
                    <a:pt x="3617" y="6475"/>
                    <a:pt x="3708" y="6809"/>
                  </a:cubicBezTo>
                  <a:cubicBezTo>
                    <a:pt x="4012" y="6840"/>
                    <a:pt x="578" y="10882"/>
                    <a:pt x="578" y="10882"/>
                  </a:cubicBezTo>
                  <a:lnTo>
                    <a:pt x="1338" y="13466"/>
                  </a:lnTo>
                  <a:cubicBezTo>
                    <a:pt x="6292" y="11764"/>
                    <a:pt x="9818" y="9180"/>
                    <a:pt x="6748" y="4925"/>
                  </a:cubicBezTo>
                  <a:cubicBezTo>
                    <a:pt x="3648" y="70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48;p69"/>
            <p:cNvSpPr/>
            <p:nvPr/>
          </p:nvSpPr>
          <p:spPr>
            <a:xfrm>
              <a:off x="5942501" y="3469417"/>
              <a:ext cx="1262847" cy="602564"/>
            </a:xfrm>
            <a:custGeom>
              <a:avLst/>
              <a:gdLst/>
              <a:ahLst/>
              <a:cxnLst/>
              <a:rect l="l" t="t" r="r" b="b"/>
              <a:pathLst>
                <a:path w="21704" h="10356" extrusionOk="0">
                  <a:moveTo>
                    <a:pt x="18447" y="0"/>
                  </a:moveTo>
                  <a:cubicBezTo>
                    <a:pt x="17347" y="0"/>
                    <a:pt x="16329" y="692"/>
                    <a:pt x="15563" y="1271"/>
                  </a:cubicBezTo>
                  <a:cubicBezTo>
                    <a:pt x="14408" y="2092"/>
                    <a:pt x="12585" y="3399"/>
                    <a:pt x="10731" y="4493"/>
                  </a:cubicBezTo>
                  <a:cubicBezTo>
                    <a:pt x="9953" y="4937"/>
                    <a:pt x="9226" y="5071"/>
                    <a:pt x="8465" y="5071"/>
                  </a:cubicBezTo>
                  <a:cubicBezTo>
                    <a:pt x="7352" y="5071"/>
                    <a:pt x="6168" y="4785"/>
                    <a:pt x="4651" y="4767"/>
                  </a:cubicBezTo>
                  <a:cubicBezTo>
                    <a:pt x="4584" y="4765"/>
                    <a:pt x="4517" y="4764"/>
                    <a:pt x="4451" y="4764"/>
                  </a:cubicBezTo>
                  <a:cubicBezTo>
                    <a:pt x="1989" y="4764"/>
                    <a:pt x="1" y="5831"/>
                    <a:pt x="1" y="5831"/>
                  </a:cubicBezTo>
                  <a:cubicBezTo>
                    <a:pt x="1" y="5831"/>
                    <a:pt x="2189" y="10116"/>
                    <a:pt x="6019" y="10329"/>
                  </a:cubicBezTo>
                  <a:cubicBezTo>
                    <a:pt x="6274" y="10347"/>
                    <a:pt x="6534" y="10356"/>
                    <a:pt x="6799" y="10356"/>
                  </a:cubicBezTo>
                  <a:cubicBezTo>
                    <a:pt x="10522" y="10356"/>
                    <a:pt x="15180" y="8647"/>
                    <a:pt x="17904" y="7654"/>
                  </a:cubicBezTo>
                  <a:cubicBezTo>
                    <a:pt x="20792" y="6621"/>
                    <a:pt x="21703" y="1758"/>
                    <a:pt x="20032" y="542"/>
                  </a:cubicBezTo>
                  <a:cubicBezTo>
                    <a:pt x="19497" y="153"/>
                    <a:pt x="18963" y="0"/>
                    <a:pt x="18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49;p69"/>
            <p:cNvSpPr/>
            <p:nvPr/>
          </p:nvSpPr>
          <p:spPr>
            <a:xfrm>
              <a:off x="6321000" y="3981978"/>
              <a:ext cx="283012" cy="221103"/>
            </a:xfrm>
            <a:custGeom>
              <a:avLst/>
              <a:gdLst/>
              <a:ahLst/>
              <a:cxnLst/>
              <a:rect l="l" t="t" r="r" b="b"/>
              <a:pathLst>
                <a:path w="4864" h="3800" extrusionOk="0">
                  <a:moveTo>
                    <a:pt x="2067" y="0"/>
                  </a:moveTo>
                  <a:lnTo>
                    <a:pt x="1" y="2371"/>
                  </a:lnTo>
                  <a:cubicBezTo>
                    <a:pt x="1034" y="3709"/>
                    <a:pt x="4712" y="3800"/>
                    <a:pt x="4712" y="3800"/>
                  </a:cubicBezTo>
                  <a:cubicBezTo>
                    <a:pt x="4712" y="3800"/>
                    <a:pt x="4864" y="3465"/>
                    <a:pt x="4712" y="2979"/>
                  </a:cubicBezTo>
                  <a:cubicBezTo>
                    <a:pt x="4560" y="2493"/>
                    <a:pt x="4499" y="1034"/>
                    <a:pt x="4499" y="1034"/>
                  </a:cubicBezTo>
                  <a:lnTo>
                    <a:pt x="20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50;p69"/>
            <p:cNvSpPr/>
            <p:nvPr/>
          </p:nvSpPr>
          <p:spPr>
            <a:xfrm>
              <a:off x="6579228" y="3916519"/>
              <a:ext cx="571319" cy="286561"/>
            </a:xfrm>
            <a:custGeom>
              <a:avLst/>
              <a:gdLst/>
              <a:ahLst/>
              <a:cxnLst/>
              <a:rect l="l" t="t" r="r" b="b"/>
              <a:pathLst>
                <a:path w="9819" h="4925" extrusionOk="0">
                  <a:moveTo>
                    <a:pt x="6931" y="1"/>
                  </a:moveTo>
                  <a:cubicBezTo>
                    <a:pt x="6931" y="1"/>
                    <a:pt x="2310" y="1733"/>
                    <a:pt x="0" y="2159"/>
                  </a:cubicBezTo>
                  <a:lnTo>
                    <a:pt x="244" y="4925"/>
                  </a:lnTo>
                  <a:cubicBezTo>
                    <a:pt x="244" y="4925"/>
                    <a:pt x="6809" y="4925"/>
                    <a:pt x="8298" y="3618"/>
                  </a:cubicBezTo>
                  <a:cubicBezTo>
                    <a:pt x="9818" y="2280"/>
                    <a:pt x="9271" y="943"/>
                    <a:pt x="6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51;p69"/>
            <p:cNvSpPr/>
            <p:nvPr/>
          </p:nvSpPr>
          <p:spPr>
            <a:xfrm>
              <a:off x="5563478" y="3897317"/>
              <a:ext cx="674422" cy="284176"/>
            </a:xfrm>
            <a:custGeom>
              <a:avLst/>
              <a:gdLst/>
              <a:ahLst/>
              <a:cxnLst/>
              <a:rect l="l" t="t" r="r" b="b"/>
              <a:pathLst>
                <a:path w="11591" h="4884" extrusionOk="0">
                  <a:moveTo>
                    <a:pt x="2956" y="0"/>
                  </a:moveTo>
                  <a:cubicBezTo>
                    <a:pt x="2218" y="0"/>
                    <a:pt x="1440" y="310"/>
                    <a:pt x="983" y="1394"/>
                  </a:cubicBezTo>
                  <a:cubicBezTo>
                    <a:pt x="0" y="3697"/>
                    <a:pt x="3219" y="4884"/>
                    <a:pt x="5872" y="4884"/>
                  </a:cubicBezTo>
                  <a:cubicBezTo>
                    <a:pt x="6091" y="4884"/>
                    <a:pt x="6306" y="4876"/>
                    <a:pt x="6515" y="4860"/>
                  </a:cubicBezTo>
                  <a:cubicBezTo>
                    <a:pt x="9251" y="4616"/>
                    <a:pt x="11591" y="3644"/>
                    <a:pt x="11591" y="3644"/>
                  </a:cubicBezTo>
                  <a:lnTo>
                    <a:pt x="4843" y="543"/>
                  </a:lnTo>
                  <a:cubicBezTo>
                    <a:pt x="4843" y="543"/>
                    <a:pt x="3935" y="0"/>
                    <a:pt x="2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52;p69"/>
            <p:cNvSpPr/>
            <p:nvPr/>
          </p:nvSpPr>
          <p:spPr>
            <a:xfrm>
              <a:off x="5380135" y="3497812"/>
              <a:ext cx="1061178" cy="649926"/>
            </a:xfrm>
            <a:custGeom>
              <a:avLst/>
              <a:gdLst/>
              <a:ahLst/>
              <a:cxnLst/>
              <a:rect l="l" t="t" r="r" b="b"/>
              <a:pathLst>
                <a:path w="18238" h="11170" extrusionOk="0">
                  <a:moveTo>
                    <a:pt x="3786" y="0"/>
                  </a:moveTo>
                  <a:cubicBezTo>
                    <a:pt x="3124" y="0"/>
                    <a:pt x="2501" y="199"/>
                    <a:pt x="1976" y="692"/>
                  </a:cubicBezTo>
                  <a:cubicBezTo>
                    <a:pt x="0" y="2607"/>
                    <a:pt x="1429" y="4917"/>
                    <a:pt x="3374" y="5950"/>
                  </a:cubicBezTo>
                  <a:cubicBezTo>
                    <a:pt x="5228" y="6923"/>
                    <a:pt x="10608" y="9841"/>
                    <a:pt x="15016" y="11148"/>
                  </a:cubicBezTo>
                  <a:cubicBezTo>
                    <a:pt x="15092" y="11162"/>
                    <a:pt x="15169" y="11170"/>
                    <a:pt x="15245" y="11170"/>
                  </a:cubicBezTo>
                  <a:cubicBezTo>
                    <a:pt x="15497" y="11170"/>
                    <a:pt x="15733" y="11085"/>
                    <a:pt x="15897" y="10875"/>
                  </a:cubicBezTo>
                  <a:lnTo>
                    <a:pt x="18237" y="8321"/>
                  </a:lnTo>
                  <a:cubicBezTo>
                    <a:pt x="18237" y="8321"/>
                    <a:pt x="10669" y="3884"/>
                    <a:pt x="8967" y="2516"/>
                  </a:cubicBezTo>
                  <a:cubicBezTo>
                    <a:pt x="7740" y="1512"/>
                    <a:pt x="5612" y="0"/>
                    <a:pt x="3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53;p69"/>
            <p:cNvSpPr/>
            <p:nvPr/>
          </p:nvSpPr>
          <p:spPr>
            <a:xfrm>
              <a:off x="5445535" y="2720970"/>
              <a:ext cx="592556" cy="861313"/>
            </a:xfrm>
            <a:custGeom>
              <a:avLst/>
              <a:gdLst/>
              <a:ahLst/>
              <a:cxnLst/>
              <a:rect l="l" t="t" r="r" b="b"/>
              <a:pathLst>
                <a:path w="10184" h="14803" extrusionOk="0">
                  <a:moveTo>
                    <a:pt x="8025" y="0"/>
                  </a:moveTo>
                  <a:cubicBezTo>
                    <a:pt x="8025" y="0"/>
                    <a:pt x="4530" y="1307"/>
                    <a:pt x="2280" y="6019"/>
                  </a:cubicBezTo>
                  <a:cubicBezTo>
                    <a:pt x="1" y="10730"/>
                    <a:pt x="4590" y="14073"/>
                    <a:pt x="9727" y="14803"/>
                  </a:cubicBezTo>
                  <a:lnTo>
                    <a:pt x="10183" y="12706"/>
                  </a:lnTo>
                  <a:cubicBezTo>
                    <a:pt x="10183" y="12706"/>
                    <a:pt x="5138" y="8602"/>
                    <a:pt x="5442" y="8541"/>
                  </a:cubicBezTo>
                  <a:cubicBezTo>
                    <a:pt x="5472" y="8237"/>
                    <a:pt x="5867" y="4924"/>
                    <a:pt x="5928" y="4620"/>
                  </a:cubicBezTo>
                  <a:cubicBezTo>
                    <a:pt x="6080" y="4104"/>
                    <a:pt x="6323" y="3557"/>
                    <a:pt x="6505" y="3040"/>
                  </a:cubicBezTo>
                  <a:cubicBezTo>
                    <a:pt x="6870" y="1976"/>
                    <a:pt x="7296" y="912"/>
                    <a:pt x="7995" y="31"/>
                  </a:cubicBezTo>
                  <a:lnTo>
                    <a:pt x="8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54;p69"/>
            <p:cNvSpPr/>
            <p:nvPr/>
          </p:nvSpPr>
          <p:spPr>
            <a:xfrm>
              <a:off x="5716158" y="3159577"/>
              <a:ext cx="47770" cy="58418"/>
            </a:xfrm>
            <a:custGeom>
              <a:avLst/>
              <a:gdLst/>
              <a:ahLst/>
              <a:cxnLst/>
              <a:rect l="l" t="t" r="r" b="b"/>
              <a:pathLst>
                <a:path w="821" h="1004" fill="none" extrusionOk="0">
                  <a:moveTo>
                    <a:pt x="821" y="1003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55;p69"/>
            <p:cNvSpPr/>
            <p:nvPr/>
          </p:nvSpPr>
          <p:spPr>
            <a:xfrm>
              <a:off x="6858637" y="3032208"/>
              <a:ext cx="51377" cy="54927"/>
            </a:xfrm>
            <a:custGeom>
              <a:avLst/>
              <a:gdLst/>
              <a:ahLst/>
              <a:cxnLst/>
              <a:rect l="l" t="t" r="r" b="b"/>
              <a:pathLst>
                <a:path w="883" h="944" fill="none" extrusionOk="0">
                  <a:moveTo>
                    <a:pt x="1" y="943"/>
                  </a:moveTo>
                  <a:lnTo>
                    <a:pt x="882" y="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156;p69"/>
            <p:cNvSpPr/>
            <p:nvPr/>
          </p:nvSpPr>
          <p:spPr>
            <a:xfrm>
              <a:off x="5993821" y="3474363"/>
              <a:ext cx="17746" cy="92049"/>
            </a:xfrm>
            <a:custGeom>
              <a:avLst/>
              <a:gdLst/>
              <a:ahLst/>
              <a:cxnLst/>
              <a:rect l="l" t="t" r="r" b="b"/>
              <a:pathLst>
                <a:path w="305" h="1582" fill="none" extrusionOk="0">
                  <a:moveTo>
                    <a:pt x="304" y="1"/>
                  </a:moveTo>
                  <a:lnTo>
                    <a:pt x="0" y="158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157;p69"/>
            <p:cNvSpPr/>
            <p:nvPr/>
          </p:nvSpPr>
          <p:spPr>
            <a:xfrm>
              <a:off x="5984976" y="3449634"/>
              <a:ext cx="7099" cy="51319"/>
            </a:xfrm>
            <a:custGeom>
              <a:avLst/>
              <a:gdLst/>
              <a:ahLst/>
              <a:cxnLst/>
              <a:rect l="l" t="t" r="r" b="b"/>
              <a:pathLst>
                <a:path w="122" h="882" fill="none" extrusionOk="0">
                  <a:moveTo>
                    <a:pt x="122" y="0"/>
                  </a:moveTo>
                  <a:lnTo>
                    <a:pt x="0" y="8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58;p69"/>
            <p:cNvSpPr/>
            <p:nvPr/>
          </p:nvSpPr>
          <p:spPr>
            <a:xfrm>
              <a:off x="6708343" y="3345248"/>
              <a:ext cx="28336" cy="88499"/>
            </a:xfrm>
            <a:custGeom>
              <a:avLst/>
              <a:gdLst/>
              <a:ahLst/>
              <a:cxnLst/>
              <a:rect l="l" t="t" r="r" b="b"/>
              <a:pathLst>
                <a:path w="487" h="1521" fill="none" extrusionOk="0">
                  <a:moveTo>
                    <a:pt x="0" y="1"/>
                  </a:moveTo>
                  <a:lnTo>
                    <a:pt x="487" y="152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59;p69"/>
            <p:cNvSpPr/>
            <p:nvPr/>
          </p:nvSpPr>
          <p:spPr>
            <a:xfrm>
              <a:off x="6724228" y="3318715"/>
              <a:ext cx="12452" cy="49574"/>
            </a:xfrm>
            <a:custGeom>
              <a:avLst/>
              <a:gdLst/>
              <a:ahLst/>
              <a:cxnLst/>
              <a:rect l="l" t="t" r="r" b="b"/>
              <a:pathLst>
                <a:path w="214" h="852" fill="none" extrusionOk="0">
                  <a:moveTo>
                    <a:pt x="1" y="1"/>
                  </a:moveTo>
                  <a:lnTo>
                    <a:pt x="214" y="85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183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9396" y="946076"/>
            <a:ext cx="62147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Montserrat" panose="020B0604020202020204" charset="0"/>
                <a:ea typeface="Calibri" panose="020F0502020204030204" pitchFamily="34" charset="0"/>
              </a:rPr>
              <a:t>Example: 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Montserrat" panose="020B0604020202020204" charset="0"/>
                <a:ea typeface="Calibri" panose="020F0502020204030204" pitchFamily="34" charset="0"/>
              </a:rPr>
              <a:t>Student 1: </a:t>
            </a:r>
          </a:p>
          <a:p>
            <a:r>
              <a:rPr lang="en-US" sz="2400" dirty="0" smtClean="0">
                <a:latin typeface="Montserrat" panose="020B0604020202020204" charset="0"/>
                <a:ea typeface="Calibri" panose="020F0502020204030204" pitchFamily="34" charset="0"/>
              </a:rPr>
              <a:t>I was playing game at 9 PM yesterday.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Montserrat" panose="020B0604020202020204" charset="0"/>
                <a:ea typeface="Calibri" panose="020F0502020204030204" pitchFamily="34" charset="0"/>
              </a:rPr>
              <a:t>Student 2: </a:t>
            </a:r>
          </a:p>
          <a:p>
            <a:r>
              <a:rPr lang="en-US" sz="2400" dirty="0" smtClean="0">
                <a:latin typeface="Montserrat" panose="020B0604020202020204" charset="0"/>
                <a:ea typeface="Calibri" panose="020F0502020204030204" pitchFamily="34" charset="0"/>
              </a:rPr>
              <a:t>While you were playing game, I was doing my homework.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Montserrat" panose="020B0604020202020204" charset="0"/>
                <a:ea typeface="Calibri" panose="020F0502020204030204" pitchFamily="34" charset="0"/>
              </a:rPr>
              <a:t>Student 3: </a:t>
            </a:r>
          </a:p>
          <a:p>
            <a:r>
              <a:rPr lang="en-US" sz="2400" dirty="0" smtClean="0">
                <a:latin typeface="Montserrat" panose="020B0604020202020204" charset="0"/>
                <a:ea typeface="Calibri" panose="020F0502020204030204" pitchFamily="34" charset="0"/>
              </a:rPr>
              <a:t>While she was playing game and you were doing your </a:t>
            </a:r>
            <a:r>
              <a:rPr lang="en-US" sz="2400" dirty="0">
                <a:latin typeface="Montserrat" panose="020B0604020202020204" charset="0"/>
                <a:ea typeface="Calibri" panose="020F0502020204030204" pitchFamily="34" charset="0"/>
              </a:rPr>
              <a:t>homework</a:t>
            </a:r>
            <a:r>
              <a:rPr lang="en-US" sz="2400" dirty="0" smtClean="0">
                <a:latin typeface="Montserrat" panose="020B0604020202020204" charset="0"/>
                <a:ea typeface="Calibri" panose="020F0502020204030204" pitchFamily="34" charset="0"/>
              </a:rPr>
              <a:t>. I was listening to BTS music…..</a:t>
            </a:r>
            <a:endParaRPr lang="en-US" sz="2400" dirty="0">
              <a:latin typeface="Montserrat" panose="020B0604020202020204" charset="0"/>
              <a:ea typeface="Calibri" panose="020F0502020204030204" pitchFamily="34" charset="0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2336791" y="366483"/>
            <a:ext cx="6297175" cy="768900"/>
          </a:xfrm>
        </p:spPr>
        <p:txBody>
          <a:bodyPr/>
          <a:lstStyle/>
          <a:p>
            <a:r>
              <a:rPr lang="en-US" sz="2800" dirty="0" smtClean="0"/>
              <a:t>GAME TIME: </a:t>
            </a:r>
            <a:r>
              <a:rPr lang="en-US" sz="2800" b="0" dirty="0" smtClean="0"/>
              <a:t>Chain game!</a:t>
            </a:r>
            <a:endParaRPr lang="en-US" sz="2800" b="0" dirty="0"/>
          </a:p>
        </p:txBody>
      </p:sp>
      <p:grpSp>
        <p:nvGrpSpPr>
          <p:cNvPr id="31" name="Google Shape;1298;p45"/>
          <p:cNvGrpSpPr/>
          <p:nvPr/>
        </p:nvGrpSpPr>
        <p:grpSpPr>
          <a:xfrm rot="420093" flipH="1" flipV="1">
            <a:off x="7384009" y="4731272"/>
            <a:ext cx="622424" cy="269710"/>
            <a:chOff x="1460980" y="4009635"/>
            <a:chExt cx="404372" cy="175225"/>
          </a:xfrm>
        </p:grpSpPr>
        <p:sp>
          <p:nvSpPr>
            <p:cNvPr id="32" name="Google Shape;1299;p45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300;p45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34" name="Google Shape;1301;p45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02;p45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03;p45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04;p45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05;p45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" name="Google Shape;1306;p45"/>
          <p:cNvGrpSpPr/>
          <p:nvPr/>
        </p:nvGrpSpPr>
        <p:grpSpPr>
          <a:xfrm rot="7591297" flipH="1">
            <a:off x="8471612" y="3692666"/>
            <a:ext cx="622428" cy="269716"/>
            <a:chOff x="1460980" y="4009635"/>
            <a:chExt cx="404372" cy="175225"/>
          </a:xfrm>
        </p:grpSpPr>
        <p:sp>
          <p:nvSpPr>
            <p:cNvPr id="40" name="Google Shape;1307;p45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1308;p45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42" name="Google Shape;1309;p45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10;p45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11;p45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312;p45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313;p45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" name="Google Shape;1314;p45"/>
          <p:cNvGrpSpPr/>
          <p:nvPr/>
        </p:nvGrpSpPr>
        <p:grpSpPr>
          <a:xfrm>
            <a:off x="8114512" y="4125686"/>
            <a:ext cx="1491118" cy="1802958"/>
            <a:chOff x="-1364393" y="3000235"/>
            <a:chExt cx="1293087" cy="1563512"/>
          </a:xfrm>
        </p:grpSpPr>
        <p:sp>
          <p:nvSpPr>
            <p:cNvPr id="48" name="Google Shape;1315;p45"/>
            <p:cNvSpPr/>
            <p:nvPr/>
          </p:nvSpPr>
          <p:spPr>
            <a:xfrm>
              <a:off x="-1341164" y="3024995"/>
              <a:ext cx="797800" cy="584192"/>
            </a:xfrm>
            <a:custGeom>
              <a:avLst/>
              <a:gdLst/>
              <a:ahLst/>
              <a:cxnLst/>
              <a:rect l="l" t="t" r="r" b="b"/>
              <a:pathLst>
                <a:path w="17722" h="12977" extrusionOk="0">
                  <a:moveTo>
                    <a:pt x="12150" y="1"/>
                  </a:moveTo>
                  <a:cubicBezTo>
                    <a:pt x="11592" y="1"/>
                    <a:pt x="11031" y="130"/>
                    <a:pt x="10518" y="393"/>
                  </a:cubicBezTo>
                  <a:lnTo>
                    <a:pt x="2098" y="4891"/>
                  </a:lnTo>
                  <a:cubicBezTo>
                    <a:pt x="761" y="5621"/>
                    <a:pt x="1" y="7080"/>
                    <a:pt x="274" y="8600"/>
                  </a:cubicBezTo>
                  <a:lnTo>
                    <a:pt x="1095" y="12977"/>
                  </a:lnTo>
                  <a:lnTo>
                    <a:pt x="17721" y="4162"/>
                  </a:lnTo>
                  <a:lnTo>
                    <a:pt x="14682" y="1061"/>
                  </a:lnTo>
                  <a:cubicBezTo>
                    <a:pt x="13999" y="359"/>
                    <a:pt x="13078" y="1"/>
                    <a:pt x="12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16;p45"/>
            <p:cNvSpPr/>
            <p:nvPr/>
          </p:nvSpPr>
          <p:spPr>
            <a:xfrm>
              <a:off x="-1212545" y="3360114"/>
              <a:ext cx="1141239" cy="1203633"/>
            </a:xfrm>
            <a:custGeom>
              <a:avLst/>
              <a:gdLst/>
              <a:ahLst/>
              <a:cxnLst/>
              <a:rect l="l" t="t" r="r" b="b"/>
              <a:pathLst>
                <a:path w="25351" h="26737" extrusionOk="0">
                  <a:moveTo>
                    <a:pt x="16901" y="1"/>
                  </a:moveTo>
                  <a:lnTo>
                    <a:pt x="1" y="9423"/>
                  </a:lnTo>
                  <a:lnTo>
                    <a:pt x="10609" y="25928"/>
                  </a:lnTo>
                  <a:cubicBezTo>
                    <a:pt x="10940" y="26445"/>
                    <a:pt x="11495" y="26737"/>
                    <a:pt x="12075" y="26737"/>
                  </a:cubicBezTo>
                  <a:cubicBezTo>
                    <a:pt x="12348" y="26737"/>
                    <a:pt x="12626" y="26672"/>
                    <a:pt x="12889" y="26536"/>
                  </a:cubicBezTo>
                  <a:lnTo>
                    <a:pt x="24378" y="20426"/>
                  </a:lnTo>
                  <a:cubicBezTo>
                    <a:pt x="25077" y="20092"/>
                    <a:pt x="25351" y="19241"/>
                    <a:pt x="25047" y="18542"/>
                  </a:cubicBezTo>
                  <a:lnTo>
                    <a:pt x="16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17;p45"/>
            <p:cNvSpPr/>
            <p:nvPr/>
          </p:nvSpPr>
          <p:spPr>
            <a:xfrm>
              <a:off x="-826645" y="3783380"/>
              <a:ext cx="162873" cy="189028"/>
            </a:xfrm>
            <a:custGeom>
              <a:avLst/>
              <a:gdLst/>
              <a:ahLst/>
              <a:cxnLst/>
              <a:rect l="l" t="t" r="r" b="b"/>
              <a:pathLst>
                <a:path w="3618" h="4199" extrusionOk="0">
                  <a:moveTo>
                    <a:pt x="3005" y="1"/>
                  </a:moveTo>
                  <a:cubicBezTo>
                    <a:pt x="2996" y="1"/>
                    <a:pt x="2987" y="7"/>
                    <a:pt x="2979" y="21"/>
                  </a:cubicBezTo>
                  <a:lnTo>
                    <a:pt x="1642" y="690"/>
                  </a:lnTo>
                  <a:cubicBezTo>
                    <a:pt x="1338" y="842"/>
                    <a:pt x="1156" y="1146"/>
                    <a:pt x="1095" y="1450"/>
                  </a:cubicBezTo>
                  <a:lnTo>
                    <a:pt x="943" y="2605"/>
                  </a:lnTo>
                  <a:cubicBezTo>
                    <a:pt x="973" y="2605"/>
                    <a:pt x="912" y="2635"/>
                    <a:pt x="882" y="2635"/>
                  </a:cubicBezTo>
                  <a:lnTo>
                    <a:pt x="92" y="2635"/>
                  </a:lnTo>
                  <a:cubicBezTo>
                    <a:pt x="31" y="2635"/>
                    <a:pt x="1" y="2696"/>
                    <a:pt x="31" y="2757"/>
                  </a:cubicBezTo>
                  <a:lnTo>
                    <a:pt x="1642" y="4185"/>
                  </a:lnTo>
                  <a:cubicBezTo>
                    <a:pt x="1662" y="4185"/>
                    <a:pt x="1669" y="4199"/>
                    <a:pt x="1680" y="4199"/>
                  </a:cubicBezTo>
                  <a:cubicBezTo>
                    <a:pt x="1686" y="4199"/>
                    <a:pt x="1693" y="4195"/>
                    <a:pt x="1703" y="4185"/>
                  </a:cubicBezTo>
                  <a:lnTo>
                    <a:pt x="3587" y="2939"/>
                  </a:lnTo>
                  <a:cubicBezTo>
                    <a:pt x="3618" y="2909"/>
                    <a:pt x="3618" y="2818"/>
                    <a:pt x="3526" y="2818"/>
                  </a:cubicBezTo>
                  <a:lnTo>
                    <a:pt x="2827" y="2757"/>
                  </a:lnTo>
                  <a:cubicBezTo>
                    <a:pt x="2767" y="2757"/>
                    <a:pt x="2767" y="2696"/>
                    <a:pt x="2767" y="2696"/>
                  </a:cubicBezTo>
                  <a:cubicBezTo>
                    <a:pt x="2736" y="2392"/>
                    <a:pt x="2584" y="781"/>
                    <a:pt x="3040" y="82"/>
                  </a:cubicBezTo>
                  <a:cubicBezTo>
                    <a:pt x="3063" y="59"/>
                    <a:pt x="3034" y="1"/>
                    <a:pt x="3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8;p45"/>
            <p:cNvSpPr/>
            <p:nvPr/>
          </p:nvSpPr>
          <p:spPr>
            <a:xfrm>
              <a:off x="-689789" y="3768613"/>
              <a:ext cx="102640" cy="100119"/>
            </a:xfrm>
            <a:custGeom>
              <a:avLst/>
              <a:gdLst/>
              <a:ahLst/>
              <a:cxnLst/>
              <a:rect l="l" t="t" r="r" b="b"/>
              <a:pathLst>
                <a:path w="2280" h="2224" extrusionOk="0">
                  <a:moveTo>
                    <a:pt x="956" y="1"/>
                  </a:moveTo>
                  <a:cubicBezTo>
                    <a:pt x="869" y="1"/>
                    <a:pt x="783" y="14"/>
                    <a:pt x="699" y="45"/>
                  </a:cubicBezTo>
                  <a:cubicBezTo>
                    <a:pt x="122" y="228"/>
                    <a:pt x="0" y="1109"/>
                    <a:pt x="0" y="1352"/>
                  </a:cubicBezTo>
                  <a:cubicBezTo>
                    <a:pt x="0" y="1413"/>
                    <a:pt x="30" y="1443"/>
                    <a:pt x="91" y="1474"/>
                  </a:cubicBezTo>
                  <a:lnTo>
                    <a:pt x="1216" y="2203"/>
                  </a:lnTo>
                  <a:cubicBezTo>
                    <a:pt x="1254" y="2216"/>
                    <a:pt x="1286" y="2223"/>
                    <a:pt x="1316" y="2223"/>
                  </a:cubicBezTo>
                  <a:cubicBezTo>
                    <a:pt x="1357" y="2223"/>
                    <a:pt x="1393" y="2208"/>
                    <a:pt x="1429" y="2173"/>
                  </a:cubicBezTo>
                  <a:lnTo>
                    <a:pt x="2249" y="866"/>
                  </a:lnTo>
                  <a:cubicBezTo>
                    <a:pt x="2280" y="805"/>
                    <a:pt x="2249" y="714"/>
                    <a:pt x="2219" y="684"/>
                  </a:cubicBezTo>
                  <a:cubicBezTo>
                    <a:pt x="2011" y="476"/>
                    <a:pt x="1470" y="1"/>
                    <a:pt x="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19;p45"/>
            <p:cNvSpPr/>
            <p:nvPr/>
          </p:nvSpPr>
          <p:spPr>
            <a:xfrm>
              <a:off x="-584445" y="3817594"/>
              <a:ext cx="138249" cy="181105"/>
            </a:xfrm>
            <a:custGeom>
              <a:avLst/>
              <a:gdLst/>
              <a:ahLst/>
              <a:cxnLst/>
              <a:rect l="l" t="t" r="r" b="b"/>
              <a:pathLst>
                <a:path w="3071" h="4023" extrusionOk="0">
                  <a:moveTo>
                    <a:pt x="2123" y="1"/>
                  </a:moveTo>
                  <a:cubicBezTo>
                    <a:pt x="2108" y="1"/>
                    <a:pt x="2089" y="6"/>
                    <a:pt x="2067" y="21"/>
                  </a:cubicBezTo>
                  <a:lnTo>
                    <a:pt x="31" y="629"/>
                  </a:lnTo>
                  <a:cubicBezTo>
                    <a:pt x="1" y="629"/>
                    <a:pt x="1" y="659"/>
                    <a:pt x="1" y="690"/>
                  </a:cubicBezTo>
                  <a:lnTo>
                    <a:pt x="61" y="2939"/>
                  </a:lnTo>
                  <a:cubicBezTo>
                    <a:pt x="61" y="2961"/>
                    <a:pt x="107" y="2982"/>
                    <a:pt x="144" y="2982"/>
                  </a:cubicBezTo>
                  <a:cubicBezTo>
                    <a:pt x="160" y="2982"/>
                    <a:pt x="174" y="2978"/>
                    <a:pt x="183" y="2969"/>
                  </a:cubicBezTo>
                  <a:lnTo>
                    <a:pt x="639" y="2392"/>
                  </a:lnTo>
                  <a:cubicBezTo>
                    <a:pt x="639" y="2377"/>
                    <a:pt x="646" y="2369"/>
                    <a:pt x="658" y="2369"/>
                  </a:cubicBezTo>
                  <a:cubicBezTo>
                    <a:pt x="669" y="2369"/>
                    <a:pt x="684" y="2377"/>
                    <a:pt x="700" y="2392"/>
                  </a:cubicBezTo>
                  <a:cubicBezTo>
                    <a:pt x="973" y="2513"/>
                    <a:pt x="2463" y="3243"/>
                    <a:pt x="2797" y="4003"/>
                  </a:cubicBezTo>
                  <a:cubicBezTo>
                    <a:pt x="2810" y="4015"/>
                    <a:pt x="2833" y="4023"/>
                    <a:pt x="2855" y="4023"/>
                  </a:cubicBezTo>
                  <a:cubicBezTo>
                    <a:pt x="2887" y="4023"/>
                    <a:pt x="2919" y="4008"/>
                    <a:pt x="2919" y="3972"/>
                  </a:cubicBezTo>
                  <a:lnTo>
                    <a:pt x="3040" y="2483"/>
                  </a:lnTo>
                  <a:cubicBezTo>
                    <a:pt x="3071" y="2118"/>
                    <a:pt x="2919" y="1845"/>
                    <a:pt x="2645" y="1632"/>
                  </a:cubicBezTo>
                  <a:lnTo>
                    <a:pt x="1733" y="933"/>
                  </a:lnTo>
                  <a:cubicBezTo>
                    <a:pt x="1733" y="781"/>
                    <a:pt x="1703" y="720"/>
                    <a:pt x="1733" y="720"/>
                  </a:cubicBezTo>
                  <a:lnTo>
                    <a:pt x="2159" y="82"/>
                  </a:lnTo>
                  <a:cubicBezTo>
                    <a:pt x="2182" y="59"/>
                    <a:pt x="2170" y="1"/>
                    <a:pt x="2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20;p45"/>
            <p:cNvSpPr/>
            <p:nvPr/>
          </p:nvSpPr>
          <p:spPr>
            <a:xfrm>
              <a:off x="-1364393" y="3179589"/>
              <a:ext cx="992051" cy="641679"/>
            </a:xfrm>
            <a:custGeom>
              <a:avLst/>
              <a:gdLst/>
              <a:ahLst/>
              <a:cxnLst/>
              <a:rect l="l" t="t" r="r" b="b"/>
              <a:pathLst>
                <a:path w="22037" h="14254" extrusionOk="0">
                  <a:moveTo>
                    <a:pt x="19708" y="0"/>
                  </a:moveTo>
                  <a:cubicBezTo>
                    <a:pt x="19579" y="0"/>
                    <a:pt x="19449" y="31"/>
                    <a:pt x="19332" y="89"/>
                  </a:cubicBezTo>
                  <a:lnTo>
                    <a:pt x="517" y="10090"/>
                  </a:lnTo>
                  <a:cubicBezTo>
                    <a:pt x="91" y="10272"/>
                    <a:pt x="0" y="10758"/>
                    <a:pt x="182" y="11153"/>
                  </a:cubicBezTo>
                  <a:lnTo>
                    <a:pt x="1854" y="14254"/>
                  </a:lnTo>
                  <a:lnTo>
                    <a:pt x="22037" y="3555"/>
                  </a:lnTo>
                  <a:lnTo>
                    <a:pt x="20396" y="424"/>
                  </a:lnTo>
                  <a:cubicBezTo>
                    <a:pt x="20251" y="135"/>
                    <a:pt x="19981" y="0"/>
                    <a:pt x="19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21;p45"/>
            <p:cNvSpPr/>
            <p:nvPr/>
          </p:nvSpPr>
          <p:spPr>
            <a:xfrm>
              <a:off x="-1204307" y="3143709"/>
              <a:ext cx="463905" cy="318499"/>
            </a:xfrm>
            <a:custGeom>
              <a:avLst/>
              <a:gdLst/>
              <a:ahLst/>
              <a:cxnLst/>
              <a:rect l="l" t="t" r="r" b="b"/>
              <a:pathLst>
                <a:path w="10305" h="7075" extrusionOk="0">
                  <a:moveTo>
                    <a:pt x="7978" y="0"/>
                  </a:moveTo>
                  <a:cubicBezTo>
                    <a:pt x="7659" y="0"/>
                    <a:pt x="7331" y="79"/>
                    <a:pt x="7022" y="248"/>
                  </a:cubicBezTo>
                  <a:lnTo>
                    <a:pt x="1459" y="3197"/>
                  </a:lnTo>
                  <a:cubicBezTo>
                    <a:pt x="426" y="3774"/>
                    <a:pt x="0" y="5051"/>
                    <a:pt x="578" y="6115"/>
                  </a:cubicBezTo>
                  <a:lnTo>
                    <a:pt x="882" y="6722"/>
                  </a:lnTo>
                  <a:cubicBezTo>
                    <a:pt x="1010" y="6936"/>
                    <a:pt x="1244" y="7075"/>
                    <a:pt x="1487" y="7075"/>
                  </a:cubicBezTo>
                  <a:cubicBezTo>
                    <a:pt x="1590" y="7075"/>
                    <a:pt x="1694" y="7050"/>
                    <a:pt x="1794" y="6996"/>
                  </a:cubicBezTo>
                  <a:lnTo>
                    <a:pt x="9849" y="2710"/>
                  </a:lnTo>
                  <a:cubicBezTo>
                    <a:pt x="10152" y="2528"/>
                    <a:pt x="10304" y="2102"/>
                    <a:pt x="10122" y="1798"/>
                  </a:cubicBezTo>
                  <a:lnTo>
                    <a:pt x="9727" y="1069"/>
                  </a:lnTo>
                  <a:cubicBezTo>
                    <a:pt x="9370" y="397"/>
                    <a:pt x="8693" y="0"/>
                    <a:pt x="7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22;p45"/>
            <p:cNvSpPr/>
            <p:nvPr/>
          </p:nvSpPr>
          <p:spPr>
            <a:xfrm>
              <a:off x="-1196113" y="3161221"/>
              <a:ext cx="455712" cy="302112"/>
            </a:xfrm>
            <a:custGeom>
              <a:avLst/>
              <a:gdLst/>
              <a:ahLst/>
              <a:cxnLst/>
              <a:rect l="l" t="t" r="r" b="b"/>
              <a:pathLst>
                <a:path w="10123" h="6711" extrusionOk="0">
                  <a:moveTo>
                    <a:pt x="8174" y="1"/>
                  </a:moveTo>
                  <a:cubicBezTo>
                    <a:pt x="7909" y="1"/>
                    <a:pt x="7639" y="63"/>
                    <a:pt x="7387" y="194"/>
                  </a:cubicBezTo>
                  <a:lnTo>
                    <a:pt x="1217" y="3446"/>
                  </a:lnTo>
                  <a:cubicBezTo>
                    <a:pt x="305" y="3963"/>
                    <a:pt x="1" y="5057"/>
                    <a:pt x="457" y="5938"/>
                  </a:cubicBezTo>
                  <a:lnTo>
                    <a:pt x="730" y="6425"/>
                  </a:lnTo>
                  <a:cubicBezTo>
                    <a:pt x="833" y="6609"/>
                    <a:pt x="1018" y="6711"/>
                    <a:pt x="1212" y="6711"/>
                  </a:cubicBezTo>
                  <a:cubicBezTo>
                    <a:pt x="1305" y="6711"/>
                    <a:pt x="1401" y="6687"/>
                    <a:pt x="1490" y="6637"/>
                  </a:cubicBezTo>
                  <a:lnTo>
                    <a:pt x="9727" y="2230"/>
                  </a:lnTo>
                  <a:cubicBezTo>
                    <a:pt x="10001" y="2078"/>
                    <a:pt x="10122" y="1744"/>
                    <a:pt x="10001" y="1470"/>
                  </a:cubicBezTo>
                  <a:lnTo>
                    <a:pt x="9667" y="862"/>
                  </a:lnTo>
                  <a:cubicBezTo>
                    <a:pt x="9351" y="315"/>
                    <a:pt x="8773" y="1"/>
                    <a:pt x="8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23;p45"/>
            <p:cNvSpPr/>
            <p:nvPr/>
          </p:nvSpPr>
          <p:spPr>
            <a:xfrm>
              <a:off x="-1211150" y="3377896"/>
              <a:ext cx="795054" cy="463905"/>
            </a:xfrm>
            <a:custGeom>
              <a:avLst/>
              <a:gdLst/>
              <a:ahLst/>
              <a:cxnLst/>
              <a:rect l="l" t="t" r="r" b="b"/>
              <a:pathLst>
                <a:path w="17661" h="10305" extrusionOk="0">
                  <a:moveTo>
                    <a:pt x="17052" y="1"/>
                  </a:moveTo>
                  <a:lnTo>
                    <a:pt x="0" y="9059"/>
                  </a:lnTo>
                  <a:lnTo>
                    <a:pt x="791" y="10305"/>
                  </a:lnTo>
                  <a:lnTo>
                    <a:pt x="17660" y="1368"/>
                  </a:lnTo>
                  <a:lnTo>
                    <a:pt x="170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24;p45"/>
            <p:cNvSpPr/>
            <p:nvPr/>
          </p:nvSpPr>
          <p:spPr>
            <a:xfrm>
              <a:off x="-1276832" y="3513358"/>
              <a:ext cx="166970" cy="89000"/>
            </a:xfrm>
            <a:custGeom>
              <a:avLst/>
              <a:gdLst/>
              <a:ahLst/>
              <a:cxnLst/>
              <a:rect l="l" t="t" r="r" b="b"/>
              <a:pathLst>
                <a:path w="3709" h="1977" fill="none" extrusionOk="0">
                  <a:moveTo>
                    <a:pt x="3709" y="1"/>
                  </a:moveTo>
                  <a:lnTo>
                    <a:pt x="0" y="1977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25;p45"/>
            <p:cNvSpPr/>
            <p:nvPr/>
          </p:nvSpPr>
          <p:spPr>
            <a:xfrm>
              <a:off x="-1042870" y="3219160"/>
              <a:ext cx="487179" cy="260021"/>
            </a:xfrm>
            <a:custGeom>
              <a:avLst/>
              <a:gdLst/>
              <a:ahLst/>
              <a:cxnLst/>
              <a:rect l="l" t="t" r="r" b="b"/>
              <a:pathLst>
                <a:path w="10822" h="5776" fill="none" extrusionOk="0">
                  <a:moveTo>
                    <a:pt x="10822" y="1"/>
                  </a:moveTo>
                  <a:lnTo>
                    <a:pt x="1" y="5776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26;p45"/>
            <p:cNvSpPr/>
            <p:nvPr/>
          </p:nvSpPr>
          <p:spPr>
            <a:xfrm>
              <a:off x="-848525" y="3220556"/>
              <a:ext cx="342133" cy="182006"/>
            </a:xfrm>
            <a:custGeom>
              <a:avLst/>
              <a:gdLst/>
              <a:ahLst/>
              <a:cxnLst/>
              <a:rect l="l" t="t" r="r" b="b"/>
              <a:pathLst>
                <a:path w="7600" h="4043" fill="none" extrusionOk="0">
                  <a:moveTo>
                    <a:pt x="7599" y="0"/>
                  </a:moveTo>
                  <a:lnTo>
                    <a:pt x="0" y="4043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27;p45"/>
            <p:cNvSpPr/>
            <p:nvPr/>
          </p:nvSpPr>
          <p:spPr>
            <a:xfrm>
              <a:off x="-1012753" y="3375150"/>
              <a:ext cx="281945" cy="150584"/>
            </a:xfrm>
            <a:custGeom>
              <a:avLst/>
              <a:gdLst/>
              <a:ahLst/>
              <a:cxnLst/>
              <a:rect l="l" t="t" r="r" b="b"/>
              <a:pathLst>
                <a:path w="6263" h="3345" fill="none" extrusionOk="0">
                  <a:moveTo>
                    <a:pt x="6262" y="1"/>
                  </a:moveTo>
                  <a:lnTo>
                    <a:pt x="1" y="3344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28;p45"/>
            <p:cNvSpPr/>
            <p:nvPr/>
          </p:nvSpPr>
          <p:spPr>
            <a:xfrm>
              <a:off x="-851271" y="3000235"/>
              <a:ext cx="218965" cy="179305"/>
            </a:xfrm>
            <a:custGeom>
              <a:avLst/>
              <a:gdLst/>
              <a:ahLst/>
              <a:cxnLst/>
              <a:rect l="l" t="t" r="r" b="b"/>
              <a:pathLst>
                <a:path w="4864" h="3983" fill="none" extrusionOk="0">
                  <a:moveTo>
                    <a:pt x="0" y="1642"/>
                  </a:moveTo>
                  <a:cubicBezTo>
                    <a:pt x="0" y="1642"/>
                    <a:pt x="2067" y="0"/>
                    <a:pt x="4864" y="3982"/>
                  </a:cubicBez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29;p45"/>
            <p:cNvSpPr/>
            <p:nvPr/>
          </p:nvSpPr>
          <p:spPr>
            <a:xfrm>
              <a:off x="-726623" y="4000508"/>
              <a:ext cx="210497" cy="155691"/>
            </a:xfrm>
            <a:custGeom>
              <a:avLst/>
              <a:gdLst/>
              <a:ahLst/>
              <a:cxnLst/>
              <a:rect l="l" t="t" r="r" b="b"/>
              <a:pathLst>
                <a:path w="4317" h="3193" extrusionOk="0">
                  <a:moveTo>
                    <a:pt x="2247" y="0"/>
                  </a:moveTo>
                  <a:cubicBezTo>
                    <a:pt x="2200" y="0"/>
                    <a:pt x="2164" y="50"/>
                    <a:pt x="2189" y="99"/>
                  </a:cubicBezTo>
                  <a:lnTo>
                    <a:pt x="2493" y="768"/>
                  </a:lnTo>
                  <a:lnTo>
                    <a:pt x="2493" y="859"/>
                  </a:lnTo>
                  <a:cubicBezTo>
                    <a:pt x="2284" y="1009"/>
                    <a:pt x="955" y="1924"/>
                    <a:pt x="102" y="1924"/>
                  </a:cubicBezTo>
                  <a:cubicBezTo>
                    <a:pt x="88" y="1924"/>
                    <a:pt x="75" y="1924"/>
                    <a:pt x="61" y="1923"/>
                  </a:cubicBezTo>
                  <a:cubicBezTo>
                    <a:pt x="0" y="1923"/>
                    <a:pt x="0" y="1984"/>
                    <a:pt x="31" y="2014"/>
                  </a:cubicBezTo>
                  <a:lnTo>
                    <a:pt x="1277" y="2835"/>
                  </a:lnTo>
                  <a:cubicBezTo>
                    <a:pt x="1432" y="2939"/>
                    <a:pt x="1607" y="2993"/>
                    <a:pt x="1785" y="2993"/>
                  </a:cubicBezTo>
                  <a:cubicBezTo>
                    <a:pt x="1921" y="2993"/>
                    <a:pt x="2058" y="2962"/>
                    <a:pt x="2189" y="2896"/>
                  </a:cubicBezTo>
                  <a:lnTo>
                    <a:pt x="3253" y="2470"/>
                  </a:lnTo>
                  <a:cubicBezTo>
                    <a:pt x="3298" y="2455"/>
                    <a:pt x="3329" y="2447"/>
                    <a:pt x="3348" y="2447"/>
                  </a:cubicBezTo>
                  <a:cubicBezTo>
                    <a:pt x="3367" y="2447"/>
                    <a:pt x="3374" y="2455"/>
                    <a:pt x="3374" y="2470"/>
                  </a:cubicBezTo>
                  <a:lnTo>
                    <a:pt x="3770" y="3169"/>
                  </a:lnTo>
                  <a:cubicBezTo>
                    <a:pt x="3785" y="3185"/>
                    <a:pt x="3800" y="3192"/>
                    <a:pt x="3815" y="3192"/>
                  </a:cubicBezTo>
                  <a:cubicBezTo>
                    <a:pt x="3830" y="3192"/>
                    <a:pt x="3846" y="3185"/>
                    <a:pt x="3861" y="3169"/>
                  </a:cubicBezTo>
                  <a:lnTo>
                    <a:pt x="4317" y="1072"/>
                  </a:lnTo>
                  <a:cubicBezTo>
                    <a:pt x="4317" y="1042"/>
                    <a:pt x="4317" y="1042"/>
                    <a:pt x="4286" y="1011"/>
                  </a:cubicBezTo>
                  <a:lnTo>
                    <a:pt x="2280" y="8"/>
                  </a:lnTo>
                  <a:cubicBezTo>
                    <a:pt x="2269" y="3"/>
                    <a:pt x="2258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30;p45"/>
            <p:cNvSpPr/>
            <p:nvPr/>
          </p:nvSpPr>
          <p:spPr>
            <a:xfrm>
              <a:off x="-810112" y="3988194"/>
              <a:ext cx="119128" cy="107937"/>
            </a:xfrm>
            <a:custGeom>
              <a:avLst/>
              <a:gdLst/>
              <a:ahLst/>
              <a:cxnLst/>
              <a:rect l="l" t="t" r="r" b="b"/>
              <a:pathLst>
                <a:path w="2129" h="1929" extrusionOk="0">
                  <a:moveTo>
                    <a:pt x="426" y="0"/>
                  </a:moveTo>
                  <a:cubicBezTo>
                    <a:pt x="335" y="0"/>
                    <a:pt x="274" y="31"/>
                    <a:pt x="274" y="122"/>
                  </a:cubicBezTo>
                  <a:cubicBezTo>
                    <a:pt x="183" y="426"/>
                    <a:pt x="1" y="1368"/>
                    <a:pt x="457" y="1763"/>
                  </a:cubicBezTo>
                  <a:cubicBezTo>
                    <a:pt x="619" y="1885"/>
                    <a:pt x="811" y="1929"/>
                    <a:pt x="1006" y="1929"/>
                  </a:cubicBezTo>
                  <a:cubicBezTo>
                    <a:pt x="1395" y="1929"/>
                    <a:pt x="1794" y="1753"/>
                    <a:pt x="1976" y="1672"/>
                  </a:cubicBezTo>
                  <a:cubicBezTo>
                    <a:pt x="2007" y="1672"/>
                    <a:pt x="2037" y="1611"/>
                    <a:pt x="2037" y="1550"/>
                  </a:cubicBezTo>
                  <a:lnTo>
                    <a:pt x="2128" y="213"/>
                  </a:lnTo>
                  <a:cubicBezTo>
                    <a:pt x="2128" y="152"/>
                    <a:pt x="2037" y="61"/>
                    <a:pt x="1976" y="61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2086;p69"/>
          <p:cNvGrpSpPr/>
          <p:nvPr/>
        </p:nvGrpSpPr>
        <p:grpSpPr>
          <a:xfrm>
            <a:off x="-211608" y="2976318"/>
            <a:ext cx="2515258" cy="2047422"/>
            <a:chOff x="4420650" y="1511225"/>
            <a:chExt cx="3481499" cy="2833941"/>
          </a:xfrm>
        </p:grpSpPr>
        <p:sp>
          <p:nvSpPr>
            <p:cNvPr id="65" name="Google Shape;2087;p69"/>
            <p:cNvSpPr/>
            <p:nvPr/>
          </p:nvSpPr>
          <p:spPr>
            <a:xfrm>
              <a:off x="4420650" y="1584365"/>
              <a:ext cx="3481499" cy="2710548"/>
            </a:xfrm>
            <a:custGeom>
              <a:avLst/>
              <a:gdLst/>
              <a:ahLst/>
              <a:cxnLst/>
              <a:rect l="l" t="t" r="r" b="b"/>
              <a:pathLst>
                <a:path w="59835" h="46585" extrusionOk="0">
                  <a:moveTo>
                    <a:pt x="41731" y="0"/>
                  </a:moveTo>
                  <a:cubicBezTo>
                    <a:pt x="34616" y="0"/>
                    <a:pt x="32746" y="4548"/>
                    <a:pt x="22934" y="7589"/>
                  </a:cubicBezTo>
                  <a:cubicBezTo>
                    <a:pt x="18709" y="8926"/>
                    <a:pt x="17493" y="7558"/>
                    <a:pt x="12751" y="9625"/>
                  </a:cubicBezTo>
                  <a:cubicBezTo>
                    <a:pt x="0" y="15309"/>
                    <a:pt x="5310" y="38965"/>
                    <a:pt x="18437" y="38965"/>
                  </a:cubicBezTo>
                  <a:cubicBezTo>
                    <a:pt x="18577" y="38965"/>
                    <a:pt x="18719" y="38962"/>
                    <a:pt x="18861" y="38957"/>
                  </a:cubicBezTo>
                  <a:cubicBezTo>
                    <a:pt x="19109" y="38948"/>
                    <a:pt x="19353" y="38944"/>
                    <a:pt x="19593" y="38944"/>
                  </a:cubicBezTo>
                  <a:cubicBezTo>
                    <a:pt x="29655" y="38944"/>
                    <a:pt x="33621" y="46585"/>
                    <a:pt x="42135" y="46585"/>
                  </a:cubicBezTo>
                  <a:cubicBezTo>
                    <a:pt x="44483" y="46585"/>
                    <a:pt x="47178" y="46003"/>
                    <a:pt x="50442" y="44519"/>
                  </a:cubicBezTo>
                  <a:cubicBezTo>
                    <a:pt x="59834" y="40264"/>
                    <a:pt x="52053" y="28653"/>
                    <a:pt x="54120" y="20446"/>
                  </a:cubicBezTo>
                  <a:cubicBezTo>
                    <a:pt x="57403" y="7771"/>
                    <a:pt x="52631" y="1175"/>
                    <a:pt x="44029" y="142"/>
                  </a:cubicBezTo>
                  <a:cubicBezTo>
                    <a:pt x="43202" y="45"/>
                    <a:pt x="42440" y="0"/>
                    <a:pt x="41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88;p69"/>
            <p:cNvSpPr/>
            <p:nvPr/>
          </p:nvSpPr>
          <p:spPr>
            <a:xfrm>
              <a:off x="4868972" y="3822548"/>
              <a:ext cx="2690067" cy="522618"/>
            </a:xfrm>
            <a:custGeom>
              <a:avLst/>
              <a:gdLst/>
              <a:ahLst/>
              <a:cxnLst/>
              <a:rect l="l" t="t" r="r" b="b"/>
              <a:pathLst>
                <a:path w="46233" h="8982" extrusionOk="0">
                  <a:moveTo>
                    <a:pt x="16439" y="1"/>
                  </a:moveTo>
                  <a:cubicBezTo>
                    <a:pt x="7843" y="1"/>
                    <a:pt x="1" y="603"/>
                    <a:pt x="1" y="2801"/>
                  </a:cubicBezTo>
                  <a:cubicBezTo>
                    <a:pt x="1" y="6084"/>
                    <a:pt x="17995" y="3652"/>
                    <a:pt x="14347" y="6783"/>
                  </a:cubicBezTo>
                  <a:cubicBezTo>
                    <a:pt x="12450" y="8380"/>
                    <a:pt x="16196" y="8982"/>
                    <a:pt x="21464" y="8982"/>
                  </a:cubicBezTo>
                  <a:cubicBezTo>
                    <a:pt x="26322" y="8982"/>
                    <a:pt x="32474" y="8470"/>
                    <a:pt x="36688" y="7756"/>
                  </a:cubicBezTo>
                  <a:cubicBezTo>
                    <a:pt x="46233" y="6175"/>
                    <a:pt x="43345" y="4047"/>
                    <a:pt x="42099" y="2831"/>
                  </a:cubicBezTo>
                  <a:cubicBezTo>
                    <a:pt x="40822" y="1616"/>
                    <a:pt x="38390" y="886"/>
                    <a:pt x="38390" y="886"/>
                  </a:cubicBezTo>
                  <a:cubicBezTo>
                    <a:pt x="38390" y="886"/>
                    <a:pt x="26861" y="1"/>
                    <a:pt x="164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89;p69"/>
            <p:cNvSpPr/>
            <p:nvPr/>
          </p:nvSpPr>
          <p:spPr>
            <a:xfrm>
              <a:off x="5102414" y="2120433"/>
              <a:ext cx="845486" cy="1629878"/>
            </a:xfrm>
            <a:custGeom>
              <a:avLst/>
              <a:gdLst/>
              <a:ahLst/>
              <a:cxnLst/>
              <a:rect l="l" t="t" r="r" b="b"/>
              <a:pathLst>
                <a:path w="14531" h="28012" extrusionOk="0">
                  <a:moveTo>
                    <a:pt x="4708" y="0"/>
                  </a:moveTo>
                  <a:cubicBezTo>
                    <a:pt x="3049" y="0"/>
                    <a:pt x="1410" y="2466"/>
                    <a:pt x="2098" y="5853"/>
                  </a:cubicBezTo>
                  <a:cubicBezTo>
                    <a:pt x="2554" y="8042"/>
                    <a:pt x="1" y="10078"/>
                    <a:pt x="1916" y="12692"/>
                  </a:cubicBezTo>
                  <a:cubicBezTo>
                    <a:pt x="4682" y="16492"/>
                    <a:pt x="2402" y="17251"/>
                    <a:pt x="2858" y="20534"/>
                  </a:cubicBezTo>
                  <a:cubicBezTo>
                    <a:pt x="3314" y="23786"/>
                    <a:pt x="10609" y="28011"/>
                    <a:pt x="10609" y="28011"/>
                  </a:cubicBezTo>
                  <a:cubicBezTo>
                    <a:pt x="14530" y="22054"/>
                    <a:pt x="12463" y="20048"/>
                    <a:pt x="10761" y="19045"/>
                  </a:cubicBezTo>
                  <a:cubicBezTo>
                    <a:pt x="7843" y="17251"/>
                    <a:pt x="8481" y="17951"/>
                    <a:pt x="8785" y="14364"/>
                  </a:cubicBezTo>
                  <a:cubicBezTo>
                    <a:pt x="9120" y="10838"/>
                    <a:pt x="7691" y="10382"/>
                    <a:pt x="6171" y="8893"/>
                  </a:cubicBezTo>
                  <a:cubicBezTo>
                    <a:pt x="4651" y="7434"/>
                    <a:pt x="8785" y="1810"/>
                    <a:pt x="5442" y="169"/>
                  </a:cubicBezTo>
                  <a:cubicBezTo>
                    <a:pt x="5202" y="55"/>
                    <a:pt x="4955" y="0"/>
                    <a:pt x="4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90;p69"/>
            <p:cNvSpPr/>
            <p:nvPr/>
          </p:nvSpPr>
          <p:spPr>
            <a:xfrm>
              <a:off x="5312930" y="2285855"/>
              <a:ext cx="403280" cy="1384861"/>
            </a:xfrm>
            <a:custGeom>
              <a:avLst/>
              <a:gdLst/>
              <a:ahLst/>
              <a:cxnLst/>
              <a:rect l="l" t="t" r="r" b="b"/>
              <a:pathLst>
                <a:path w="6931" h="23801" fill="none" extrusionOk="0">
                  <a:moveTo>
                    <a:pt x="1155" y="1"/>
                  </a:moveTo>
                  <a:cubicBezTo>
                    <a:pt x="1155" y="1"/>
                    <a:pt x="334" y="2341"/>
                    <a:pt x="152" y="4317"/>
                  </a:cubicBezTo>
                  <a:cubicBezTo>
                    <a:pt x="0" y="6050"/>
                    <a:pt x="1033" y="7873"/>
                    <a:pt x="1763" y="8998"/>
                  </a:cubicBezTo>
                  <a:cubicBezTo>
                    <a:pt x="3435" y="11490"/>
                    <a:pt x="2979" y="15411"/>
                    <a:pt x="2675" y="18633"/>
                  </a:cubicBezTo>
                  <a:cubicBezTo>
                    <a:pt x="2401" y="21825"/>
                    <a:pt x="6687" y="22190"/>
                    <a:pt x="6930" y="23801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1;p69"/>
            <p:cNvSpPr/>
            <p:nvPr/>
          </p:nvSpPr>
          <p:spPr>
            <a:xfrm>
              <a:off x="6605761" y="2750994"/>
              <a:ext cx="1094809" cy="1199193"/>
            </a:xfrm>
            <a:custGeom>
              <a:avLst/>
              <a:gdLst/>
              <a:ahLst/>
              <a:cxnLst/>
              <a:rect l="l" t="t" r="r" b="b"/>
              <a:pathLst>
                <a:path w="18816" h="20610" extrusionOk="0">
                  <a:moveTo>
                    <a:pt x="16201" y="1"/>
                  </a:moveTo>
                  <a:cubicBezTo>
                    <a:pt x="12858" y="1"/>
                    <a:pt x="13922" y="6232"/>
                    <a:pt x="12098" y="6810"/>
                  </a:cubicBezTo>
                  <a:cubicBezTo>
                    <a:pt x="10274" y="7387"/>
                    <a:pt x="8937" y="7174"/>
                    <a:pt x="7751" y="10214"/>
                  </a:cubicBezTo>
                  <a:cubicBezTo>
                    <a:pt x="6596" y="13253"/>
                    <a:pt x="7386" y="12919"/>
                    <a:pt x="4316" y="13223"/>
                  </a:cubicBezTo>
                  <a:cubicBezTo>
                    <a:pt x="2462" y="13375"/>
                    <a:pt x="0" y="14165"/>
                    <a:pt x="821" y="20609"/>
                  </a:cubicBezTo>
                  <a:cubicBezTo>
                    <a:pt x="821" y="20609"/>
                    <a:pt x="8450" y="20092"/>
                    <a:pt x="10122" y="17600"/>
                  </a:cubicBezTo>
                  <a:cubicBezTo>
                    <a:pt x="11794" y="15077"/>
                    <a:pt x="10274" y="13557"/>
                    <a:pt x="14043" y="11582"/>
                  </a:cubicBezTo>
                  <a:cubicBezTo>
                    <a:pt x="16627" y="10214"/>
                    <a:pt x="15350" y="7539"/>
                    <a:pt x="16627" y="5958"/>
                  </a:cubicBezTo>
                  <a:cubicBezTo>
                    <a:pt x="18815" y="3132"/>
                    <a:pt x="18025" y="1"/>
                    <a:pt x="16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2;p69"/>
            <p:cNvSpPr/>
            <p:nvPr/>
          </p:nvSpPr>
          <p:spPr>
            <a:xfrm>
              <a:off x="6687105" y="2894248"/>
              <a:ext cx="827740" cy="1004622"/>
            </a:xfrm>
            <a:custGeom>
              <a:avLst/>
              <a:gdLst/>
              <a:ahLst/>
              <a:cxnLst/>
              <a:rect l="l" t="t" r="r" b="b"/>
              <a:pathLst>
                <a:path w="14226" h="17266" fill="none" extrusionOk="0">
                  <a:moveTo>
                    <a:pt x="14226" y="1"/>
                  </a:moveTo>
                  <a:cubicBezTo>
                    <a:pt x="14226" y="1"/>
                    <a:pt x="13952" y="2220"/>
                    <a:pt x="13314" y="3892"/>
                  </a:cubicBezTo>
                  <a:cubicBezTo>
                    <a:pt x="12736" y="5411"/>
                    <a:pt x="11186" y="6414"/>
                    <a:pt x="10153" y="7053"/>
                  </a:cubicBezTo>
                  <a:cubicBezTo>
                    <a:pt x="7812" y="8421"/>
                    <a:pt x="6627" y="11794"/>
                    <a:pt x="5563" y="14530"/>
                  </a:cubicBezTo>
                  <a:cubicBezTo>
                    <a:pt x="4499" y="17266"/>
                    <a:pt x="852" y="15807"/>
                    <a:pt x="0" y="17023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93;p69"/>
            <p:cNvSpPr/>
            <p:nvPr/>
          </p:nvSpPr>
          <p:spPr>
            <a:xfrm>
              <a:off x="6170473" y="1708301"/>
              <a:ext cx="1011895" cy="1084685"/>
            </a:xfrm>
            <a:custGeom>
              <a:avLst/>
              <a:gdLst/>
              <a:ahLst/>
              <a:cxnLst/>
              <a:rect l="l" t="t" r="r" b="b"/>
              <a:pathLst>
                <a:path w="17391" h="18642" extrusionOk="0">
                  <a:moveTo>
                    <a:pt x="14757" y="0"/>
                  </a:moveTo>
                  <a:cubicBezTo>
                    <a:pt x="13282" y="0"/>
                    <a:pt x="11472" y="1341"/>
                    <a:pt x="10703" y="6097"/>
                  </a:cubicBezTo>
                  <a:cubicBezTo>
                    <a:pt x="9731" y="12450"/>
                    <a:pt x="855" y="16067"/>
                    <a:pt x="855" y="16067"/>
                  </a:cubicBezTo>
                  <a:cubicBezTo>
                    <a:pt x="855" y="16067"/>
                    <a:pt x="1" y="18642"/>
                    <a:pt x="1741" y="18642"/>
                  </a:cubicBezTo>
                  <a:cubicBezTo>
                    <a:pt x="2747" y="18642"/>
                    <a:pt x="4621" y="17781"/>
                    <a:pt x="8028" y="15064"/>
                  </a:cubicBezTo>
                  <a:cubicBezTo>
                    <a:pt x="17360" y="7617"/>
                    <a:pt x="17390" y="383"/>
                    <a:pt x="15050" y="18"/>
                  </a:cubicBezTo>
                  <a:cubicBezTo>
                    <a:pt x="14954" y="6"/>
                    <a:pt x="14856" y="0"/>
                    <a:pt x="14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94;p69"/>
            <p:cNvSpPr/>
            <p:nvPr/>
          </p:nvSpPr>
          <p:spPr>
            <a:xfrm>
              <a:off x="6335139" y="1836659"/>
              <a:ext cx="663309" cy="848977"/>
            </a:xfrm>
            <a:custGeom>
              <a:avLst/>
              <a:gdLst/>
              <a:ahLst/>
              <a:cxnLst/>
              <a:rect l="l" t="t" r="r" b="b"/>
              <a:pathLst>
                <a:path w="11400" h="14591" fill="none" extrusionOk="0">
                  <a:moveTo>
                    <a:pt x="11399" y="0"/>
                  </a:moveTo>
                  <a:cubicBezTo>
                    <a:pt x="11399" y="0"/>
                    <a:pt x="10791" y="8572"/>
                    <a:pt x="1" y="1459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95;p69"/>
            <p:cNvSpPr/>
            <p:nvPr/>
          </p:nvSpPr>
          <p:spPr>
            <a:xfrm>
              <a:off x="5355347" y="1688110"/>
              <a:ext cx="955107" cy="1133967"/>
            </a:xfrm>
            <a:custGeom>
              <a:avLst/>
              <a:gdLst/>
              <a:ahLst/>
              <a:cxnLst/>
              <a:rect l="l" t="t" r="r" b="b"/>
              <a:pathLst>
                <a:path w="16415" h="19489" extrusionOk="0">
                  <a:moveTo>
                    <a:pt x="10066" y="7980"/>
                  </a:moveTo>
                  <a:cubicBezTo>
                    <a:pt x="10258" y="7980"/>
                    <a:pt x="10151" y="8447"/>
                    <a:pt x="10031" y="8967"/>
                  </a:cubicBezTo>
                  <a:cubicBezTo>
                    <a:pt x="9788" y="9788"/>
                    <a:pt x="8633" y="10213"/>
                    <a:pt x="8633" y="10213"/>
                  </a:cubicBezTo>
                  <a:cubicBezTo>
                    <a:pt x="8542" y="9788"/>
                    <a:pt x="8633" y="9332"/>
                    <a:pt x="9484" y="8420"/>
                  </a:cubicBezTo>
                  <a:cubicBezTo>
                    <a:pt x="9786" y="8107"/>
                    <a:pt x="9967" y="7980"/>
                    <a:pt x="10066" y="7980"/>
                  </a:cubicBezTo>
                  <a:close/>
                  <a:moveTo>
                    <a:pt x="4692" y="12373"/>
                  </a:moveTo>
                  <a:cubicBezTo>
                    <a:pt x="4896" y="12373"/>
                    <a:pt x="5119" y="12401"/>
                    <a:pt x="5350" y="12462"/>
                  </a:cubicBezTo>
                  <a:cubicBezTo>
                    <a:pt x="6384" y="12736"/>
                    <a:pt x="6536" y="13374"/>
                    <a:pt x="5806" y="13648"/>
                  </a:cubicBezTo>
                  <a:cubicBezTo>
                    <a:pt x="5806" y="13648"/>
                    <a:pt x="5742" y="13650"/>
                    <a:pt x="5635" y="13650"/>
                  </a:cubicBezTo>
                  <a:cubicBezTo>
                    <a:pt x="5127" y="13650"/>
                    <a:pt x="3657" y="13608"/>
                    <a:pt x="3557" y="13131"/>
                  </a:cubicBezTo>
                  <a:cubicBezTo>
                    <a:pt x="3486" y="12706"/>
                    <a:pt x="3983" y="12373"/>
                    <a:pt x="4692" y="12373"/>
                  </a:cubicBezTo>
                  <a:close/>
                  <a:moveTo>
                    <a:pt x="12529" y="13967"/>
                  </a:moveTo>
                  <a:cubicBezTo>
                    <a:pt x="12927" y="13967"/>
                    <a:pt x="13095" y="14294"/>
                    <a:pt x="12736" y="14772"/>
                  </a:cubicBezTo>
                  <a:cubicBezTo>
                    <a:pt x="12560" y="14996"/>
                    <a:pt x="12282" y="15065"/>
                    <a:pt x="12009" y="15065"/>
                  </a:cubicBezTo>
                  <a:cubicBezTo>
                    <a:pt x="11577" y="15065"/>
                    <a:pt x="11156" y="14894"/>
                    <a:pt x="11156" y="14894"/>
                  </a:cubicBezTo>
                  <a:cubicBezTo>
                    <a:pt x="10761" y="14408"/>
                    <a:pt x="11520" y="14317"/>
                    <a:pt x="12159" y="14043"/>
                  </a:cubicBezTo>
                  <a:cubicBezTo>
                    <a:pt x="12295" y="13991"/>
                    <a:pt x="12421" y="13967"/>
                    <a:pt x="12529" y="13967"/>
                  </a:cubicBezTo>
                  <a:close/>
                  <a:moveTo>
                    <a:pt x="3982" y="0"/>
                  </a:moveTo>
                  <a:cubicBezTo>
                    <a:pt x="3982" y="0"/>
                    <a:pt x="335" y="4468"/>
                    <a:pt x="5533" y="7447"/>
                  </a:cubicBezTo>
                  <a:cubicBezTo>
                    <a:pt x="6271" y="7856"/>
                    <a:pt x="6043" y="8345"/>
                    <a:pt x="5428" y="8345"/>
                  </a:cubicBezTo>
                  <a:cubicBezTo>
                    <a:pt x="4853" y="8345"/>
                    <a:pt x="3940" y="7918"/>
                    <a:pt x="3162" y="6596"/>
                  </a:cubicBezTo>
                  <a:cubicBezTo>
                    <a:pt x="2349" y="5241"/>
                    <a:pt x="1991" y="4445"/>
                    <a:pt x="1733" y="4445"/>
                  </a:cubicBezTo>
                  <a:cubicBezTo>
                    <a:pt x="1470" y="4445"/>
                    <a:pt x="1312" y="5271"/>
                    <a:pt x="882" y="7174"/>
                  </a:cubicBezTo>
                  <a:cubicBezTo>
                    <a:pt x="1" y="10912"/>
                    <a:pt x="4286" y="10031"/>
                    <a:pt x="4286" y="11125"/>
                  </a:cubicBezTo>
                  <a:cubicBezTo>
                    <a:pt x="4286" y="11317"/>
                    <a:pt x="4187" y="11393"/>
                    <a:pt x="4022" y="11393"/>
                  </a:cubicBezTo>
                  <a:cubicBezTo>
                    <a:pt x="3395" y="11393"/>
                    <a:pt x="1819" y="10300"/>
                    <a:pt x="1102" y="10300"/>
                  </a:cubicBezTo>
                  <a:cubicBezTo>
                    <a:pt x="931" y="10300"/>
                    <a:pt x="809" y="10362"/>
                    <a:pt x="760" y="10517"/>
                  </a:cubicBezTo>
                  <a:cubicBezTo>
                    <a:pt x="426" y="11520"/>
                    <a:pt x="1733" y="15168"/>
                    <a:pt x="3070" y="15411"/>
                  </a:cubicBezTo>
                  <a:cubicBezTo>
                    <a:pt x="3223" y="15443"/>
                    <a:pt x="3387" y="15456"/>
                    <a:pt x="3558" y="15456"/>
                  </a:cubicBezTo>
                  <a:cubicBezTo>
                    <a:pt x="4605" y="15456"/>
                    <a:pt x="5922" y="14944"/>
                    <a:pt x="6519" y="14944"/>
                  </a:cubicBezTo>
                  <a:cubicBezTo>
                    <a:pt x="6661" y="14944"/>
                    <a:pt x="6763" y="14974"/>
                    <a:pt x="6809" y="15046"/>
                  </a:cubicBezTo>
                  <a:cubicBezTo>
                    <a:pt x="7052" y="15472"/>
                    <a:pt x="3222" y="15532"/>
                    <a:pt x="3222" y="16292"/>
                  </a:cubicBezTo>
                  <a:cubicBezTo>
                    <a:pt x="3203" y="16782"/>
                    <a:pt x="4204" y="19489"/>
                    <a:pt x="6169" y="19489"/>
                  </a:cubicBezTo>
                  <a:cubicBezTo>
                    <a:pt x="7256" y="19489"/>
                    <a:pt x="8638" y="18660"/>
                    <a:pt x="10305" y="16171"/>
                  </a:cubicBezTo>
                  <a:cubicBezTo>
                    <a:pt x="10305" y="16171"/>
                    <a:pt x="11473" y="16483"/>
                    <a:pt x="12739" y="16483"/>
                  </a:cubicBezTo>
                  <a:cubicBezTo>
                    <a:pt x="14064" y="16483"/>
                    <a:pt x="15495" y="16141"/>
                    <a:pt x="15806" y="14742"/>
                  </a:cubicBezTo>
                  <a:cubicBezTo>
                    <a:pt x="16414" y="12037"/>
                    <a:pt x="15654" y="11459"/>
                    <a:pt x="15654" y="11459"/>
                  </a:cubicBezTo>
                  <a:cubicBezTo>
                    <a:pt x="15654" y="11459"/>
                    <a:pt x="13998" y="12879"/>
                    <a:pt x="12689" y="12879"/>
                  </a:cubicBezTo>
                  <a:cubicBezTo>
                    <a:pt x="12515" y="12879"/>
                    <a:pt x="12347" y="12854"/>
                    <a:pt x="12189" y="12797"/>
                  </a:cubicBezTo>
                  <a:cubicBezTo>
                    <a:pt x="10852" y="12341"/>
                    <a:pt x="15046" y="12280"/>
                    <a:pt x="15320" y="10335"/>
                  </a:cubicBezTo>
                  <a:cubicBezTo>
                    <a:pt x="15563" y="8389"/>
                    <a:pt x="12979" y="6474"/>
                    <a:pt x="12979" y="6474"/>
                  </a:cubicBezTo>
                  <a:cubicBezTo>
                    <a:pt x="12979" y="6474"/>
                    <a:pt x="12577" y="10417"/>
                    <a:pt x="11470" y="10417"/>
                  </a:cubicBezTo>
                  <a:cubicBezTo>
                    <a:pt x="11399" y="10417"/>
                    <a:pt x="11324" y="10400"/>
                    <a:pt x="11247" y="10365"/>
                  </a:cubicBezTo>
                  <a:cubicBezTo>
                    <a:pt x="9910" y="9848"/>
                    <a:pt x="13283" y="6596"/>
                    <a:pt x="12280" y="4560"/>
                  </a:cubicBezTo>
                  <a:cubicBezTo>
                    <a:pt x="11247" y="2493"/>
                    <a:pt x="9697" y="3617"/>
                    <a:pt x="8663" y="2645"/>
                  </a:cubicBezTo>
                  <a:cubicBezTo>
                    <a:pt x="8581" y="2568"/>
                    <a:pt x="8516" y="2532"/>
                    <a:pt x="8465" y="2532"/>
                  </a:cubicBezTo>
                  <a:cubicBezTo>
                    <a:pt x="7888" y="2532"/>
                    <a:pt x="9083" y="6996"/>
                    <a:pt x="8329" y="7052"/>
                  </a:cubicBezTo>
                  <a:cubicBezTo>
                    <a:pt x="8321" y="7053"/>
                    <a:pt x="8313" y="7053"/>
                    <a:pt x="8306" y="7053"/>
                  </a:cubicBezTo>
                  <a:cubicBezTo>
                    <a:pt x="7528" y="7053"/>
                    <a:pt x="10125" y="2289"/>
                    <a:pt x="3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96;p69"/>
            <p:cNvSpPr/>
            <p:nvPr/>
          </p:nvSpPr>
          <p:spPr>
            <a:xfrm>
              <a:off x="5610027" y="1751766"/>
              <a:ext cx="615539" cy="1291125"/>
            </a:xfrm>
            <a:custGeom>
              <a:avLst/>
              <a:gdLst/>
              <a:ahLst/>
              <a:cxnLst/>
              <a:rect l="l" t="t" r="r" b="b"/>
              <a:pathLst>
                <a:path w="10579" h="22190" fill="none" extrusionOk="0">
                  <a:moveTo>
                    <a:pt x="10578" y="22189"/>
                  </a:moveTo>
                  <a:cubicBezTo>
                    <a:pt x="10578" y="22189"/>
                    <a:pt x="4317" y="15593"/>
                    <a:pt x="1" y="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97;p69"/>
            <p:cNvSpPr/>
            <p:nvPr/>
          </p:nvSpPr>
          <p:spPr>
            <a:xfrm>
              <a:off x="6993046" y="3405413"/>
              <a:ext cx="620834" cy="483925"/>
            </a:xfrm>
            <a:custGeom>
              <a:avLst/>
              <a:gdLst/>
              <a:ahLst/>
              <a:cxnLst/>
              <a:rect l="l" t="t" r="r" b="b"/>
              <a:pathLst>
                <a:path w="10670" h="8317" extrusionOk="0">
                  <a:moveTo>
                    <a:pt x="7266" y="0"/>
                  </a:moveTo>
                  <a:lnTo>
                    <a:pt x="7266" y="0"/>
                  </a:lnTo>
                  <a:cubicBezTo>
                    <a:pt x="7265" y="0"/>
                    <a:pt x="4834" y="304"/>
                    <a:pt x="5107" y="3009"/>
                  </a:cubicBezTo>
                  <a:cubicBezTo>
                    <a:pt x="4864" y="3678"/>
                    <a:pt x="3861" y="4529"/>
                    <a:pt x="3740" y="4651"/>
                  </a:cubicBezTo>
                  <a:cubicBezTo>
                    <a:pt x="3284" y="4742"/>
                    <a:pt x="2828" y="4894"/>
                    <a:pt x="2372" y="5137"/>
                  </a:cubicBezTo>
                  <a:cubicBezTo>
                    <a:pt x="2554" y="4864"/>
                    <a:pt x="2706" y="4560"/>
                    <a:pt x="2767" y="4225"/>
                  </a:cubicBezTo>
                  <a:cubicBezTo>
                    <a:pt x="3162" y="3921"/>
                    <a:pt x="3831" y="3192"/>
                    <a:pt x="3922" y="1976"/>
                  </a:cubicBezTo>
                  <a:lnTo>
                    <a:pt x="4044" y="304"/>
                  </a:lnTo>
                  <a:lnTo>
                    <a:pt x="4044" y="304"/>
                  </a:lnTo>
                  <a:cubicBezTo>
                    <a:pt x="4043" y="304"/>
                    <a:pt x="1156" y="2462"/>
                    <a:pt x="2402" y="4225"/>
                  </a:cubicBezTo>
                  <a:cubicBezTo>
                    <a:pt x="2250" y="4772"/>
                    <a:pt x="1764" y="5380"/>
                    <a:pt x="1642" y="5502"/>
                  </a:cubicBezTo>
                  <a:cubicBezTo>
                    <a:pt x="639" y="6079"/>
                    <a:pt x="31" y="6657"/>
                    <a:pt x="1" y="6687"/>
                  </a:cubicBezTo>
                  <a:lnTo>
                    <a:pt x="275" y="6961"/>
                  </a:lnTo>
                  <a:cubicBezTo>
                    <a:pt x="305" y="6961"/>
                    <a:pt x="761" y="6505"/>
                    <a:pt x="1551" y="5988"/>
                  </a:cubicBezTo>
                  <a:cubicBezTo>
                    <a:pt x="1673" y="5988"/>
                    <a:pt x="2007" y="6079"/>
                    <a:pt x="2311" y="6201"/>
                  </a:cubicBezTo>
                  <a:cubicBezTo>
                    <a:pt x="2413" y="6636"/>
                    <a:pt x="2838" y="8316"/>
                    <a:pt x="4597" y="8316"/>
                  </a:cubicBezTo>
                  <a:cubicBezTo>
                    <a:pt x="4930" y="8316"/>
                    <a:pt x="5310" y="8256"/>
                    <a:pt x="5746" y="8116"/>
                  </a:cubicBezTo>
                  <a:cubicBezTo>
                    <a:pt x="5746" y="8116"/>
                    <a:pt x="5019" y="5911"/>
                    <a:pt x="3207" y="5911"/>
                  </a:cubicBezTo>
                  <a:cubicBezTo>
                    <a:pt x="3057" y="5911"/>
                    <a:pt x="2901" y="5925"/>
                    <a:pt x="2737" y="5958"/>
                  </a:cubicBezTo>
                  <a:cubicBezTo>
                    <a:pt x="2524" y="5836"/>
                    <a:pt x="2281" y="5745"/>
                    <a:pt x="2068" y="5684"/>
                  </a:cubicBezTo>
                  <a:cubicBezTo>
                    <a:pt x="2767" y="5320"/>
                    <a:pt x="3618" y="5016"/>
                    <a:pt x="4591" y="4864"/>
                  </a:cubicBezTo>
                  <a:cubicBezTo>
                    <a:pt x="4743" y="4894"/>
                    <a:pt x="5138" y="5046"/>
                    <a:pt x="5442" y="5198"/>
                  </a:cubicBezTo>
                  <a:cubicBezTo>
                    <a:pt x="5540" y="5639"/>
                    <a:pt x="5914" y="6791"/>
                    <a:pt x="7521" y="6791"/>
                  </a:cubicBezTo>
                  <a:cubicBezTo>
                    <a:pt x="7908" y="6791"/>
                    <a:pt x="8365" y="6725"/>
                    <a:pt x="8907" y="6566"/>
                  </a:cubicBezTo>
                  <a:cubicBezTo>
                    <a:pt x="8907" y="6566"/>
                    <a:pt x="8489" y="4803"/>
                    <a:pt x="6641" y="4803"/>
                  </a:cubicBezTo>
                  <a:cubicBezTo>
                    <a:pt x="6374" y="4803"/>
                    <a:pt x="6076" y="4840"/>
                    <a:pt x="5746" y="4924"/>
                  </a:cubicBezTo>
                  <a:cubicBezTo>
                    <a:pt x="5624" y="4894"/>
                    <a:pt x="5503" y="4833"/>
                    <a:pt x="5411" y="4803"/>
                  </a:cubicBezTo>
                  <a:cubicBezTo>
                    <a:pt x="6171" y="4681"/>
                    <a:pt x="6688" y="4560"/>
                    <a:pt x="7114" y="4408"/>
                  </a:cubicBezTo>
                  <a:cubicBezTo>
                    <a:pt x="7337" y="4482"/>
                    <a:pt x="7678" y="4579"/>
                    <a:pt x="8075" y="4579"/>
                  </a:cubicBezTo>
                  <a:cubicBezTo>
                    <a:pt x="8487" y="4579"/>
                    <a:pt x="8959" y="4475"/>
                    <a:pt x="9424" y="4134"/>
                  </a:cubicBezTo>
                  <a:cubicBezTo>
                    <a:pt x="10670" y="3283"/>
                    <a:pt x="10427" y="2310"/>
                    <a:pt x="10579" y="1946"/>
                  </a:cubicBezTo>
                  <a:lnTo>
                    <a:pt x="10579" y="1946"/>
                  </a:lnTo>
                  <a:cubicBezTo>
                    <a:pt x="10578" y="1946"/>
                    <a:pt x="7083" y="2067"/>
                    <a:pt x="6840" y="4104"/>
                  </a:cubicBezTo>
                  <a:cubicBezTo>
                    <a:pt x="6414" y="4225"/>
                    <a:pt x="5776" y="4377"/>
                    <a:pt x="4895" y="4438"/>
                  </a:cubicBezTo>
                  <a:cubicBezTo>
                    <a:pt x="4743" y="4438"/>
                    <a:pt x="4591" y="4438"/>
                    <a:pt x="4500" y="4468"/>
                  </a:cubicBezTo>
                  <a:cubicBezTo>
                    <a:pt x="4803" y="4134"/>
                    <a:pt x="5199" y="3709"/>
                    <a:pt x="5411" y="3283"/>
                  </a:cubicBezTo>
                  <a:cubicBezTo>
                    <a:pt x="5655" y="3161"/>
                    <a:pt x="6110" y="2949"/>
                    <a:pt x="6506" y="2614"/>
                  </a:cubicBezTo>
                  <a:cubicBezTo>
                    <a:pt x="7083" y="2098"/>
                    <a:pt x="7417" y="1095"/>
                    <a:pt x="7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98;p69"/>
            <p:cNvSpPr/>
            <p:nvPr/>
          </p:nvSpPr>
          <p:spPr>
            <a:xfrm>
              <a:off x="6381164" y="1511225"/>
              <a:ext cx="504057" cy="576613"/>
            </a:xfrm>
            <a:custGeom>
              <a:avLst/>
              <a:gdLst/>
              <a:ahLst/>
              <a:cxnLst/>
              <a:rect l="l" t="t" r="r" b="b"/>
              <a:pathLst>
                <a:path w="8663" h="9910" extrusionOk="0">
                  <a:moveTo>
                    <a:pt x="7477" y="1"/>
                  </a:moveTo>
                  <a:cubicBezTo>
                    <a:pt x="7477" y="1"/>
                    <a:pt x="4620" y="2037"/>
                    <a:pt x="5593" y="3861"/>
                  </a:cubicBezTo>
                  <a:cubicBezTo>
                    <a:pt x="5289" y="4226"/>
                    <a:pt x="4833" y="4682"/>
                    <a:pt x="4134" y="5229"/>
                  </a:cubicBezTo>
                  <a:cubicBezTo>
                    <a:pt x="4012" y="5320"/>
                    <a:pt x="3951" y="5441"/>
                    <a:pt x="3830" y="5502"/>
                  </a:cubicBezTo>
                  <a:cubicBezTo>
                    <a:pt x="3951" y="5046"/>
                    <a:pt x="4012" y="4469"/>
                    <a:pt x="3951" y="3982"/>
                  </a:cubicBezTo>
                  <a:cubicBezTo>
                    <a:pt x="4134" y="3709"/>
                    <a:pt x="4407" y="3314"/>
                    <a:pt x="4529" y="2797"/>
                  </a:cubicBezTo>
                  <a:cubicBezTo>
                    <a:pt x="4711" y="2068"/>
                    <a:pt x="4438" y="1065"/>
                    <a:pt x="3708" y="213"/>
                  </a:cubicBezTo>
                  <a:cubicBezTo>
                    <a:pt x="3708" y="213"/>
                    <a:pt x="1824" y="1824"/>
                    <a:pt x="3556" y="3891"/>
                  </a:cubicBezTo>
                  <a:cubicBezTo>
                    <a:pt x="3769" y="4621"/>
                    <a:pt x="3404" y="5837"/>
                    <a:pt x="3344" y="6049"/>
                  </a:cubicBezTo>
                  <a:cubicBezTo>
                    <a:pt x="3009" y="6414"/>
                    <a:pt x="2736" y="6748"/>
                    <a:pt x="2492" y="7174"/>
                  </a:cubicBezTo>
                  <a:cubicBezTo>
                    <a:pt x="2492" y="6870"/>
                    <a:pt x="2432" y="6505"/>
                    <a:pt x="2310" y="6201"/>
                  </a:cubicBezTo>
                  <a:cubicBezTo>
                    <a:pt x="2462" y="5685"/>
                    <a:pt x="2614" y="4742"/>
                    <a:pt x="2006" y="3679"/>
                  </a:cubicBezTo>
                  <a:lnTo>
                    <a:pt x="1185" y="2250"/>
                  </a:lnTo>
                  <a:lnTo>
                    <a:pt x="1185" y="2250"/>
                  </a:lnTo>
                  <a:cubicBezTo>
                    <a:pt x="1185" y="2250"/>
                    <a:pt x="0" y="5654"/>
                    <a:pt x="2006" y="6414"/>
                  </a:cubicBezTo>
                  <a:cubicBezTo>
                    <a:pt x="2189" y="6992"/>
                    <a:pt x="2128" y="7752"/>
                    <a:pt x="2097" y="7934"/>
                  </a:cubicBezTo>
                  <a:cubicBezTo>
                    <a:pt x="1550" y="8967"/>
                    <a:pt x="1368" y="9758"/>
                    <a:pt x="1368" y="9849"/>
                  </a:cubicBezTo>
                  <a:lnTo>
                    <a:pt x="1733" y="9910"/>
                  </a:lnTo>
                  <a:cubicBezTo>
                    <a:pt x="1733" y="9910"/>
                    <a:pt x="1885" y="9271"/>
                    <a:pt x="2280" y="8420"/>
                  </a:cubicBezTo>
                  <a:cubicBezTo>
                    <a:pt x="2401" y="8359"/>
                    <a:pt x="2705" y="8238"/>
                    <a:pt x="3040" y="8177"/>
                  </a:cubicBezTo>
                  <a:cubicBezTo>
                    <a:pt x="3259" y="8396"/>
                    <a:pt x="3983" y="9044"/>
                    <a:pt x="4915" y="9044"/>
                  </a:cubicBezTo>
                  <a:cubicBezTo>
                    <a:pt x="5534" y="9044"/>
                    <a:pt x="6245" y="8758"/>
                    <a:pt x="6961" y="7873"/>
                  </a:cubicBezTo>
                  <a:cubicBezTo>
                    <a:pt x="6961" y="7873"/>
                    <a:pt x="5972" y="7056"/>
                    <a:pt x="4830" y="7056"/>
                  </a:cubicBezTo>
                  <a:cubicBezTo>
                    <a:pt x="4309" y="7056"/>
                    <a:pt x="3757" y="7226"/>
                    <a:pt x="3252" y="7721"/>
                  </a:cubicBezTo>
                  <a:cubicBezTo>
                    <a:pt x="3009" y="7721"/>
                    <a:pt x="2766" y="7782"/>
                    <a:pt x="2553" y="7873"/>
                  </a:cubicBezTo>
                  <a:cubicBezTo>
                    <a:pt x="2918" y="7174"/>
                    <a:pt x="3465" y="6414"/>
                    <a:pt x="4164" y="5776"/>
                  </a:cubicBezTo>
                  <a:cubicBezTo>
                    <a:pt x="4286" y="5715"/>
                    <a:pt x="4711" y="5624"/>
                    <a:pt x="5046" y="5593"/>
                  </a:cubicBezTo>
                  <a:cubicBezTo>
                    <a:pt x="5255" y="5786"/>
                    <a:pt x="5735" y="6174"/>
                    <a:pt x="6415" y="6174"/>
                  </a:cubicBezTo>
                  <a:cubicBezTo>
                    <a:pt x="7022" y="6174"/>
                    <a:pt x="7789" y="5865"/>
                    <a:pt x="8663" y="4834"/>
                  </a:cubicBezTo>
                  <a:cubicBezTo>
                    <a:pt x="8663" y="4834"/>
                    <a:pt x="7982" y="4188"/>
                    <a:pt x="7043" y="4188"/>
                  </a:cubicBezTo>
                  <a:cubicBezTo>
                    <a:pt x="6472" y="4188"/>
                    <a:pt x="5804" y="4427"/>
                    <a:pt x="5137" y="5198"/>
                  </a:cubicBezTo>
                  <a:cubicBezTo>
                    <a:pt x="5015" y="5198"/>
                    <a:pt x="4894" y="5198"/>
                    <a:pt x="4742" y="5229"/>
                  </a:cubicBezTo>
                  <a:cubicBezTo>
                    <a:pt x="5319" y="4742"/>
                    <a:pt x="5684" y="4317"/>
                    <a:pt x="5958" y="3982"/>
                  </a:cubicBezTo>
                  <a:cubicBezTo>
                    <a:pt x="6444" y="3861"/>
                    <a:pt x="7325" y="3496"/>
                    <a:pt x="7751" y="2463"/>
                  </a:cubicBezTo>
                  <a:cubicBezTo>
                    <a:pt x="8328" y="1034"/>
                    <a:pt x="7569" y="365"/>
                    <a:pt x="7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99;p69"/>
            <p:cNvSpPr/>
            <p:nvPr/>
          </p:nvSpPr>
          <p:spPr>
            <a:xfrm>
              <a:off x="6437720" y="2208061"/>
              <a:ext cx="955107" cy="1133967"/>
            </a:xfrm>
            <a:custGeom>
              <a:avLst/>
              <a:gdLst/>
              <a:ahLst/>
              <a:cxnLst/>
              <a:rect l="l" t="t" r="r" b="b"/>
              <a:pathLst>
                <a:path w="16415" h="19489" extrusionOk="0">
                  <a:moveTo>
                    <a:pt x="6340" y="7966"/>
                  </a:moveTo>
                  <a:cubicBezTo>
                    <a:pt x="6438" y="7966"/>
                    <a:pt x="6621" y="8099"/>
                    <a:pt x="6931" y="8420"/>
                  </a:cubicBezTo>
                  <a:cubicBezTo>
                    <a:pt x="7812" y="9332"/>
                    <a:pt x="7873" y="9788"/>
                    <a:pt x="7812" y="10213"/>
                  </a:cubicBezTo>
                  <a:cubicBezTo>
                    <a:pt x="7812" y="10213"/>
                    <a:pt x="6627" y="9788"/>
                    <a:pt x="6384" y="8967"/>
                  </a:cubicBezTo>
                  <a:cubicBezTo>
                    <a:pt x="6266" y="8416"/>
                    <a:pt x="6160" y="7966"/>
                    <a:pt x="6340" y="7966"/>
                  </a:cubicBezTo>
                  <a:close/>
                  <a:moveTo>
                    <a:pt x="11780" y="12370"/>
                  </a:moveTo>
                  <a:cubicBezTo>
                    <a:pt x="12484" y="12370"/>
                    <a:pt x="12982" y="12688"/>
                    <a:pt x="12888" y="13131"/>
                  </a:cubicBezTo>
                  <a:cubicBezTo>
                    <a:pt x="12796" y="13570"/>
                    <a:pt x="11545" y="13623"/>
                    <a:pt x="10950" y="13623"/>
                  </a:cubicBezTo>
                  <a:cubicBezTo>
                    <a:pt x="10762" y="13623"/>
                    <a:pt x="10639" y="13618"/>
                    <a:pt x="10639" y="13618"/>
                  </a:cubicBezTo>
                  <a:cubicBezTo>
                    <a:pt x="9879" y="13314"/>
                    <a:pt x="10031" y="12706"/>
                    <a:pt x="11095" y="12463"/>
                  </a:cubicBezTo>
                  <a:cubicBezTo>
                    <a:pt x="11335" y="12399"/>
                    <a:pt x="11567" y="12370"/>
                    <a:pt x="11780" y="12370"/>
                  </a:cubicBezTo>
                  <a:close/>
                  <a:moveTo>
                    <a:pt x="3948" y="13940"/>
                  </a:moveTo>
                  <a:cubicBezTo>
                    <a:pt x="4055" y="13940"/>
                    <a:pt x="4179" y="13963"/>
                    <a:pt x="4317" y="14013"/>
                  </a:cubicBezTo>
                  <a:cubicBezTo>
                    <a:pt x="4955" y="14286"/>
                    <a:pt x="5715" y="14347"/>
                    <a:pt x="5290" y="14834"/>
                  </a:cubicBezTo>
                  <a:cubicBezTo>
                    <a:pt x="5290" y="14834"/>
                    <a:pt x="4862" y="15012"/>
                    <a:pt x="4430" y="15012"/>
                  </a:cubicBezTo>
                  <a:cubicBezTo>
                    <a:pt x="4171" y="15012"/>
                    <a:pt x="3910" y="14948"/>
                    <a:pt x="3739" y="14742"/>
                  </a:cubicBezTo>
                  <a:cubicBezTo>
                    <a:pt x="3377" y="14284"/>
                    <a:pt x="3533" y="13940"/>
                    <a:pt x="3948" y="13940"/>
                  </a:cubicBezTo>
                  <a:close/>
                  <a:moveTo>
                    <a:pt x="12433" y="1"/>
                  </a:moveTo>
                  <a:lnTo>
                    <a:pt x="12433" y="1"/>
                  </a:lnTo>
                  <a:cubicBezTo>
                    <a:pt x="6290" y="2289"/>
                    <a:pt x="8887" y="7054"/>
                    <a:pt x="8138" y="7054"/>
                  </a:cubicBezTo>
                  <a:cubicBezTo>
                    <a:pt x="8131" y="7054"/>
                    <a:pt x="8124" y="7053"/>
                    <a:pt x="8116" y="7052"/>
                  </a:cubicBezTo>
                  <a:cubicBezTo>
                    <a:pt x="7335" y="6996"/>
                    <a:pt x="8527" y="2533"/>
                    <a:pt x="7950" y="2533"/>
                  </a:cubicBezTo>
                  <a:cubicBezTo>
                    <a:pt x="7899" y="2533"/>
                    <a:pt x="7834" y="2568"/>
                    <a:pt x="7752" y="2645"/>
                  </a:cubicBezTo>
                  <a:cubicBezTo>
                    <a:pt x="6749" y="3587"/>
                    <a:pt x="5168" y="2493"/>
                    <a:pt x="4165" y="4560"/>
                  </a:cubicBezTo>
                  <a:cubicBezTo>
                    <a:pt x="3131" y="6596"/>
                    <a:pt x="6505" y="9818"/>
                    <a:pt x="5168" y="10365"/>
                  </a:cubicBezTo>
                  <a:cubicBezTo>
                    <a:pt x="5090" y="10400"/>
                    <a:pt x="5016" y="10417"/>
                    <a:pt x="4944" y="10417"/>
                  </a:cubicBezTo>
                  <a:cubicBezTo>
                    <a:pt x="3838" y="10417"/>
                    <a:pt x="3435" y="6475"/>
                    <a:pt x="3435" y="6475"/>
                  </a:cubicBezTo>
                  <a:cubicBezTo>
                    <a:pt x="3435" y="6475"/>
                    <a:pt x="852" y="8390"/>
                    <a:pt x="1125" y="10335"/>
                  </a:cubicBezTo>
                  <a:cubicBezTo>
                    <a:pt x="1368" y="12250"/>
                    <a:pt x="5563" y="12341"/>
                    <a:pt x="4226" y="12797"/>
                  </a:cubicBezTo>
                  <a:cubicBezTo>
                    <a:pt x="4068" y="12854"/>
                    <a:pt x="3900" y="12880"/>
                    <a:pt x="3726" y="12880"/>
                  </a:cubicBezTo>
                  <a:cubicBezTo>
                    <a:pt x="2417" y="12880"/>
                    <a:pt x="761" y="11460"/>
                    <a:pt x="761" y="11460"/>
                  </a:cubicBezTo>
                  <a:cubicBezTo>
                    <a:pt x="761" y="11460"/>
                    <a:pt x="1" y="12037"/>
                    <a:pt x="609" y="14742"/>
                  </a:cubicBezTo>
                  <a:cubicBezTo>
                    <a:pt x="919" y="16141"/>
                    <a:pt x="2351" y="16483"/>
                    <a:pt x="3676" y="16483"/>
                  </a:cubicBezTo>
                  <a:cubicBezTo>
                    <a:pt x="4942" y="16483"/>
                    <a:pt x="6110" y="16171"/>
                    <a:pt x="6110" y="16171"/>
                  </a:cubicBezTo>
                  <a:cubicBezTo>
                    <a:pt x="7777" y="18661"/>
                    <a:pt x="9159" y="19489"/>
                    <a:pt x="10246" y="19489"/>
                  </a:cubicBezTo>
                  <a:cubicBezTo>
                    <a:pt x="12211" y="19489"/>
                    <a:pt x="13212" y="16782"/>
                    <a:pt x="13192" y="16293"/>
                  </a:cubicBezTo>
                  <a:cubicBezTo>
                    <a:pt x="13192" y="15533"/>
                    <a:pt x="9363" y="15441"/>
                    <a:pt x="9636" y="15046"/>
                  </a:cubicBezTo>
                  <a:cubicBezTo>
                    <a:pt x="9678" y="14974"/>
                    <a:pt x="9776" y="14945"/>
                    <a:pt x="9916" y="14945"/>
                  </a:cubicBezTo>
                  <a:cubicBezTo>
                    <a:pt x="10503" y="14945"/>
                    <a:pt x="11831" y="15457"/>
                    <a:pt x="12865" y="15457"/>
                  </a:cubicBezTo>
                  <a:cubicBezTo>
                    <a:pt x="13034" y="15457"/>
                    <a:pt x="13195" y="15443"/>
                    <a:pt x="13344" y="15411"/>
                  </a:cubicBezTo>
                  <a:cubicBezTo>
                    <a:pt x="14682" y="15138"/>
                    <a:pt x="16019" y="11490"/>
                    <a:pt x="15654" y="10517"/>
                  </a:cubicBezTo>
                  <a:cubicBezTo>
                    <a:pt x="15605" y="10355"/>
                    <a:pt x="15480" y="10290"/>
                    <a:pt x="15304" y="10290"/>
                  </a:cubicBezTo>
                  <a:cubicBezTo>
                    <a:pt x="14582" y="10290"/>
                    <a:pt x="13010" y="11391"/>
                    <a:pt x="12389" y="11391"/>
                  </a:cubicBezTo>
                  <a:cubicBezTo>
                    <a:pt x="12226" y="11391"/>
                    <a:pt x="12129" y="11316"/>
                    <a:pt x="12129" y="11125"/>
                  </a:cubicBezTo>
                  <a:cubicBezTo>
                    <a:pt x="12129" y="10031"/>
                    <a:pt x="16414" y="10882"/>
                    <a:pt x="15563" y="7174"/>
                  </a:cubicBezTo>
                  <a:cubicBezTo>
                    <a:pt x="15118" y="5272"/>
                    <a:pt x="14952" y="4446"/>
                    <a:pt x="14690" y="4446"/>
                  </a:cubicBezTo>
                  <a:cubicBezTo>
                    <a:pt x="14432" y="4446"/>
                    <a:pt x="14082" y="5241"/>
                    <a:pt x="13284" y="6596"/>
                  </a:cubicBezTo>
                  <a:cubicBezTo>
                    <a:pt x="12491" y="7918"/>
                    <a:pt x="11577" y="8346"/>
                    <a:pt x="11002" y="8346"/>
                  </a:cubicBezTo>
                  <a:cubicBezTo>
                    <a:pt x="10387" y="8346"/>
                    <a:pt x="10160" y="7856"/>
                    <a:pt x="10882" y="7447"/>
                  </a:cubicBezTo>
                  <a:cubicBezTo>
                    <a:pt x="16080" y="4469"/>
                    <a:pt x="12433" y="1"/>
                    <a:pt x="124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00;p69"/>
            <p:cNvSpPr/>
            <p:nvPr/>
          </p:nvSpPr>
          <p:spPr>
            <a:xfrm>
              <a:off x="6522614" y="2269971"/>
              <a:ext cx="617285" cy="1291125"/>
            </a:xfrm>
            <a:custGeom>
              <a:avLst/>
              <a:gdLst/>
              <a:ahLst/>
              <a:cxnLst/>
              <a:rect l="l" t="t" r="r" b="b"/>
              <a:pathLst>
                <a:path w="10609" h="22190" fill="none" extrusionOk="0">
                  <a:moveTo>
                    <a:pt x="1" y="22189"/>
                  </a:moveTo>
                  <a:cubicBezTo>
                    <a:pt x="1" y="22189"/>
                    <a:pt x="6262" y="15563"/>
                    <a:pt x="10609" y="0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1;p69"/>
            <p:cNvSpPr/>
            <p:nvPr/>
          </p:nvSpPr>
          <p:spPr>
            <a:xfrm>
              <a:off x="4833595" y="2689026"/>
              <a:ext cx="997524" cy="1146419"/>
            </a:xfrm>
            <a:custGeom>
              <a:avLst/>
              <a:gdLst/>
              <a:ahLst/>
              <a:cxnLst/>
              <a:rect l="l" t="t" r="r" b="b"/>
              <a:pathLst>
                <a:path w="17144" h="19703" extrusionOk="0">
                  <a:moveTo>
                    <a:pt x="3278" y="0"/>
                  </a:moveTo>
                  <a:cubicBezTo>
                    <a:pt x="3249" y="0"/>
                    <a:pt x="3221" y="1"/>
                    <a:pt x="3192" y="2"/>
                  </a:cubicBezTo>
                  <a:cubicBezTo>
                    <a:pt x="821" y="63"/>
                    <a:pt x="1" y="7267"/>
                    <a:pt x="8390" y="15717"/>
                  </a:cubicBezTo>
                  <a:cubicBezTo>
                    <a:pt x="11361" y="18731"/>
                    <a:pt x="13326" y="19702"/>
                    <a:pt x="14624" y="19702"/>
                  </a:cubicBezTo>
                  <a:cubicBezTo>
                    <a:pt x="16980" y="19702"/>
                    <a:pt x="17144" y="16507"/>
                    <a:pt x="17144" y="16507"/>
                  </a:cubicBezTo>
                  <a:cubicBezTo>
                    <a:pt x="17144" y="16507"/>
                    <a:pt x="8238" y="13103"/>
                    <a:pt x="7174" y="6568"/>
                  </a:cubicBezTo>
                  <a:cubicBezTo>
                    <a:pt x="6369" y="1586"/>
                    <a:pt x="4773" y="0"/>
                    <a:pt x="3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02;p69"/>
            <p:cNvSpPr/>
            <p:nvPr/>
          </p:nvSpPr>
          <p:spPr>
            <a:xfrm>
              <a:off x="5028168" y="2820003"/>
              <a:ext cx="581908" cy="919730"/>
            </a:xfrm>
            <a:custGeom>
              <a:avLst/>
              <a:gdLst/>
              <a:ahLst/>
              <a:cxnLst/>
              <a:rect l="l" t="t" r="r" b="b"/>
              <a:pathLst>
                <a:path w="10001" h="15807" fill="none" extrusionOk="0">
                  <a:moveTo>
                    <a:pt x="365" y="0"/>
                  </a:moveTo>
                  <a:cubicBezTo>
                    <a:pt x="365" y="0"/>
                    <a:pt x="0" y="8633"/>
                    <a:pt x="10001" y="15806"/>
                  </a:cubicBezTo>
                </a:path>
              </a:pathLst>
            </a:custGeom>
            <a:noFill/>
            <a:ln w="4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03;p69"/>
            <p:cNvSpPr/>
            <p:nvPr/>
          </p:nvSpPr>
          <p:spPr>
            <a:xfrm>
              <a:off x="4982202" y="3401863"/>
              <a:ext cx="620776" cy="483925"/>
            </a:xfrm>
            <a:custGeom>
              <a:avLst/>
              <a:gdLst/>
              <a:ahLst/>
              <a:cxnLst/>
              <a:rect l="l" t="t" r="r" b="b"/>
              <a:pathLst>
                <a:path w="10669" h="8317" extrusionOk="0">
                  <a:moveTo>
                    <a:pt x="3404" y="1"/>
                  </a:moveTo>
                  <a:lnTo>
                    <a:pt x="3404" y="1"/>
                  </a:lnTo>
                  <a:cubicBezTo>
                    <a:pt x="3252" y="1095"/>
                    <a:pt x="3587" y="2067"/>
                    <a:pt x="4164" y="2615"/>
                  </a:cubicBezTo>
                  <a:cubicBezTo>
                    <a:pt x="4559" y="2949"/>
                    <a:pt x="5015" y="3131"/>
                    <a:pt x="5258" y="3253"/>
                  </a:cubicBezTo>
                  <a:cubicBezTo>
                    <a:pt x="5471" y="3709"/>
                    <a:pt x="5866" y="4134"/>
                    <a:pt x="6170" y="4469"/>
                  </a:cubicBezTo>
                  <a:cubicBezTo>
                    <a:pt x="6079" y="4438"/>
                    <a:pt x="5927" y="4438"/>
                    <a:pt x="5775" y="4438"/>
                  </a:cubicBezTo>
                  <a:cubicBezTo>
                    <a:pt x="4894" y="4347"/>
                    <a:pt x="4255" y="4195"/>
                    <a:pt x="3830" y="4104"/>
                  </a:cubicBezTo>
                  <a:cubicBezTo>
                    <a:pt x="3587" y="2037"/>
                    <a:pt x="91" y="1915"/>
                    <a:pt x="91" y="1915"/>
                  </a:cubicBezTo>
                  <a:lnTo>
                    <a:pt x="91" y="1915"/>
                  </a:lnTo>
                  <a:cubicBezTo>
                    <a:pt x="243" y="2311"/>
                    <a:pt x="0" y="3253"/>
                    <a:pt x="1246" y="4134"/>
                  </a:cubicBezTo>
                  <a:cubicBezTo>
                    <a:pt x="1720" y="4466"/>
                    <a:pt x="2202" y="4568"/>
                    <a:pt x="2620" y="4568"/>
                  </a:cubicBezTo>
                  <a:cubicBezTo>
                    <a:pt x="3006" y="4568"/>
                    <a:pt x="3337" y="4481"/>
                    <a:pt x="3556" y="4408"/>
                  </a:cubicBezTo>
                  <a:cubicBezTo>
                    <a:pt x="3982" y="4529"/>
                    <a:pt x="4499" y="4651"/>
                    <a:pt x="5258" y="4773"/>
                  </a:cubicBezTo>
                  <a:cubicBezTo>
                    <a:pt x="5167" y="4803"/>
                    <a:pt x="5046" y="4894"/>
                    <a:pt x="4924" y="4925"/>
                  </a:cubicBezTo>
                  <a:cubicBezTo>
                    <a:pt x="4584" y="4834"/>
                    <a:pt x="4280" y="4794"/>
                    <a:pt x="4006" y="4794"/>
                  </a:cubicBezTo>
                  <a:cubicBezTo>
                    <a:pt x="2177" y="4794"/>
                    <a:pt x="1763" y="6566"/>
                    <a:pt x="1763" y="6566"/>
                  </a:cubicBezTo>
                  <a:cubicBezTo>
                    <a:pt x="2290" y="6715"/>
                    <a:pt x="2737" y="6777"/>
                    <a:pt x="3117" y="6777"/>
                  </a:cubicBezTo>
                  <a:cubicBezTo>
                    <a:pt x="4751" y="6777"/>
                    <a:pt x="5129" y="5618"/>
                    <a:pt x="5228" y="5198"/>
                  </a:cubicBezTo>
                  <a:cubicBezTo>
                    <a:pt x="5532" y="5046"/>
                    <a:pt x="5927" y="4894"/>
                    <a:pt x="6049" y="4864"/>
                  </a:cubicBezTo>
                  <a:cubicBezTo>
                    <a:pt x="7052" y="4985"/>
                    <a:pt x="7903" y="5289"/>
                    <a:pt x="8602" y="5685"/>
                  </a:cubicBezTo>
                  <a:cubicBezTo>
                    <a:pt x="8389" y="5715"/>
                    <a:pt x="8146" y="5836"/>
                    <a:pt x="7933" y="5958"/>
                  </a:cubicBezTo>
                  <a:cubicBezTo>
                    <a:pt x="7767" y="5926"/>
                    <a:pt x="7608" y="5911"/>
                    <a:pt x="7457" y="5911"/>
                  </a:cubicBezTo>
                  <a:cubicBezTo>
                    <a:pt x="5625" y="5911"/>
                    <a:pt x="4924" y="8116"/>
                    <a:pt x="4924" y="8116"/>
                  </a:cubicBezTo>
                  <a:cubicBezTo>
                    <a:pt x="5359" y="8256"/>
                    <a:pt x="5739" y="8317"/>
                    <a:pt x="6072" y="8317"/>
                  </a:cubicBezTo>
                  <a:cubicBezTo>
                    <a:pt x="7831" y="8317"/>
                    <a:pt x="8252" y="6631"/>
                    <a:pt x="8328" y="6171"/>
                  </a:cubicBezTo>
                  <a:cubicBezTo>
                    <a:pt x="8632" y="6049"/>
                    <a:pt x="8997" y="5988"/>
                    <a:pt x="9088" y="5988"/>
                  </a:cubicBezTo>
                  <a:cubicBezTo>
                    <a:pt x="9909" y="6475"/>
                    <a:pt x="10365" y="6931"/>
                    <a:pt x="10395" y="6931"/>
                  </a:cubicBezTo>
                  <a:lnTo>
                    <a:pt x="10669" y="6657"/>
                  </a:lnTo>
                  <a:cubicBezTo>
                    <a:pt x="10608" y="6627"/>
                    <a:pt x="10000" y="6049"/>
                    <a:pt x="9028" y="5502"/>
                  </a:cubicBezTo>
                  <a:cubicBezTo>
                    <a:pt x="8906" y="5381"/>
                    <a:pt x="8420" y="4773"/>
                    <a:pt x="8268" y="4195"/>
                  </a:cubicBezTo>
                  <a:cubicBezTo>
                    <a:pt x="9514" y="2463"/>
                    <a:pt x="6626" y="274"/>
                    <a:pt x="6626" y="274"/>
                  </a:cubicBezTo>
                  <a:lnTo>
                    <a:pt x="6626" y="274"/>
                  </a:lnTo>
                  <a:lnTo>
                    <a:pt x="6748" y="1946"/>
                  </a:lnTo>
                  <a:cubicBezTo>
                    <a:pt x="6809" y="3162"/>
                    <a:pt x="7508" y="3891"/>
                    <a:pt x="7873" y="4195"/>
                  </a:cubicBezTo>
                  <a:cubicBezTo>
                    <a:pt x="7964" y="4529"/>
                    <a:pt x="8116" y="4833"/>
                    <a:pt x="8298" y="5107"/>
                  </a:cubicBezTo>
                  <a:cubicBezTo>
                    <a:pt x="7812" y="4894"/>
                    <a:pt x="7386" y="4742"/>
                    <a:pt x="6930" y="4621"/>
                  </a:cubicBezTo>
                  <a:cubicBezTo>
                    <a:pt x="6778" y="4499"/>
                    <a:pt x="5806" y="3678"/>
                    <a:pt x="5562" y="2979"/>
                  </a:cubicBezTo>
                  <a:cubicBezTo>
                    <a:pt x="5836" y="305"/>
                    <a:pt x="3405" y="1"/>
                    <a:pt x="3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04;p69"/>
            <p:cNvSpPr/>
            <p:nvPr/>
          </p:nvSpPr>
          <p:spPr>
            <a:xfrm>
              <a:off x="5376585" y="3840469"/>
              <a:ext cx="1910097" cy="235300"/>
            </a:xfrm>
            <a:custGeom>
              <a:avLst/>
              <a:gdLst/>
              <a:ahLst/>
              <a:cxnLst/>
              <a:rect l="l" t="t" r="r" b="b"/>
              <a:pathLst>
                <a:path w="32828" h="4044" extrusionOk="0">
                  <a:moveTo>
                    <a:pt x="16414" y="1"/>
                  </a:moveTo>
                  <a:cubicBezTo>
                    <a:pt x="7356" y="1"/>
                    <a:pt x="0" y="912"/>
                    <a:pt x="0" y="2037"/>
                  </a:cubicBezTo>
                  <a:cubicBezTo>
                    <a:pt x="0" y="3131"/>
                    <a:pt x="7356" y="4043"/>
                    <a:pt x="16414" y="4043"/>
                  </a:cubicBezTo>
                  <a:cubicBezTo>
                    <a:pt x="25472" y="4043"/>
                    <a:pt x="32828" y="3131"/>
                    <a:pt x="32828" y="2037"/>
                  </a:cubicBezTo>
                  <a:cubicBezTo>
                    <a:pt x="32828" y="912"/>
                    <a:pt x="25472" y="1"/>
                    <a:pt x="16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05;p69"/>
            <p:cNvSpPr/>
            <p:nvPr/>
          </p:nvSpPr>
          <p:spPr>
            <a:xfrm>
              <a:off x="5403118" y="1716389"/>
              <a:ext cx="1848188" cy="1861920"/>
            </a:xfrm>
            <a:custGeom>
              <a:avLst/>
              <a:gdLst/>
              <a:ahLst/>
              <a:cxnLst/>
              <a:rect l="l" t="t" r="r" b="b"/>
              <a:pathLst>
                <a:path w="31764" h="32000" extrusionOk="0">
                  <a:moveTo>
                    <a:pt x="15715" y="1"/>
                  </a:moveTo>
                  <a:cubicBezTo>
                    <a:pt x="14438" y="92"/>
                    <a:pt x="10335" y="730"/>
                    <a:pt x="8481" y="5593"/>
                  </a:cubicBezTo>
                  <a:cubicBezTo>
                    <a:pt x="7265" y="8754"/>
                    <a:pt x="8876" y="12311"/>
                    <a:pt x="7660" y="15533"/>
                  </a:cubicBezTo>
                  <a:cubicBezTo>
                    <a:pt x="6444" y="18785"/>
                    <a:pt x="0" y="25411"/>
                    <a:pt x="7052" y="30092"/>
                  </a:cubicBezTo>
                  <a:cubicBezTo>
                    <a:pt x="8310" y="30946"/>
                    <a:pt x="13605" y="31999"/>
                    <a:pt x="17902" y="31999"/>
                  </a:cubicBezTo>
                  <a:cubicBezTo>
                    <a:pt x="19417" y="31999"/>
                    <a:pt x="20809" y="31868"/>
                    <a:pt x="21855" y="31551"/>
                  </a:cubicBezTo>
                  <a:cubicBezTo>
                    <a:pt x="21976" y="31490"/>
                    <a:pt x="22037" y="31460"/>
                    <a:pt x="22159" y="31430"/>
                  </a:cubicBezTo>
                  <a:cubicBezTo>
                    <a:pt x="22615" y="31278"/>
                    <a:pt x="23466" y="30852"/>
                    <a:pt x="23466" y="30852"/>
                  </a:cubicBezTo>
                  <a:cubicBezTo>
                    <a:pt x="23861" y="30639"/>
                    <a:pt x="24286" y="30396"/>
                    <a:pt x="24742" y="30092"/>
                  </a:cubicBezTo>
                  <a:cubicBezTo>
                    <a:pt x="31764" y="25472"/>
                    <a:pt x="25350" y="18785"/>
                    <a:pt x="24134" y="15533"/>
                  </a:cubicBezTo>
                  <a:cubicBezTo>
                    <a:pt x="22919" y="12311"/>
                    <a:pt x="24530" y="8754"/>
                    <a:pt x="23314" y="5593"/>
                  </a:cubicBezTo>
                  <a:cubicBezTo>
                    <a:pt x="21429" y="730"/>
                    <a:pt x="17295" y="122"/>
                    <a:pt x="16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06;p69"/>
            <p:cNvSpPr/>
            <p:nvPr/>
          </p:nvSpPr>
          <p:spPr>
            <a:xfrm>
              <a:off x="5969034" y="1815247"/>
              <a:ext cx="679194" cy="845894"/>
            </a:xfrm>
            <a:custGeom>
              <a:avLst/>
              <a:gdLst/>
              <a:ahLst/>
              <a:cxnLst/>
              <a:rect l="l" t="t" r="r" b="b"/>
              <a:pathLst>
                <a:path w="11673" h="14538" extrusionOk="0">
                  <a:moveTo>
                    <a:pt x="6090" y="0"/>
                  </a:moveTo>
                  <a:cubicBezTo>
                    <a:pt x="5312" y="0"/>
                    <a:pt x="4532" y="284"/>
                    <a:pt x="3891" y="855"/>
                  </a:cubicBezTo>
                  <a:lnTo>
                    <a:pt x="3861" y="885"/>
                  </a:lnTo>
                  <a:cubicBezTo>
                    <a:pt x="2828" y="1888"/>
                    <a:pt x="1642" y="3530"/>
                    <a:pt x="1217" y="4168"/>
                  </a:cubicBezTo>
                  <a:cubicBezTo>
                    <a:pt x="1217" y="4168"/>
                    <a:pt x="1" y="10460"/>
                    <a:pt x="3010" y="13439"/>
                  </a:cubicBezTo>
                  <a:cubicBezTo>
                    <a:pt x="3731" y="14160"/>
                    <a:pt x="4874" y="14537"/>
                    <a:pt x="5953" y="14537"/>
                  </a:cubicBezTo>
                  <a:cubicBezTo>
                    <a:pt x="6511" y="14537"/>
                    <a:pt x="7052" y="14436"/>
                    <a:pt x="7509" y="14229"/>
                  </a:cubicBezTo>
                  <a:cubicBezTo>
                    <a:pt x="9423" y="13347"/>
                    <a:pt x="11673" y="11068"/>
                    <a:pt x="11156" y="4168"/>
                  </a:cubicBezTo>
                  <a:lnTo>
                    <a:pt x="8603" y="1189"/>
                  </a:lnTo>
                  <a:cubicBezTo>
                    <a:pt x="7927" y="398"/>
                    <a:pt x="7010" y="0"/>
                    <a:pt x="6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07;p69"/>
            <p:cNvSpPr/>
            <p:nvPr/>
          </p:nvSpPr>
          <p:spPr>
            <a:xfrm>
              <a:off x="6099952" y="2181179"/>
              <a:ext cx="125621" cy="56439"/>
            </a:xfrm>
            <a:custGeom>
              <a:avLst/>
              <a:gdLst/>
              <a:ahLst/>
              <a:cxnLst/>
              <a:rect l="l" t="t" r="r" b="b"/>
              <a:pathLst>
                <a:path w="2159" h="970" extrusionOk="0">
                  <a:moveTo>
                    <a:pt x="1665" y="1"/>
                  </a:moveTo>
                  <a:cubicBezTo>
                    <a:pt x="799" y="1"/>
                    <a:pt x="239" y="373"/>
                    <a:pt x="182" y="402"/>
                  </a:cubicBezTo>
                  <a:cubicBezTo>
                    <a:pt x="31" y="523"/>
                    <a:pt x="0" y="706"/>
                    <a:pt x="122" y="827"/>
                  </a:cubicBezTo>
                  <a:cubicBezTo>
                    <a:pt x="198" y="922"/>
                    <a:pt x="297" y="970"/>
                    <a:pt x="391" y="970"/>
                  </a:cubicBezTo>
                  <a:cubicBezTo>
                    <a:pt x="447" y="970"/>
                    <a:pt x="502" y="953"/>
                    <a:pt x="547" y="918"/>
                  </a:cubicBezTo>
                  <a:cubicBezTo>
                    <a:pt x="547" y="918"/>
                    <a:pt x="988" y="608"/>
                    <a:pt x="1653" y="608"/>
                  </a:cubicBezTo>
                  <a:cubicBezTo>
                    <a:pt x="1708" y="608"/>
                    <a:pt x="1765" y="610"/>
                    <a:pt x="1824" y="614"/>
                  </a:cubicBezTo>
                  <a:cubicBezTo>
                    <a:pt x="2006" y="614"/>
                    <a:pt x="2128" y="493"/>
                    <a:pt x="2158" y="311"/>
                  </a:cubicBezTo>
                  <a:cubicBezTo>
                    <a:pt x="2158" y="159"/>
                    <a:pt x="2097" y="37"/>
                    <a:pt x="1945" y="7"/>
                  </a:cubicBezTo>
                  <a:lnTo>
                    <a:pt x="1854" y="7"/>
                  </a:lnTo>
                  <a:cubicBezTo>
                    <a:pt x="1790" y="3"/>
                    <a:pt x="1726" y="1"/>
                    <a:pt x="1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08;p69"/>
            <p:cNvSpPr/>
            <p:nvPr/>
          </p:nvSpPr>
          <p:spPr>
            <a:xfrm>
              <a:off x="6257344" y="2328331"/>
              <a:ext cx="44279" cy="100835"/>
            </a:xfrm>
            <a:custGeom>
              <a:avLst/>
              <a:gdLst/>
              <a:ahLst/>
              <a:cxnLst/>
              <a:rect l="l" t="t" r="r" b="b"/>
              <a:pathLst>
                <a:path w="761" h="1733" fill="none" extrusionOk="0">
                  <a:moveTo>
                    <a:pt x="760" y="0"/>
                  </a:moveTo>
                  <a:cubicBezTo>
                    <a:pt x="760" y="0"/>
                    <a:pt x="0" y="1125"/>
                    <a:pt x="183" y="1429"/>
                  </a:cubicBezTo>
                  <a:cubicBezTo>
                    <a:pt x="304" y="1611"/>
                    <a:pt x="578" y="1733"/>
                    <a:pt x="578" y="1733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9;p69"/>
            <p:cNvSpPr/>
            <p:nvPr/>
          </p:nvSpPr>
          <p:spPr>
            <a:xfrm>
              <a:off x="6375811" y="2169076"/>
              <a:ext cx="129171" cy="55799"/>
            </a:xfrm>
            <a:custGeom>
              <a:avLst/>
              <a:gdLst/>
              <a:ahLst/>
              <a:cxnLst/>
              <a:rect l="l" t="t" r="r" b="b"/>
              <a:pathLst>
                <a:path w="2220" h="959" extrusionOk="0">
                  <a:moveTo>
                    <a:pt x="438" y="0"/>
                  </a:moveTo>
                  <a:cubicBezTo>
                    <a:pt x="404" y="0"/>
                    <a:pt x="370" y="1"/>
                    <a:pt x="335" y="2"/>
                  </a:cubicBezTo>
                  <a:lnTo>
                    <a:pt x="274" y="2"/>
                  </a:lnTo>
                  <a:cubicBezTo>
                    <a:pt x="122" y="63"/>
                    <a:pt x="1" y="215"/>
                    <a:pt x="31" y="275"/>
                  </a:cubicBezTo>
                  <a:cubicBezTo>
                    <a:pt x="92" y="458"/>
                    <a:pt x="183" y="579"/>
                    <a:pt x="396" y="579"/>
                  </a:cubicBezTo>
                  <a:cubicBezTo>
                    <a:pt x="429" y="578"/>
                    <a:pt x="462" y="577"/>
                    <a:pt x="494" y="577"/>
                  </a:cubicBezTo>
                  <a:cubicBezTo>
                    <a:pt x="1200" y="577"/>
                    <a:pt x="1673" y="883"/>
                    <a:pt x="1673" y="883"/>
                  </a:cubicBezTo>
                  <a:cubicBezTo>
                    <a:pt x="1723" y="934"/>
                    <a:pt x="1785" y="958"/>
                    <a:pt x="1848" y="958"/>
                  </a:cubicBezTo>
                  <a:cubicBezTo>
                    <a:pt x="1936" y="958"/>
                    <a:pt x="2027" y="911"/>
                    <a:pt x="2098" y="822"/>
                  </a:cubicBezTo>
                  <a:cubicBezTo>
                    <a:pt x="2220" y="701"/>
                    <a:pt x="2159" y="519"/>
                    <a:pt x="2007" y="397"/>
                  </a:cubicBezTo>
                  <a:cubicBezTo>
                    <a:pt x="1978" y="397"/>
                    <a:pt x="1382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0;p69"/>
            <p:cNvSpPr/>
            <p:nvPr/>
          </p:nvSpPr>
          <p:spPr>
            <a:xfrm>
              <a:off x="6267934" y="2505159"/>
              <a:ext cx="84950" cy="30140"/>
            </a:xfrm>
            <a:custGeom>
              <a:avLst/>
              <a:gdLst/>
              <a:ahLst/>
              <a:cxnLst/>
              <a:rect l="l" t="t" r="r" b="b"/>
              <a:pathLst>
                <a:path w="1460" h="518" fill="none" extrusionOk="0">
                  <a:moveTo>
                    <a:pt x="1460" y="1"/>
                  </a:moveTo>
                  <a:cubicBezTo>
                    <a:pt x="1460" y="1"/>
                    <a:pt x="700" y="518"/>
                    <a:pt x="1" y="9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11;p69"/>
            <p:cNvSpPr/>
            <p:nvPr/>
          </p:nvSpPr>
          <p:spPr>
            <a:xfrm>
              <a:off x="6441270" y="2350966"/>
              <a:ext cx="84950" cy="35784"/>
            </a:xfrm>
            <a:custGeom>
              <a:avLst/>
              <a:gdLst/>
              <a:ahLst/>
              <a:cxnLst/>
              <a:rect l="l" t="t" r="r" b="b"/>
              <a:pathLst>
                <a:path w="1460" h="615" extrusionOk="0">
                  <a:moveTo>
                    <a:pt x="854" y="1"/>
                  </a:moveTo>
                  <a:cubicBezTo>
                    <a:pt x="805" y="1"/>
                    <a:pt x="753" y="3"/>
                    <a:pt x="700" y="7"/>
                  </a:cubicBezTo>
                  <a:cubicBezTo>
                    <a:pt x="335" y="37"/>
                    <a:pt x="0" y="189"/>
                    <a:pt x="0" y="341"/>
                  </a:cubicBezTo>
                  <a:cubicBezTo>
                    <a:pt x="0" y="493"/>
                    <a:pt x="335" y="614"/>
                    <a:pt x="760" y="614"/>
                  </a:cubicBezTo>
                  <a:cubicBezTo>
                    <a:pt x="1125" y="584"/>
                    <a:pt x="1459" y="402"/>
                    <a:pt x="1459" y="280"/>
                  </a:cubicBezTo>
                  <a:cubicBezTo>
                    <a:pt x="1459" y="94"/>
                    <a:pt x="1203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12;p69"/>
            <p:cNvSpPr/>
            <p:nvPr/>
          </p:nvSpPr>
          <p:spPr>
            <a:xfrm>
              <a:off x="5923067" y="1791274"/>
              <a:ext cx="824191" cy="496434"/>
            </a:xfrm>
            <a:custGeom>
              <a:avLst/>
              <a:gdLst/>
              <a:ahLst/>
              <a:cxnLst/>
              <a:rect l="l" t="t" r="r" b="b"/>
              <a:pathLst>
                <a:path w="14165" h="8532" extrusionOk="0">
                  <a:moveTo>
                    <a:pt x="6562" y="1"/>
                  </a:moveTo>
                  <a:cubicBezTo>
                    <a:pt x="2769" y="1"/>
                    <a:pt x="264" y="3223"/>
                    <a:pt x="1" y="7863"/>
                  </a:cubicBezTo>
                  <a:cubicBezTo>
                    <a:pt x="1" y="8015"/>
                    <a:pt x="92" y="8136"/>
                    <a:pt x="244" y="8167"/>
                  </a:cubicBezTo>
                  <a:cubicBezTo>
                    <a:pt x="349" y="8195"/>
                    <a:pt x="484" y="8218"/>
                    <a:pt x="632" y="8218"/>
                  </a:cubicBezTo>
                  <a:cubicBezTo>
                    <a:pt x="1126" y="8218"/>
                    <a:pt x="1773" y="7960"/>
                    <a:pt x="2007" y="6768"/>
                  </a:cubicBezTo>
                  <a:cubicBezTo>
                    <a:pt x="2584" y="3850"/>
                    <a:pt x="3891" y="4945"/>
                    <a:pt x="4742" y="2999"/>
                  </a:cubicBezTo>
                  <a:cubicBezTo>
                    <a:pt x="4797" y="2890"/>
                    <a:pt x="4895" y="2835"/>
                    <a:pt x="4998" y="2835"/>
                  </a:cubicBezTo>
                  <a:cubicBezTo>
                    <a:pt x="5067" y="2835"/>
                    <a:pt x="5137" y="2860"/>
                    <a:pt x="5198" y="2908"/>
                  </a:cubicBezTo>
                  <a:cubicBezTo>
                    <a:pt x="5776" y="3394"/>
                    <a:pt x="6992" y="4367"/>
                    <a:pt x="8268" y="4489"/>
                  </a:cubicBezTo>
                  <a:cubicBezTo>
                    <a:pt x="10001" y="4641"/>
                    <a:pt x="10548" y="5948"/>
                    <a:pt x="10761" y="6799"/>
                  </a:cubicBezTo>
                  <a:cubicBezTo>
                    <a:pt x="10943" y="7680"/>
                    <a:pt x="11764" y="8531"/>
                    <a:pt x="12980" y="8531"/>
                  </a:cubicBezTo>
                  <a:lnTo>
                    <a:pt x="13861" y="8471"/>
                  </a:lnTo>
                  <a:cubicBezTo>
                    <a:pt x="14043" y="8471"/>
                    <a:pt x="14165" y="8319"/>
                    <a:pt x="14135" y="8136"/>
                  </a:cubicBezTo>
                  <a:cubicBezTo>
                    <a:pt x="13891" y="6738"/>
                    <a:pt x="12676" y="1328"/>
                    <a:pt x="8390" y="233"/>
                  </a:cubicBezTo>
                  <a:cubicBezTo>
                    <a:pt x="7753" y="76"/>
                    <a:pt x="7142" y="1"/>
                    <a:pt x="6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13;p69"/>
            <p:cNvSpPr/>
            <p:nvPr/>
          </p:nvSpPr>
          <p:spPr>
            <a:xfrm>
              <a:off x="6188336" y="2614839"/>
              <a:ext cx="247694" cy="73662"/>
            </a:xfrm>
            <a:custGeom>
              <a:avLst/>
              <a:gdLst/>
              <a:ahLst/>
              <a:cxnLst/>
              <a:rect l="l" t="t" r="r" b="b"/>
              <a:pathLst>
                <a:path w="4257" h="1266" extrusionOk="0">
                  <a:moveTo>
                    <a:pt x="1" y="0"/>
                  </a:moveTo>
                  <a:cubicBezTo>
                    <a:pt x="1" y="1"/>
                    <a:pt x="858" y="1266"/>
                    <a:pt x="2126" y="1266"/>
                  </a:cubicBezTo>
                  <a:cubicBezTo>
                    <a:pt x="2754" y="1266"/>
                    <a:pt x="3482" y="956"/>
                    <a:pt x="4256" y="31"/>
                  </a:cubicBezTo>
                  <a:lnTo>
                    <a:pt x="4256" y="31"/>
                  </a:lnTo>
                  <a:cubicBezTo>
                    <a:pt x="4256" y="31"/>
                    <a:pt x="3335" y="765"/>
                    <a:pt x="2086" y="765"/>
                  </a:cubicBezTo>
                  <a:cubicBezTo>
                    <a:pt x="1450" y="765"/>
                    <a:pt x="729" y="575"/>
                    <a:pt x="1" y="0"/>
                  </a:cubicBezTo>
                  <a:close/>
                </a:path>
              </a:pathLst>
            </a:custGeom>
            <a:solidFill>
              <a:srgbClr val="B55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14;p69"/>
            <p:cNvSpPr/>
            <p:nvPr/>
          </p:nvSpPr>
          <p:spPr>
            <a:xfrm>
              <a:off x="6092853" y="2353060"/>
              <a:ext cx="88499" cy="35435"/>
            </a:xfrm>
            <a:custGeom>
              <a:avLst/>
              <a:gdLst/>
              <a:ahLst/>
              <a:cxnLst/>
              <a:rect l="l" t="t" r="r" b="b"/>
              <a:pathLst>
                <a:path w="1521" h="609" extrusionOk="0">
                  <a:moveTo>
                    <a:pt x="760" y="1"/>
                  </a:moveTo>
                  <a:cubicBezTo>
                    <a:pt x="365" y="1"/>
                    <a:pt x="1" y="153"/>
                    <a:pt x="1" y="305"/>
                  </a:cubicBezTo>
                  <a:cubicBezTo>
                    <a:pt x="1" y="457"/>
                    <a:pt x="365" y="609"/>
                    <a:pt x="760" y="609"/>
                  </a:cubicBezTo>
                  <a:cubicBezTo>
                    <a:pt x="1186" y="609"/>
                    <a:pt x="1520" y="457"/>
                    <a:pt x="1520" y="305"/>
                  </a:cubicBezTo>
                  <a:cubicBezTo>
                    <a:pt x="1520" y="123"/>
                    <a:pt x="1216" y="1"/>
                    <a:pt x="7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15;p69"/>
            <p:cNvSpPr/>
            <p:nvPr/>
          </p:nvSpPr>
          <p:spPr>
            <a:xfrm>
              <a:off x="6241401" y="2802315"/>
              <a:ext cx="254734" cy="100835"/>
            </a:xfrm>
            <a:custGeom>
              <a:avLst/>
              <a:gdLst/>
              <a:ahLst/>
              <a:cxnLst/>
              <a:rect l="l" t="t" r="r" b="b"/>
              <a:pathLst>
                <a:path w="4378" h="1733" fill="none" extrusionOk="0">
                  <a:moveTo>
                    <a:pt x="1" y="1490"/>
                  </a:moveTo>
                  <a:cubicBezTo>
                    <a:pt x="1156" y="1733"/>
                    <a:pt x="2676" y="1581"/>
                    <a:pt x="4378" y="0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16;p69"/>
            <p:cNvSpPr/>
            <p:nvPr/>
          </p:nvSpPr>
          <p:spPr>
            <a:xfrm>
              <a:off x="6119386" y="2820003"/>
              <a:ext cx="61967" cy="44279"/>
            </a:xfrm>
            <a:custGeom>
              <a:avLst/>
              <a:gdLst/>
              <a:ahLst/>
              <a:cxnLst/>
              <a:rect l="l" t="t" r="r" b="b"/>
              <a:pathLst>
                <a:path w="1065" h="761" fill="none" extrusionOk="0">
                  <a:moveTo>
                    <a:pt x="0" y="0"/>
                  </a:moveTo>
                  <a:cubicBezTo>
                    <a:pt x="0" y="0"/>
                    <a:pt x="396" y="426"/>
                    <a:pt x="1064" y="760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7;p69"/>
            <p:cNvSpPr/>
            <p:nvPr/>
          </p:nvSpPr>
          <p:spPr>
            <a:xfrm>
              <a:off x="5769223" y="3327560"/>
              <a:ext cx="31885" cy="33689"/>
            </a:xfrm>
            <a:custGeom>
              <a:avLst/>
              <a:gdLst/>
              <a:ahLst/>
              <a:cxnLst/>
              <a:rect l="l" t="t" r="r" b="b"/>
              <a:pathLst>
                <a:path w="548" h="579" fill="none" extrusionOk="0">
                  <a:moveTo>
                    <a:pt x="0" y="578"/>
                  </a:moveTo>
                  <a:lnTo>
                    <a:pt x="547" y="1"/>
                  </a:ln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18;p69"/>
            <p:cNvSpPr/>
            <p:nvPr/>
          </p:nvSpPr>
          <p:spPr>
            <a:xfrm>
              <a:off x="6259090" y="2618389"/>
              <a:ext cx="102638" cy="7099"/>
            </a:xfrm>
            <a:custGeom>
              <a:avLst/>
              <a:gdLst/>
              <a:ahLst/>
              <a:cxnLst/>
              <a:rect l="l" t="t" r="r" b="b"/>
              <a:pathLst>
                <a:path w="1764" h="122" fill="none" extrusionOk="0">
                  <a:moveTo>
                    <a:pt x="1764" y="0"/>
                  </a:moveTo>
                  <a:cubicBezTo>
                    <a:pt x="1247" y="91"/>
                    <a:pt x="639" y="122"/>
                    <a:pt x="1" y="31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19;p69"/>
            <p:cNvSpPr/>
            <p:nvPr/>
          </p:nvSpPr>
          <p:spPr>
            <a:xfrm>
              <a:off x="6420032" y="2802315"/>
              <a:ext cx="120327" cy="99089"/>
            </a:xfrm>
            <a:custGeom>
              <a:avLst/>
              <a:gdLst/>
              <a:ahLst/>
              <a:cxnLst/>
              <a:rect l="l" t="t" r="r" b="b"/>
              <a:pathLst>
                <a:path w="2068" h="1703" fill="none" extrusionOk="0">
                  <a:moveTo>
                    <a:pt x="2068" y="0"/>
                  </a:moveTo>
                  <a:cubicBezTo>
                    <a:pt x="2068" y="0"/>
                    <a:pt x="1490" y="1095"/>
                    <a:pt x="1" y="1703"/>
                  </a:cubicBezTo>
                </a:path>
              </a:pathLst>
            </a:custGeom>
            <a:noFill/>
            <a:ln w="4550" cap="rnd" cmpd="sng">
              <a:solidFill>
                <a:srgbClr val="3B629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20;p69"/>
            <p:cNvSpPr/>
            <p:nvPr/>
          </p:nvSpPr>
          <p:spPr>
            <a:xfrm>
              <a:off x="5622420" y="2586095"/>
              <a:ext cx="1344132" cy="1224794"/>
            </a:xfrm>
            <a:custGeom>
              <a:avLst/>
              <a:gdLst/>
              <a:ahLst/>
              <a:cxnLst/>
              <a:rect l="l" t="t" r="r" b="b"/>
              <a:pathLst>
                <a:path w="23101" h="21050" extrusionOk="0">
                  <a:moveTo>
                    <a:pt x="11562" y="1"/>
                  </a:moveTo>
                  <a:cubicBezTo>
                    <a:pt x="8868" y="1"/>
                    <a:pt x="6171" y="1026"/>
                    <a:pt x="4104" y="3078"/>
                  </a:cubicBezTo>
                  <a:cubicBezTo>
                    <a:pt x="0" y="7182"/>
                    <a:pt x="0" y="13869"/>
                    <a:pt x="4104" y="17972"/>
                  </a:cubicBezTo>
                  <a:cubicBezTo>
                    <a:pt x="6171" y="20024"/>
                    <a:pt x="8868" y="21050"/>
                    <a:pt x="11562" y="21050"/>
                  </a:cubicBezTo>
                  <a:cubicBezTo>
                    <a:pt x="14256" y="21050"/>
                    <a:pt x="16946" y="20024"/>
                    <a:pt x="18998" y="17972"/>
                  </a:cubicBezTo>
                  <a:cubicBezTo>
                    <a:pt x="23101" y="13869"/>
                    <a:pt x="23101" y="7182"/>
                    <a:pt x="18998" y="3078"/>
                  </a:cubicBezTo>
                  <a:cubicBezTo>
                    <a:pt x="16946" y="1026"/>
                    <a:pt x="14256" y="1"/>
                    <a:pt x="11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21;p69"/>
            <p:cNvSpPr/>
            <p:nvPr/>
          </p:nvSpPr>
          <p:spPr>
            <a:xfrm>
              <a:off x="6038042" y="3282349"/>
              <a:ext cx="369882" cy="512726"/>
            </a:xfrm>
            <a:custGeom>
              <a:avLst/>
              <a:gdLst/>
              <a:ahLst/>
              <a:cxnLst/>
              <a:rect l="l" t="t" r="r" b="b"/>
              <a:pathLst>
                <a:path w="6357" h="8812" extrusionOk="0">
                  <a:moveTo>
                    <a:pt x="2299" y="1"/>
                  </a:moveTo>
                  <a:cubicBezTo>
                    <a:pt x="2243" y="1"/>
                    <a:pt x="2186" y="6"/>
                    <a:pt x="2128" y="18"/>
                  </a:cubicBezTo>
                  <a:cubicBezTo>
                    <a:pt x="1955" y="65"/>
                    <a:pt x="1843" y="81"/>
                    <a:pt x="1766" y="81"/>
                  </a:cubicBezTo>
                  <a:cubicBezTo>
                    <a:pt x="1600" y="81"/>
                    <a:pt x="1598" y="6"/>
                    <a:pt x="1494" y="6"/>
                  </a:cubicBezTo>
                  <a:cubicBezTo>
                    <a:pt x="1427" y="6"/>
                    <a:pt x="1318" y="37"/>
                    <a:pt x="1095" y="140"/>
                  </a:cubicBezTo>
                  <a:cubicBezTo>
                    <a:pt x="1095" y="140"/>
                    <a:pt x="912" y="596"/>
                    <a:pt x="1003" y="869"/>
                  </a:cubicBezTo>
                  <a:cubicBezTo>
                    <a:pt x="1064" y="1143"/>
                    <a:pt x="183" y="1295"/>
                    <a:pt x="395" y="1751"/>
                  </a:cubicBezTo>
                  <a:cubicBezTo>
                    <a:pt x="578" y="2207"/>
                    <a:pt x="0" y="2115"/>
                    <a:pt x="395" y="2693"/>
                  </a:cubicBezTo>
                  <a:cubicBezTo>
                    <a:pt x="791" y="3270"/>
                    <a:pt x="1368" y="3058"/>
                    <a:pt x="1186" y="3787"/>
                  </a:cubicBezTo>
                  <a:cubicBezTo>
                    <a:pt x="1003" y="4517"/>
                    <a:pt x="1003" y="5763"/>
                    <a:pt x="1429" y="6492"/>
                  </a:cubicBezTo>
                  <a:cubicBezTo>
                    <a:pt x="1820" y="7163"/>
                    <a:pt x="2443" y="8811"/>
                    <a:pt x="2919" y="8811"/>
                  </a:cubicBezTo>
                  <a:cubicBezTo>
                    <a:pt x="2960" y="8811"/>
                    <a:pt x="3001" y="8799"/>
                    <a:pt x="3040" y="8772"/>
                  </a:cubicBezTo>
                  <a:cubicBezTo>
                    <a:pt x="3526" y="8468"/>
                    <a:pt x="2918" y="7982"/>
                    <a:pt x="3070" y="7465"/>
                  </a:cubicBezTo>
                  <a:cubicBezTo>
                    <a:pt x="3222" y="6979"/>
                    <a:pt x="2918" y="6918"/>
                    <a:pt x="2797" y="6371"/>
                  </a:cubicBezTo>
                  <a:cubicBezTo>
                    <a:pt x="2705" y="5854"/>
                    <a:pt x="3830" y="5337"/>
                    <a:pt x="4012" y="4973"/>
                  </a:cubicBezTo>
                  <a:cubicBezTo>
                    <a:pt x="4225" y="4638"/>
                    <a:pt x="4985" y="4577"/>
                    <a:pt x="5502" y="3726"/>
                  </a:cubicBezTo>
                  <a:cubicBezTo>
                    <a:pt x="6079" y="2845"/>
                    <a:pt x="5745" y="2389"/>
                    <a:pt x="6079" y="1781"/>
                  </a:cubicBezTo>
                  <a:cubicBezTo>
                    <a:pt x="6356" y="1277"/>
                    <a:pt x="6258" y="982"/>
                    <a:pt x="5473" y="982"/>
                  </a:cubicBezTo>
                  <a:cubicBezTo>
                    <a:pt x="5310" y="982"/>
                    <a:pt x="5118" y="995"/>
                    <a:pt x="4894" y="1021"/>
                  </a:cubicBezTo>
                  <a:cubicBezTo>
                    <a:pt x="4825" y="1029"/>
                    <a:pt x="4758" y="1033"/>
                    <a:pt x="4693" y="1033"/>
                  </a:cubicBezTo>
                  <a:cubicBezTo>
                    <a:pt x="3631" y="1033"/>
                    <a:pt x="3070" y="1"/>
                    <a:pt x="2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22;p69"/>
            <p:cNvSpPr/>
            <p:nvPr/>
          </p:nvSpPr>
          <p:spPr>
            <a:xfrm>
              <a:off x="6078714" y="2720970"/>
              <a:ext cx="169842" cy="142728"/>
            </a:xfrm>
            <a:custGeom>
              <a:avLst/>
              <a:gdLst/>
              <a:ahLst/>
              <a:cxnLst/>
              <a:rect l="l" t="t" r="r" b="b"/>
              <a:pathLst>
                <a:path w="2919" h="2453" extrusionOk="0">
                  <a:moveTo>
                    <a:pt x="669" y="0"/>
                  </a:moveTo>
                  <a:cubicBezTo>
                    <a:pt x="669" y="0"/>
                    <a:pt x="0" y="91"/>
                    <a:pt x="304" y="456"/>
                  </a:cubicBezTo>
                  <a:cubicBezTo>
                    <a:pt x="547" y="791"/>
                    <a:pt x="1581" y="1125"/>
                    <a:pt x="1368" y="1459"/>
                  </a:cubicBezTo>
                  <a:cubicBezTo>
                    <a:pt x="1125" y="1794"/>
                    <a:pt x="1368" y="2067"/>
                    <a:pt x="1672" y="2341"/>
                  </a:cubicBezTo>
                  <a:cubicBezTo>
                    <a:pt x="1765" y="2415"/>
                    <a:pt x="1835" y="2452"/>
                    <a:pt x="1891" y="2452"/>
                  </a:cubicBezTo>
                  <a:cubicBezTo>
                    <a:pt x="2021" y="2452"/>
                    <a:pt x="2083" y="2256"/>
                    <a:pt x="2189" y="1854"/>
                  </a:cubicBezTo>
                  <a:cubicBezTo>
                    <a:pt x="2240" y="1659"/>
                    <a:pt x="2361" y="1617"/>
                    <a:pt x="2487" y="1617"/>
                  </a:cubicBezTo>
                  <a:cubicBezTo>
                    <a:pt x="2583" y="1617"/>
                    <a:pt x="2683" y="1642"/>
                    <a:pt x="2756" y="1642"/>
                  </a:cubicBezTo>
                  <a:cubicBezTo>
                    <a:pt x="2869" y="1642"/>
                    <a:pt x="2919" y="1582"/>
                    <a:pt x="2797" y="1277"/>
                  </a:cubicBezTo>
                  <a:cubicBezTo>
                    <a:pt x="2493" y="517"/>
                    <a:pt x="1915" y="274"/>
                    <a:pt x="1733" y="152"/>
                  </a:cubicBezTo>
                  <a:cubicBezTo>
                    <a:pt x="1520" y="0"/>
                    <a:pt x="669" y="0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23;p69"/>
            <p:cNvSpPr/>
            <p:nvPr/>
          </p:nvSpPr>
          <p:spPr>
            <a:xfrm>
              <a:off x="6108796" y="3211304"/>
              <a:ext cx="130916" cy="48934"/>
            </a:xfrm>
            <a:custGeom>
              <a:avLst/>
              <a:gdLst/>
              <a:ahLst/>
              <a:cxnLst/>
              <a:rect l="l" t="t" r="r" b="b"/>
              <a:pathLst>
                <a:path w="2250" h="841" extrusionOk="0">
                  <a:moveTo>
                    <a:pt x="912" y="0"/>
                  </a:moveTo>
                  <a:cubicBezTo>
                    <a:pt x="821" y="0"/>
                    <a:pt x="730" y="38"/>
                    <a:pt x="578" y="145"/>
                  </a:cubicBezTo>
                  <a:cubicBezTo>
                    <a:pt x="274" y="388"/>
                    <a:pt x="0" y="479"/>
                    <a:pt x="91" y="631"/>
                  </a:cubicBezTo>
                  <a:lnTo>
                    <a:pt x="182" y="753"/>
                  </a:lnTo>
                  <a:cubicBezTo>
                    <a:pt x="182" y="753"/>
                    <a:pt x="588" y="685"/>
                    <a:pt x="966" y="685"/>
                  </a:cubicBezTo>
                  <a:cubicBezTo>
                    <a:pt x="1155" y="685"/>
                    <a:pt x="1338" y="702"/>
                    <a:pt x="1459" y="753"/>
                  </a:cubicBezTo>
                  <a:cubicBezTo>
                    <a:pt x="1606" y="814"/>
                    <a:pt x="1759" y="841"/>
                    <a:pt x="1884" y="841"/>
                  </a:cubicBezTo>
                  <a:cubicBezTo>
                    <a:pt x="2069" y="841"/>
                    <a:pt x="2194" y="783"/>
                    <a:pt x="2158" y="692"/>
                  </a:cubicBezTo>
                  <a:cubicBezTo>
                    <a:pt x="2128" y="540"/>
                    <a:pt x="2249" y="449"/>
                    <a:pt x="1915" y="327"/>
                  </a:cubicBezTo>
                  <a:cubicBezTo>
                    <a:pt x="1550" y="236"/>
                    <a:pt x="1550" y="145"/>
                    <a:pt x="1246" y="84"/>
                  </a:cubicBezTo>
                  <a:cubicBezTo>
                    <a:pt x="1094" y="38"/>
                    <a:pt x="1003" y="0"/>
                    <a:pt x="9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24;p69"/>
            <p:cNvSpPr/>
            <p:nvPr/>
          </p:nvSpPr>
          <p:spPr>
            <a:xfrm>
              <a:off x="6043337" y="3199667"/>
              <a:ext cx="61967" cy="55450"/>
            </a:xfrm>
            <a:custGeom>
              <a:avLst/>
              <a:gdLst/>
              <a:ahLst/>
              <a:cxnLst/>
              <a:rect l="l" t="t" r="r" b="b"/>
              <a:pathLst>
                <a:path w="1065" h="953" extrusionOk="0">
                  <a:moveTo>
                    <a:pt x="879" y="1"/>
                  </a:moveTo>
                  <a:cubicBezTo>
                    <a:pt x="809" y="1"/>
                    <a:pt x="739" y="130"/>
                    <a:pt x="669" y="223"/>
                  </a:cubicBezTo>
                  <a:cubicBezTo>
                    <a:pt x="639" y="284"/>
                    <a:pt x="517" y="299"/>
                    <a:pt x="403" y="299"/>
                  </a:cubicBezTo>
                  <a:cubicBezTo>
                    <a:pt x="289" y="299"/>
                    <a:pt x="183" y="284"/>
                    <a:pt x="183" y="284"/>
                  </a:cubicBezTo>
                  <a:cubicBezTo>
                    <a:pt x="61" y="314"/>
                    <a:pt x="0" y="497"/>
                    <a:pt x="31" y="740"/>
                  </a:cubicBezTo>
                  <a:cubicBezTo>
                    <a:pt x="61" y="953"/>
                    <a:pt x="396" y="801"/>
                    <a:pt x="608" y="922"/>
                  </a:cubicBezTo>
                  <a:cubicBezTo>
                    <a:pt x="625" y="931"/>
                    <a:pt x="640" y="934"/>
                    <a:pt x="655" y="934"/>
                  </a:cubicBezTo>
                  <a:cubicBezTo>
                    <a:pt x="802" y="934"/>
                    <a:pt x="857" y="552"/>
                    <a:pt x="912" y="497"/>
                  </a:cubicBezTo>
                  <a:cubicBezTo>
                    <a:pt x="973" y="406"/>
                    <a:pt x="1064" y="162"/>
                    <a:pt x="943" y="41"/>
                  </a:cubicBezTo>
                  <a:cubicBezTo>
                    <a:pt x="922" y="13"/>
                    <a:pt x="900" y="1"/>
                    <a:pt x="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25;p69"/>
            <p:cNvSpPr/>
            <p:nvPr/>
          </p:nvSpPr>
          <p:spPr>
            <a:xfrm>
              <a:off x="6526163" y="3321916"/>
              <a:ext cx="129694" cy="126669"/>
            </a:xfrm>
            <a:custGeom>
              <a:avLst/>
              <a:gdLst/>
              <a:ahLst/>
              <a:cxnLst/>
              <a:rect l="l" t="t" r="r" b="b"/>
              <a:pathLst>
                <a:path w="2229" h="2177" extrusionOk="0">
                  <a:moveTo>
                    <a:pt x="369" y="1"/>
                  </a:moveTo>
                  <a:cubicBezTo>
                    <a:pt x="293" y="1"/>
                    <a:pt x="244" y="7"/>
                    <a:pt x="244" y="7"/>
                  </a:cubicBezTo>
                  <a:cubicBezTo>
                    <a:pt x="244" y="7"/>
                    <a:pt x="122" y="159"/>
                    <a:pt x="92" y="341"/>
                  </a:cubicBezTo>
                  <a:cubicBezTo>
                    <a:pt x="0" y="523"/>
                    <a:pt x="274" y="706"/>
                    <a:pt x="639" y="858"/>
                  </a:cubicBezTo>
                  <a:cubicBezTo>
                    <a:pt x="1034" y="1071"/>
                    <a:pt x="882" y="1071"/>
                    <a:pt x="1338" y="1405"/>
                  </a:cubicBezTo>
                  <a:cubicBezTo>
                    <a:pt x="1763" y="1739"/>
                    <a:pt x="1672" y="2043"/>
                    <a:pt x="1976" y="2165"/>
                  </a:cubicBezTo>
                  <a:cubicBezTo>
                    <a:pt x="1997" y="2173"/>
                    <a:pt x="2014" y="2177"/>
                    <a:pt x="2028" y="2177"/>
                  </a:cubicBezTo>
                  <a:cubicBezTo>
                    <a:pt x="2228" y="2177"/>
                    <a:pt x="1881" y="1429"/>
                    <a:pt x="1824" y="919"/>
                  </a:cubicBezTo>
                  <a:cubicBezTo>
                    <a:pt x="1794" y="341"/>
                    <a:pt x="1368" y="493"/>
                    <a:pt x="1064" y="219"/>
                  </a:cubicBezTo>
                  <a:cubicBezTo>
                    <a:pt x="854" y="30"/>
                    <a:pt x="541" y="1"/>
                    <a:pt x="369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26;p69"/>
            <p:cNvSpPr/>
            <p:nvPr/>
          </p:nvSpPr>
          <p:spPr>
            <a:xfrm>
              <a:off x="6499805" y="3395172"/>
              <a:ext cx="86521" cy="82972"/>
            </a:xfrm>
            <a:custGeom>
              <a:avLst/>
              <a:gdLst/>
              <a:ahLst/>
              <a:cxnLst/>
              <a:rect l="l" t="t" r="r" b="b"/>
              <a:pathLst>
                <a:path w="1487" h="1426" extrusionOk="0">
                  <a:moveTo>
                    <a:pt x="600" y="0"/>
                  </a:moveTo>
                  <a:cubicBezTo>
                    <a:pt x="543" y="0"/>
                    <a:pt x="503" y="38"/>
                    <a:pt x="545" y="176"/>
                  </a:cubicBezTo>
                  <a:cubicBezTo>
                    <a:pt x="605" y="480"/>
                    <a:pt x="301" y="632"/>
                    <a:pt x="119" y="1058"/>
                  </a:cubicBezTo>
                  <a:cubicBezTo>
                    <a:pt x="1" y="1389"/>
                    <a:pt x="269" y="1426"/>
                    <a:pt x="522" y="1426"/>
                  </a:cubicBezTo>
                  <a:cubicBezTo>
                    <a:pt x="595" y="1426"/>
                    <a:pt x="666" y="1423"/>
                    <a:pt x="727" y="1423"/>
                  </a:cubicBezTo>
                  <a:cubicBezTo>
                    <a:pt x="1001" y="1423"/>
                    <a:pt x="1365" y="1058"/>
                    <a:pt x="1457" y="906"/>
                  </a:cubicBezTo>
                  <a:cubicBezTo>
                    <a:pt x="1487" y="754"/>
                    <a:pt x="1031" y="207"/>
                    <a:pt x="757" y="55"/>
                  </a:cubicBezTo>
                  <a:cubicBezTo>
                    <a:pt x="757" y="55"/>
                    <a:pt x="667" y="0"/>
                    <a:pt x="600" y="0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27;p69"/>
            <p:cNvSpPr/>
            <p:nvPr/>
          </p:nvSpPr>
          <p:spPr>
            <a:xfrm>
              <a:off x="6009880" y="3440673"/>
              <a:ext cx="83030" cy="150001"/>
            </a:xfrm>
            <a:custGeom>
              <a:avLst/>
              <a:gdLst/>
              <a:ahLst/>
              <a:cxnLst/>
              <a:rect l="l" t="t" r="r" b="b"/>
              <a:pathLst>
                <a:path w="1427" h="2578" extrusionOk="0">
                  <a:moveTo>
                    <a:pt x="263" y="1"/>
                  </a:moveTo>
                  <a:cubicBezTo>
                    <a:pt x="130" y="1"/>
                    <a:pt x="0" y="119"/>
                    <a:pt x="59" y="276"/>
                  </a:cubicBezTo>
                  <a:cubicBezTo>
                    <a:pt x="150" y="458"/>
                    <a:pt x="302" y="641"/>
                    <a:pt x="454" y="853"/>
                  </a:cubicBezTo>
                  <a:cubicBezTo>
                    <a:pt x="879" y="1309"/>
                    <a:pt x="636" y="1370"/>
                    <a:pt x="575" y="1978"/>
                  </a:cubicBezTo>
                  <a:cubicBezTo>
                    <a:pt x="516" y="2375"/>
                    <a:pt x="806" y="2577"/>
                    <a:pt x="1006" y="2577"/>
                  </a:cubicBezTo>
                  <a:cubicBezTo>
                    <a:pt x="1113" y="2577"/>
                    <a:pt x="1194" y="2520"/>
                    <a:pt x="1183" y="2403"/>
                  </a:cubicBezTo>
                  <a:cubicBezTo>
                    <a:pt x="1183" y="2069"/>
                    <a:pt x="1427" y="1005"/>
                    <a:pt x="940" y="701"/>
                  </a:cubicBezTo>
                  <a:cubicBezTo>
                    <a:pt x="667" y="549"/>
                    <a:pt x="515" y="306"/>
                    <a:pt x="454" y="124"/>
                  </a:cubicBezTo>
                  <a:cubicBezTo>
                    <a:pt x="411" y="37"/>
                    <a:pt x="336" y="1"/>
                    <a:pt x="263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28;p69"/>
            <p:cNvSpPr/>
            <p:nvPr/>
          </p:nvSpPr>
          <p:spPr>
            <a:xfrm>
              <a:off x="5947854" y="3386793"/>
              <a:ext cx="75815" cy="57021"/>
            </a:xfrm>
            <a:custGeom>
              <a:avLst/>
              <a:gdLst/>
              <a:ahLst/>
              <a:cxnLst/>
              <a:rect l="l" t="t" r="r" b="b"/>
              <a:pathLst>
                <a:path w="1303" h="980" extrusionOk="0">
                  <a:moveTo>
                    <a:pt x="1220" y="1"/>
                  </a:moveTo>
                  <a:cubicBezTo>
                    <a:pt x="1079" y="1"/>
                    <a:pt x="751" y="177"/>
                    <a:pt x="578" y="199"/>
                  </a:cubicBezTo>
                  <a:cubicBezTo>
                    <a:pt x="274" y="260"/>
                    <a:pt x="0" y="563"/>
                    <a:pt x="152" y="867"/>
                  </a:cubicBezTo>
                  <a:cubicBezTo>
                    <a:pt x="185" y="949"/>
                    <a:pt x="236" y="980"/>
                    <a:pt x="299" y="980"/>
                  </a:cubicBezTo>
                  <a:cubicBezTo>
                    <a:pt x="472" y="980"/>
                    <a:pt x="726" y="744"/>
                    <a:pt x="882" y="655"/>
                  </a:cubicBezTo>
                  <a:cubicBezTo>
                    <a:pt x="942" y="624"/>
                    <a:pt x="1034" y="563"/>
                    <a:pt x="1094" y="472"/>
                  </a:cubicBezTo>
                  <a:cubicBezTo>
                    <a:pt x="1186" y="351"/>
                    <a:pt x="1246" y="229"/>
                    <a:pt x="1277" y="108"/>
                  </a:cubicBezTo>
                  <a:cubicBezTo>
                    <a:pt x="1303" y="29"/>
                    <a:pt x="1277" y="1"/>
                    <a:pt x="1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29;p69"/>
            <p:cNvSpPr/>
            <p:nvPr/>
          </p:nvSpPr>
          <p:spPr>
            <a:xfrm>
              <a:off x="6444819" y="2916766"/>
              <a:ext cx="90245" cy="95307"/>
            </a:xfrm>
            <a:custGeom>
              <a:avLst/>
              <a:gdLst/>
              <a:ahLst/>
              <a:cxnLst/>
              <a:rect l="l" t="t" r="r" b="b"/>
              <a:pathLst>
                <a:path w="1551" h="1638" extrusionOk="0">
                  <a:moveTo>
                    <a:pt x="1047" y="0"/>
                  </a:moveTo>
                  <a:cubicBezTo>
                    <a:pt x="957" y="0"/>
                    <a:pt x="887" y="113"/>
                    <a:pt x="578" y="313"/>
                  </a:cubicBezTo>
                  <a:cubicBezTo>
                    <a:pt x="0" y="617"/>
                    <a:pt x="547" y="647"/>
                    <a:pt x="547" y="1225"/>
                  </a:cubicBezTo>
                  <a:cubicBezTo>
                    <a:pt x="547" y="1556"/>
                    <a:pt x="672" y="1637"/>
                    <a:pt x="809" y="1637"/>
                  </a:cubicBezTo>
                  <a:cubicBezTo>
                    <a:pt x="887" y="1637"/>
                    <a:pt x="968" y="1612"/>
                    <a:pt x="1034" y="1590"/>
                  </a:cubicBezTo>
                  <a:cubicBezTo>
                    <a:pt x="1216" y="1559"/>
                    <a:pt x="1095" y="1407"/>
                    <a:pt x="1338" y="1134"/>
                  </a:cubicBezTo>
                  <a:cubicBezTo>
                    <a:pt x="1550" y="891"/>
                    <a:pt x="1338" y="161"/>
                    <a:pt x="1338" y="161"/>
                  </a:cubicBezTo>
                  <a:cubicBezTo>
                    <a:pt x="1179" y="51"/>
                    <a:pt x="1108" y="0"/>
                    <a:pt x="1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30;p69"/>
            <p:cNvSpPr/>
            <p:nvPr/>
          </p:nvSpPr>
          <p:spPr>
            <a:xfrm>
              <a:off x="6257344" y="3633444"/>
              <a:ext cx="70811" cy="118639"/>
            </a:xfrm>
            <a:custGeom>
              <a:avLst/>
              <a:gdLst/>
              <a:ahLst/>
              <a:cxnLst/>
              <a:rect l="l" t="t" r="r" b="b"/>
              <a:pathLst>
                <a:path w="1217" h="2039" extrusionOk="0">
                  <a:moveTo>
                    <a:pt x="585" y="1"/>
                  </a:moveTo>
                  <a:cubicBezTo>
                    <a:pt x="456" y="1"/>
                    <a:pt x="343" y="536"/>
                    <a:pt x="183" y="884"/>
                  </a:cubicBezTo>
                  <a:cubicBezTo>
                    <a:pt x="0" y="1249"/>
                    <a:pt x="304" y="1340"/>
                    <a:pt x="365" y="1583"/>
                  </a:cubicBezTo>
                  <a:cubicBezTo>
                    <a:pt x="456" y="1856"/>
                    <a:pt x="791" y="2039"/>
                    <a:pt x="791" y="2039"/>
                  </a:cubicBezTo>
                  <a:lnTo>
                    <a:pt x="1095" y="1978"/>
                  </a:lnTo>
                  <a:cubicBezTo>
                    <a:pt x="1216" y="1887"/>
                    <a:pt x="1095" y="1674"/>
                    <a:pt x="943" y="1401"/>
                  </a:cubicBezTo>
                  <a:cubicBezTo>
                    <a:pt x="791" y="1127"/>
                    <a:pt x="912" y="1188"/>
                    <a:pt x="760" y="793"/>
                  </a:cubicBezTo>
                  <a:cubicBezTo>
                    <a:pt x="608" y="367"/>
                    <a:pt x="791" y="215"/>
                    <a:pt x="639" y="33"/>
                  </a:cubicBezTo>
                  <a:cubicBezTo>
                    <a:pt x="620" y="11"/>
                    <a:pt x="602" y="1"/>
                    <a:pt x="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31;p69"/>
            <p:cNvSpPr/>
            <p:nvPr/>
          </p:nvSpPr>
          <p:spPr>
            <a:xfrm>
              <a:off x="6480196" y="2755358"/>
              <a:ext cx="426263" cy="799287"/>
            </a:xfrm>
            <a:custGeom>
              <a:avLst/>
              <a:gdLst/>
              <a:ahLst/>
              <a:cxnLst/>
              <a:rect l="l" t="t" r="r" b="b"/>
              <a:pathLst>
                <a:path w="7326" h="13737" extrusionOk="0">
                  <a:moveTo>
                    <a:pt x="3747" y="0"/>
                  </a:moveTo>
                  <a:cubicBezTo>
                    <a:pt x="3199" y="0"/>
                    <a:pt x="2637" y="124"/>
                    <a:pt x="2462" y="473"/>
                  </a:cubicBezTo>
                  <a:cubicBezTo>
                    <a:pt x="2097" y="1233"/>
                    <a:pt x="1186" y="1689"/>
                    <a:pt x="1094" y="2145"/>
                  </a:cubicBezTo>
                  <a:cubicBezTo>
                    <a:pt x="1034" y="2601"/>
                    <a:pt x="1946" y="2905"/>
                    <a:pt x="2401" y="2905"/>
                  </a:cubicBezTo>
                  <a:cubicBezTo>
                    <a:pt x="2888" y="2905"/>
                    <a:pt x="3101" y="3117"/>
                    <a:pt x="2553" y="3300"/>
                  </a:cubicBezTo>
                  <a:cubicBezTo>
                    <a:pt x="1976" y="3513"/>
                    <a:pt x="1550" y="3269"/>
                    <a:pt x="1338" y="3695"/>
                  </a:cubicBezTo>
                  <a:cubicBezTo>
                    <a:pt x="1094" y="4151"/>
                    <a:pt x="1398" y="4516"/>
                    <a:pt x="1094" y="4728"/>
                  </a:cubicBezTo>
                  <a:cubicBezTo>
                    <a:pt x="790" y="4911"/>
                    <a:pt x="335" y="5245"/>
                    <a:pt x="365" y="5397"/>
                  </a:cubicBezTo>
                  <a:cubicBezTo>
                    <a:pt x="402" y="5491"/>
                    <a:pt x="509" y="5757"/>
                    <a:pt x="797" y="5757"/>
                  </a:cubicBezTo>
                  <a:cubicBezTo>
                    <a:pt x="978" y="5757"/>
                    <a:pt x="1230" y="5652"/>
                    <a:pt x="1581" y="5336"/>
                  </a:cubicBezTo>
                  <a:cubicBezTo>
                    <a:pt x="2050" y="4898"/>
                    <a:pt x="2375" y="4766"/>
                    <a:pt x="2592" y="4766"/>
                  </a:cubicBezTo>
                  <a:cubicBezTo>
                    <a:pt x="2796" y="4766"/>
                    <a:pt x="2904" y="4883"/>
                    <a:pt x="2949" y="4972"/>
                  </a:cubicBezTo>
                  <a:cubicBezTo>
                    <a:pt x="3015" y="5104"/>
                    <a:pt x="3116" y="5155"/>
                    <a:pt x="3249" y="5155"/>
                  </a:cubicBezTo>
                  <a:cubicBezTo>
                    <a:pt x="3361" y="5155"/>
                    <a:pt x="3495" y="5118"/>
                    <a:pt x="3648" y="5063"/>
                  </a:cubicBezTo>
                  <a:cubicBezTo>
                    <a:pt x="3686" y="5046"/>
                    <a:pt x="3727" y="5038"/>
                    <a:pt x="3772" y="5038"/>
                  </a:cubicBezTo>
                  <a:cubicBezTo>
                    <a:pt x="4052" y="5038"/>
                    <a:pt x="4450" y="5334"/>
                    <a:pt x="4819" y="5334"/>
                  </a:cubicBezTo>
                  <a:cubicBezTo>
                    <a:pt x="4907" y="5334"/>
                    <a:pt x="4993" y="5317"/>
                    <a:pt x="5076" y="5276"/>
                  </a:cubicBezTo>
                  <a:cubicBezTo>
                    <a:pt x="5139" y="5255"/>
                    <a:pt x="5198" y="5245"/>
                    <a:pt x="5251" y="5245"/>
                  </a:cubicBezTo>
                  <a:cubicBezTo>
                    <a:pt x="5658" y="5245"/>
                    <a:pt x="5738" y="5796"/>
                    <a:pt x="4985" y="5823"/>
                  </a:cubicBezTo>
                  <a:cubicBezTo>
                    <a:pt x="4271" y="5872"/>
                    <a:pt x="3576" y="6261"/>
                    <a:pt x="3161" y="6261"/>
                  </a:cubicBezTo>
                  <a:cubicBezTo>
                    <a:pt x="3064" y="6261"/>
                    <a:pt x="2982" y="6239"/>
                    <a:pt x="2918" y="6187"/>
                  </a:cubicBezTo>
                  <a:cubicBezTo>
                    <a:pt x="2672" y="6009"/>
                    <a:pt x="2509" y="5666"/>
                    <a:pt x="2149" y="5666"/>
                  </a:cubicBezTo>
                  <a:cubicBezTo>
                    <a:pt x="2020" y="5666"/>
                    <a:pt x="1865" y="5710"/>
                    <a:pt x="1672" y="5823"/>
                  </a:cubicBezTo>
                  <a:cubicBezTo>
                    <a:pt x="942" y="6187"/>
                    <a:pt x="426" y="6339"/>
                    <a:pt x="213" y="6917"/>
                  </a:cubicBezTo>
                  <a:cubicBezTo>
                    <a:pt x="31" y="7494"/>
                    <a:pt x="0" y="8102"/>
                    <a:pt x="335" y="8771"/>
                  </a:cubicBezTo>
                  <a:cubicBezTo>
                    <a:pt x="470" y="9055"/>
                    <a:pt x="641" y="9108"/>
                    <a:pt x="846" y="9108"/>
                  </a:cubicBezTo>
                  <a:cubicBezTo>
                    <a:pt x="971" y="9108"/>
                    <a:pt x="1109" y="9088"/>
                    <a:pt x="1260" y="9088"/>
                  </a:cubicBezTo>
                  <a:cubicBezTo>
                    <a:pt x="1473" y="9088"/>
                    <a:pt x="1711" y="9128"/>
                    <a:pt x="1976" y="9318"/>
                  </a:cubicBezTo>
                  <a:cubicBezTo>
                    <a:pt x="2736" y="9835"/>
                    <a:pt x="2888" y="9227"/>
                    <a:pt x="3070" y="10291"/>
                  </a:cubicBezTo>
                  <a:cubicBezTo>
                    <a:pt x="3222" y="11415"/>
                    <a:pt x="2918" y="12054"/>
                    <a:pt x="3648" y="12722"/>
                  </a:cubicBezTo>
                  <a:cubicBezTo>
                    <a:pt x="4207" y="13212"/>
                    <a:pt x="3945" y="13736"/>
                    <a:pt x="4338" y="13736"/>
                  </a:cubicBezTo>
                  <a:cubicBezTo>
                    <a:pt x="4459" y="13736"/>
                    <a:pt x="4640" y="13687"/>
                    <a:pt x="4924" y="13574"/>
                  </a:cubicBezTo>
                  <a:cubicBezTo>
                    <a:pt x="6140" y="13057"/>
                    <a:pt x="5441" y="12297"/>
                    <a:pt x="5958" y="11507"/>
                  </a:cubicBezTo>
                  <a:cubicBezTo>
                    <a:pt x="6505" y="10716"/>
                    <a:pt x="5836" y="10960"/>
                    <a:pt x="6049" y="10108"/>
                  </a:cubicBezTo>
                  <a:cubicBezTo>
                    <a:pt x="6201" y="9379"/>
                    <a:pt x="6657" y="9622"/>
                    <a:pt x="7204" y="8984"/>
                  </a:cubicBezTo>
                  <a:cubicBezTo>
                    <a:pt x="7326" y="8254"/>
                    <a:pt x="7326" y="7525"/>
                    <a:pt x="7295" y="6795"/>
                  </a:cubicBezTo>
                  <a:cubicBezTo>
                    <a:pt x="7113" y="4151"/>
                    <a:pt x="5927" y="1750"/>
                    <a:pt x="4104" y="17"/>
                  </a:cubicBezTo>
                  <a:cubicBezTo>
                    <a:pt x="3988" y="6"/>
                    <a:pt x="3868" y="0"/>
                    <a:pt x="3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32;p69"/>
            <p:cNvSpPr/>
            <p:nvPr/>
          </p:nvSpPr>
          <p:spPr>
            <a:xfrm>
              <a:off x="6211378" y="2589877"/>
              <a:ext cx="270618" cy="313210"/>
            </a:xfrm>
            <a:custGeom>
              <a:avLst/>
              <a:gdLst/>
              <a:ahLst/>
              <a:cxnLst/>
              <a:rect l="l" t="t" r="r" b="b"/>
              <a:pathLst>
                <a:path w="4651" h="5383" extrusionOk="0">
                  <a:moveTo>
                    <a:pt x="1521" y="1"/>
                  </a:moveTo>
                  <a:cubicBezTo>
                    <a:pt x="1439" y="1"/>
                    <a:pt x="1358" y="2"/>
                    <a:pt x="1277" y="4"/>
                  </a:cubicBezTo>
                  <a:cubicBezTo>
                    <a:pt x="1094" y="338"/>
                    <a:pt x="851" y="764"/>
                    <a:pt x="547" y="916"/>
                  </a:cubicBezTo>
                  <a:cubicBezTo>
                    <a:pt x="0" y="1189"/>
                    <a:pt x="213" y="1493"/>
                    <a:pt x="669" y="1828"/>
                  </a:cubicBezTo>
                  <a:cubicBezTo>
                    <a:pt x="1125" y="2192"/>
                    <a:pt x="1398" y="2648"/>
                    <a:pt x="1125" y="3499"/>
                  </a:cubicBezTo>
                  <a:cubicBezTo>
                    <a:pt x="851" y="4290"/>
                    <a:pt x="1246" y="4715"/>
                    <a:pt x="1398" y="5080"/>
                  </a:cubicBezTo>
                  <a:cubicBezTo>
                    <a:pt x="1464" y="5251"/>
                    <a:pt x="1536" y="5382"/>
                    <a:pt x="1620" y="5382"/>
                  </a:cubicBezTo>
                  <a:cubicBezTo>
                    <a:pt x="1731" y="5382"/>
                    <a:pt x="1864" y="5157"/>
                    <a:pt x="2037" y="4503"/>
                  </a:cubicBezTo>
                  <a:cubicBezTo>
                    <a:pt x="2341" y="3378"/>
                    <a:pt x="2462" y="3712"/>
                    <a:pt x="3222" y="3347"/>
                  </a:cubicBezTo>
                  <a:cubicBezTo>
                    <a:pt x="3982" y="2952"/>
                    <a:pt x="4438" y="2740"/>
                    <a:pt x="4134" y="2223"/>
                  </a:cubicBezTo>
                  <a:cubicBezTo>
                    <a:pt x="3830" y="1706"/>
                    <a:pt x="3617" y="1767"/>
                    <a:pt x="3921" y="1341"/>
                  </a:cubicBezTo>
                  <a:cubicBezTo>
                    <a:pt x="4195" y="946"/>
                    <a:pt x="4651" y="916"/>
                    <a:pt x="4620" y="490"/>
                  </a:cubicBezTo>
                  <a:cubicBezTo>
                    <a:pt x="3633" y="180"/>
                    <a:pt x="2568" y="1"/>
                    <a:pt x="15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33;p69"/>
            <p:cNvSpPr/>
            <p:nvPr/>
          </p:nvSpPr>
          <p:spPr>
            <a:xfrm>
              <a:off x="6020353" y="2588306"/>
              <a:ext cx="217554" cy="91758"/>
            </a:xfrm>
            <a:custGeom>
              <a:avLst/>
              <a:gdLst/>
              <a:ahLst/>
              <a:cxnLst/>
              <a:rect l="l" t="t" r="r" b="b"/>
              <a:pathLst>
                <a:path w="3739" h="1577" extrusionOk="0">
                  <a:moveTo>
                    <a:pt x="3739" y="1"/>
                  </a:moveTo>
                  <a:cubicBezTo>
                    <a:pt x="2402" y="153"/>
                    <a:pt x="1155" y="517"/>
                    <a:pt x="0" y="1095"/>
                  </a:cubicBezTo>
                  <a:cubicBezTo>
                    <a:pt x="139" y="1211"/>
                    <a:pt x="313" y="1309"/>
                    <a:pt x="536" y="1309"/>
                  </a:cubicBezTo>
                  <a:cubicBezTo>
                    <a:pt x="606" y="1309"/>
                    <a:pt x="680" y="1299"/>
                    <a:pt x="760" y="1277"/>
                  </a:cubicBezTo>
                  <a:cubicBezTo>
                    <a:pt x="863" y="1261"/>
                    <a:pt x="959" y="1253"/>
                    <a:pt x="1050" y="1253"/>
                  </a:cubicBezTo>
                  <a:cubicBezTo>
                    <a:pt x="1658" y="1253"/>
                    <a:pt x="2023" y="1576"/>
                    <a:pt x="2343" y="1576"/>
                  </a:cubicBezTo>
                  <a:cubicBezTo>
                    <a:pt x="2415" y="1576"/>
                    <a:pt x="2484" y="1560"/>
                    <a:pt x="2554" y="1520"/>
                  </a:cubicBezTo>
                  <a:cubicBezTo>
                    <a:pt x="2979" y="1247"/>
                    <a:pt x="2827" y="700"/>
                    <a:pt x="3465" y="213"/>
                  </a:cubicBezTo>
                  <a:cubicBezTo>
                    <a:pt x="3587" y="153"/>
                    <a:pt x="3648" y="6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34;p69"/>
            <p:cNvSpPr/>
            <p:nvPr/>
          </p:nvSpPr>
          <p:spPr>
            <a:xfrm>
              <a:off x="5908928" y="2682044"/>
              <a:ext cx="171588" cy="71975"/>
            </a:xfrm>
            <a:custGeom>
              <a:avLst/>
              <a:gdLst/>
              <a:ahLst/>
              <a:cxnLst/>
              <a:rect l="l" t="t" r="r" b="b"/>
              <a:pathLst>
                <a:path w="2949" h="1237" extrusionOk="0">
                  <a:moveTo>
                    <a:pt x="973" y="1"/>
                  </a:moveTo>
                  <a:cubicBezTo>
                    <a:pt x="608" y="244"/>
                    <a:pt x="335" y="456"/>
                    <a:pt x="0" y="700"/>
                  </a:cubicBezTo>
                  <a:cubicBezTo>
                    <a:pt x="213" y="821"/>
                    <a:pt x="426" y="882"/>
                    <a:pt x="699" y="882"/>
                  </a:cubicBezTo>
                  <a:cubicBezTo>
                    <a:pt x="1397" y="882"/>
                    <a:pt x="1502" y="1237"/>
                    <a:pt x="1894" y="1237"/>
                  </a:cubicBezTo>
                  <a:cubicBezTo>
                    <a:pt x="1946" y="1237"/>
                    <a:pt x="2003" y="1231"/>
                    <a:pt x="2067" y="1216"/>
                  </a:cubicBezTo>
                  <a:cubicBezTo>
                    <a:pt x="2614" y="1125"/>
                    <a:pt x="2949" y="396"/>
                    <a:pt x="2402" y="274"/>
                  </a:cubicBezTo>
                  <a:cubicBezTo>
                    <a:pt x="2287" y="247"/>
                    <a:pt x="2152" y="240"/>
                    <a:pt x="2013" y="240"/>
                  </a:cubicBezTo>
                  <a:cubicBezTo>
                    <a:pt x="1839" y="240"/>
                    <a:pt x="1656" y="251"/>
                    <a:pt x="1494" y="251"/>
                  </a:cubicBezTo>
                  <a:cubicBezTo>
                    <a:pt x="1201" y="251"/>
                    <a:pt x="973" y="213"/>
                    <a:pt x="9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35;p69"/>
            <p:cNvSpPr/>
            <p:nvPr/>
          </p:nvSpPr>
          <p:spPr>
            <a:xfrm>
              <a:off x="5770969" y="2752798"/>
              <a:ext cx="484623" cy="561660"/>
            </a:xfrm>
            <a:custGeom>
              <a:avLst/>
              <a:gdLst/>
              <a:ahLst/>
              <a:cxnLst/>
              <a:rect l="l" t="t" r="r" b="b"/>
              <a:pathLst>
                <a:path w="8329" h="9653" extrusionOk="0">
                  <a:moveTo>
                    <a:pt x="1824" y="0"/>
                  </a:moveTo>
                  <a:cubicBezTo>
                    <a:pt x="1095" y="699"/>
                    <a:pt x="487" y="1429"/>
                    <a:pt x="1" y="2250"/>
                  </a:cubicBezTo>
                  <a:cubicBezTo>
                    <a:pt x="61" y="2523"/>
                    <a:pt x="183" y="2858"/>
                    <a:pt x="183" y="3192"/>
                  </a:cubicBezTo>
                  <a:cubicBezTo>
                    <a:pt x="213" y="4013"/>
                    <a:pt x="578" y="4377"/>
                    <a:pt x="578" y="5228"/>
                  </a:cubicBezTo>
                  <a:cubicBezTo>
                    <a:pt x="520" y="6018"/>
                    <a:pt x="939" y="8157"/>
                    <a:pt x="1296" y="8157"/>
                  </a:cubicBezTo>
                  <a:cubicBezTo>
                    <a:pt x="1310" y="8157"/>
                    <a:pt x="1324" y="8153"/>
                    <a:pt x="1338" y="8146"/>
                  </a:cubicBezTo>
                  <a:cubicBezTo>
                    <a:pt x="1672" y="7964"/>
                    <a:pt x="1034" y="6839"/>
                    <a:pt x="1429" y="6505"/>
                  </a:cubicBezTo>
                  <a:cubicBezTo>
                    <a:pt x="1452" y="6488"/>
                    <a:pt x="1475" y="6480"/>
                    <a:pt x="1496" y="6480"/>
                  </a:cubicBezTo>
                  <a:cubicBezTo>
                    <a:pt x="1859" y="6480"/>
                    <a:pt x="1900" y="8828"/>
                    <a:pt x="2159" y="9058"/>
                  </a:cubicBezTo>
                  <a:cubicBezTo>
                    <a:pt x="2645" y="9519"/>
                    <a:pt x="3159" y="9635"/>
                    <a:pt x="3620" y="9635"/>
                  </a:cubicBezTo>
                  <a:cubicBezTo>
                    <a:pt x="4085" y="9635"/>
                    <a:pt x="4496" y="9517"/>
                    <a:pt x="4772" y="9517"/>
                  </a:cubicBezTo>
                  <a:cubicBezTo>
                    <a:pt x="4872" y="9517"/>
                    <a:pt x="4955" y="9533"/>
                    <a:pt x="5016" y="9575"/>
                  </a:cubicBezTo>
                  <a:cubicBezTo>
                    <a:pt x="5076" y="9629"/>
                    <a:pt x="5139" y="9653"/>
                    <a:pt x="5198" y="9653"/>
                  </a:cubicBezTo>
                  <a:cubicBezTo>
                    <a:pt x="5466" y="9653"/>
                    <a:pt x="5621" y="9161"/>
                    <a:pt x="4773" y="8937"/>
                  </a:cubicBezTo>
                  <a:cubicBezTo>
                    <a:pt x="3794" y="8670"/>
                    <a:pt x="4580" y="8084"/>
                    <a:pt x="3857" y="8084"/>
                  </a:cubicBezTo>
                  <a:cubicBezTo>
                    <a:pt x="3839" y="8084"/>
                    <a:pt x="3820" y="8085"/>
                    <a:pt x="3800" y="8086"/>
                  </a:cubicBezTo>
                  <a:cubicBezTo>
                    <a:pt x="3778" y="8087"/>
                    <a:pt x="3756" y="8088"/>
                    <a:pt x="3735" y="8088"/>
                  </a:cubicBezTo>
                  <a:cubicBezTo>
                    <a:pt x="3012" y="8088"/>
                    <a:pt x="3346" y="7134"/>
                    <a:pt x="3761" y="7134"/>
                  </a:cubicBezTo>
                  <a:cubicBezTo>
                    <a:pt x="3784" y="7134"/>
                    <a:pt x="3807" y="7137"/>
                    <a:pt x="3830" y="7143"/>
                  </a:cubicBezTo>
                  <a:cubicBezTo>
                    <a:pt x="3868" y="7153"/>
                    <a:pt x="3905" y="7158"/>
                    <a:pt x="3941" y="7158"/>
                  </a:cubicBezTo>
                  <a:cubicBezTo>
                    <a:pt x="4215" y="7158"/>
                    <a:pt x="4442" y="6901"/>
                    <a:pt x="4630" y="6901"/>
                  </a:cubicBezTo>
                  <a:cubicBezTo>
                    <a:pt x="4716" y="6901"/>
                    <a:pt x="4794" y="6955"/>
                    <a:pt x="4864" y="7113"/>
                  </a:cubicBezTo>
                  <a:cubicBezTo>
                    <a:pt x="4965" y="7358"/>
                    <a:pt x="5072" y="7521"/>
                    <a:pt x="5161" y="7521"/>
                  </a:cubicBezTo>
                  <a:cubicBezTo>
                    <a:pt x="5259" y="7521"/>
                    <a:pt x="5334" y="7320"/>
                    <a:pt x="5350" y="6809"/>
                  </a:cubicBezTo>
                  <a:cubicBezTo>
                    <a:pt x="5381" y="5867"/>
                    <a:pt x="5928" y="6627"/>
                    <a:pt x="6080" y="5563"/>
                  </a:cubicBezTo>
                  <a:cubicBezTo>
                    <a:pt x="6144" y="5125"/>
                    <a:pt x="6312" y="5009"/>
                    <a:pt x="6535" y="5009"/>
                  </a:cubicBezTo>
                  <a:cubicBezTo>
                    <a:pt x="6787" y="5009"/>
                    <a:pt x="7110" y="5158"/>
                    <a:pt x="7433" y="5158"/>
                  </a:cubicBezTo>
                  <a:cubicBezTo>
                    <a:pt x="7499" y="5158"/>
                    <a:pt x="7565" y="5152"/>
                    <a:pt x="7630" y="5137"/>
                  </a:cubicBezTo>
                  <a:cubicBezTo>
                    <a:pt x="8329" y="4985"/>
                    <a:pt x="8177" y="4377"/>
                    <a:pt x="7295" y="4347"/>
                  </a:cubicBezTo>
                  <a:cubicBezTo>
                    <a:pt x="6481" y="4291"/>
                    <a:pt x="6523" y="3975"/>
                    <a:pt x="6917" y="3975"/>
                  </a:cubicBezTo>
                  <a:cubicBezTo>
                    <a:pt x="6950" y="3975"/>
                    <a:pt x="6985" y="3978"/>
                    <a:pt x="7022" y="3982"/>
                  </a:cubicBezTo>
                  <a:cubicBezTo>
                    <a:pt x="7295" y="4028"/>
                    <a:pt x="7637" y="4134"/>
                    <a:pt x="7850" y="4134"/>
                  </a:cubicBezTo>
                  <a:cubicBezTo>
                    <a:pt x="8063" y="4134"/>
                    <a:pt x="8147" y="4028"/>
                    <a:pt x="7903" y="3648"/>
                  </a:cubicBezTo>
                  <a:cubicBezTo>
                    <a:pt x="7417" y="2888"/>
                    <a:pt x="8025" y="2827"/>
                    <a:pt x="7295" y="2523"/>
                  </a:cubicBezTo>
                  <a:cubicBezTo>
                    <a:pt x="6739" y="2291"/>
                    <a:pt x="6536" y="1723"/>
                    <a:pt x="6296" y="1723"/>
                  </a:cubicBezTo>
                  <a:cubicBezTo>
                    <a:pt x="6221" y="1723"/>
                    <a:pt x="6143" y="1778"/>
                    <a:pt x="6049" y="1915"/>
                  </a:cubicBezTo>
                  <a:cubicBezTo>
                    <a:pt x="5624" y="2462"/>
                    <a:pt x="5654" y="3648"/>
                    <a:pt x="5137" y="3648"/>
                  </a:cubicBezTo>
                  <a:cubicBezTo>
                    <a:pt x="4621" y="3648"/>
                    <a:pt x="4894" y="3070"/>
                    <a:pt x="4408" y="2675"/>
                  </a:cubicBezTo>
                  <a:cubicBezTo>
                    <a:pt x="3922" y="2250"/>
                    <a:pt x="5229" y="1399"/>
                    <a:pt x="5654" y="1155"/>
                  </a:cubicBezTo>
                  <a:cubicBezTo>
                    <a:pt x="6066" y="891"/>
                    <a:pt x="6193" y="455"/>
                    <a:pt x="5263" y="455"/>
                  </a:cubicBezTo>
                  <a:cubicBezTo>
                    <a:pt x="5233" y="455"/>
                    <a:pt x="5201" y="455"/>
                    <a:pt x="5168" y="456"/>
                  </a:cubicBezTo>
                  <a:cubicBezTo>
                    <a:pt x="5118" y="458"/>
                    <a:pt x="5069" y="458"/>
                    <a:pt x="5023" y="458"/>
                  </a:cubicBezTo>
                  <a:cubicBezTo>
                    <a:pt x="4392" y="458"/>
                    <a:pt x="4098" y="331"/>
                    <a:pt x="3677" y="331"/>
                  </a:cubicBezTo>
                  <a:cubicBezTo>
                    <a:pt x="3492" y="331"/>
                    <a:pt x="3283" y="355"/>
                    <a:pt x="3010" y="426"/>
                  </a:cubicBezTo>
                  <a:cubicBezTo>
                    <a:pt x="2923" y="446"/>
                    <a:pt x="2840" y="456"/>
                    <a:pt x="2762" y="456"/>
                  </a:cubicBezTo>
                  <a:cubicBezTo>
                    <a:pt x="2372" y="456"/>
                    <a:pt x="2077" y="228"/>
                    <a:pt x="1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36;p69"/>
            <p:cNvSpPr/>
            <p:nvPr/>
          </p:nvSpPr>
          <p:spPr>
            <a:xfrm>
              <a:off x="5859411" y="2812904"/>
              <a:ext cx="1070022" cy="998920"/>
            </a:xfrm>
            <a:custGeom>
              <a:avLst/>
              <a:gdLst/>
              <a:ahLst/>
              <a:cxnLst/>
              <a:rect l="l" t="t" r="r" b="b"/>
              <a:pathLst>
                <a:path w="18390" h="17168" extrusionOk="0">
                  <a:moveTo>
                    <a:pt x="15533" y="1"/>
                  </a:moveTo>
                  <a:cubicBezTo>
                    <a:pt x="15696" y="128"/>
                    <a:pt x="15847" y="250"/>
                    <a:pt x="15987" y="369"/>
                  </a:cubicBezTo>
                  <a:lnTo>
                    <a:pt x="15987" y="369"/>
                  </a:lnTo>
                  <a:cubicBezTo>
                    <a:pt x="15889" y="252"/>
                    <a:pt x="15779" y="130"/>
                    <a:pt x="15654" y="1"/>
                  </a:cubicBezTo>
                  <a:close/>
                  <a:moveTo>
                    <a:pt x="15987" y="369"/>
                  </a:moveTo>
                  <a:cubicBezTo>
                    <a:pt x="17177" y="1793"/>
                    <a:pt x="16491" y="2411"/>
                    <a:pt x="16688" y="4743"/>
                  </a:cubicBezTo>
                  <a:cubicBezTo>
                    <a:pt x="17083" y="10518"/>
                    <a:pt x="12736" y="15594"/>
                    <a:pt x="6961" y="15989"/>
                  </a:cubicBezTo>
                  <a:cubicBezTo>
                    <a:pt x="6674" y="16013"/>
                    <a:pt x="6389" y="16024"/>
                    <a:pt x="6106" y="16024"/>
                  </a:cubicBezTo>
                  <a:cubicBezTo>
                    <a:pt x="3843" y="16024"/>
                    <a:pt x="1729" y="15280"/>
                    <a:pt x="0" y="13983"/>
                  </a:cubicBezTo>
                  <a:lnTo>
                    <a:pt x="0" y="13983"/>
                  </a:lnTo>
                  <a:cubicBezTo>
                    <a:pt x="1942" y="15953"/>
                    <a:pt x="4614" y="17167"/>
                    <a:pt x="7533" y="17167"/>
                  </a:cubicBezTo>
                  <a:cubicBezTo>
                    <a:pt x="7767" y="17167"/>
                    <a:pt x="8001" y="17160"/>
                    <a:pt x="8238" y="17144"/>
                  </a:cubicBezTo>
                  <a:cubicBezTo>
                    <a:pt x="14013" y="16718"/>
                    <a:pt x="18390" y="11703"/>
                    <a:pt x="17964" y="5898"/>
                  </a:cubicBezTo>
                  <a:cubicBezTo>
                    <a:pt x="17738" y="2960"/>
                    <a:pt x="17827" y="1938"/>
                    <a:pt x="15987" y="3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37;p69"/>
            <p:cNvSpPr/>
            <p:nvPr/>
          </p:nvSpPr>
          <p:spPr>
            <a:xfrm>
              <a:off x="6016804" y="3419552"/>
              <a:ext cx="355569" cy="209408"/>
            </a:xfrm>
            <a:custGeom>
              <a:avLst/>
              <a:gdLst/>
              <a:ahLst/>
              <a:cxnLst/>
              <a:rect l="l" t="t" r="r" b="b"/>
              <a:pathLst>
                <a:path w="6111" h="3599" extrusionOk="0">
                  <a:moveTo>
                    <a:pt x="3846" y="0"/>
                  </a:moveTo>
                  <a:cubicBezTo>
                    <a:pt x="3724" y="0"/>
                    <a:pt x="3572" y="46"/>
                    <a:pt x="3405" y="92"/>
                  </a:cubicBezTo>
                  <a:cubicBezTo>
                    <a:pt x="3182" y="173"/>
                    <a:pt x="2837" y="173"/>
                    <a:pt x="2362" y="173"/>
                  </a:cubicBezTo>
                  <a:lnTo>
                    <a:pt x="2362" y="173"/>
                  </a:lnTo>
                  <a:cubicBezTo>
                    <a:pt x="2125" y="173"/>
                    <a:pt x="1855" y="173"/>
                    <a:pt x="1551" y="183"/>
                  </a:cubicBezTo>
                  <a:cubicBezTo>
                    <a:pt x="639" y="244"/>
                    <a:pt x="396" y="760"/>
                    <a:pt x="396" y="760"/>
                  </a:cubicBezTo>
                  <a:lnTo>
                    <a:pt x="1" y="2827"/>
                  </a:lnTo>
                  <a:cubicBezTo>
                    <a:pt x="456" y="3390"/>
                    <a:pt x="2823" y="3598"/>
                    <a:pt x="3587" y="3598"/>
                  </a:cubicBezTo>
                  <a:cubicBezTo>
                    <a:pt x="3690" y="3598"/>
                    <a:pt x="3764" y="3594"/>
                    <a:pt x="3800" y="3587"/>
                  </a:cubicBezTo>
                  <a:cubicBezTo>
                    <a:pt x="4104" y="3587"/>
                    <a:pt x="6110" y="2827"/>
                    <a:pt x="5958" y="2584"/>
                  </a:cubicBezTo>
                  <a:cubicBezTo>
                    <a:pt x="5886" y="2455"/>
                    <a:pt x="5753" y="2420"/>
                    <a:pt x="5632" y="2420"/>
                  </a:cubicBezTo>
                  <a:cubicBezTo>
                    <a:pt x="5498" y="2420"/>
                    <a:pt x="5381" y="2463"/>
                    <a:pt x="5381" y="2463"/>
                  </a:cubicBezTo>
                  <a:cubicBezTo>
                    <a:pt x="5381" y="2463"/>
                    <a:pt x="5715" y="2037"/>
                    <a:pt x="5867" y="1581"/>
                  </a:cubicBezTo>
                  <a:cubicBezTo>
                    <a:pt x="5966" y="1284"/>
                    <a:pt x="5832" y="1232"/>
                    <a:pt x="5727" y="1232"/>
                  </a:cubicBezTo>
                  <a:cubicBezTo>
                    <a:pt x="5672" y="1232"/>
                    <a:pt x="5624" y="1247"/>
                    <a:pt x="5624" y="1247"/>
                  </a:cubicBezTo>
                  <a:cubicBezTo>
                    <a:pt x="5624" y="1247"/>
                    <a:pt x="5806" y="1095"/>
                    <a:pt x="5715" y="912"/>
                  </a:cubicBezTo>
                  <a:cubicBezTo>
                    <a:pt x="5676" y="777"/>
                    <a:pt x="5527" y="752"/>
                    <a:pt x="5423" y="752"/>
                  </a:cubicBezTo>
                  <a:cubicBezTo>
                    <a:pt x="5364" y="752"/>
                    <a:pt x="5320" y="760"/>
                    <a:pt x="5320" y="760"/>
                  </a:cubicBezTo>
                  <a:cubicBezTo>
                    <a:pt x="5320" y="760"/>
                    <a:pt x="5624" y="152"/>
                    <a:pt x="5259" y="92"/>
                  </a:cubicBezTo>
                  <a:cubicBezTo>
                    <a:pt x="5253" y="91"/>
                    <a:pt x="5248" y="91"/>
                    <a:pt x="5242" y="91"/>
                  </a:cubicBezTo>
                  <a:cubicBezTo>
                    <a:pt x="4901" y="91"/>
                    <a:pt x="4195" y="973"/>
                    <a:pt x="4195" y="973"/>
                  </a:cubicBezTo>
                  <a:cubicBezTo>
                    <a:pt x="3633" y="1125"/>
                    <a:pt x="3276" y="1163"/>
                    <a:pt x="3059" y="1163"/>
                  </a:cubicBezTo>
                  <a:cubicBezTo>
                    <a:pt x="2843" y="1163"/>
                    <a:pt x="2767" y="1125"/>
                    <a:pt x="2767" y="1125"/>
                  </a:cubicBezTo>
                  <a:cubicBezTo>
                    <a:pt x="3283" y="973"/>
                    <a:pt x="4165" y="396"/>
                    <a:pt x="4104" y="183"/>
                  </a:cubicBezTo>
                  <a:cubicBezTo>
                    <a:pt x="4058" y="46"/>
                    <a:pt x="3967" y="0"/>
                    <a:pt x="3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38;p69"/>
            <p:cNvSpPr/>
            <p:nvPr/>
          </p:nvSpPr>
          <p:spPr>
            <a:xfrm>
              <a:off x="6225517" y="3460224"/>
              <a:ext cx="97285" cy="60221"/>
            </a:xfrm>
            <a:custGeom>
              <a:avLst/>
              <a:gdLst/>
              <a:ahLst/>
              <a:cxnLst/>
              <a:rect l="l" t="t" r="r" b="b"/>
              <a:pathLst>
                <a:path w="1672" h="1035" fill="none" extrusionOk="0">
                  <a:moveTo>
                    <a:pt x="0" y="1034"/>
                  </a:moveTo>
                  <a:cubicBezTo>
                    <a:pt x="0" y="1034"/>
                    <a:pt x="1034" y="882"/>
                    <a:pt x="1186" y="730"/>
                  </a:cubicBezTo>
                  <a:cubicBezTo>
                    <a:pt x="1338" y="578"/>
                    <a:pt x="1672" y="1"/>
                    <a:pt x="1672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39;p69"/>
            <p:cNvSpPr/>
            <p:nvPr/>
          </p:nvSpPr>
          <p:spPr>
            <a:xfrm>
              <a:off x="6241401" y="3492052"/>
              <a:ext cx="99089" cy="63713"/>
            </a:xfrm>
            <a:custGeom>
              <a:avLst/>
              <a:gdLst/>
              <a:ahLst/>
              <a:cxnLst/>
              <a:rect l="l" t="t" r="r" b="b"/>
              <a:pathLst>
                <a:path w="1703" h="1095" fill="none" extrusionOk="0">
                  <a:moveTo>
                    <a:pt x="1" y="1095"/>
                  </a:moveTo>
                  <a:cubicBezTo>
                    <a:pt x="1" y="1095"/>
                    <a:pt x="943" y="973"/>
                    <a:pt x="1095" y="791"/>
                  </a:cubicBezTo>
                  <a:cubicBezTo>
                    <a:pt x="1247" y="609"/>
                    <a:pt x="1703" y="1"/>
                    <a:pt x="1703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40;p69"/>
            <p:cNvSpPr/>
            <p:nvPr/>
          </p:nvSpPr>
          <p:spPr>
            <a:xfrm>
              <a:off x="6257344" y="3564551"/>
              <a:ext cx="69007" cy="19550"/>
            </a:xfrm>
            <a:custGeom>
              <a:avLst/>
              <a:gdLst/>
              <a:ahLst/>
              <a:cxnLst/>
              <a:rect l="l" t="t" r="r" b="b"/>
              <a:pathLst>
                <a:path w="1186" h="336" fill="none" extrusionOk="0">
                  <a:moveTo>
                    <a:pt x="0" y="335"/>
                  </a:moveTo>
                  <a:cubicBezTo>
                    <a:pt x="0" y="335"/>
                    <a:pt x="912" y="153"/>
                    <a:pt x="1034" y="123"/>
                  </a:cubicBezTo>
                  <a:cubicBezTo>
                    <a:pt x="1125" y="92"/>
                    <a:pt x="1186" y="1"/>
                    <a:pt x="1186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41;p69"/>
            <p:cNvSpPr/>
            <p:nvPr/>
          </p:nvSpPr>
          <p:spPr>
            <a:xfrm>
              <a:off x="6124681" y="2292954"/>
              <a:ext cx="83205" cy="30140"/>
            </a:xfrm>
            <a:custGeom>
              <a:avLst/>
              <a:gdLst/>
              <a:ahLst/>
              <a:cxnLst/>
              <a:rect l="l" t="t" r="r" b="b"/>
              <a:pathLst>
                <a:path w="1430" h="518" fill="none" extrusionOk="0">
                  <a:moveTo>
                    <a:pt x="1429" y="1"/>
                  </a:moveTo>
                  <a:cubicBezTo>
                    <a:pt x="1429" y="1"/>
                    <a:pt x="669" y="517"/>
                    <a:pt x="1" y="9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42;p69"/>
            <p:cNvSpPr/>
            <p:nvPr/>
          </p:nvSpPr>
          <p:spPr>
            <a:xfrm>
              <a:off x="6381164" y="2280561"/>
              <a:ext cx="83146" cy="28394"/>
            </a:xfrm>
            <a:custGeom>
              <a:avLst/>
              <a:gdLst/>
              <a:ahLst/>
              <a:cxnLst/>
              <a:rect l="l" t="t" r="r" b="b"/>
              <a:pathLst>
                <a:path w="1429" h="488" fill="none" extrusionOk="0">
                  <a:moveTo>
                    <a:pt x="1429" y="1"/>
                  </a:moveTo>
                  <a:cubicBezTo>
                    <a:pt x="1429" y="1"/>
                    <a:pt x="669" y="487"/>
                    <a:pt x="0" y="62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43;p69"/>
            <p:cNvSpPr/>
            <p:nvPr/>
          </p:nvSpPr>
          <p:spPr>
            <a:xfrm>
              <a:off x="6363475" y="3305391"/>
              <a:ext cx="357256" cy="215052"/>
            </a:xfrm>
            <a:custGeom>
              <a:avLst/>
              <a:gdLst/>
              <a:ahLst/>
              <a:cxnLst/>
              <a:rect l="l" t="t" r="r" b="b"/>
              <a:pathLst>
                <a:path w="6140" h="3696" extrusionOk="0">
                  <a:moveTo>
                    <a:pt x="2175" y="1"/>
                  </a:moveTo>
                  <a:cubicBezTo>
                    <a:pt x="2037" y="1"/>
                    <a:pt x="1934" y="51"/>
                    <a:pt x="1885" y="200"/>
                  </a:cubicBezTo>
                  <a:cubicBezTo>
                    <a:pt x="1824" y="443"/>
                    <a:pt x="2736" y="959"/>
                    <a:pt x="3252" y="1081"/>
                  </a:cubicBezTo>
                  <a:cubicBezTo>
                    <a:pt x="3252" y="1081"/>
                    <a:pt x="3153" y="1141"/>
                    <a:pt x="2858" y="1141"/>
                  </a:cubicBezTo>
                  <a:cubicBezTo>
                    <a:pt x="2637" y="1141"/>
                    <a:pt x="2306" y="1107"/>
                    <a:pt x="1824" y="990"/>
                  </a:cubicBezTo>
                  <a:cubicBezTo>
                    <a:pt x="1824" y="990"/>
                    <a:pt x="1115" y="196"/>
                    <a:pt x="766" y="196"/>
                  </a:cubicBezTo>
                  <a:cubicBezTo>
                    <a:pt x="753" y="196"/>
                    <a:pt x="741" y="197"/>
                    <a:pt x="730" y="200"/>
                  </a:cubicBezTo>
                  <a:cubicBezTo>
                    <a:pt x="365" y="291"/>
                    <a:pt x="730" y="838"/>
                    <a:pt x="730" y="838"/>
                  </a:cubicBezTo>
                  <a:cubicBezTo>
                    <a:pt x="730" y="838"/>
                    <a:pt x="365" y="838"/>
                    <a:pt x="304" y="1051"/>
                  </a:cubicBezTo>
                  <a:cubicBezTo>
                    <a:pt x="213" y="1233"/>
                    <a:pt x="456" y="1385"/>
                    <a:pt x="456" y="1385"/>
                  </a:cubicBezTo>
                  <a:cubicBezTo>
                    <a:pt x="456" y="1385"/>
                    <a:pt x="421" y="1378"/>
                    <a:pt x="375" y="1378"/>
                  </a:cubicBezTo>
                  <a:cubicBezTo>
                    <a:pt x="260" y="1378"/>
                    <a:pt x="74" y="1424"/>
                    <a:pt x="182" y="1750"/>
                  </a:cubicBezTo>
                  <a:cubicBezTo>
                    <a:pt x="334" y="2206"/>
                    <a:pt x="730" y="2601"/>
                    <a:pt x="730" y="2601"/>
                  </a:cubicBezTo>
                  <a:cubicBezTo>
                    <a:pt x="730" y="2601"/>
                    <a:pt x="623" y="2563"/>
                    <a:pt x="498" y="2563"/>
                  </a:cubicBezTo>
                  <a:cubicBezTo>
                    <a:pt x="372" y="2563"/>
                    <a:pt x="228" y="2601"/>
                    <a:pt x="152" y="2753"/>
                  </a:cubicBezTo>
                  <a:cubicBezTo>
                    <a:pt x="0" y="2996"/>
                    <a:pt x="2097" y="3665"/>
                    <a:pt x="2401" y="3695"/>
                  </a:cubicBezTo>
                  <a:cubicBezTo>
                    <a:pt x="2705" y="3695"/>
                    <a:pt x="5654" y="3421"/>
                    <a:pt x="6140" y="2753"/>
                  </a:cubicBezTo>
                  <a:lnTo>
                    <a:pt x="5623" y="595"/>
                  </a:lnTo>
                  <a:cubicBezTo>
                    <a:pt x="5623" y="595"/>
                    <a:pt x="5380" y="78"/>
                    <a:pt x="4438" y="78"/>
                  </a:cubicBezTo>
                  <a:cubicBezTo>
                    <a:pt x="3830" y="78"/>
                    <a:pt x="3357" y="132"/>
                    <a:pt x="3010" y="132"/>
                  </a:cubicBezTo>
                  <a:cubicBezTo>
                    <a:pt x="2837" y="132"/>
                    <a:pt x="2695" y="118"/>
                    <a:pt x="2584" y="78"/>
                  </a:cubicBezTo>
                  <a:cubicBezTo>
                    <a:pt x="2431" y="36"/>
                    <a:pt x="2291" y="1"/>
                    <a:pt x="2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44;p69"/>
            <p:cNvSpPr/>
            <p:nvPr/>
          </p:nvSpPr>
          <p:spPr>
            <a:xfrm>
              <a:off x="6409442" y="3352347"/>
              <a:ext cx="99089" cy="54868"/>
            </a:xfrm>
            <a:custGeom>
              <a:avLst/>
              <a:gdLst/>
              <a:ahLst/>
              <a:cxnLst/>
              <a:rect l="l" t="t" r="r" b="b"/>
              <a:pathLst>
                <a:path w="1703" h="943" fill="none" extrusionOk="0">
                  <a:moveTo>
                    <a:pt x="1703" y="943"/>
                  </a:moveTo>
                  <a:cubicBezTo>
                    <a:pt x="1703" y="943"/>
                    <a:pt x="699" y="852"/>
                    <a:pt x="547" y="700"/>
                  </a:cubicBezTo>
                  <a:cubicBezTo>
                    <a:pt x="396" y="548"/>
                    <a:pt x="0" y="0"/>
                    <a:pt x="0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45;p69"/>
            <p:cNvSpPr/>
            <p:nvPr/>
          </p:nvSpPr>
          <p:spPr>
            <a:xfrm>
              <a:off x="6391754" y="3380625"/>
              <a:ext cx="102638" cy="60221"/>
            </a:xfrm>
            <a:custGeom>
              <a:avLst/>
              <a:gdLst/>
              <a:ahLst/>
              <a:cxnLst/>
              <a:rect l="l" t="t" r="r" b="b"/>
              <a:pathLst>
                <a:path w="1764" h="1035" fill="none" extrusionOk="0">
                  <a:moveTo>
                    <a:pt x="1763" y="1034"/>
                  </a:moveTo>
                  <a:cubicBezTo>
                    <a:pt x="1763" y="1034"/>
                    <a:pt x="791" y="973"/>
                    <a:pt x="639" y="761"/>
                  </a:cubicBezTo>
                  <a:cubicBezTo>
                    <a:pt x="487" y="578"/>
                    <a:pt x="0" y="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46;p69"/>
            <p:cNvSpPr/>
            <p:nvPr/>
          </p:nvSpPr>
          <p:spPr>
            <a:xfrm>
              <a:off x="6409442" y="3451380"/>
              <a:ext cx="70811" cy="17746"/>
            </a:xfrm>
            <a:custGeom>
              <a:avLst/>
              <a:gdLst/>
              <a:ahLst/>
              <a:cxnLst/>
              <a:rect l="l" t="t" r="r" b="b"/>
              <a:pathLst>
                <a:path w="1217" h="305" fill="none" extrusionOk="0">
                  <a:moveTo>
                    <a:pt x="1216" y="305"/>
                  </a:moveTo>
                  <a:cubicBezTo>
                    <a:pt x="1216" y="305"/>
                    <a:pt x="304" y="153"/>
                    <a:pt x="183" y="122"/>
                  </a:cubicBezTo>
                  <a:cubicBezTo>
                    <a:pt x="92" y="61"/>
                    <a:pt x="0" y="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47;p69"/>
            <p:cNvSpPr/>
            <p:nvPr/>
          </p:nvSpPr>
          <p:spPr>
            <a:xfrm>
              <a:off x="6641138" y="2690888"/>
              <a:ext cx="571319" cy="783519"/>
            </a:xfrm>
            <a:custGeom>
              <a:avLst/>
              <a:gdLst/>
              <a:ahLst/>
              <a:cxnLst/>
              <a:rect l="l" t="t" r="r" b="b"/>
              <a:pathLst>
                <a:path w="9819" h="13466" extrusionOk="0">
                  <a:moveTo>
                    <a:pt x="0" y="1"/>
                  </a:moveTo>
                  <a:lnTo>
                    <a:pt x="61" y="61"/>
                  </a:lnTo>
                  <a:cubicBezTo>
                    <a:pt x="882" y="821"/>
                    <a:pt x="1459" y="1763"/>
                    <a:pt x="2037" y="2736"/>
                  </a:cubicBezTo>
                  <a:cubicBezTo>
                    <a:pt x="2341" y="3253"/>
                    <a:pt x="2584" y="3709"/>
                    <a:pt x="2857" y="4225"/>
                  </a:cubicBezTo>
                  <a:cubicBezTo>
                    <a:pt x="3009" y="4529"/>
                    <a:pt x="3617" y="6475"/>
                    <a:pt x="3708" y="6809"/>
                  </a:cubicBezTo>
                  <a:cubicBezTo>
                    <a:pt x="4012" y="6840"/>
                    <a:pt x="578" y="10882"/>
                    <a:pt x="578" y="10882"/>
                  </a:cubicBezTo>
                  <a:lnTo>
                    <a:pt x="1338" y="13466"/>
                  </a:lnTo>
                  <a:cubicBezTo>
                    <a:pt x="6292" y="11764"/>
                    <a:pt x="9818" y="9180"/>
                    <a:pt x="6748" y="4925"/>
                  </a:cubicBezTo>
                  <a:cubicBezTo>
                    <a:pt x="3648" y="70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48;p69"/>
            <p:cNvSpPr/>
            <p:nvPr/>
          </p:nvSpPr>
          <p:spPr>
            <a:xfrm>
              <a:off x="5942501" y="3469417"/>
              <a:ext cx="1262847" cy="602564"/>
            </a:xfrm>
            <a:custGeom>
              <a:avLst/>
              <a:gdLst/>
              <a:ahLst/>
              <a:cxnLst/>
              <a:rect l="l" t="t" r="r" b="b"/>
              <a:pathLst>
                <a:path w="21704" h="10356" extrusionOk="0">
                  <a:moveTo>
                    <a:pt x="18447" y="0"/>
                  </a:moveTo>
                  <a:cubicBezTo>
                    <a:pt x="17347" y="0"/>
                    <a:pt x="16329" y="692"/>
                    <a:pt x="15563" y="1271"/>
                  </a:cubicBezTo>
                  <a:cubicBezTo>
                    <a:pt x="14408" y="2092"/>
                    <a:pt x="12585" y="3399"/>
                    <a:pt x="10731" y="4493"/>
                  </a:cubicBezTo>
                  <a:cubicBezTo>
                    <a:pt x="9953" y="4937"/>
                    <a:pt x="9226" y="5071"/>
                    <a:pt x="8465" y="5071"/>
                  </a:cubicBezTo>
                  <a:cubicBezTo>
                    <a:pt x="7352" y="5071"/>
                    <a:pt x="6168" y="4785"/>
                    <a:pt x="4651" y="4767"/>
                  </a:cubicBezTo>
                  <a:cubicBezTo>
                    <a:pt x="4584" y="4765"/>
                    <a:pt x="4517" y="4764"/>
                    <a:pt x="4451" y="4764"/>
                  </a:cubicBezTo>
                  <a:cubicBezTo>
                    <a:pt x="1989" y="4764"/>
                    <a:pt x="1" y="5831"/>
                    <a:pt x="1" y="5831"/>
                  </a:cubicBezTo>
                  <a:cubicBezTo>
                    <a:pt x="1" y="5831"/>
                    <a:pt x="2189" y="10116"/>
                    <a:pt x="6019" y="10329"/>
                  </a:cubicBezTo>
                  <a:cubicBezTo>
                    <a:pt x="6274" y="10347"/>
                    <a:pt x="6534" y="10356"/>
                    <a:pt x="6799" y="10356"/>
                  </a:cubicBezTo>
                  <a:cubicBezTo>
                    <a:pt x="10522" y="10356"/>
                    <a:pt x="15180" y="8647"/>
                    <a:pt x="17904" y="7654"/>
                  </a:cubicBezTo>
                  <a:cubicBezTo>
                    <a:pt x="20792" y="6621"/>
                    <a:pt x="21703" y="1758"/>
                    <a:pt x="20032" y="542"/>
                  </a:cubicBezTo>
                  <a:cubicBezTo>
                    <a:pt x="19497" y="153"/>
                    <a:pt x="18963" y="0"/>
                    <a:pt x="18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49;p69"/>
            <p:cNvSpPr/>
            <p:nvPr/>
          </p:nvSpPr>
          <p:spPr>
            <a:xfrm>
              <a:off x="6321000" y="3981978"/>
              <a:ext cx="283012" cy="221103"/>
            </a:xfrm>
            <a:custGeom>
              <a:avLst/>
              <a:gdLst/>
              <a:ahLst/>
              <a:cxnLst/>
              <a:rect l="l" t="t" r="r" b="b"/>
              <a:pathLst>
                <a:path w="4864" h="3800" extrusionOk="0">
                  <a:moveTo>
                    <a:pt x="2067" y="0"/>
                  </a:moveTo>
                  <a:lnTo>
                    <a:pt x="1" y="2371"/>
                  </a:lnTo>
                  <a:cubicBezTo>
                    <a:pt x="1034" y="3709"/>
                    <a:pt x="4712" y="3800"/>
                    <a:pt x="4712" y="3800"/>
                  </a:cubicBezTo>
                  <a:cubicBezTo>
                    <a:pt x="4712" y="3800"/>
                    <a:pt x="4864" y="3465"/>
                    <a:pt x="4712" y="2979"/>
                  </a:cubicBezTo>
                  <a:cubicBezTo>
                    <a:pt x="4560" y="2493"/>
                    <a:pt x="4499" y="1034"/>
                    <a:pt x="4499" y="1034"/>
                  </a:cubicBezTo>
                  <a:lnTo>
                    <a:pt x="20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50;p69"/>
            <p:cNvSpPr/>
            <p:nvPr/>
          </p:nvSpPr>
          <p:spPr>
            <a:xfrm>
              <a:off x="6579228" y="3916519"/>
              <a:ext cx="571319" cy="286561"/>
            </a:xfrm>
            <a:custGeom>
              <a:avLst/>
              <a:gdLst/>
              <a:ahLst/>
              <a:cxnLst/>
              <a:rect l="l" t="t" r="r" b="b"/>
              <a:pathLst>
                <a:path w="9819" h="4925" extrusionOk="0">
                  <a:moveTo>
                    <a:pt x="6931" y="1"/>
                  </a:moveTo>
                  <a:cubicBezTo>
                    <a:pt x="6931" y="1"/>
                    <a:pt x="2310" y="1733"/>
                    <a:pt x="0" y="2159"/>
                  </a:cubicBezTo>
                  <a:lnTo>
                    <a:pt x="244" y="4925"/>
                  </a:lnTo>
                  <a:cubicBezTo>
                    <a:pt x="244" y="4925"/>
                    <a:pt x="6809" y="4925"/>
                    <a:pt x="8298" y="3618"/>
                  </a:cubicBezTo>
                  <a:cubicBezTo>
                    <a:pt x="9818" y="2280"/>
                    <a:pt x="9271" y="943"/>
                    <a:pt x="6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51;p69"/>
            <p:cNvSpPr/>
            <p:nvPr/>
          </p:nvSpPr>
          <p:spPr>
            <a:xfrm>
              <a:off x="5563478" y="3897317"/>
              <a:ext cx="674422" cy="284176"/>
            </a:xfrm>
            <a:custGeom>
              <a:avLst/>
              <a:gdLst/>
              <a:ahLst/>
              <a:cxnLst/>
              <a:rect l="l" t="t" r="r" b="b"/>
              <a:pathLst>
                <a:path w="11591" h="4884" extrusionOk="0">
                  <a:moveTo>
                    <a:pt x="2956" y="0"/>
                  </a:moveTo>
                  <a:cubicBezTo>
                    <a:pt x="2218" y="0"/>
                    <a:pt x="1440" y="310"/>
                    <a:pt x="983" y="1394"/>
                  </a:cubicBezTo>
                  <a:cubicBezTo>
                    <a:pt x="0" y="3697"/>
                    <a:pt x="3219" y="4884"/>
                    <a:pt x="5872" y="4884"/>
                  </a:cubicBezTo>
                  <a:cubicBezTo>
                    <a:pt x="6091" y="4884"/>
                    <a:pt x="6306" y="4876"/>
                    <a:pt x="6515" y="4860"/>
                  </a:cubicBezTo>
                  <a:cubicBezTo>
                    <a:pt x="9251" y="4616"/>
                    <a:pt x="11591" y="3644"/>
                    <a:pt x="11591" y="3644"/>
                  </a:cubicBezTo>
                  <a:lnTo>
                    <a:pt x="4843" y="543"/>
                  </a:lnTo>
                  <a:cubicBezTo>
                    <a:pt x="4843" y="543"/>
                    <a:pt x="3935" y="0"/>
                    <a:pt x="2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52;p69"/>
            <p:cNvSpPr/>
            <p:nvPr/>
          </p:nvSpPr>
          <p:spPr>
            <a:xfrm>
              <a:off x="5380135" y="3497812"/>
              <a:ext cx="1061178" cy="649926"/>
            </a:xfrm>
            <a:custGeom>
              <a:avLst/>
              <a:gdLst/>
              <a:ahLst/>
              <a:cxnLst/>
              <a:rect l="l" t="t" r="r" b="b"/>
              <a:pathLst>
                <a:path w="18238" h="11170" extrusionOk="0">
                  <a:moveTo>
                    <a:pt x="3786" y="0"/>
                  </a:moveTo>
                  <a:cubicBezTo>
                    <a:pt x="3124" y="0"/>
                    <a:pt x="2501" y="199"/>
                    <a:pt x="1976" y="692"/>
                  </a:cubicBezTo>
                  <a:cubicBezTo>
                    <a:pt x="0" y="2607"/>
                    <a:pt x="1429" y="4917"/>
                    <a:pt x="3374" y="5950"/>
                  </a:cubicBezTo>
                  <a:cubicBezTo>
                    <a:pt x="5228" y="6923"/>
                    <a:pt x="10608" y="9841"/>
                    <a:pt x="15016" y="11148"/>
                  </a:cubicBezTo>
                  <a:cubicBezTo>
                    <a:pt x="15092" y="11162"/>
                    <a:pt x="15169" y="11170"/>
                    <a:pt x="15245" y="11170"/>
                  </a:cubicBezTo>
                  <a:cubicBezTo>
                    <a:pt x="15497" y="11170"/>
                    <a:pt x="15733" y="11085"/>
                    <a:pt x="15897" y="10875"/>
                  </a:cubicBezTo>
                  <a:lnTo>
                    <a:pt x="18237" y="8321"/>
                  </a:lnTo>
                  <a:cubicBezTo>
                    <a:pt x="18237" y="8321"/>
                    <a:pt x="10669" y="3884"/>
                    <a:pt x="8967" y="2516"/>
                  </a:cubicBezTo>
                  <a:cubicBezTo>
                    <a:pt x="7740" y="1512"/>
                    <a:pt x="5612" y="0"/>
                    <a:pt x="3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53;p69"/>
            <p:cNvSpPr/>
            <p:nvPr/>
          </p:nvSpPr>
          <p:spPr>
            <a:xfrm>
              <a:off x="5445535" y="2720970"/>
              <a:ext cx="592556" cy="861313"/>
            </a:xfrm>
            <a:custGeom>
              <a:avLst/>
              <a:gdLst/>
              <a:ahLst/>
              <a:cxnLst/>
              <a:rect l="l" t="t" r="r" b="b"/>
              <a:pathLst>
                <a:path w="10184" h="14803" extrusionOk="0">
                  <a:moveTo>
                    <a:pt x="8025" y="0"/>
                  </a:moveTo>
                  <a:cubicBezTo>
                    <a:pt x="8025" y="0"/>
                    <a:pt x="4530" y="1307"/>
                    <a:pt x="2280" y="6019"/>
                  </a:cubicBezTo>
                  <a:cubicBezTo>
                    <a:pt x="1" y="10730"/>
                    <a:pt x="4590" y="14073"/>
                    <a:pt x="9727" y="14803"/>
                  </a:cubicBezTo>
                  <a:lnTo>
                    <a:pt x="10183" y="12706"/>
                  </a:lnTo>
                  <a:cubicBezTo>
                    <a:pt x="10183" y="12706"/>
                    <a:pt x="5138" y="8602"/>
                    <a:pt x="5442" y="8541"/>
                  </a:cubicBezTo>
                  <a:cubicBezTo>
                    <a:pt x="5472" y="8237"/>
                    <a:pt x="5867" y="4924"/>
                    <a:pt x="5928" y="4620"/>
                  </a:cubicBezTo>
                  <a:cubicBezTo>
                    <a:pt x="6080" y="4104"/>
                    <a:pt x="6323" y="3557"/>
                    <a:pt x="6505" y="3040"/>
                  </a:cubicBezTo>
                  <a:cubicBezTo>
                    <a:pt x="6870" y="1976"/>
                    <a:pt x="7296" y="912"/>
                    <a:pt x="7995" y="31"/>
                  </a:cubicBezTo>
                  <a:lnTo>
                    <a:pt x="8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54;p69"/>
            <p:cNvSpPr/>
            <p:nvPr/>
          </p:nvSpPr>
          <p:spPr>
            <a:xfrm>
              <a:off x="5716158" y="3159577"/>
              <a:ext cx="47770" cy="58418"/>
            </a:xfrm>
            <a:custGeom>
              <a:avLst/>
              <a:gdLst/>
              <a:ahLst/>
              <a:cxnLst/>
              <a:rect l="l" t="t" r="r" b="b"/>
              <a:pathLst>
                <a:path w="821" h="1004" fill="none" extrusionOk="0">
                  <a:moveTo>
                    <a:pt x="821" y="1003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55;p69"/>
            <p:cNvSpPr/>
            <p:nvPr/>
          </p:nvSpPr>
          <p:spPr>
            <a:xfrm>
              <a:off x="6858637" y="3032208"/>
              <a:ext cx="51377" cy="54927"/>
            </a:xfrm>
            <a:custGeom>
              <a:avLst/>
              <a:gdLst/>
              <a:ahLst/>
              <a:cxnLst/>
              <a:rect l="l" t="t" r="r" b="b"/>
              <a:pathLst>
                <a:path w="883" h="944" fill="none" extrusionOk="0">
                  <a:moveTo>
                    <a:pt x="1" y="943"/>
                  </a:moveTo>
                  <a:lnTo>
                    <a:pt x="882" y="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156;p69"/>
            <p:cNvSpPr/>
            <p:nvPr/>
          </p:nvSpPr>
          <p:spPr>
            <a:xfrm>
              <a:off x="5993821" y="3474363"/>
              <a:ext cx="17746" cy="92049"/>
            </a:xfrm>
            <a:custGeom>
              <a:avLst/>
              <a:gdLst/>
              <a:ahLst/>
              <a:cxnLst/>
              <a:rect l="l" t="t" r="r" b="b"/>
              <a:pathLst>
                <a:path w="305" h="1582" fill="none" extrusionOk="0">
                  <a:moveTo>
                    <a:pt x="304" y="1"/>
                  </a:moveTo>
                  <a:lnTo>
                    <a:pt x="0" y="158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157;p69"/>
            <p:cNvSpPr/>
            <p:nvPr/>
          </p:nvSpPr>
          <p:spPr>
            <a:xfrm>
              <a:off x="5984976" y="3449634"/>
              <a:ext cx="7099" cy="51319"/>
            </a:xfrm>
            <a:custGeom>
              <a:avLst/>
              <a:gdLst/>
              <a:ahLst/>
              <a:cxnLst/>
              <a:rect l="l" t="t" r="r" b="b"/>
              <a:pathLst>
                <a:path w="122" h="882" fill="none" extrusionOk="0">
                  <a:moveTo>
                    <a:pt x="122" y="0"/>
                  </a:moveTo>
                  <a:lnTo>
                    <a:pt x="0" y="8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58;p69"/>
            <p:cNvSpPr/>
            <p:nvPr/>
          </p:nvSpPr>
          <p:spPr>
            <a:xfrm>
              <a:off x="6708343" y="3345248"/>
              <a:ext cx="28336" cy="88499"/>
            </a:xfrm>
            <a:custGeom>
              <a:avLst/>
              <a:gdLst/>
              <a:ahLst/>
              <a:cxnLst/>
              <a:rect l="l" t="t" r="r" b="b"/>
              <a:pathLst>
                <a:path w="487" h="1521" fill="none" extrusionOk="0">
                  <a:moveTo>
                    <a:pt x="0" y="1"/>
                  </a:moveTo>
                  <a:lnTo>
                    <a:pt x="487" y="1521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59;p69"/>
            <p:cNvSpPr/>
            <p:nvPr/>
          </p:nvSpPr>
          <p:spPr>
            <a:xfrm>
              <a:off x="6724228" y="3318715"/>
              <a:ext cx="12452" cy="49574"/>
            </a:xfrm>
            <a:custGeom>
              <a:avLst/>
              <a:gdLst/>
              <a:ahLst/>
              <a:cxnLst/>
              <a:rect l="l" t="t" r="r" b="b"/>
              <a:pathLst>
                <a:path w="214" h="852" fill="none" extrusionOk="0">
                  <a:moveTo>
                    <a:pt x="1" y="1"/>
                  </a:moveTo>
                  <a:lnTo>
                    <a:pt x="214" y="85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4 Minute Countdown Timer with Music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3942" y="1057487"/>
            <a:ext cx="2202946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6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43"/>
          <p:cNvSpPr txBox="1">
            <a:spLocks noGrp="1"/>
          </p:cNvSpPr>
          <p:nvPr>
            <p:ph type="title"/>
          </p:nvPr>
        </p:nvSpPr>
        <p:spPr>
          <a:xfrm>
            <a:off x="2146643" y="280472"/>
            <a:ext cx="68418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Let’s recap!</a:t>
            </a:r>
            <a:br>
              <a:rPr lang="en" dirty="0" smtClean="0"/>
            </a:br>
            <a:r>
              <a:rPr lang="en-US" sz="3600" dirty="0">
                <a:solidFill>
                  <a:schemeClr val="bg2"/>
                </a:solidFill>
                <a:latin typeface="Montserrat" panose="020B0604020202020204" charset="0"/>
              </a:rPr>
              <a:t>Write complete sentences using the given words:</a:t>
            </a:r>
            <a:br>
              <a:rPr lang="en-US" sz="3600" dirty="0">
                <a:solidFill>
                  <a:schemeClr val="bg2"/>
                </a:solidFill>
                <a:latin typeface="Montserrat" panose="020B0604020202020204" charset="0"/>
              </a:rPr>
            </a:br>
            <a:endParaRPr dirty="0"/>
          </a:p>
        </p:txBody>
      </p:sp>
      <p:grpSp>
        <p:nvGrpSpPr>
          <p:cNvPr id="1234" name="Google Shape;1234;p43"/>
          <p:cNvGrpSpPr/>
          <p:nvPr/>
        </p:nvGrpSpPr>
        <p:grpSpPr>
          <a:xfrm>
            <a:off x="-112239" y="1773309"/>
            <a:ext cx="2380493" cy="3487852"/>
            <a:chOff x="-2401758" y="3284348"/>
            <a:chExt cx="900678" cy="1319657"/>
          </a:xfrm>
        </p:grpSpPr>
        <p:sp>
          <p:nvSpPr>
            <p:cNvPr id="1235" name="Google Shape;1235;p43"/>
            <p:cNvSpPr/>
            <p:nvPr/>
          </p:nvSpPr>
          <p:spPr>
            <a:xfrm>
              <a:off x="-1917222" y="3284348"/>
              <a:ext cx="198437" cy="476735"/>
            </a:xfrm>
            <a:custGeom>
              <a:avLst/>
              <a:gdLst/>
              <a:ahLst/>
              <a:cxnLst/>
              <a:rect l="l" t="t" r="r" b="b"/>
              <a:pathLst>
                <a:path w="4408" h="10590" extrusionOk="0">
                  <a:moveTo>
                    <a:pt x="2460" y="0"/>
                  </a:moveTo>
                  <a:cubicBezTo>
                    <a:pt x="2331" y="0"/>
                    <a:pt x="2205" y="84"/>
                    <a:pt x="2158" y="255"/>
                  </a:cubicBezTo>
                  <a:lnTo>
                    <a:pt x="0" y="9951"/>
                  </a:lnTo>
                  <a:lnTo>
                    <a:pt x="942" y="10589"/>
                  </a:lnTo>
                  <a:cubicBezTo>
                    <a:pt x="4408" y="7671"/>
                    <a:pt x="3404" y="2474"/>
                    <a:pt x="2766" y="225"/>
                  </a:cubicBezTo>
                  <a:cubicBezTo>
                    <a:pt x="2707" y="76"/>
                    <a:pt x="2582" y="0"/>
                    <a:pt x="2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-2401758" y="3765822"/>
              <a:ext cx="451706" cy="207035"/>
            </a:xfrm>
            <a:custGeom>
              <a:avLst/>
              <a:gdLst/>
              <a:ahLst/>
              <a:cxnLst/>
              <a:rect l="l" t="t" r="r" b="b"/>
              <a:pathLst>
                <a:path w="10034" h="4599" extrusionOk="0">
                  <a:moveTo>
                    <a:pt x="7934" y="0"/>
                  </a:moveTo>
                  <a:cubicBezTo>
                    <a:pt x="4514" y="0"/>
                    <a:pt x="1527" y="2646"/>
                    <a:pt x="185" y="4089"/>
                  </a:cubicBezTo>
                  <a:cubicBezTo>
                    <a:pt x="0" y="4274"/>
                    <a:pt x="184" y="4598"/>
                    <a:pt x="435" y="4598"/>
                  </a:cubicBezTo>
                  <a:cubicBezTo>
                    <a:pt x="472" y="4598"/>
                    <a:pt x="511" y="4591"/>
                    <a:pt x="550" y="4575"/>
                  </a:cubicBezTo>
                  <a:lnTo>
                    <a:pt x="9973" y="1505"/>
                  </a:lnTo>
                  <a:lnTo>
                    <a:pt x="10034" y="350"/>
                  </a:lnTo>
                  <a:cubicBezTo>
                    <a:pt x="9323" y="107"/>
                    <a:pt x="8620" y="0"/>
                    <a:pt x="7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-1884403" y="3808950"/>
              <a:ext cx="383324" cy="329033"/>
            </a:xfrm>
            <a:custGeom>
              <a:avLst/>
              <a:gdLst/>
              <a:ahLst/>
              <a:cxnLst/>
              <a:rect l="l" t="t" r="r" b="b"/>
              <a:pathLst>
                <a:path w="8515" h="7309" extrusionOk="0">
                  <a:moveTo>
                    <a:pt x="973" y="0"/>
                  </a:moveTo>
                  <a:lnTo>
                    <a:pt x="1" y="517"/>
                  </a:lnTo>
                  <a:cubicBezTo>
                    <a:pt x="761" y="4955"/>
                    <a:pt x="5776" y="6748"/>
                    <a:pt x="7995" y="7295"/>
                  </a:cubicBezTo>
                  <a:cubicBezTo>
                    <a:pt x="8025" y="7304"/>
                    <a:pt x="8055" y="7309"/>
                    <a:pt x="8084" y="7309"/>
                  </a:cubicBezTo>
                  <a:cubicBezTo>
                    <a:pt x="8342" y="7309"/>
                    <a:pt x="8514" y="6970"/>
                    <a:pt x="8268" y="6778"/>
                  </a:cubicBezTo>
                  <a:lnTo>
                    <a:pt x="9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-1948690" y="3804853"/>
              <a:ext cx="93051" cy="799151"/>
            </a:xfrm>
            <a:custGeom>
              <a:avLst/>
              <a:gdLst/>
              <a:ahLst/>
              <a:cxnLst/>
              <a:rect l="l" t="t" r="r" b="b"/>
              <a:pathLst>
                <a:path w="2067" h="17752" extrusionOk="0">
                  <a:moveTo>
                    <a:pt x="1581" y="0"/>
                  </a:moveTo>
                  <a:lnTo>
                    <a:pt x="0" y="61"/>
                  </a:lnTo>
                  <a:lnTo>
                    <a:pt x="486" y="17751"/>
                  </a:lnTo>
                  <a:lnTo>
                    <a:pt x="2067" y="17690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-1995239" y="3725486"/>
              <a:ext cx="154680" cy="153285"/>
            </a:xfrm>
            <a:custGeom>
              <a:avLst/>
              <a:gdLst/>
              <a:ahLst/>
              <a:cxnLst/>
              <a:rect l="l" t="t" r="r" b="b"/>
              <a:pathLst>
                <a:path w="3436" h="3405" extrusionOk="0">
                  <a:moveTo>
                    <a:pt x="1733" y="0"/>
                  </a:moveTo>
                  <a:cubicBezTo>
                    <a:pt x="791" y="0"/>
                    <a:pt x="1" y="760"/>
                    <a:pt x="1" y="1702"/>
                  </a:cubicBezTo>
                  <a:cubicBezTo>
                    <a:pt x="1" y="2645"/>
                    <a:pt x="791" y="3404"/>
                    <a:pt x="1733" y="3404"/>
                  </a:cubicBezTo>
                  <a:cubicBezTo>
                    <a:pt x="2675" y="3404"/>
                    <a:pt x="3435" y="2645"/>
                    <a:pt x="3435" y="1702"/>
                  </a:cubicBezTo>
                  <a:cubicBezTo>
                    <a:pt x="3435" y="760"/>
                    <a:pt x="2675" y="0"/>
                    <a:pt x="1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-1980203" y="3746104"/>
              <a:ext cx="127309" cy="113624"/>
            </a:xfrm>
            <a:custGeom>
              <a:avLst/>
              <a:gdLst/>
              <a:ahLst/>
              <a:cxnLst/>
              <a:rect l="l" t="t" r="r" b="b"/>
              <a:pathLst>
                <a:path w="2828" h="2524" extrusionOk="0">
                  <a:moveTo>
                    <a:pt x="1467" y="0"/>
                  </a:moveTo>
                  <a:cubicBezTo>
                    <a:pt x="994" y="0"/>
                    <a:pt x="527" y="283"/>
                    <a:pt x="305" y="728"/>
                  </a:cubicBezTo>
                  <a:cubicBezTo>
                    <a:pt x="1" y="1335"/>
                    <a:pt x="244" y="2095"/>
                    <a:pt x="913" y="2399"/>
                  </a:cubicBezTo>
                  <a:cubicBezTo>
                    <a:pt x="1081" y="2484"/>
                    <a:pt x="1262" y="2523"/>
                    <a:pt x="1441" y="2523"/>
                  </a:cubicBezTo>
                  <a:cubicBezTo>
                    <a:pt x="1907" y="2523"/>
                    <a:pt x="2365" y="2253"/>
                    <a:pt x="2585" y="1791"/>
                  </a:cubicBezTo>
                  <a:cubicBezTo>
                    <a:pt x="2828" y="1153"/>
                    <a:pt x="2585" y="393"/>
                    <a:pt x="1977" y="120"/>
                  </a:cubicBezTo>
                  <a:cubicBezTo>
                    <a:pt x="1814" y="38"/>
                    <a:pt x="1640" y="0"/>
                    <a:pt x="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-2089643" y="3829479"/>
              <a:ext cx="76665" cy="26020"/>
            </a:xfrm>
            <a:custGeom>
              <a:avLst/>
              <a:gdLst/>
              <a:ahLst/>
              <a:cxnLst/>
              <a:rect l="l" t="t" r="r" b="b"/>
              <a:pathLst>
                <a:path w="1703" h="578" fill="none" extrusionOk="0">
                  <a:moveTo>
                    <a:pt x="1702" y="0"/>
                  </a:moveTo>
                  <a:lnTo>
                    <a:pt x="0" y="578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-1887150" y="3558511"/>
              <a:ext cx="27416" cy="119116"/>
            </a:xfrm>
            <a:custGeom>
              <a:avLst/>
              <a:gdLst/>
              <a:ahLst/>
              <a:cxnLst/>
              <a:rect l="l" t="t" r="r" b="b"/>
              <a:pathLst>
                <a:path w="609" h="2646" fill="none" extrusionOk="0">
                  <a:moveTo>
                    <a:pt x="609" y="1"/>
                  </a:moveTo>
                  <a:lnTo>
                    <a:pt x="1" y="2645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-1848839" y="3432639"/>
              <a:ext cx="16476" cy="80761"/>
            </a:xfrm>
            <a:custGeom>
              <a:avLst/>
              <a:gdLst/>
              <a:ahLst/>
              <a:cxnLst/>
              <a:rect l="l" t="t" r="r" b="b"/>
              <a:pathLst>
                <a:path w="366" h="1794" fill="none" extrusionOk="0">
                  <a:moveTo>
                    <a:pt x="366" y="0"/>
                  </a:moveTo>
                  <a:lnTo>
                    <a:pt x="1" y="1794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-1956929" y="3751461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" y="730"/>
                  </a:moveTo>
                  <a:cubicBezTo>
                    <a:pt x="244" y="213"/>
                    <a:pt x="852" y="1"/>
                    <a:pt x="1338" y="213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-1936400" y="3821240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338" y="1"/>
                  </a:moveTo>
                  <a:cubicBezTo>
                    <a:pt x="1095" y="487"/>
                    <a:pt x="487" y="730"/>
                    <a:pt x="1" y="487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6" name="Google Shape;1246;p43"/>
          <p:cNvGrpSpPr/>
          <p:nvPr/>
        </p:nvGrpSpPr>
        <p:grpSpPr>
          <a:xfrm rot="-2870955">
            <a:off x="1648331" y="2751930"/>
            <a:ext cx="404382" cy="175230"/>
            <a:chOff x="1460980" y="4009635"/>
            <a:chExt cx="404372" cy="175225"/>
          </a:xfrm>
        </p:grpSpPr>
        <p:sp>
          <p:nvSpPr>
            <p:cNvPr id="1247" name="Google Shape;1247;p43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3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1249" name="Google Shape;1249;p43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3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3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3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3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4" name="Google Shape;1254;p43"/>
          <p:cNvGrpSpPr/>
          <p:nvPr/>
        </p:nvGrpSpPr>
        <p:grpSpPr>
          <a:xfrm>
            <a:off x="45214" y="2025035"/>
            <a:ext cx="702241" cy="869445"/>
            <a:chOff x="45214" y="2025035"/>
            <a:chExt cx="702241" cy="869445"/>
          </a:xfrm>
        </p:grpSpPr>
        <p:grpSp>
          <p:nvGrpSpPr>
            <p:cNvPr id="1255" name="Google Shape;1255;p43"/>
            <p:cNvGrpSpPr/>
            <p:nvPr/>
          </p:nvGrpSpPr>
          <p:grpSpPr>
            <a:xfrm rot="2962543" flipH="1">
              <a:off x="41168" y="2147925"/>
              <a:ext cx="404375" cy="175226"/>
              <a:chOff x="1460980" y="4009635"/>
              <a:chExt cx="404372" cy="175225"/>
            </a:xfrm>
          </p:grpSpPr>
          <p:sp>
            <p:nvSpPr>
              <p:cNvPr id="1256" name="Google Shape;1256;p43"/>
              <p:cNvSpPr/>
              <p:nvPr/>
            </p:nvSpPr>
            <p:spPr>
              <a:xfrm>
                <a:off x="1460980" y="4009635"/>
                <a:ext cx="404372" cy="175225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2213" extrusionOk="0">
                    <a:moveTo>
                      <a:pt x="2573" y="0"/>
                    </a:moveTo>
                    <a:cubicBezTo>
                      <a:pt x="1423" y="0"/>
                      <a:pt x="489" y="568"/>
                      <a:pt x="122" y="825"/>
                    </a:cubicBezTo>
                    <a:cubicBezTo>
                      <a:pt x="0" y="917"/>
                      <a:pt x="0" y="1038"/>
                      <a:pt x="91" y="1099"/>
                    </a:cubicBezTo>
                    <a:cubicBezTo>
                      <a:pt x="962" y="1934"/>
                      <a:pt x="1819" y="2212"/>
                      <a:pt x="2574" y="2212"/>
                    </a:cubicBezTo>
                    <a:cubicBezTo>
                      <a:pt x="3742" y="2212"/>
                      <a:pt x="4665" y="1546"/>
                      <a:pt x="5015" y="1251"/>
                    </a:cubicBezTo>
                    <a:cubicBezTo>
                      <a:pt x="5107" y="1160"/>
                      <a:pt x="5107" y="1069"/>
                      <a:pt x="5015" y="977"/>
                    </a:cubicBezTo>
                    <a:cubicBezTo>
                      <a:pt x="4173" y="244"/>
                      <a:pt x="3327" y="0"/>
                      <a:pt x="25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7" name="Google Shape;1257;p43"/>
              <p:cNvGrpSpPr/>
              <p:nvPr/>
            </p:nvGrpSpPr>
            <p:grpSpPr>
              <a:xfrm>
                <a:off x="1496297" y="4042310"/>
                <a:ext cx="333739" cy="109853"/>
                <a:chOff x="4194125" y="4401575"/>
                <a:chExt cx="117800" cy="38775"/>
              </a:xfrm>
            </p:grpSpPr>
            <p:sp>
              <p:nvSpPr>
                <p:cNvPr id="1258" name="Google Shape;1258;p43"/>
                <p:cNvSpPr/>
                <p:nvPr/>
              </p:nvSpPr>
              <p:spPr>
                <a:xfrm>
                  <a:off x="4194125" y="4414500"/>
                  <a:ext cx="11780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2" h="213" fill="none" extrusionOk="0">
                      <a:moveTo>
                        <a:pt x="0" y="0"/>
                      </a:moveTo>
                      <a:lnTo>
                        <a:pt x="4711" y="213"/>
                      </a:ln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3"/>
                <p:cNvSpPr/>
                <p:nvPr/>
              </p:nvSpPr>
              <p:spPr>
                <a:xfrm>
                  <a:off x="4262500" y="4417525"/>
                  <a:ext cx="29675" cy="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457" fill="none" extrusionOk="0">
                      <a:moveTo>
                        <a:pt x="1186" y="457"/>
                      </a:moveTo>
                      <a:cubicBezTo>
                        <a:pt x="1186" y="457"/>
                        <a:pt x="396" y="122"/>
                        <a:pt x="1" y="1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3"/>
                <p:cNvSpPr/>
                <p:nvPr/>
              </p:nvSpPr>
              <p:spPr>
                <a:xfrm>
                  <a:off x="4242750" y="4403100"/>
                  <a:ext cx="334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" h="578" fill="none" extrusionOk="0">
                      <a:moveTo>
                        <a:pt x="1338" y="0"/>
                      </a:moveTo>
                      <a:cubicBezTo>
                        <a:pt x="1338" y="0"/>
                        <a:pt x="730" y="547"/>
                        <a:pt x="0" y="578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3"/>
                <p:cNvSpPr/>
                <p:nvPr/>
              </p:nvSpPr>
              <p:spPr>
                <a:xfrm>
                  <a:off x="4223750" y="4416775"/>
                  <a:ext cx="2890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943" fill="none" extrusionOk="0">
                      <a:moveTo>
                        <a:pt x="1156" y="942"/>
                      </a:moveTo>
                      <a:cubicBezTo>
                        <a:pt x="1156" y="942"/>
                        <a:pt x="700" y="183"/>
                        <a:pt x="0" y="0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43"/>
                <p:cNvSpPr/>
                <p:nvPr/>
              </p:nvSpPr>
              <p:spPr>
                <a:xfrm>
                  <a:off x="4209300" y="4401575"/>
                  <a:ext cx="3347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" h="548" fill="none" extrusionOk="0">
                      <a:moveTo>
                        <a:pt x="1338" y="0"/>
                      </a:moveTo>
                      <a:cubicBezTo>
                        <a:pt x="1338" y="0"/>
                        <a:pt x="730" y="517"/>
                        <a:pt x="1" y="547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63" name="Google Shape;1263;p43"/>
            <p:cNvSpPr/>
            <p:nvPr/>
          </p:nvSpPr>
          <p:spPr>
            <a:xfrm>
              <a:off x="266111" y="2784637"/>
              <a:ext cx="119116" cy="109843"/>
            </a:xfrm>
            <a:custGeom>
              <a:avLst/>
              <a:gdLst/>
              <a:ahLst/>
              <a:cxnLst/>
              <a:rect l="l" t="t" r="r" b="b"/>
              <a:pathLst>
                <a:path w="2646" h="2440" extrusionOk="0">
                  <a:moveTo>
                    <a:pt x="1323" y="0"/>
                  </a:moveTo>
                  <a:cubicBezTo>
                    <a:pt x="1011" y="0"/>
                    <a:pt x="700" y="114"/>
                    <a:pt x="457" y="342"/>
                  </a:cubicBezTo>
                  <a:cubicBezTo>
                    <a:pt x="1" y="829"/>
                    <a:pt x="1" y="1589"/>
                    <a:pt x="457" y="2075"/>
                  </a:cubicBezTo>
                  <a:cubicBezTo>
                    <a:pt x="700" y="2318"/>
                    <a:pt x="1011" y="2440"/>
                    <a:pt x="1323" y="2440"/>
                  </a:cubicBezTo>
                  <a:cubicBezTo>
                    <a:pt x="1634" y="2440"/>
                    <a:pt x="1946" y="2318"/>
                    <a:pt x="2189" y="2075"/>
                  </a:cubicBezTo>
                  <a:cubicBezTo>
                    <a:pt x="2645" y="1589"/>
                    <a:pt x="2645" y="829"/>
                    <a:pt x="2189" y="342"/>
                  </a:cubicBezTo>
                  <a:cubicBezTo>
                    <a:pt x="1946" y="114"/>
                    <a:pt x="1634" y="0"/>
                    <a:pt x="1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78983" y="2402136"/>
              <a:ext cx="68472" cy="68427"/>
            </a:xfrm>
            <a:custGeom>
              <a:avLst/>
              <a:gdLst/>
              <a:ahLst/>
              <a:cxnLst/>
              <a:rect l="l" t="t" r="r" b="b"/>
              <a:pathLst>
                <a:path w="1521" h="1520" extrusionOk="0">
                  <a:moveTo>
                    <a:pt x="760" y="0"/>
                  </a:moveTo>
                  <a:cubicBezTo>
                    <a:pt x="335" y="0"/>
                    <a:pt x="0" y="334"/>
                    <a:pt x="0" y="760"/>
                  </a:cubicBezTo>
                  <a:cubicBezTo>
                    <a:pt x="0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4"/>
                    <a:pt x="1186" y="30"/>
                    <a:pt x="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43"/>
          <p:cNvGrpSpPr/>
          <p:nvPr/>
        </p:nvGrpSpPr>
        <p:grpSpPr>
          <a:xfrm flipH="1">
            <a:off x="1861477" y="4161629"/>
            <a:ext cx="965222" cy="2606053"/>
            <a:chOff x="2503089" y="4236729"/>
            <a:chExt cx="965222" cy="2606053"/>
          </a:xfrm>
        </p:grpSpPr>
        <p:sp>
          <p:nvSpPr>
            <p:cNvPr id="1266" name="Google Shape;1266;p43"/>
            <p:cNvSpPr/>
            <p:nvPr/>
          </p:nvSpPr>
          <p:spPr>
            <a:xfrm>
              <a:off x="2503089" y="4303637"/>
              <a:ext cx="907403" cy="2539144"/>
            </a:xfrm>
            <a:custGeom>
              <a:avLst/>
              <a:gdLst/>
              <a:ahLst/>
              <a:cxnLst/>
              <a:rect l="l" t="t" r="r" b="b"/>
              <a:pathLst>
                <a:path w="11460" h="32068" fill="none" extrusionOk="0">
                  <a:moveTo>
                    <a:pt x="5016" y="32067"/>
                  </a:moveTo>
                  <a:cubicBezTo>
                    <a:pt x="5016" y="32067"/>
                    <a:pt x="0" y="12158"/>
                    <a:pt x="11460" y="0"/>
                  </a:cubicBezTo>
                </a:path>
              </a:pathLst>
            </a:custGeom>
            <a:noFill/>
            <a:ln w="144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3059024" y="4595343"/>
              <a:ext cx="115603" cy="103409"/>
            </a:xfrm>
            <a:custGeom>
              <a:avLst/>
              <a:gdLst/>
              <a:ahLst/>
              <a:cxnLst/>
              <a:rect l="l" t="t" r="r" b="b"/>
              <a:pathLst>
                <a:path w="1460" h="1306" extrusionOk="0">
                  <a:moveTo>
                    <a:pt x="723" y="0"/>
                  </a:moveTo>
                  <a:cubicBezTo>
                    <a:pt x="489" y="0"/>
                    <a:pt x="257" y="130"/>
                    <a:pt x="153" y="359"/>
                  </a:cubicBezTo>
                  <a:cubicBezTo>
                    <a:pt x="1" y="663"/>
                    <a:pt x="122" y="1088"/>
                    <a:pt x="426" y="1240"/>
                  </a:cubicBezTo>
                  <a:cubicBezTo>
                    <a:pt x="515" y="1284"/>
                    <a:pt x="614" y="1306"/>
                    <a:pt x="714" y="1306"/>
                  </a:cubicBezTo>
                  <a:cubicBezTo>
                    <a:pt x="955" y="1306"/>
                    <a:pt x="1200" y="1182"/>
                    <a:pt x="1308" y="967"/>
                  </a:cubicBezTo>
                  <a:cubicBezTo>
                    <a:pt x="1460" y="663"/>
                    <a:pt x="1338" y="237"/>
                    <a:pt x="1034" y="85"/>
                  </a:cubicBezTo>
                  <a:cubicBezTo>
                    <a:pt x="939" y="28"/>
                    <a:pt x="831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3355084" y="4236729"/>
              <a:ext cx="113227" cy="103409"/>
            </a:xfrm>
            <a:custGeom>
              <a:avLst/>
              <a:gdLst/>
              <a:ahLst/>
              <a:cxnLst/>
              <a:rect l="l" t="t" r="r" b="b"/>
              <a:pathLst>
                <a:path w="1430" h="1306" extrusionOk="0">
                  <a:moveTo>
                    <a:pt x="700" y="0"/>
                  </a:moveTo>
                  <a:cubicBezTo>
                    <a:pt x="475" y="0"/>
                    <a:pt x="257" y="130"/>
                    <a:pt x="152" y="359"/>
                  </a:cubicBezTo>
                  <a:cubicBezTo>
                    <a:pt x="0" y="663"/>
                    <a:pt x="92" y="1088"/>
                    <a:pt x="396" y="1240"/>
                  </a:cubicBezTo>
                  <a:cubicBezTo>
                    <a:pt x="484" y="1285"/>
                    <a:pt x="583" y="1306"/>
                    <a:pt x="683" y="1306"/>
                  </a:cubicBezTo>
                  <a:cubicBezTo>
                    <a:pt x="925" y="1306"/>
                    <a:pt x="1169" y="1182"/>
                    <a:pt x="1277" y="967"/>
                  </a:cubicBezTo>
                  <a:cubicBezTo>
                    <a:pt x="1429" y="663"/>
                    <a:pt x="1307" y="237"/>
                    <a:pt x="1004" y="85"/>
                  </a:cubicBezTo>
                  <a:cubicBezTo>
                    <a:pt x="908" y="28"/>
                    <a:pt x="803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3284047" y="4332551"/>
              <a:ext cx="113227" cy="101905"/>
            </a:xfrm>
            <a:custGeom>
              <a:avLst/>
              <a:gdLst/>
              <a:ahLst/>
              <a:cxnLst/>
              <a:rect l="l" t="t" r="r" b="b"/>
              <a:pathLst>
                <a:path w="1430" h="1287" extrusionOk="0">
                  <a:moveTo>
                    <a:pt x="722" y="1"/>
                  </a:moveTo>
                  <a:cubicBezTo>
                    <a:pt x="490" y="1"/>
                    <a:pt x="260" y="124"/>
                    <a:pt x="153" y="340"/>
                  </a:cubicBezTo>
                  <a:cubicBezTo>
                    <a:pt x="1" y="644"/>
                    <a:pt x="92" y="1069"/>
                    <a:pt x="396" y="1221"/>
                  </a:cubicBezTo>
                  <a:cubicBezTo>
                    <a:pt x="485" y="1265"/>
                    <a:pt x="584" y="1287"/>
                    <a:pt x="683" y="1287"/>
                  </a:cubicBezTo>
                  <a:cubicBezTo>
                    <a:pt x="925" y="1287"/>
                    <a:pt x="1170" y="1163"/>
                    <a:pt x="1277" y="948"/>
                  </a:cubicBezTo>
                  <a:cubicBezTo>
                    <a:pt x="1429" y="644"/>
                    <a:pt x="1308" y="218"/>
                    <a:pt x="1004" y="66"/>
                  </a:cubicBezTo>
                  <a:cubicBezTo>
                    <a:pt x="915" y="22"/>
                    <a:pt x="818" y="1"/>
                    <a:pt x="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3183145" y="4460657"/>
              <a:ext cx="113148" cy="102142"/>
            </a:xfrm>
            <a:custGeom>
              <a:avLst/>
              <a:gdLst/>
              <a:ahLst/>
              <a:cxnLst/>
              <a:rect l="l" t="t" r="r" b="b"/>
              <a:pathLst>
                <a:path w="1429" h="1290" extrusionOk="0">
                  <a:moveTo>
                    <a:pt x="715" y="0"/>
                  </a:moveTo>
                  <a:cubicBezTo>
                    <a:pt x="484" y="0"/>
                    <a:pt x="255" y="137"/>
                    <a:pt x="152" y="343"/>
                  </a:cubicBezTo>
                  <a:cubicBezTo>
                    <a:pt x="0" y="647"/>
                    <a:pt x="122" y="1072"/>
                    <a:pt x="426" y="1224"/>
                  </a:cubicBezTo>
                  <a:cubicBezTo>
                    <a:pt x="514" y="1269"/>
                    <a:pt x="611" y="1290"/>
                    <a:pt x="707" y="1290"/>
                  </a:cubicBezTo>
                  <a:cubicBezTo>
                    <a:pt x="940" y="1290"/>
                    <a:pt x="1169" y="1166"/>
                    <a:pt x="1277" y="951"/>
                  </a:cubicBezTo>
                  <a:cubicBezTo>
                    <a:pt x="1429" y="647"/>
                    <a:pt x="1337" y="252"/>
                    <a:pt x="1034" y="100"/>
                  </a:cubicBezTo>
                  <a:cubicBezTo>
                    <a:pt x="936" y="31"/>
                    <a:pt x="825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1" name="Google Shape;1271;p43"/>
          <p:cNvSpPr/>
          <p:nvPr/>
        </p:nvSpPr>
        <p:spPr>
          <a:xfrm>
            <a:off x="1530761" y="4516137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26699" y="2135736"/>
            <a:ext cx="60742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Montserrat" panose="020B0604020202020204" charset="0"/>
              </a:rPr>
              <a:t>1. 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We/ donate /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money 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/ help / landslide /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victims 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/ last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month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./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=&gt; We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donated 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money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to help the landslide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victims last month.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43"/>
          <p:cNvSpPr txBox="1">
            <a:spLocks noGrp="1"/>
          </p:cNvSpPr>
          <p:nvPr>
            <p:ph type="title"/>
          </p:nvPr>
        </p:nvSpPr>
        <p:spPr>
          <a:xfrm>
            <a:off x="2146643" y="280472"/>
            <a:ext cx="68418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Let’s recap!</a:t>
            </a:r>
            <a:br>
              <a:rPr lang="en" dirty="0" smtClean="0"/>
            </a:br>
            <a:r>
              <a:rPr lang="en-US" sz="3600" dirty="0">
                <a:solidFill>
                  <a:schemeClr val="bg2"/>
                </a:solidFill>
                <a:latin typeface="Montserrat" panose="020B0604020202020204" charset="0"/>
              </a:rPr>
              <a:t>Write complete sentences using the given words:</a:t>
            </a:r>
            <a:br>
              <a:rPr lang="en-US" sz="3600" dirty="0">
                <a:solidFill>
                  <a:schemeClr val="bg2"/>
                </a:solidFill>
                <a:latin typeface="Montserrat" panose="020B0604020202020204" charset="0"/>
              </a:rPr>
            </a:br>
            <a:endParaRPr dirty="0"/>
          </a:p>
        </p:txBody>
      </p:sp>
      <p:grpSp>
        <p:nvGrpSpPr>
          <p:cNvPr id="1234" name="Google Shape;1234;p43"/>
          <p:cNvGrpSpPr/>
          <p:nvPr/>
        </p:nvGrpSpPr>
        <p:grpSpPr>
          <a:xfrm>
            <a:off x="-112239" y="1773309"/>
            <a:ext cx="2380493" cy="3487852"/>
            <a:chOff x="-2401758" y="3284348"/>
            <a:chExt cx="900678" cy="1319657"/>
          </a:xfrm>
        </p:grpSpPr>
        <p:sp>
          <p:nvSpPr>
            <p:cNvPr id="1235" name="Google Shape;1235;p43"/>
            <p:cNvSpPr/>
            <p:nvPr/>
          </p:nvSpPr>
          <p:spPr>
            <a:xfrm>
              <a:off x="-1917222" y="3284348"/>
              <a:ext cx="198437" cy="476735"/>
            </a:xfrm>
            <a:custGeom>
              <a:avLst/>
              <a:gdLst/>
              <a:ahLst/>
              <a:cxnLst/>
              <a:rect l="l" t="t" r="r" b="b"/>
              <a:pathLst>
                <a:path w="4408" h="10590" extrusionOk="0">
                  <a:moveTo>
                    <a:pt x="2460" y="0"/>
                  </a:moveTo>
                  <a:cubicBezTo>
                    <a:pt x="2331" y="0"/>
                    <a:pt x="2205" y="84"/>
                    <a:pt x="2158" y="255"/>
                  </a:cubicBezTo>
                  <a:lnTo>
                    <a:pt x="0" y="9951"/>
                  </a:lnTo>
                  <a:lnTo>
                    <a:pt x="942" y="10589"/>
                  </a:lnTo>
                  <a:cubicBezTo>
                    <a:pt x="4408" y="7671"/>
                    <a:pt x="3404" y="2474"/>
                    <a:pt x="2766" y="225"/>
                  </a:cubicBezTo>
                  <a:cubicBezTo>
                    <a:pt x="2707" y="76"/>
                    <a:pt x="2582" y="0"/>
                    <a:pt x="2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-2401758" y="3765822"/>
              <a:ext cx="451706" cy="207035"/>
            </a:xfrm>
            <a:custGeom>
              <a:avLst/>
              <a:gdLst/>
              <a:ahLst/>
              <a:cxnLst/>
              <a:rect l="l" t="t" r="r" b="b"/>
              <a:pathLst>
                <a:path w="10034" h="4599" extrusionOk="0">
                  <a:moveTo>
                    <a:pt x="7934" y="0"/>
                  </a:moveTo>
                  <a:cubicBezTo>
                    <a:pt x="4514" y="0"/>
                    <a:pt x="1527" y="2646"/>
                    <a:pt x="185" y="4089"/>
                  </a:cubicBezTo>
                  <a:cubicBezTo>
                    <a:pt x="0" y="4274"/>
                    <a:pt x="184" y="4598"/>
                    <a:pt x="435" y="4598"/>
                  </a:cubicBezTo>
                  <a:cubicBezTo>
                    <a:pt x="472" y="4598"/>
                    <a:pt x="511" y="4591"/>
                    <a:pt x="550" y="4575"/>
                  </a:cubicBezTo>
                  <a:lnTo>
                    <a:pt x="9973" y="1505"/>
                  </a:lnTo>
                  <a:lnTo>
                    <a:pt x="10034" y="350"/>
                  </a:lnTo>
                  <a:cubicBezTo>
                    <a:pt x="9323" y="107"/>
                    <a:pt x="8620" y="0"/>
                    <a:pt x="7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-1884403" y="3808950"/>
              <a:ext cx="383324" cy="329033"/>
            </a:xfrm>
            <a:custGeom>
              <a:avLst/>
              <a:gdLst/>
              <a:ahLst/>
              <a:cxnLst/>
              <a:rect l="l" t="t" r="r" b="b"/>
              <a:pathLst>
                <a:path w="8515" h="7309" extrusionOk="0">
                  <a:moveTo>
                    <a:pt x="973" y="0"/>
                  </a:moveTo>
                  <a:lnTo>
                    <a:pt x="1" y="517"/>
                  </a:lnTo>
                  <a:cubicBezTo>
                    <a:pt x="761" y="4955"/>
                    <a:pt x="5776" y="6748"/>
                    <a:pt x="7995" y="7295"/>
                  </a:cubicBezTo>
                  <a:cubicBezTo>
                    <a:pt x="8025" y="7304"/>
                    <a:pt x="8055" y="7309"/>
                    <a:pt x="8084" y="7309"/>
                  </a:cubicBezTo>
                  <a:cubicBezTo>
                    <a:pt x="8342" y="7309"/>
                    <a:pt x="8514" y="6970"/>
                    <a:pt x="8268" y="6778"/>
                  </a:cubicBezTo>
                  <a:lnTo>
                    <a:pt x="9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-1948690" y="3804853"/>
              <a:ext cx="93051" cy="799151"/>
            </a:xfrm>
            <a:custGeom>
              <a:avLst/>
              <a:gdLst/>
              <a:ahLst/>
              <a:cxnLst/>
              <a:rect l="l" t="t" r="r" b="b"/>
              <a:pathLst>
                <a:path w="2067" h="17752" extrusionOk="0">
                  <a:moveTo>
                    <a:pt x="1581" y="0"/>
                  </a:moveTo>
                  <a:lnTo>
                    <a:pt x="0" y="61"/>
                  </a:lnTo>
                  <a:lnTo>
                    <a:pt x="486" y="17751"/>
                  </a:lnTo>
                  <a:lnTo>
                    <a:pt x="2067" y="17690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-1995239" y="3725486"/>
              <a:ext cx="154680" cy="153285"/>
            </a:xfrm>
            <a:custGeom>
              <a:avLst/>
              <a:gdLst/>
              <a:ahLst/>
              <a:cxnLst/>
              <a:rect l="l" t="t" r="r" b="b"/>
              <a:pathLst>
                <a:path w="3436" h="3405" extrusionOk="0">
                  <a:moveTo>
                    <a:pt x="1733" y="0"/>
                  </a:moveTo>
                  <a:cubicBezTo>
                    <a:pt x="791" y="0"/>
                    <a:pt x="1" y="760"/>
                    <a:pt x="1" y="1702"/>
                  </a:cubicBezTo>
                  <a:cubicBezTo>
                    <a:pt x="1" y="2645"/>
                    <a:pt x="791" y="3404"/>
                    <a:pt x="1733" y="3404"/>
                  </a:cubicBezTo>
                  <a:cubicBezTo>
                    <a:pt x="2675" y="3404"/>
                    <a:pt x="3435" y="2645"/>
                    <a:pt x="3435" y="1702"/>
                  </a:cubicBezTo>
                  <a:cubicBezTo>
                    <a:pt x="3435" y="760"/>
                    <a:pt x="2675" y="0"/>
                    <a:pt x="1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-1980203" y="3746104"/>
              <a:ext cx="127309" cy="113624"/>
            </a:xfrm>
            <a:custGeom>
              <a:avLst/>
              <a:gdLst/>
              <a:ahLst/>
              <a:cxnLst/>
              <a:rect l="l" t="t" r="r" b="b"/>
              <a:pathLst>
                <a:path w="2828" h="2524" extrusionOk="0">
                  <a:moveTo>
                    <a:pt x="1467" y="0"/>
                  </a:moveTo>
                  <a:cubicBezTo>
                    <a:pt x="994" y="0"/>
                    <a:pt x="527" y="283"/>
                    <a:pt x="305" y="728"/>
                  </a:cubicBezTo>
                  <a:cubicBezTo>
                    <a:pt x="1" y="1335"/>
                    <a:pt x="244" y="2095"/>
                    <a:pt x="913" y="2399"/>
                  </a:cubicBezTo>
                  <a:cubicBezTo>
                    <a:pt x="1081" y="2484"/>
                    <a:pt x="1262" y="2523"/>
                    <a:pt x="1441" y="2523"/>
                  </a:cubicBezTo>
                  <a:cubicBezTo>
                    <a:pt x="1907" y="2523"/>
                    <a:pt x="2365" y="2253"/>
                    <a:pt x="2585" y="1791"/>
                  </a:cubicBezTo>
                  <a:cubicBezTo>
                    <a:pt x="2828" y="1153"/>
                    <a:pt x="2585" y="393"/>
                    <a:pt x="1977" y="120"/>
                  </a:cubicBezTo>
                  <a:cubicBezTo>
                    <a:pt x="1814" y="38"/>
                    <a:pt x="1640" y="0"/>
                    <a:pt x="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-2089643" y="3829479"/>
              <a:ext cx="76665" cy="26020"/>
            </a:xfrm>
            <a:custGeom>
              <a:avLst/>
              <a:gdLst/>
              <a:ahLst/>
              <a:cxnLst/>
              <a:rect l="l" t="t" r="r" b="b"/>
              <a:pathLst>
                <a:path w="1703" h="578" fill="none" extrusionOk="0">
                  <a:moveTo>
                    <a:pt x="1702" y="0"/>
                  </a:moveTo>
                  <a:lnTo>
                    <a:pt x="0" y="578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-1887150" y="3558511"/>
              <a:ext cx="27416" cy="119116"/>
            </a:xfrm>
            <a:custGeom>
              <a:avLst/>
              <a:gdLst/>
              <a:ahLst/>
              <a:cxnLst/>
              <a:rect l="l" t="t" r="r" b="b"/>
              <a:pathLst>
                <a:path w="609" h="2646" fill="none" extrusionOk="0">
                  <a:moveTo>
                    <a:pt x="609" y="1"/>
                  </a:moveTo>
                  <a:lnTo>
                    <a:pt x="1" y="2645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-1848839" y="3432639"/>
              <a:ext cx="16476" cy="80761"/>
            </a:xfrm>
            <a:custGeom>
              <a:avLst/>
              <a:gdLst/>
              <a:ahLst/>
              <a:cxnLst/>
              <a:rect l="l" t="t" r="r" b="b"/>
              <a:pathLst>
                <a:path w="366" h="1794" fill="none" extrusionOk="0">
                  <a:moveTo>
                    <a:pt x="366" y="0"/>
                  </a:moveTo>
                  <a:lnTo>
                    <a:pt x="1" y="1794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-1956929" y="3751461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" y="730"/>
                  </a:moveTo>
                  <a:cubicBezTo>
                    <a:pt x="244" y="213"/>
                    <a:pt x="852" y="1"/>
                    <a:pt x="1338" y="213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-1936400" y="3821240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338" y="1"/>
                  </a:moveTo>
                  <a:cubicBezTo>
                    <a:pt x="1095" y="487"/>
                    <a:pt x="487" y="730"/>
                    <a:pt x="1" y="487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6" name="Google Shape;1246;p43"/>
          <p:cNvGrpSpPr/>
          <p:nvPr/>
        </p:nvGrpSpPr>
        <p:grpSpPr>
          <a:xfrm rot="-2870955">
            <a:off x="1648331" y="2751930"/>
            <a:ext cx="404382" cy="175230"/>
            <a:chOff x="1460980" y="4009635"/>
            <a:chExt cx="404372" cy="175225"/>
          </a:xfrm>
        </p:grpSpPr>
        <p:sp>
          <p:nvSpPr>
            <p:cNvPr id="1247" name="Google Shape;1247;p43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3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1249" name="Google Shape;1249;p43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3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3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3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3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4" name="Google Shape;1254;p43"/>
          <p:cNvGrpSpPr/>
          <p:nvPr/>
        </p:nvGrpSpPr>
        <p:grpSpPr>
          <a:xfrm>
            <a:off x="45214" y="2025035"/>
            <a:ext cx="702241" cy="869445"/>
            <a:chOff x="45214" y="2025035"/>
            <a:chExt cx="702241" cy="869445"/>
          </a:xfrm>
        </p:grpSpPr>
        <p:grpSp>
          <p:nvGrpSpPr>
            <p:cNvPr id="1255" name="Google Shape;1255;p43"/>
            <p:cNvGrpSpPr/>
            <p:nvPr/>
          </p:nvGrpSpPr>
          <p:grpSpPr>
            <a:xfrm rot="2962543" flipH="1">
              <a:off x="41168" y="2147925"/>
              <a:ext cx="404375" cy="175226"/>
              <a:chOff x="1460980" y="4009635"/>
              <a:chExt cx="404372" cy="175225"/>
            </a:xfrm>
          </p:grpSpPr>
          <p:sp>
            <p:nvSpPr>
              <p:cNvPr id="1256" name="Google Shape;1256;p43"/>
              <p:cNvSpPr/>
              <p:nvPr/>
            </p:nvSpPr>
            <p:spPr>
              <a:xfrm>
                <a:off x="1460980" y="4009635"/>
                <a:ext cx="404372" cy="175225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2213" extrusionOk="0">
                    <a:moveTo>
                      <a:pt x="2573" y="0"/>
                    </a:moveTo>
                    <a:cubicBezTo>
                      <a:pt x="1423" y="0"/>
                      <a:pt x="489" y="568"/>
                      <a:pt x="122" y="825"/>
                    </a:cubicBezTo>
                    <a:cubicBezTo>
                      <a:pt x="0" y="917"/>
                      <a:pt x="0" y="1038"/>
                      <a:pt x="91" y="1099"/>
                    </a:cubicBezTo>
                    <a:cubicBezTo>
                      <a:pt x="962" y="1934"/>
                      <a:pt x="1819" y="2212"/>
                      <a:pt x="2574" y="2212"/>
                    </a:cubicBezTo>
                    <a:cubicBezTo>
                      <a:pt x="3742" y="2212"/>
                      <a:pt x="4665" y="1546"/>
                      <a:pt x="5015" y="1251"/>
                    </a:cubicBezTo>
                    <a:cubicBezTo>
                      <a:pt x="5107" y="1160"/>
                      <a:pt x="5107" y="1069"/>
                      <a:pt x="5015" y="977"/>
                    </a:cubicBezTo>
                    <a:cubicBezTo>
                      <a:pt x="4173" y="244"/>
                      <a:pt x="3327" y="0"/>
                      <a:pt x="25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7" name="Google Shape;1257;p43"/>
              <p:cNvGrpSpPr/>
              <p:nvPr/>
            </p:nvGrpSpPr>
            <p:grpSpPr>
              <a:xfrm>
                <a:off x="1496297" y="4042310"/>
                <a:ext cx="333739" cy="109853"/>
                <a:chOff x="4194125" y="4401575"/>
                <a:chExt cx="117800" cy="38775"/>
              </a:xfrm>
            </p:grpSpPr>
            <p:sp>
              <p:nvSpPr>
                <p:cNvPr id="1258" name="Google Shape;1258;p43"/>
                <p:cNvSpPr/>
                <p:nvPr/>
              </p:nvSpPr>
              <p:spPr>
                <a:xfrm>
                  <a:off x="4194125" y="4414500"/>
                  <a:ext cx="11780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2" h="213" fill="none" extrusionOk="0">
                      <a:moveTo>
                        <a:pt x="0" y="0"/>
                      </a:moveTo>
                      <a:lnTo>
                        <a:pt x="4711" y="213"/>
                      </a:ln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3"/>
                <p:cNvSpPr/>
                <p:nvPr/>
              </p:nvSpPr>
              <p:spPr>
                <a:xfrm>
                  <a:off x="4262500" y="4417525"/>
                  <a:ext cx="29675" cy="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457" fill="none" extrusionOk="0">
                      <a:moveTo>
                        <a:pt x="1186" y="457"/>
                      </a:moveTo>
                      <a:cubicBezTo>
                        <a:pt x="1186" y="457"/>
                        <a:pt x="396" y="122"/>
                        <a:pt x="1" y="1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3"/>
                <p:cNvSpPr/>
                <p:nvPr/>
              </p:nvSpPr>
              <p:spPr>
                <a:xfrm>
                  <a:off x="4242750" y="4403100"/>
                  <a:ext cx="334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" h="578" fill="none" extrusionOk="0">
                      <a:moveTo>
                        <a:pt x="1338" y="0"/>
                      </a:moveTo>
                      <a:cubicBezTo>
                        <a:pt x="1338" y="0"/>
                        <a:pt x="730" y="547"/>
                        <a:pt x="0" y="578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3"/>
                <p:cNvSpPr/>
                <p:nvPr/>
              </p:nvSpPr>
              <p:spPr>
                <a:xfrm>
                  <a:off x="4223750" y="4416775"/>
                  <a:ext cx="2890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943" fill="none" extrusionOk="0">
                      <a:moveTo>
                        <a:pt x="1156" y="942"/>
                      </a:moveTo>
                      <a:cubicBezTo>
                        <a:pt x="1156" y="942"/>
                        <a:pt x="700" y="183"/>
                        <a:pt x="0" y="0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43"/>
                <p:cNvSpPr/>
                <p:nvPr/>
              </p:nvSpPr>
              <p:spPr>
                <a:xfrm>
                  <a:off x="4209300" y="4401575"/>
                  <a:ext cx="3347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" h="548" fill="none" extrusionOk="0">
                      <a:moveTo>
                        <a:pt x="1338" y="0"/>
                      </a:moveTo>
                      <a:cubicBezTo>
                        <a:pt x="1338" y="0"/>
                        <a:pt x="730" y="517"/>
                        <a:pt x="1" y="547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63" name="Google Shape;1263;p43"/>
            <p:cNvSpPr/>
            <p:nvPr/>
          </p:nvSpPr>
          <p:spPr>
            <a:xfrm>
              <a:off x="266111" y="2784637"/>
              <a:ext cx="119116" cy="109843"/>
            </a:xfrm>
            <a:custGeom>
              <a:avLst/>
              <a:gdLst/>
              <a:ahLst/>
              <a:cxnLst/>
              <a:rect l="l" t="t" r="r" b="b"/>
              <a:pathLst>
                <a:path w="2646" h="2440" extrusionOk="0">
                  <a:moveTo>
                    <a:pt x="1323" y="0"/>
                  </a:moveTo>
                  <a:cubicBezTo>
                    <a:pt x="1011" y="0"/>
                    <a:pt x="700" y="114"/>
                    <a:pt x="457" y="342"/>
                  </a:cubicBezTo>
                  <a:cubicBezTo>
                    <a:pt x="1" y="829"/>
                    <a:pt x="1" y="1589"/>
                    <a:pt x="457" y="2075"/>
                  </a:cubicBezTo>
                  <a:cubicBezTo>
                    <a:pt x="700" y="2318"/>
                    <a:pt x="1011" y="2440"/>
                    <a:pt x="1323" y="2440"/>
                  </a:cubicBezTo>
                  <a:cubicBezTo>
                    <a:pt x="1634" y="2440"/>
                    <a:pt x="1946" y="2318"/>
                    <a:pt x="2189" y="2075"/>
                  </a:cubicBezTo>
                  <a:cubicBezTo>
                    <a:pt x="2645" y="1589"/>
                    <a:pt x="2645" y="829"/>
                    <a:pt x="2189" y="342"/>
                  </a:cubicBezTo>
                  <a:cubicBezTo>
                    <a:pt x="1946" y="114"/>
                    <a:pt x="1634" y="0"/>
                    <a:pt x="1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78983" y="2402136"/>
              <a:ext cx="68472" cy="68427"/>
            </a:xfrm>
            <a:custGeom>
              <a:avLst/>
              <a:gdLst/>
              <a:ahLst/>
              <a:cxnLst/>
              <a:rect l="l" t="t" r="r" b="b"/>
              <a:pathLst>
                <a:path w="1521" h="1520" extrusionOk="0">
                  <a:moveTo>
                    <a:pt x="760" y="0"/>
                  </a:moveTo>
                  <a:cubicBezTo>
                    <a:pt x="335" y="0"/>
                    <a:pt x="0" y="334"/>
                    <a:pt x="0" y="760"/>
                  </a:cubicBezTo>
                  <a:cubicBezTo>
                    <a:pt x="0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4"/>
                    <a:pt x="1186" y="30"/>
                    <a:pt x="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43"/>
          <p:cNvGrpSpPr/>
          <p:nvPr/>
        </p:nvGrpSpPr>
        <p:grpSpPr>
          <a:xfrm flipH="1">
            <a:off x="1861477" y="4161629"/>
            <a:ext cx="965222" cy="2606053"/>
            <a:chOff x="2503089" y="4236729"/>
            <a:chExt cx="965222" cy="2606053"/>
          </a:xfrm>
        </p:grpSpPr>
        <p:sp>
          <p:nvSpPr>
            <p:cNvPr id="1266" name="Google Shape;1266;p43"/>
            <p:cNvSpPr/>
            <p:nvPr/>
          </p:nvSpPr>
          <p:spPr>
            <a:xfrm>
              <a:off x="2503089" y="4303637"/>
              <a:ext cx="907403" cy="2539144"/>
            </a:xfrm>
            <a:custGeom>
              <a:avLst/>
              <a:gdLst/>
              <a:ahLst/>
              <a:cxnLst/>
              <a:rect l="l" t="t" r="r" b="b"/>
              <a:pathLst>
                <a:path w="11460" h="32068" fill="none" extrusionOk="0">
                  <a:moveTo>
                    <a:pt x="5016" y="32067"/>
                  </a:moveTo>
                  <a:cubicBezTo>
                    <a:pt x="5016" y="32067"/>
                    <a:pt x="0" y="12158"/>
                    <a:pt x="11460" y="0"/>
                  </a:cubicBezTo>
                </a:path>
              </a:pathLst>
            </a:custGeom>
            <a:noFill/>
            <a:ln w="144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3059024" y="4595343"/>
              <a:ext cx="115603" cy="103409"/>
            </a:xfrm>
            <a:custGeom>
              <a:avLst/>
              <a:gdLst/>
              <a:ahLst/>
              <a:cxnLst/>
              <a:rect l="l" t="t" r="r" b="b"/>
              <a:pathLst>
                <a:path w="1460" h="1306" extrusionOk="0">
                  <a:moveTo>
                    <a:pt x="723" y="0"/>
                  </a:moveTo>
                  <a:cubicBezTo>
                    <a:pt x="489" y="0"/>
                    <a:pt x="257" y="130"/>
                    <a:pt x="153" y="359"/>
                  </a:cubicBezTo>
                  <a:cubicBezTo>
                    <a:pt x="1" y="663"/>
                    <a:pt x="122" y="1088"/>
                    <a:pt x="426" y="1240"/>
                  </a:cubicBezTo>
                  <a:cubicBezTo>
                    <a:pt x="515" y="1284"/>
                    <a:pt x="614" y="1306"/>
                    <a:pt x="714" y="1306"/>
                  </a:cubicBezTo>
                  <a:cubicBezTo>
                    <a:pt x="955" y="1306"/>
                    <a:pt x="1200" y="1182"/>
                    <a:pt x="1308" y="967"/>
                  </a:cubicBezTo>
                  <a:cubicBezTo>
                    <a:pt x="1460" y="663"/>
                    <a:pt x="1338" y="237"/>
                    <a:pt x="1034" y="85"/>
                  </a:cubicBezTo>
                  <a:cubicBezTo>
                    <a:pt x="939" y="28"/>
                    <a:pt x="831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3355084" y="4236729"/>
              <a:ext cx="113227" cy="103409"/>
            </a:xfrm>
            <a:custGeom>
              <a:avLst/>
              <a:gdLst/>
              <a:ahLst/>
              <a:cxnLst/>
              <a:rect l="l" t="t" r="r" b="b"/>
              <a:pathLst>
                <a:path w="1430" h="1306" extrusionOk="0">
                  <a:moveTo>
                    <a:pt x="700" y="0"/>
                  </a:moveTo>
                  <a:cubicBezTo>
                    <a:pt x="475" y="0"/>
                    <a:pt x="257" y="130"/>
                    <a:pt x="152" y="359"/>
                  </a:cubicBezTo>
                  <a:cubicBezTo>
                    <a:pt x="0" y="663"/>
                    <a:pt x="92" y="1088"/>
                    <a:pt x="396" y="1240"/>
                  </a:cubicBezTo>
                  <a:cubicBezTo>
                    <a:pt x="484" y="1285"/>
                    <a:pt x="583" y="1306"/>
                    <a:pt x="683" y="1306"/>
                  </a:cubicBezTo>
                  <a:cubicBezTo>
                    <a:pt x="925" y="1306"/>
                    <a:pt x="1169" y="1182"/>
                    <a:pt x="1277" y="967"/>
                  </a:cubicBezTo>
                  <a:cubicBezTo>
                    <a:pt x="1429" y="663"/>
                    <a:pt x="1307" y="237"/>
                    <a:pt x="1004" y="85"/>
                  </a:cubicBezTo>
                  <a:cubicBezTo>
                    <a:pt x="908" y="28"/>
                    <a:pt x="803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3284047" y="4332551"/>
              <a:ext cx="113227" cy="101905"/>
            </a:xfrm>
            <a:custGeom>
              <a:avLst/>
              <a:gdLst/>
              <a:ahLst/>
              <a:cxnLst/>
              <a:rect l="l" t="t" r="r" b="b"/>
              <a:pathLst>
                <a:path w="1430" h="1287" extrusionOk="0">
                  <a:moveTo>
                    <a:pt x="722" y="1"/>
                  </a:moveTo>
                  <a:cubicBezTo>
                    <a:pt x="490" y="1"/>
                    <a:pt x="260" y="124"/>
                    <a:pt x="153" y="340"/>
                  </a:cubicBezTo>
                  <a:cubicBezTo>
                    <a:pt x="1" y="644"/>
                    <a:pt x="92" y="1069"/>
                    <a:pt x="396" y="1221"/>
                  </a:cubicBezTo>
                  <a:cubicBezTo>
                    <a:pt x="485" y="1265"/>
                    <a:pt x="584" y="1287"/>
                    <a:pt x="683" y="1287"/>
                  </a:cubicBezTo>
                  <a:cubicBezTo>
                    <a:pt x="925" y="1287"/>
                    <a:pt x="1170" y="1163"/>
                    <a:pt x="1277" y="948"/>
                  </a:cubicBezTo>
                  <a:cubicBezTo>
                    <a:pt x="1429" y="644"/>
                    <a:pt x="1308" y="218"/>
                    <a:pt x="1004" y="66"/>
                  </a:cubicBezTo>
                  <a:cubicBezTo>
                    <a:pt x="915" y="22"/>
                    <a:pt x="818" y="1"/>
                    <a:pt x="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3183145" y="4460657"/>
              <a:ext cx="113148" cy="102142"/>
            </a:xfrm>
            <a:custGeom>
              <a:avLst/>
              <a:gdLst/>
              <a:ahLst/>
              <a:cxnLst/>
              <a:rect l="l" t="t" r="r" b="b"/>
              <a:pathLst>
                <a:path w="1429" h="1290" extrusionOk="0">
                  <a:moveTo>
                    <a:pt x="715" y="0"/>
                  </a:moveTo>
                  <a:cubicBezTo>
                    <a:pt x="484" y="0"/>
                    <a:pt x="255" y="137"/>
                    <a:pt x="152" y="343"/>
                  </a:cubicBezTo>
                  <a:cubicBezTo>
                    <a:pt x="0" y="647"/>
                    <a:pt x="122" y="1072"/>
                    <a:pt x="426" y="1224"/>
                  </a:cubicBezTo>
                  <a:cubicBezTo>
                    <a:pt x="514" y="1269"/>
                    <a:pt x="611" y="1290"/>
                    <a:pt x="707" y="1290"/>
                  </a:cubicBezTo>
                  <a:cubicBezTo>
                    <a:pt x="940" y="1290"/>
                    <a:pt x="1169" y="1166"/>
                    <a:pt x="1277" y="951"/>
                  </a:cubicBezTo>
                  <a:cubicBezTo>
                    <a:pt x="1429" y="647"/>
                    <a:pt x="1337" y="252"/>
                    <a:pt x="1034" y="100"/>
                  </a:cubicBezTo>
                  <a:cubicBezTo>
                    <a:pt x="936" y="31"/>
                    <a:pt x="825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1" name="Google Shape;1271;p43"/>
          <p:cNvSpPr/>
          <p:nvPr/>
        </p:nvSpPr>
        <p:spPr>
          <a:xfrm>
            <a:off x="1530761" y="4516137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26699" y="2135736"/>
            <a:ext cx="6074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Montserrat" panose="020B0604020202020204" charset="0"/>
              </a:rPr>
              <a:t>2. 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What / you / do /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when 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/ volcano / erupt? / I / sleep /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my bed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./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=&gt; What were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you doing when the </a:t>
            </a:r>
            <a:endParaRPr lang="en-US" sz="2400" dirty="0" smtClean="0">
              <a:solidFill>
                <a:srgbClr val="FFFF00"/>
              </a:solidFill>
              <a:latin typeface="Montserrat" panose="020B0604020202020204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volcano erupted? – I was sleeping in my bed. </a:t>
            </a:r>
          </a:p>
          <a:p>
            <a:endParaRPr lang="en-US" sz="2400" dirty="0">
              <a:solidFill>
                <a:srgbClr val="FFFF00"/>
              </a:solidFill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43"/>
          <p:cNvSpPr txBox="1">
            <a:spLocks noGrp="1"/>
          </p:cNvSpPr>
          <p:nvPr>
            <p:ph type="title"/>
          </p:nvPr>
        </p:nvSpPr>
        <p:spPr>
          <a:xfrm>
            <a:off x="2146643" y="280472"/>
            <a:ext cx="68418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Let’s recap!</a:t>
            </a:r>
            <a:br>
              <a:rPr lang="en" dirty="0" smtClean="0"/>
            </a:br>
            <a:r>
              <a:rPr lang="en-US" sz="3600" dirty="0">
                <a:solidFill>
                  <a:schemeClr val="bg2"/>
                </a:solidFill>
                <a:latin typeface="Montserrat" panose="020B0604020202020204" charset="0"/>
              </a:rPr>
              <a:t>Write complete sentences using the given words:</a:t>
            </a:r>
            <a:br>
              <a:rPr lang="en-US" sz="3600" dirty="0">
                <a:solidFill>
                  <a:schemeClr val="bg2"/>
                </a:solidFill>
                <a:latin typeface="Montserrat" panose="020B0604020202020204" charset="0"/>
              </a:rPr>
            </a:br>
            <a:endParaRPr dirty="0"/>
          </a:p>
        </p:txBody>
      </p:sp>
      <p:grpSp>
        <p:nvGrpSpPr>
          <p:cNvPr id="1234" name="Google Shape;1234;p43"/>
          <p:cNvGrpSpPr/>
          <p:nvPr/>
        </p:nvGrpSpPr>
        <p:grpSpPr>
          <a:xfrm>
            <a:off x="-112239" y="1773309"/>
            <a:ext cx="2380493" cy="3487852"/>
            <a:chOff x="-2401758" y="3284348"/>
            <a:chExt cx="900678" cy="1319657"/>
          </a:xfrm>
        </p:grpSpPr>
        <p:sp>
          <p:nvSpPr>
            <p:cNvPr id="1235" name="Google Shape;1235;p43"/>
            <p:cNvSpPr/>
            <p:nvPr/>
          </p:nvSpPr>
          <p:spPr>
            <a:xfrm>
              <a:off x="-1917222" y="3284348"/>
              <a:ext cx="198437" cy="476735"/>
            </a:xfrm>
            <a:custGeom>
              <a:avLst/>
              <a:gdLst/>
              <a:ahLst/>
              <a:cxnLst/>
              <a:rect l="l" t="t" r="r" b="b"/>
              <a:pathLst>
                <a:path w="4408" h="10590" extrusionOk="0">
                  <a:moveTo>
                    <a:pt x="2460" y="0"/>
                  </a:moveTo>
                  <a:cubicBezTo>
                    <a:pt x="2331" y="0"/>
                    <a:pt x="2205" y="84"/>
                    <a:pt x="2158" y="255"/>
                  </a:cubicBezTo>
                  <a:lnTo>
                    <a:pt x="0" y="9951"/>
                  </a:lnTo>
                  <a:lnTo>
                    <a:pt x="942" y="10589"/>
                  </a:lnTo>
                  <a:cubicBezTo>
                    <a:pt x="4408" y="7671"/>
                    <a:pt x="3404" y="2474"/>
                    <a:pt x="2766" y="225"/>
                  </a:cubicBezTo>
                  <a:cubicBezTo>
                    <a:pt x="2707" y="76"/>
                    <a:pt x="2582" y="0"/>
                    <a:pt x="2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-2401758" y="3765822"/>
              <a:ext cx="451706" cy="207035"/>
            </a:xfrm>
            <a:custGeom>
              <a:avLst/>
              <a:gdLst/>
              <a:ahLst/>
              <a:cxnLst/>
              <a:rect l="l" t="t" r="r" b="b"/>
              <a:pathLst>
                <a:path w="10034" h="4599" extrusionOk="0">
                  <a:moveTo>
                    <a:pt x="7934" y="0"/>
                  </a:moveTo>
                  <a:cubicBezTo>
                    <a:pt x="4514" y="0"/>
                    <a:pt x="1527" y="2646"/>
                    <a:pt x="185" y="4089"/>
                  </a:cubicBezTo>
                  <a:cubicBezTo>
                    <a:pt x="0" y="4274"/>
                    <a:pt x="184" y="4598"/>
                    <a:pt x="435" y="4598"/>
                  </a:cubicBezTo>
                  <a:cubicBezTo>
                    <a:pt x="472" y="4598"/>
                    <a:pt x="511" y="4591"/>
                    <a:pt x="550" y="4575"/>
                  </a:cubicBezTo>
                  <a:lnTo>
                    <a:pt x="9973" y="1505"/>
                  </a:lnTo>
                  <a:lnTo>
                    <a:pt x="10034" y="350"/>
                  </a:lnTo>
                  <a:cubicBezTo>
                    <a:pt x="9323" y="107"/>
                    <a:pt x="8620" y="0"/>
                    <a:pt x="7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-1884403" y="3808950"/>
              <a:ext cx="383324" cy="329033"/>
            </a:xfrm>
            <a:custGeom>
              <a:avLst/>
              <a:gdLst/>
              <a:ahLst/>
              <a:cxnLst/>
              <a:rect l="l" t="t" r="r" b="b"/>
              <a:pathLst>
                <a:path w="8515" h="7309" extrusionOk="0">
                  <a:moveTo>
                    <a:pt x="973" y="0"/>
                  </a:moveTo>
                  <a:lnTo>
                    <a:pt x="1" y="517"/>
                  </a:lnTo>
                  <a:cubicBezTo>
                    <a:pt x="761" y="4955"/>
                    <a:pt x="5776" y="6748"/>
                    <a:pt x="7995" y="7295"/>
                  </a:cubicBezTo>
                  <a:cubicBezTo>
                    <a:pt x="8025" y="7304"/>
                    <a:pt x="8055" y="7309"/>
                    <a:pt x="8084" y="7309"/>
                  </a:cubicBezTo>
                  <a:cubicBezTo>
                    <a:pt x="8342" y="7309"/>
                    <a:pt x="8514" y="6970"/>
                    <a:pt x="8268" y="6778"/>
                  </a:cubicBezTo>
                  <a:lnTo>
                    <a:pt x="9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-1948690" y="3804853"/>
              <a:ext cx="93051" cy="799151"/>
            </a:xfrm>
            <a:custGeom>
              <a:avLst/>
              <a:gdLst/>
              <a:ahLst/>
              <a:cxnLst/>
              <a:rect l="l" t="t" r="r" b="b"/>
              <a:pathLst>
                <a:path w="2067" h="17752" extrusionOk="0">
                  <a:moveTo>
                    <a:pt x="1581" y="0"/>
                  </a:moveTo>
                  <a:lnTo>
                    <a:pt x="0" y="61"/>
                  </a:lnTo>
                  <a:lnTo>
                    <a:pt x="486" y="17751"/>
                  </a:lnTo>
                  <a:lnTo>
                    <a:pt x="2067" y="17690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-1995239" y="3725486"/>
              <a:ext cx="154680" cy="153285"/>
            </a:xfrm>
            <a:custGeom>
              <a:avLst/>
              <a:gdLst/>
              <a:ahLst/>
              <a:cxnLst/>
              <a:rect l="l" t="t" r="r" b="b"/>
              <a:pathLst>
                <a:path w="3436" h="3405" extrusionOk="0">
                  <a:moveTo>
                    <a:pt x="1733" y="0"/>
                  </a:moveTo>
                  <a:cubicBezTo>
                    <a:pt x="791" y="0"/>
                    <a:pt x="1" y="760"/>
                    <a:pt x="1" y="1702"/>
                  </a:cubicBezTo>
                  <a:cubicBezTo>
                    <a:pt x="1" y="2645"/>
                    <a:pt x="791" y="3404"/>
                    <a:pt x="1733" y="3404"/>
                  </a:cubicBezTo>
                  <a:cubicBezTo>
                    <a:pt x="2675" y="3404"/>
                    <a:pt x="3435" y="2645"/>
                    <a:pt x="3435" y="1702"/>
                  </a:cubicBezTo>
                  <a:cubicBezTo>
                    <a:pt x="3435" y="760"/>
                    <a:pt x="2675" y="0"/>
                    <a:pt x="1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-1980203" y="3746104"/>
              <a:ext cx="127309" cy="113624"/>
            </a:xfrm>
            <a:custGeom>
              <a:avLst/>
              <a:gdLst/>
              <a:ahLst/>
              <a:cxnLst/>
              <a:rect l="l" t="t" r="r" b="b"/>
              <a:pathLst>
                <a:path w="2828" h="2524" extrusionOk="0">
                  <a:moveTo>
                    <a:pt x="1467" y="0"/>
                  </a:moveTo>
                  <a:cubicBezTo>
                    <a:pt x="994" y="0"/>
                    <a:pt x="527" y="283"/>
                    <a:pt x="305" y="728"/>
                  </a:cubicBezTo>
                  <a:cubicBezTo>
                    <a:pt x="1" y="1335"/>
                    <a:pt x="244" y="2095"/>
                    <a:pt x="913" y="2399"/>
                  </a:cubicBezTo>
                  <a:cubicBezTo>
                    <a:pt x="1081" y="2484"/>
                    <a:pt x="1262" y="2523"/>
                    <a:pt x="1441" y="2523"/>
                  </a:cubicBezTo>
                  <a:cubicBezTo>
                    <a:pt x="1907" y="2523"/>
                    <a:pt x="2365" y="2253"/>
                    <a:pt x="2585" y="1791"/>
                  </a:cubicBezTo>
                  <a:cubicBezTo>
                    <a:pt x="2828" y="1153"/>
                    <a:pt x="2585" y="393"/>
                    <a:pt x="1977" y="120"/>
                  </a:cubicBezTo>
                  <a:cubicBezTo>
                    <a:pt x="1814" y="38"/>
                    <a:pt x="1640" y="0"/>
                    <a:pt x="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-2089643" y="3829479"/>
              <a:ext cx="76665" cy="26020"/>
            </a:xfrm>
            <a:custGeom>
              <a:avLst/>
              <a:gdLst/>
              <a:ahLst/>
              <a:cxnLst/>
              <a:rect l="l" t="t" r="r" b="b"/>
              <a:pathLst>
                <a:path w="1703" h="578" fill="none" extrusionOk="0">
                  <a:moveTo>
                    <a:pt x="1702" y="0"/>
                  </a:moveTo>
                  <a:lnTo>
                    <a:pt x="0" y="578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-1887150" y="3558511"/>
              <a:ext cx="27416" cy="119116"/>
            </a:xfrm>
            <a:custGeom>
              <a:avLst/>
              <a:gdLst/>
              <a:ahLst/>
              <a:cxnLst/>
              <a:rect l="l" t="t" r="r" b="b"/>
              <a:pathLst>
                <a:path w="609" h="2646" fill="none" extrusionOk="0">
                  <a:moveTo>
                    <a:pt x="609" y="1"/>
                  </a:moveTo>
                  <a:lnTo>
                    <a:pt x="1" y="2645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-1848839" y="3432639"/>
              <a:ext cx="16476" cy="80761"/>
            </a:xfrm>
            <a:custGeom>
              <a:avLst/>
              <a:gdLst/>
              <a:ahLst/>
              <a:cxnLst/>
              <a:rect l="l" t="t" r="r" b="b"/>
              <a:pathLst>
                <a:path w="366" h="1794" fill="none" extrusionOk="0">
                  <a:moveTo>
                    <a:pt x="366" y="0"/>
                  </a:moveTo>
                  <a:lnTo>
                    <a:pt x="1" y="1794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-1956929" y="3751461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" y="730"/>
                  </a:moveTo>
                  <a:cubicBezTo>
                    <a:pt x="244" y="213"/>
                    <a:pt x="852" y="1"/>
                    <a:pt x="1338" y="213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-1936400" y="3821240"/>
              <a:ext cx="60278" cy="32908"/>
            </a:xfrm>
            <a:custGeom>
              <a:avLst/>
              <a:gdLst/>
              <a:ahLst/>
              <a:cxnLst/>
              <a:rect l="l" t="t" r="r" b="b"/>
              <a:pathLst>
                <a:path w="1339" h="731" fill="none" extrusionOk="0">
                  <a:moveTo>
                    <a:pt x="1338" y="1"/>
                  </a:moveTo>
                  <a:cubicBezTo>
                    <a:pt x="1095" y="487"/>
                    <a:pt x="487" y="730"/>
                    <a:pt x="1" y="487"/>
                  </a:cubicBezTo>
                </a:path>
              </a:pathLst>
            </a:custGeom>
            <a:noFill/>
            <a:ln w="53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6" name="Google Shape;1246;p43"/>
          <p:cNvGrpSpPr/>
          <p:nvPr/>
        </p:nvGrpSpPr>
        <p:grpSpPr>
          <a:xfrm rot="-2870955">
            <a:off x="1648331" y="2751930"/>
            <a:ext cx="404382" cy="175230"/>
            <a:chOff x="1460980" y="4009635"/>
            <a:chExt cx="404372" cy="175225"/>
          </a:xfrm>
        </p:grpSpPr>
        <p:sp>
          <p:nvSpPr>
            <p:cNvPr id="1247" name="Google Shape;1247;p43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3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1249" name="Google Shape;1249;p43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3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3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3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3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4" name="Google Shape;1254;p43"/>
          <p:cNvGrpSpPr/>
          <p:nvPr/>
        </p:nvGrpSpPr>
        <p:grpSpPr>
          <a:xfrm>
            <a:off x="45214" y="2025035"/>
            <a:ext cx="702241" cy="869445"/>
            <a:chOff x="45214" y="2025035"/>
            <a:chExt cx="702241" cy="869445"/>
          </a:xfrm>
        </p:grpSpPr>
        <p:grpSp>
          <p:nvGrpSpPr>
            <p:cNvPr id="1255" name="Google Shape;1255;p43"/>
            <p:cNvGrpSpPr/>
            <p:nvPr/>
          </p:nvGrpSpPr>
          <p:grpSpPr>
            <a:xfrm rot="2962543" flipH="1">
              <a:off x="41168" y="2147925"/>
              <a:ext cx="404375" cy="175226"/>
              <a:chOff x="1460980" y="4009635"/>
              <a:chExt cx="404372" cy="175225"/>
            </a:xfrm>
          </p:grpSpPr>
          <p:sp>
            <p:nvSpPr>
              <p:cNvPr id="1256" name="Google Shape;1256;p43"/>
              <p:cNvSpPr/>
              <p:nvPr/>
            </p:nvSpPr>
            <p:spPr>
              <a:xfrm>
                <a:off x="1460980" y="4009635"/>
                <a:ext cx="404372" cy="175225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2213" extrusionOk="0">
                    <a:moveTo>
                      <a:pt x="2573" y="0"/>
                    </a:moveTo>
                    <a:cubicBezTo>
                      <a:pt x="1423" y="0"/>
                      <a:pt x="489" y="568"/>
                      <a:pt x="122" y="825"/>
                    </a:cubicBezTo>
                    <a:cubicBezTo>
                      <a:pt x="0" y="917"/>
                      <a:pt x="0" y="1038"/>
                      <a:pt x="91" y="1099"/>
                    </a:cubicBezTo>
                    <a:cubicBezTo>
                      <a:pt x="962" y="1934"/>
                      <a:pt x="1819" y="2212"/>
                      <a:pt x="2574" y="2212"/>
                    </a:cubicBezTo>
                    <a:cubicBezTo>
                      <a:pt x="3742" y="2212"/>
                      <a:pt x="4665" y="1546"/>
                      <a:pt x="5015" y="1251"/>
                    </a:cubicBezTo>
                    <a:cubicBezTo>
                      <a:pt x="5107" y="1160"/>
                      <a:pt x="5107" y="1069"/>
                      <a:pt x="5015" y="977"/>
                    </a:cubicBezTo>
                    <a:cubicBezTo>
                      <a:pt x="4173" y="244"/>
                      <a:pt x="3327" y="0"/>
                      <a:pt x="25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7" name="Google Shape;1257;p43"/>
              <p:cNvGrpSpPr/>
              <p:nvPr/>
            </p:nvGrpSpPr>
            <p:grpSpPr>
              <a:xfrm>
                <a:off x="1496297" y="4042310"/>
                <a:ext cx="333739" cy="109853"/>
                <a:chOff x="4194125" y="4401575"/>
                <a:chExt cx="117800" cy="38775"/>
              </a:xfrm>
            </p:grpSpPr>
            <p:sp>
              <p:nvSpPr>
                <p:cNvPr id="1258" name="Google Shape;1258;p43"/>
                <p:cNvSpPr/>
                <p:nvPr/>
              </p:nvSpPr>
              <p:spPr>
                <a:xfrm>
                  <a:off x="4194125" y="4414500"/>
                  <a:ext cx="11780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2" h="213" fill="none" extrusionOk="0">
                      <a:moveTo>
                        <a:pt x="0" y="0"/>
                      </a:moveTo>
                      <a:lnTo>
                        <a:pt x="4711" y="213"/>
                      </a:ln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3"/>
                <p:cNvSpPr/>
                <p:nvPr/>
              </p:nvSpPr>
              <p:spPr>
                <a:xfrm>
                  <a:off x="4262500" y="4417525"/>
                  <a:ext cx="29675" cy="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457" fill="none" extrusionOk="0">
                      <a:moveTo>
                        <a:pt x="1186" y="457"/>
                      </a:moveTo>
                      <a:cubicBezTo>
                        <a:pt x="1186" y="457"/>
                        <a:pt x="396" y="122"/>
                        <a:pt x="1" y="1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3"/>
                <p:cNvSpPr/>
                <p:nvPr/>
              </p:nvSpPr>
              <p:spPr>
                <a:xfrm>
                  <a:off x="4242750" y="4403100"/>
                  <a:ext cx="334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" h="578" fill="none" extrusionOk="0">
                      <a:moveTo>
                        <a:pt x="1338" y="0"/>
                      </a:moveTo>
                      <a:cubicBezTo>
                        <a:pt x="1338" y="0"/>
                        <a:pt x="730" y="547"/>
                        <a:pt x="0" y="578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3"/>
                <p:cNvSpPr/>
                <p:nvPr/>
              </p:nvSpPr>
              <p:spPr>
                <a:xfrm>
                  <a:off x="4223750" y="4416775"/>
                  <a:ext cx="2890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943" fill="none" extrusionOk="0">
                      <a:moveTo>
                        <a:pt x="1156" y="942"/>
                      </a:moveTo>
                      <a:cubicBezTo>
                        <a:pt x="1156" y="942"/>
                        <a:pt x="700" y="183"/>
                        <a:pt x="0" y="0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43"/>
                <p:cNvSpPr/>
                <p:nvPr/>
              </p:nvSpPr>
              <p:spPr>
                <a:xfrm>
                  <a:off x="4209300" y="4401575"/>
                  <a:ext cx="3347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" h="548" fill="none" extrusionOk="0">
                      <a:moveTo>
                        <a:pt x="1338" y="0"/>
                      </a:moveTo>
                      <a:cubicBezTo>
                        <a:pt x="1338" y="0"/>
                        <a:pt x="730" y="517"/>
                        <a:pt x="1" y="547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accen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63" name="Google Shape;1263;p43"/>
            <p:cNvSpPr/>
            <p:nvPr/>
          </p:nvSpPr>
          <p:spPr>
            <a:xfrm>
              <a:off x="266111" y="2784637"/>
              <a:ext cx="119116" cy="109843"/>
            </a:xfrm>
            <a:custGeom>
              <a:avLst/>
              <a:gdLst/>
              <a:ahLst/>
              <a:cxnLst/>
              <a:rect l="l" t="t" r="r" b="b"/>
              <a:pathLst>
                <a:path w="2646" h="2440" extrusionOk="0">
                  <a:moveTo>
                    <a:pt x="1323" y="0"/>
                  </a:moveTo>
                  <a:cubicBezTo>
                    <a:pt x="1011" y="0"/>
                    <a:pt x="700" y="114"/>
                    <a:pt x="457" y="342"/>
                  </a:cubicBezTo>
                  <a:cubicBezTo>
                    <a:pt x="1" y="829"/>
                    <a:pt x="1" y="1589"/>
                    <a:pt x="457" y="2075"/>
                  </a:cubicBezTo>
                  <a:cubicBezTo>
                    <a:pt x="700" y="2318"/>
                    <a:pt x="1011" y="2440"/>
                    <a:pt x="1323" y="2440"/>
                  </a:cubicBezTo>
                  <a:cubicBezTo>
                    <a:pt x="1634" y="2440"/>
                    <a:pt x="1946" y="2318"/>
                    <a:pt x="2189" y="2075"/>
                  </a:cubicBezTo>
                  <a:cubicBezTo>
                    <a:pt x="2645" y="1589"/>
                    <a:pt x="2645" y="829"/>
                    <a:pt x="2189" y="342"/>
                  </a:cubicBezTo>
                  <a:cubicBezTo>
                    <a:pt x="1946" y="114"/>
                    <a:pt x="1634" y="0"/>
                    <a:pt x="1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78983" y="2402136"/>
              <a:ext cx="68472" cy="68427"/>
            </a:xfrm>
            <a:custGeom>
              <a:avLst/>
              <a:gdLst/>
              <a:ahLst/>
              <a:cxnLst/>
              <a:rect l="l" t="t" r="r" b="b"/>
              <a:pathLst>
                <a:path w="1521" h="1520" extrusionOk="0">
                  <a:moveTo>
                    <a:pt x="760" y="0"/>
                  </a:moveTo>
                  <a:cubicBezTo>
                    <a:pt x="335" y="0"/>
                    <a:pt x="0" y="334"/>
                    <a:pt x="0" y="760"/>
                  </a:cubicBezTo>
                  <a:cubicBezTo>
                    <a:pt x="0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4"/>
                    <a:pt x="1186" y="30"/>
                    <a:pt x="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43"/>
          <p:cNvGrpSpPr/>
          <p:nvPr/>
        </p:nvGrpSpPr>
        <p:grpSpPr>
          <a:xfrm flipH="1">
            <a:off x="1861477" y="4161629"/>
            <a:ext cx="965222" cy="2606053"/>
            <a:chOff x="2503089" y="4236729"/>
            <a:chExt cx="965222" cy="2606053"/>
          </a:xfrm>
        </p:grpSpPr>
        <p:sp>
          <p:nvSpPr>
            <p:cNvPr id="1266" name="Google Shape;1266;p43"/>
            <p:cNvSpPr/>
            <p:nvPr/>
          </p:nvSpPr>
          <p:spPr>
            <a:xfrm>
              <a:off x="2503089" y="4303637"/>
              <a:ext cx="907403" cy="2539144"/>
            </a:xfrm>
            <a:custGeom>
              <a:avLst/>
              <a:gdLst/>
              <a:ahLst/>
              <a:cxnLst/>
              <a:rect l="l" t="t" r="r" b="b"/>
              <a:pathLst>
                <a:path w="11460" h="32068" fill="none" extrusionOk="0">
                  <a:moveTo>
                    <a:pt x="5016" y="32067"/>
                  </a:moveTo>
                  <a:cubicBezTo>
                    <a:pt x="5016" y="32067"/>
                    <a:pt x="0" y="12158"/>
                    <a:pt x="11460" y="0"/>
                  </a:cubicBezTo>
                </a:path>
              </a:pathLst>
            </a:custGeom>
            <a:noFill/>
            <a:ln w="14450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3059024" y="4595343"/>
              <a:ext cx="115603" cy="103409"/>
            </a:xfrm>
            <a:custGeom>
              <a:avLst/>
              <a:gdLst/>
              <a:ahLst/>
              <a:cxnLst/>
              <a:rect l="l" t="t" r="r" b="b"/>
              <a:pathLst>
                <a:path w="1460" h="1306" extrusionOk="0">
                  <a:moveTo>
                    <a:pt x="723" y="0"/>
                  </a:moveTo>
                  <a:cubicBezTo>
                    <a:pt x="489" y="0"/>
                    <a:pt x="257" y="130"/>
                    <a:pt x="153" y="359"/>
                  </a:cubicBezTo>
                  <a:cubicBezTo>
                    <a:pt x="1" y="663"/>
                    <a:pt x="122" y="1088"/>
                    <a:pt x="426" y="1240"/>
                  </a:cubicBezTo>
                  <a:cubicBezTo>
                    <a:pt x="515" y="1284"/>
                    <a:pt x="614" y="1306"/>
                    <a:pt x="714" y="1306"/>
                  </a:cubicBezTo>
                  <a:cubicBezTo>
                    <a:pt x="955" y="1306"/>
                    <a:pt x="1200" y="1182"/>
                    <a:pt x="1308" y="967"/>
                  </a:cubicBezTo>
                  <a:cubicBezTo>
                    <a:pt x="1460" y="663"/>
                    <a:pt x="1338" y="237"/>
                    <a:pt x="1034" y="85"/>
                  </a:cubicBezTo>
                  <a:cubicBezTo>
                    <a:pt x="939" y="28"/>
                    <a:pt x="831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3355084" y="4236729"/>
              <a:ext cx="113227" cy="103409"/>
            </a:xfrm>
            <a:custGeom>
              <a:avLst/>
              <a:gdLst/>
              <a:ahLst/>
              <a:cxnLst/>
              <a:rect l="l" t="t" r="r" b="b"/>
              <a:pathLst>
                <a:path w="1430" h="1306" extrusionOk="0">
                  <a:moveTo>
                    <a:pt x="700" y="0"/>
                  </a:moveTo>
                  <a:cubicBezTo>
                    <a:pt x="475" y="0"/>
                    <a:pt x="257" y="130"/>
                    <a:pt x="152" y="359"/>
                  </a:cubicBezTo>
                  <a:cubicBezTo>
                    <a:pt x="0" y="663"/>
                    <a:pt x="92" y="1088"/>
                    <a:pt x="396" y="1240"/>
                  </a:cubicBezTo>
                  <a:cubicBezTo>
                    <a:pt x="484" y="1285"/>
                    <a:pt x="583" y="1306"/>
                    <a:pt x="683" y="1306"/>
                  </a:cubicBezTo>
                  <a:cubicBezTo>
                    <a:pt x="925" y="1306"/>
                    <a:pt x="1169" y="1182"/>
                    <a:pt x="1277" y="967"/>
                  </a:cubicBezTo>
                  <a:cubicBezTo>
                    <a:pt x="1429" y="663"/>
                    <a:pt x="1307" y="237"/>
                    <a:pt x="1004" y="85"/>
                  </a:cubicBezTo>
                  <a:cubicBezTo>
                    <a:pt x="908" y="28"/>
                    <a:pt x="803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3284047" y="4332551"/>
              <a:ext cx="113227" cy="101905"/>
            </a:xfrm>
            <a:custGeom>
              <a:avLst/>
              <a:gdLst/>
              <a:ahLst/>
              <a:cxnLst/>
              <a:rect l="l" t="t" r="r" b="b"/>
              <a:pathLst>
                <a:path w="1430" h="1287" extrusionOk="0">
                  <a:moveTo>
                    <a:pt x="722" y="1"/>
                  </a:moveTo>
                  <a:cubicBezTo>
                    <a:pt x="490" y="1"/>
                    <a:pt x="260" y="124"/>
                    <a:pt x="153" y="340"/>
                  </a:cubicBezTo>
                  <a:cubicBezTo>
                    <a:pt x="1" y="644"/>
                    <a:pt x="92" y="1069"/>
                    <a:pt x="396" y="1221"/>
                  </a:cubicBezTo>
                  <a:cubicBezTo>
                    <a:pt x="485" y="1265"/>
                    <a:pt x="584" y="1287"/>
                    <a:pt x="683" y="1287"/>
                  </a:cubicBezTo>
                  <a:cubicBezTo>
                    <a:pt x="925" y="1287"/>
                    <a:pt x="1170" y="1163"/>
                    <a:pt x="1277" y="948"/>
                  </a:cubicBezTo>
                  <a:cubicBezTo>
                    <a:pt x="1429" y="644"/>
                    <a:pt x="1308" y="218"/>
                    <a:pt x="1004" y="66"/>
                  </a:cubicBezTo>
                  <a:cubicBezTo>
                    <a:pt x="915" y="22"/>
                    <a:pt x="818" y="1"/>
                    <a:pt x="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3183145" y="4460657"/>
              <a:ext cx="113148" cy="102142"/>
            </a:xfrm>
            <a:custGeom>
              <a:avLst/>
              <a:gdLst/>
              <a:ahLst/>
              <a:cxnLst/>
              <a:rect l="l" t="t" r="r" b="b"/>
              <a:pathLst>
                <a:path w="1429" h="1290" extrusionOk="0">
                  <a:moveTo>
                    <a:pt x="715" y="0"/>
                  </a:moveTo>
                  <a:cubicBezTo>
                    <a:pt x="484" y="0"/>
                    <a:pt x="255" y="137"/>
                    <a:pt x="152" y="343"/>
                  </a:cubicBezTo>
                  <a:cubicBezTo>
                    <a:pt x="0" y="647"/>
                    <a:pt x="122" y="1072"/>
                    <a:pt x="426" y="1224"/>
                  </a:cubicBezTo>
                  <a:cubicBezTo>
                    <a:pt x="514" y="1269"/>
                    <a:pt x="611" y="1290"/>
                    <a:pt x="707" y="1290"/>
                  </a:cubicBezTo>
                  <a:cubicBezTo>
                    <a:pt x="940" y="1290"/>
                    <a:pt x="1169" y="1166"/>
                    <a:pt x="1277" y="951"/>
                  </a:cubicBezTo>
                  <a:cubicBezTo>
                    <a:pt x="1429" y="647"/>
                    <a:pt x="1337" y="252"/>
                    <a:pt x="1034" y="100"/>
                  </a:cubicBezTo>
                  <a:cubicBezTo>
                    <a:pt x="936" y="31"/>
                    <a:pt x="825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1" name="Google Shape;1271;p43"/>
          <p:cNvSpPr/>
          <p:nvPr/>
        </p:nvSpPr>
        <p:spPr>
          <a:xfrm>
            <a:off x="1530761" y="4516137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26699" y="2135736"/>
            <a:ext cx="60742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Montserrat" panose="020B0604020202020204" charset="0"/>
              </a:rPr>
              <a:t>3</a:t>
            </a:r>
            <a:r>
              <a:rPr lang="en-US" sz="2400" b="1" dirty="0">
                <a:solidFill>
                  <a:srgbClr val="FFFF00"/>
                </a:solidFill>
                <a:latin typeface="Montserrat" panose="020B0604020202020204" charset="0"/>
              </a:rPr>
              <a:t>. 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While /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she 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/ pull / some carrots / in / garden,/ tornado / come./ </a:t>
            </a:r>
            <a:endParaRPr lang="en-US" sz="2400" dirty="0">
              <a:solidFill>
                <a:srgbClr val="FFFF00"/>
              </a:solidFill>
              <a:latin typeface="Montserrat" panose="020B0604020202020204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=&gt; While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she 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was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ulling up some carrots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in the </a:t>
            </a:r>
            <a:r>
              <a:rPr lang="en-US" sz="2400" dirty="0" smtClean="0">
                <a:solidFill>
                  <a:srgbClr val="FFFF00"/>
                </a:solidFill>
                <a:latin typeface="Montserrat" panose="020B0604020202020204" charset="0"/>
              </a:rPr>
              <a:t>garden, </a:t>
            </a:r>
            <a:r>
              <a:rPr lang="en-US" sz="2400" dirty="0">
                <a:solidFill>
                  <a:srgbClr val="FFFF00"/>
                </a:solidFill>
                <a:latin typeface="Montserrat" panose="020B0604020202020204" charset="0"/>
              </a:rPr>
              <a:t>the tornado came. </a:t>
            </a:r>
          </a:p>
        </p:txBody>
      </p:sp>
    </p:spTree>
    <p:extLst>
      <p:ext uri="{BB962C8B-B14F-4D97-AF65-F5344CB8AC3E}">
        <p14:creationId xmlns:p14="http://schemas.microsoft.com/office/powerpoint/2010/main" val="7101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45"/>
          <p:cNvSpPr txBox="1">
            <a:spLocks noGrp="1"/>
          </p:cNvSpPr>
          <p:nvPr>
            <p:ph type="subTitle" idx="1"/>
          </p:nvPr>
        </p:nvSpPr>
        <p:spPr>
          <a:xfrm>
            <a:off x="2495972" y="1838443"/>
            <a:ext cx="5964000" cy="22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dirty="0"/>
              <a:t>- Remember the structures and the use of the past continuous.</a:t>
            </a:r>
          </a:p>
          <a:p>
            <a:r>
              <a:rPr lang="en-US" sz="2800" dirty="0"/>
              <a:t>- Do exercises in the workbook.</a:t>
            </a:r>
          </a:p>
          <a:p>
            <a:r>
              <a:rPr lang="en-US" sz="2800" dirty="0"/>
              <a:t>- Prepare for Lesson 4 - Communication</a:t>
            </a:r>
            <a:endParaRPr lang="en-US" sz="2800" dirty="0"/>
          </a:p>
        </p:txBody>
      </p:sp>
      <p:sp>
        <p:nvSpPr>
          <p:cNvPr id="1297" name="Google Shape;1297;p45"/>
          <p:cNvSpPr txBox="1">
            <a:spLocks noGrp="1"/>
          </p:cNvSpPr>
          <p:nvPr>
            <p:ph type="title"/>
          </p:nvPr>
        </p:nvSpPr>
        <p:spPr>
          <a:xfrm>
            <a:off x="2466675" y="572673"/>
            <a:ext cx="5964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</a:t>
            </a:r>
            <a:r>
              <a:rPr lang="en" dirty="0" smtClean="0"/>
              <a:t>omework </a:t>
            </a:r>
            <a:endParaRPr dirty="0"/>
          </a:p>
        </p:txBody>
      </p:sp>
      <p:grpSp>
        <p:nvGrpSpPr>
          <p:cNvPr id="1298" name="Google Shape;1298;p45"/>
          <p:cNvGrpSpPr/>
          <p:nvPr/>
        </p:nvGrpSpPr>
        <p:grpSpPr>
          <a:xfrm rot="-1608816">
            <a:off x="792332" y="2215681"/>
            <a:ext cx="404382" cy="175229"/>
            <a:chOff x="1460980" y="4009635"/>
            <a:chExt cx="404372" cy="175225"/>
          </a:xfrm>
        </p:grpSpPr>
        <p:sp>
          <p:nvSpPr>
            <p:cNvPr id="1299" name="Google Shape;1299;p45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0" name="Google Shape;1300;p45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1301" name="Google Shape;1301;p45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5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5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5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5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06" name="Google Shape;1306;p45"/>
          <p:cNvGrpSpPr/>
          <p:nvPr/>
        </p:nvGrpSpPr>
        <p:grpSpPr>
          <a:xfrm rot="2870955" flipH="1">
            <a:off x="2725581" y="3745930"/>
            <a:ext cx="404382" cy="175230"/>
            <a:chOff x="1460980" y="4009635"/>
            <a:chExt cx="404372" cy="175225"/>
          </a:xfrm>
        </p:grpSpPr>
        <p:sp>
          <p:nvSpPr>
            <p:cNvPr id="1307" name="Google Shape;1307;p45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8" name="Google Shape;1308;p45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1309" name="Google Shape;1309;p45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5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5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5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5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4" name="Google Shape;1314;p45"/>
          <p:cNvGrpSpPr/>
          <p:nvPr/>
        </p:nvGrpSpPr>
        <p:grpSpPr>
          <a:xfrm flipH="1">
            <a:off x="-332689" y="2619010"/>
            <a:ext cx="2654448" cy="3209578"/>
            <a:chOff x="-1364393" y="3000235"/>
            <a:chExt cx="1293087" cy="1563512"/>
          </a:xfrm>
        </p:grpSpPr>
        <p:sp>
          <p:nvSpPr>
            <p:cNvPr id="1315" name="Google Shape;1315;p45"/>
            <p:cNvSpPr/>
            <p:nvPr/>
          </p:nvSpPr>
          <p:spPr>
            <a:xfrm>
              <a:off x="-1341164" y="3024995"/>
              <a:ext cx="797800" cy="584192"/>
            </a:xfrm>
            <a:custGeom>
              <a:avLst/>
              <a:gdLst/>
              <a:ahLst/>
              <a:cxnLst/>
              <a:rect l="l" t="t" r="r" b="b"/>
              <a:pathLst>
                <a:path w="17722" h="12977" extrusionOk="0">
                  <a:moveTo>
                    <a:pt x="12150" y="1"/>
                  </a:moveTo>
                  <a:cubicBezTo>
                    <a:pt x="11592" y="1"/>
                    <a:pt x="11031" y="130"/>
                    <a:pt x="10518" y="393"/>
                  </a:cubicBezTo>
                  <a:lnTo>
                    <a:pt x="2098" y="4891"/>
                  </a:lnTo>
                  <a:cubicBezTo>
                    <a:pt x="761" y="5621"/>
                    <a:pt x="1" y="7080"/>
                    <a:pt x="274" y="8600"/>
                  </a:cubicBezTo>
                  <a:lnTo>
                    <a:pt x="1095" y="12977"/>
                  </a:lnTo>
                  <a:lnTo>
                    <a:pt x="17721" y="4162"/>
                  </a:lnTo>
                  <a:lnTo>
                    <a:pt x="14682" y="1061"/>
                  </a:lnTo>
                  <a:cubicBezTo>
                    <a:pt x="13999" y="359"/>
                    <a:pt x="13078" y="1"/>
                    <a:pt x="12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5"/>
            <p:cNvSpPr/>
            <p:nvPr/>
          </p:nvSpPr>
          <p:spPr>
            <a:xfrm>
              <a:off x="-1212545" y="3360114"/>
              <a:ext cx="1141239" cy="1203633"/>
            </a:xfrm>
            <a:custGeom>
              <a:avLst/>
              <a:gdLst/>
              <a:ahLst/>
              <a:cxnLst/>
              <a:rect l="l" t="t" r="r" b="b"/>
              <a:pathLst>
                <a:path w="25351" h="26737" extrusionOk="0">
                  <a:moveTo>
                    <a:pt x="16901" y="1"/>
                  </a:moveTo>
                  <a:lnTo>
                    <a:pt x="1" y="9423"/>
                  </a:lnTo>
                  <a:lnTo>
                    <a:pt x="10609" y="25928"/>
                  </a:lnTo>
                  <a:cubicBezTo>
                    <a:pt x="10940" y="26445"/>
                    <a:pt x="11495" y="26737"/>
                    <a:pt x="12075" y="26737"/>
                  </a:cubicBezTo>
                  <a:cubicBezTo>
                    <a:pt x="12348" y="26737"/>
                    <a:pt x="12626" y="26672"/>
                    <a:pt x="12889" y="26536"/>
                  </a:cubicBezTo>
                  <a:lnTo>
                    <a:pt x="24378" y="20426"/>
                  </a:lnTo>
                  <a:cubicBezTo>
                    <a:pt x="25077" y="20092"/>
                    <a:pt x="25351" y="19241"/>
                    <a:pt x="25047" y="18542"/>
                  </a:cubicBezTo>
                  <a:lnTo>
                    <a:pt x="16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5"/>
            <p:cNvSpPr/>
            <p:nvPr/>
          </p:nvSpPr>
          <p:spPr>
            <a:xfrm>
              <a:off x="-826645" y="3783380"/>
              <a:ext cx="162873" cy="189028"/>
            </a:xfrm>
            <a:custGeom>
              <a:avLst/>
              <a:gdLst/>
              <a:ahLst/>
              <a:cxnLst/>
              <a:rect l="l" t="t" r="r" b="b"/>
              <a:pathLst>
                <a:path w="3618" h="4199" extrusionOk="0">
                  <a:moveTo>
                    <a:pt x="3005" y="1"/>
                  </a:moveTo>
                  <a:cubicBezTo>
                    <a:pt x="2996" y="1"/>
                    <a:pt x="2987" y="7"/>
                    <a:pt x="2979" y="21"/>
                  </a:cubicBezTo>
                  <a:lnTo>
                    <a:pt x="1642" y="690"/>
                  </a:lnTo>
                  <a:cubicBezTo>
                    <a:pt x="1338" y="842"/>
                    <a:pt x="1156" y="1146"/>
                    <a:pt x="1095" y="1450"/>
                  </a:cubicBezTo>
                  <a:lnTo>
                    <a:pt x="943" y="2605"/>
                  </a:lnTo>
                  <a:cubicBezTo>
                    <a:pt x="973" y="2605"/>
                    <a:pt x="912" y="2635"/>
                    <a:pt x="882" y="2635"/>
                  </a:cubicBezTo>
                  <a:lnTo>
                    <a:pt x="92" y="2635"/>
                  </a:lnTo>
                  <a:cubicBezTo>
                    <a:pt x="31" y="2635"/>
                    <a:pt x="1" y="2696"/>
                    <a:pt x="31" y="2757"/>
                  </a:cubicBezTo>
                  <a:lnTo>
                    <a:pt x="1642" y="4185"/>
                  </a:lnTo>
                  <a:cubicBezTo>
                    <a:pt x="1662" y="4185"/>
                    <a:pt x="1669" y="4199"/>
                    <a:pt x="1680" y="4199"/>
                  </a:cubicBezTo>
                  <a:cubicBezTo>
                    <a:pt x="1686" y="4199"/>
                    <a:pt x="1693" y="4195"/>
                    <a:pt x="1703" y="4185"/>
                  </a:cubicBezTo>
                  <a:lnTo>
                    <a:pt x="3587" y="2939"/>
                  </a:lnTo>
                  <a:cubicBezTo>
                    <a:pt x="3618" y="2909"/>
                    <a:pt x="3618" y="2818"/>
                    <a:pt x="3526" y="2818"/>
                  </a:cubicBezTo>
                  <a:lnTo>
                    <a:pt x="2827" y="2757"/>
                  </a:lnTo>
                  <a:cubicBezTo>
                    <a:pt x="2767" y="2757"/>
                    <a:pt x="2767" y="2696"/>
                    <a:pt x="2767" y="2696"/>
                  </a:cubicBezTo>
                  <a:cubicBezTo>
                    <a:pt x="2736" y="2392"/>
                    <a:pt x="2584" y="781"/>
                    <a:pt x="3040" y="82"/>
                  </a:cubicBezTo>
                  <a:cubicBezTo>
                    <a:pt x="3063" y="59"/>
                    <a:pt x="3034" y="1"/>
                    <a:pt x="3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5"/>
            <p:cNvSpPr/>
            <p:nvPr/>
          </p:nvSpPr>
          <p:spPr>
            <a:xfrm>
              <a:off x="-689789" y="3768613"/>
              <a:ext cx="102640" cy="100119"/>
            </a:xfrm>
            <a:custGeom>
              <a:avLst/>
              <a:gdLst/>
              <a:ahLst/>
              <a:cxnLst/>
              <a:rect l="l" t="t" r="r" b="b"/>
              <a:pathLst>
                <a:path w="2280" h="2224" extrusionOk="0">
                  <a:moveTo>
                    <a:pt x="956" y="1"/>
                  </a:moveTo>
                  <a:cubicBezTo>
                    <a:pt x="869" y="1"/>
                    <a:pt x="783" y="14"/>
                    <a:pt x="699" y="45"/>
                  </a:cubicBezTo>
                  <a:cubicBezTo>
                    <a:pt x="122" y="228"/>
                    <a:pt x="0" y="1109"/>
                    <a:pt x="0" y="1352"/>
                  </a:cubicBezTo>
                  <a:cubicBezTo>
                    <a:pt x="0" y="1413"/>
                    <a:pt x="30" y="1443"/>
                    <a:pt x="91" y="1474"/>
                  </a:cubicBezTo>
                  <a:lnTo>
                    <a:pt x="1216" y="2203"/>
                  </a:lnTo>
                  <a:cubicBezTo>
                    <a:pt x="1254" y="2216"/>
                    <a:pt x="1286" y="2223"/>
                    <a:pt x="1316" y="2223"/>
                  </a:cubicBezTo>
                  <a:cubicBezTo>
                    <a:pt x="1357" y="2223"/>
                    <a:pt x="1393" y="2208"/>
                    <a:pt x="1429" y="2173"/>
                  </a:cubicBezTo>
                  <a:lnTo>
                    <a:pt x="2249" y="866"/>
                  </a:lnTo>
                  <a:cubicBezTo>
                    <a:pt x="2280" y="805"/>
                    <a:pt x="2249" y="714"/>
                    <a:pt x="2219" y="684"/>
                  </a:cubicBezTo>
                  <a:cubicBezTo>
                    <a:pt x="2011" y="476"/>
                    <a:pt x="1470" y="1"/>
                    <a:pt x="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5"/>
            <p:cNvSpPr/>
            <p:nvPr/>
          </p:nvSpPr>
          <p:spPr>
            <a:xfrm>
              <a:off x="-584445" y="3817594"/>
              <a:ext cx="138249" cy="181105"/>
            </a:xfrm>
            <a:custGeom>
              <a:avLst/>
              <a:gdLst/>
              <a:ahLst/>
              <a:cxnLst/>
              <a:rect l="l" t="t" r="r" b="b"/>
              <a:pathLst>
                <a:path w="3071" h="4023" extrusionOk="0">
                  <a:moveTo>
                    <a:pt x="2123" y="1"/>
                  </a:moveTo>
                  <a:cubicBezTo>
                    <a:pt x="2108" y="1"/>
                    <a:pt x="2089" y="6"/>
                    <a:pt x="2067" y="21"/>
                  </a:cubicBezTo>
                  <a:lnTo>
                    <a:pt x="31" y="629"/>
                  </a:lnTo>
                  <a:cubicBezTo>
                    <a:pt x="1" y="629"/>
                    <a:pt x="1" y="659"/>
                    <a:pt x="1" y="690"/>
                  </a:cubicBezTo>
                  <a:lnTo>
                    <a:pt x="61" y="2939"/>
                  </a:lnTo>
                  <a:cubicBezTo>
                    <a:pt x="61" y="2961"/>
                    <a:pt x="107" y="2982"/>
                    <a:pt x="144" y="2982"/>
                  </a:cubicBezTo>
                  <a:cubicBezTo>
                    <a:pt x="160" y="2982"/>
                    <a:pt x="174" y="2978"/>
                    <a:pt x="183" y="2969"/>
                  </a:cubicBezTo>
                  <a:lnTo>
                    <a:pt x="639" y="2392"/>
                  </a:lnTo>
                  <a:cubicBezTo>
                    <a:pt x="639" y="2377"/>
                    <a:pt x="646" y="2369"/>
                    <a:pt x="658" y="2369"/>
                  </a:cubicBezTo>
                  <a:cubicBezTo>
                    <a:pt x="669" y="2369"/>
                    <a:pt x="684" y="2377"/>
                    <a:pt x="700" y="2392"/>
                  </a:cubicBezTo>
                  <a:cubicBezTo>
                    <a:pt x="973" y="2513"/>
                    <a:pt x="2463" y="3243"/>
                    <a:pt x="2797" y="4003"/>
                  </a:cubicBezTo>
                  <a:cubicBezTo>
                    <a:pt x="2810" y="4015"/>
                    <a:pt x="2833" y="4023"/>
                    <a:pt x="2855" y="4023"/>
                  </a:cubicBezTo>
                  <a:cubicBezTo>
                    <a:pt x="2887" y="4023"/>
                    <a:pt x="2919" y="4008"/>
                    <a:pt x="2919" y="3972"/>
                  </a:cubicBezTo>
                  <a:lnTo>
                    <a:pt x="3040" y="2483"/>
                  </a:lnTo>
                  <a:cubicBezTo>
                    <a:pt x="3071" y="2118"/>
                    <a:pt x="2919" y="1845"/>
                    <a:pt x="2645" y="1632"/>
                  </a:cubicBezTo>
                  <a:lnTo>
                    <a:pt x="1733" y="933"/>
                  </a:lnTo>
                  <a:cubicBezTo>
                    <a:pt x="1733" y="781"/>
                    <a:pt x="1703" y="720"/>
                    <a:pt x="1733" y="720"/>
                  </a:cubicBezTo>
                  <a:lnTo>
                    <a:pt x="2159" y="82"/>
                  </a:lnTo>
                  <a:cubicBezTo>
                    <a:pt x="2182" y="59"/>
                    <a:pt x="2170" y="1"/>
                    <a:pt x="2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5"/>
            <p:cNvSpPr/>
            <p:nvPr/>
          </p:nvSpPr>
          <p:spPr>
            <a:xfrm>
              <a:off x="-1364393" y="3179589"/>
              <a:ext cx="992051" cy="641679"/>
            </a:xfrm>
            <a:custGeom>
              <a:avLst/>
              <a:gdLst/>
              <a:ahLst/>
              <a:cxnLst/>
              <a:rect l="l" t="t" r="r" b="b"/>
              <a:pathLst>
                <a:path w="22037" h="14254" extrusionOk="0">
                  <a:moveTo>
                    <a:pt x="19708" y="0"/>
                  </a:moveTo>
                  <a:cubicBezTo>
                    <a:pt x="19579" y="0"/>
                    <a:pt x="19449" y="31"/>
                    <a:pt x="19332" y="89"/>
                  </a:cubicBezTo>
                  <a:lnTo>
                    <a:pt x="517" y="10090"/>
                  </a:lnTo>
                  <a:cubicBezTo>
                    <a:pt x="91" y="10272"/>
                    <a:pt x="0" y="10758"/>
                    <a:pt x="182" y="11153"/>
                  </a:cubicBezTo>
                  <a:lnTo>
                    <a:pt x="1854" y="14254"/>
                  </a:lnTo>
                  <a:lnTo>
                    <a:pt x="22037" y="3555"/>
                  </a:lnTo>
                  <a:lnTo>
                    <a:pt x="20396" y="424"/>
                  </a:lnTo>
                  <a:cubicBezTo>
                    <a:pt x="20251" y="135"/>
                    <a:pt x="19981" y="0"/>
                    <a:pt x="19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5"/>
            <p:cNvSpPr/>
            <p:nvPr/>
          </p:nvSpPr>
          <p:spPr>
            <a:xfrm>
              <a:off x="-1204307" y="3143709"/>
              <a:ext cx="463905" cy="318499"/>
            </a:xfrm>
            <a:custGeom>
              <a:avLst/>
              <a:gdLst/>
              <a:ahLst/>
              <a:cxnLst/>
              <a:rect l="l" t="t" r="r" b="b"/>
              <a:pathLst>
                <a:path w="10305" h="7075" extrusionOk="0">
                  <a:moveTo>
                    <a:pt x="7978" y="0"/>
                  </a:moveTo>
                  <a:cubicBezTo>
                    <a:pt x="7659" y="0"/>
                    <a:pt x="7331" y="79"/>
                    <a:pt x="7022" y="248"/>
                  </a:cubicBezTo>
                  <a:lnTo>
                    <a:pt x="1459" y="3197"/>
                  </a:lnTo>
                  <a:cubicBezTo>
                    <a:pt x="426" y="3774"/>
                    <a:pt x="0" y="5051"/>
                    <a:pt x="578" y="6115"/>
                  </a:cubicBezTo>
                  <a:lnTo>
                    <a:pt x="882" y="6722"/>
                  </a:lnTo>
                  <a:cubicBezTo>
                    <a:pt x="1010" y="6936"/>
                    <a:pt x="1244" y="7075"/>
                    <a:pt x="1487" y="7075"/>
                  </a:cubicBezTo>
                  <a:cubicBezTo>
                    <a:pt x="1590" y="7075"/>
                    <a:pt x="1694" y="7050"/>
                    <a:pt x="1794" y="6996"/>
                  </a:cubicBezTo>
                  <a:lnTo>
                    <a:pt x="9849" y="2710"/>
                  </a:lnTo>
                  <a:cubicBezTo>
                    <a:pt x="10152" y="2528"/>
                    <a:pt x="10304" y="2102"/>
                    <a:pt x="10122" y="1798"/>
                  </a:cubicBezTo>
                  <a:lnTo>
                    <a:pt x="9727" y="1069"/>
                  </a:lnTo>
                  <a:cubicBezTo>
                    <a:pt x="9370" y="397"/>
                    <a:pt x="8693" y="0"/>
                    <a:pt x="7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5"/>
            <p:cNvSpPr/>
            <p:nvPr/>
          </p:nvSpPr>
          <p:spPr>
            <a:xfrm>
              <a:off x="-1196113" y="3161221"/>
              <a:ext cx="455712" cy="302112"/>
            </a:xfrm>
            <a:custGeom>
              <a:avLst/>
              <a:gdLst/>
              <a:ahLst/>
              <a:cxnLst/>
              <a:rect l="l" t="t" r="r" b="b"/>
              <a:pathLst>
                <a:path w="10123" h="6711" extrusionOk="0">
                  <a:moveTo>
                    <a:pt x="8174" y="1"/>
                  </a:moveTo>
                  <a:cubicBezTo>
                    <a:pt x="7909" y="1"/>
                    <a:pt x="7639" y="63"/>
                    <a:pt x="7387" y="194"/>
                  </a:cubicBezTo>
                  <a:lnTo>
                    <a:pt x="1217" y="3446"/>
                  </a:lnTo>
                  <a:cubicBezTo>
                    <a:pt x="305" y="3963"/>
                    <a:pt x="1" y="5057"/>
                    <a:pt x="457" y="5938"/>
                  </a:cubicBezTo>
                  <a:lnTo>
                    <a:pt x="730" y="6425"/>
                  </a:lnTo>
                  <a:cubicBezTo>
                    <a:pt x="833" y="6609"/>
                    <a:pt x="1018" y="6711"/>
                    <a:pt x="1212" y="6711"/>
                  </a:cubicBezTo>
                  <a:cubicBezTo>
                    <a:pt x="1305" y="6711"/>
                    <a:pt x="1401" y="6687"/>
                    <a:pt x="1490" y="6637"/>
                  </a:cubicBezTo>
                  <a:lnTo>
                    <a:pt x="9727" y="2230"/>
                  </a:lnTo>
                  <a:cubicBezTo>
                    <a:pt x="10001" y="2078"/>
                    <a:pt x="10122" y="1744"/>
                    <a:pt x="10001" y="1470"/>
                  </a:cubicBezTo>
                  <a:lnTo>
                    <a:pt x="9667" y="862"/>
                  </a:lnTo>
                  <a:cubicBezTo>
                    <a:pt x="9351" y="315"/>
                    <a:pt x="8773" y="1"/>
                    <a:pt x="8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5"/>
            <p:cNvSpPr/>
            <p:nvPr/>
          </p:nvSpPr>
          <p:spPr>
            <a:xfrm>
              <a:off x="-1211150" y="3377896"/>
              <a:ext cx="795054" cy="463905"/>
            </a:xfrm>
            <a:custGeom>
              <a:avLst/>
              <a:gdLst/>
              <a:ahLst/>
              <a:cxnLst/>
              <a:rect l="l" t="t" r="r" b="b"/>
              <a:pathLst>
                <a:path w="17661" h="10305" extrusionOk="0">
                  <a:moveTo>
                    <a:pt x="17052" y="1"/>
                  </a:moveTo>
                  <a:lnTo>
                    <a:pt x="0" y="9059"/>
                  </a:lnTo>
                  <a:lnTo>
                    <a:pt x="791" y="10305"/>
                  </a:lnTo>
                  <a:lnTo>
                    <a:pt x="17660" y="1368"/>
                  </a:lnTo>
                  <a:lnTo>
                    <a:pt x="170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5"/>
            <p:cNvSpPr/>
            <p:nvPr/>
          </p:nvSpPr>
          <p:spPr>
            <a:xfrm>
              <a:off x="-1276832" y="3513358"/>
              <a:ext cx="166970" cy="89000"/>
            </a:xfrm>
            <a:custGeom>
              <a:avLst/>
              <a:gdLst/>
              <a:ahLst/>
              <a:cxnLst/>
              <a:rect l="l" t="t" r="r" b="b"/>
              <a:pathLst>
                <a:path w="3709" h="1977" fill="none" extrusionOk="0">
                  <a:moveTo>
                    <a:pt x="3709" y="1"/>
                  </a:moveTo>
                  <a:lnTo>
                    <a:pt x="0" y="1977"/>
                  </a:lnTo>
                </a:path>
              </a:pathLst>
            </a:custGeom>
            <a:noFill/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5"/>
            <p:cNvSpPr/>
            <p:nvPr/>
          </p:nvSpPr>
          <p:spPr>
            <a:xfrm>
              <a:off x="-1042870" y="3219160"/>
              <a:ext cx="487179" cy="260021"/>
            </a:xfrm>
            <a:custGeom>
              <a:avLst/>
              <a:gdLst/>
              <a:ahLst/>
              <a:cxnLst/>
              <a:rect l="l" t="t" r="r" b="b"/>
              <a:pathLst>
                <a:path w="10822" h="5776" fill="none" extrusionOk="0">
                  <a:moveTo>
                    <a:pt x="10822" y="1"/>
                  </a:moveTo>
                  <a:lnTo>
                    <a:pt x="1" y="5776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-848525" y="3220556"/>
              <a:ext cx="342133" cy="182006"/>
            </a:xfrm>
            <a:custGeom>
              <a:avLst/>
              <a:gdLst/>
              <a:ahLst/>
              <a:cxnLst/>
              <a:rect l="l" t="t" r="r" b="b"/>
              <a:pathLst>
                <a:path w="7600" h="4043" fill="none" extrusionOk="0">
                  <a:moveTo>
                    <a:pt x="7599" y="0"/>
                  </a:moveTo>
                  <a:lnTo>
                    <a:pt x="0" y="4043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-1012753" y="3375150"/>
              <a:ext cx="281945" cy="150584"/>
            </a:xfrm>
            <a:custGeom>
              <a:avLst/>
              <a:gdLst/>
              <a:ahLst/>
              <a:cxnLst/>
              <a:rect l="l" t="t" r="r" b="b"/>
              <a:pathLst>
                <a:path w="6263" h="3345" fill="none" extrusionOk="0">
                  <a:moveTo>
                    <a:pt x="6262" y="1"/>
                  </a:moveTo>
                  <a:lnTo>
                    <a:pt x="1" y="3344"/>
                  </a:ln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-851271" y="3000235"/>
              <a:ext cx="218965" cy="179305"/>
            </a:xfrm>
            <a:custGeom>
              <a:avLst/>
              <a:gdLst/>
              <a:ahLst/>
              <a:cxnLst/>
              <a:rect l="l" t="t" r="r" b="b"/>
              <a:pathLst>
                <a:path w="4864" h="3983" fill="none" extrusionOk="0">
                  <a:moveTo>
                    <a:pt x="0" y="1642"/>
                  </a:moveTo>
                  <a:cubicBezTo>
                    <a:pt x="0" y="1642"/>
                    <a:pt x="2067" y="0"/>
                    <a:pt x="4864" y="3982"/>
                  </a:cubicBezTo>
                </a:path>
              </a:pathLst>
            </a:custGeom>
            <a:solidFill>
              <a:schemeClr val="lt2"/>
            </a:solidFill>
            <a:ln w="607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-726623" y="4000508"/>
              <a:ext cx="210497" cy="155691"/>
            </a:xfrm>
            <a:custGeom>
              <a:avLst/>
              <a:gdLst/>
              <a:ahLst/>
              <a:cxnLst/>
              <a:rect l="l" t="t" r="r" b="b"/>
              <a:pathLst>
                <a:path w="4317" h="3193" extrusionOk="0">
                  <a:moveTo>
                    <a:pt x="2247" y="0"/>
                  </a:moveTo>
                  <a:cubicBezTo>
                    <a:pt x="2200" y="0"/>
                    <a:pt x="2164" y="50"/>
                    <a:pt x="2189" y="99"/>
                  </a:cubicBezTo>
                  <a:lnTo>
                    <a:pt x="2493" y="768"/>
                  </a:lnTo>
                  <a:lnTo>
                    <a:pt x="2493" y="859"/>
                  </a:lnTo>
                  <a:cubicBezTo>
                    <a:pt x="2284" y="1009"/>
                    <a:pt x="955" y="1924"/>
                    <a:pt x="102" y="1924"/>
                  </a:cubicBezTo>
                  <a:cubicBezTo>
                    <a:pt x="88" y="1924"/>
                    <a:pt x="75" y="1924"/>
                    <a:pt x="61" y="1923"/>
                  </a:cubicBezTo>
                  <a:cubicBezTo>
                    <a:pt x="0" y="1923"/>
                    <a:pt x="0" y="1984"/>
                    <a:pt x="31" y="2014"/>
                  </a:cubicBezTo>
                  <a:lnTo>
                    <a:pt x="1277" y="2835"/>
                  </a:lnTo>
                  <a:cubicBezTo>
                    <a:pt x="1432" y="2939"/>
                    <a:pt x="1607" y="2993"/>
                    <a:pt x="1785" y="2993"/>
                  </a:cubicBezTo>
                  <a:cubicBezTo>
                    <a:pt x="1921" y="2993"/>
                    <a:pt x="2058" y="2962"/>
                    <a:pt x="2189" y="2896"/>
                  </a:cubicBezTo>
                  <a:lnTo>
                    <a:pt x="3253" y="2470"/>
                  </a:lnTo>
                  <a:cubicBezTo>
                    <a:pt x="3298" y="2455"/>
                    <a:pt x="3329" y="2447"/>
                    <a:pt x="3348" y="2447"/>
                  </a:cubicBezTo>
                  <a:cubicBezTo>
                    <a:pt x="3367" y="2447"/>
                    <a:pt x="3374" y="2455"/>
                    <a:pt x="3374" y="2470"/>
                  </a:cubicBezTo>
                  <a:lnTo>
                    <a:pt x="3770" y="3169"/>
                  </a:lnTo>
                  <a:cubicBezTo>
                    <a:pt x="3785" y="3185"/>
                    <a:pt x="3800" y="3192"/>
                    <a:pt x="3815" y="3192"/>
                  </a:cubicBezTo>
                  <a:cubicBezTo>
                    <a:pt x="3830" y="3192"/>
                    <a:pt x="3846" y="3185"/>
                    <a:pt x="3861" y="3169"/>
                  </a:cubicBezTo>
                  <a:lnTo>
                    <a:pt x="4317" y="1072"/>
                  </a:lnTo>
                  <a:cubicBezTo>
                    <a:pt x="4317" y="1042"/>
                    <a:pt x="4317" y="1042"/>
                    <a:pt x="4286" y="1011"/>
                  </a:cubicBezTo>
                  <a:lnTo>
                    <a:pt x="2280" y="8"/>
                  </a:lnTo>
                  <a:cubicBezTo>
                    <a:pt x="2269" y="3"/>
                    <a:pt x="2258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5"/>
            <p:cNvSpPr/>
            <p:nvPr/>
          </p:nvSpPr>
          <p:spPr>
            <a:xfrm>
              <a:off x="-810112" y="3988194"/>
              <a:ext cx="119128" cy="107937"/>
            </a:xfrm>
            <a:custGeom>
              <a:avLst/>
              <a:gdLst/>
              <a:ahLst/>
              <a:cxnLst/>
              <a:rect l="l" t="t" r="r" b="b"/>
              <a:pathLst>
                <a:path w="2129" h="1929" extrusionOk="0">
                  <a:moveTo>
                    <a:pt x="426" y="0"/>
                  </a:moveTo>
                  <a:cubicBezTo>
                    <a:pt x="335" y="0"/>
                    <a:pt x="274" y="31"/>
                    <a:pt x="274" y="122"/>
                  </a:cubicBezTo>
                  <a:cubicBezTo>
                    <a:pt x="183" y="426"/>
                    <a:pt x="1" y="1368"/>
                    <a:pt x="457" y="1763"/>
                  </a:cubicBezTo>
                  <a:cubicBezTo>
                    <a:pt x="619" y="1885"/>
                    <a:pt x="811" y="1929"/>
                    <a:pt x="1006" y="1929"/>
                  </a:cubicBezTo>
                  <a:cubicBezTo>
                    <a:pt x="1395" y="1929"/>
                    <a:pt x="1794" y="1753"/>
                    <a:pt x="1976" y="1672"/>
                  </a:cubicBezTo>
                  <a:cubicBezTo>
                    <a:pt x="2007" y="1672"/>
                    <a:pt x="2037" y="1611"/>
                    <a:pt x="2037" y="1550"/>
                  </a:cubicBezTo>
                  <a:lnTo>
                    <a:pt x="2128" y="213"/>
                  </a:lnTo>
                  <a:cubicBezTo>
                    <a:pt x="2128" y="152"/>
                    <a:pt x="2037" y="61"/>
                    <a:pt x="1976" y="61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45"/>
          <p:cNvGrpSpPr/>
          <p:nvPr/>
        </p:nvGrpSpPr>
        <p:grpSpPr>
          <a:xfrm flipH="1">
            <a:off x="1392444" y="4392284"/>
            <a:ext cx="943509" cy="1095297"/>
            <a:chOff x="6351554" y="4375772"/>
            <a:chExt cx="943509" cy="1095297"/>
          </a:xfrm>
        </p:grpSpPr>
        <p:sp>
          <p:nvSpPr>
            <p:cNvPr id="1332" name="Google Shape;1332;p45"/>
            <p:cNvSpPr/>
            <p:nvPr/>
          </p:nvSpPr>
          <p:spPr>
            <a:xfrm>
              <a:off x="6353929" y="4375772"/>
              <a:ext cx="941133" cy="1095297"/>
            </a:xfrm>
            <a:custGeom>
              <a:avLst/>
              <a:gdLst/>
              <a:ahLst/>
              <a:cxnLst/>
              <a:rect l="l" t="t" r="r" b="b"/>
              <a:pathLst>
                <a:path w="11886" h="13833" extrusionOk="0">
                  <a:moveTo>
                    <a:pt x="1" y="1"/>
                  </a:moveTo>
                  <a:cubicBezTo>
                    <a:pt x="1" y="1"/>
                    <a:pt x="2586" y="13832"/>
                    <a:pt x="8924" y="13832"/>
                  </a:cubicBezTo>
                  <a:cubicBezTo>
                    <a:pt x="8959" y="13832"/>
                    <a:pt x="8993" y="13832"/>
                    <a:pt x="9028" y="13831"/>
                  </a:cubicBezTo>
                  <a:cubicBezTo>
                    <a:pt x="10639" y="13831"/>
                    <a:pt x="11885" y="12463"/>
                    <a:pt x="11764" y="10883"/>
                  </a:cubicBezTo>
                  <a:cubicBezTo>
                    <a:pt x="11612" y="8299"/>
                    <a:pt x="9697" y="401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5"/>
            <p:cNvSpPr/>
            <p:nvPr/>
          </p:nvSpPr>
          <p:spPr>
            <a:xfrm>
              <a:off x="6351554" y="4375772"/>
              <a:ext cx="907403" cy="1046997"/>
            </a:xfrm>
            <a:custGeom>
              <a:avLst/>
              <a:gdLst/>
              <a:ahLst/>
              <a:cxnLst/>
              <a:rect l="l" t="t" r="r" b="b"/>
              <a:pathLst>
                <a:path w="11460" h="13223" extrusionOk="0">
                  <a:moveTo>
                    <a:pt x="0" y="1"/>
                  </a:moveTo>
                  <a:lnTo>
                    <a:pt x="0" y="92"/>
                  </a:lnTo>
                  <a:lnTo>
                    <a:pt x="1064" y="1369"/>
                  </a:lnTo>
                  <a:lnTo>
                    <a:pt x="304" y="1369"/>
                  </a:lnTo>
                  <a:cubicBezTo>
                    <a:pt x="334" y="1429"/>
                    <a:pt x="334" y="1429"/>
                    <a:pt x="334" y="1460"/>
                  </a:cubicBezTo>
                  <a:lnTo>
                    <a:pt x="1064" y="1460"/>
                  </a:lnTo>
                  <a:lnTo>
                    <a:pt x="1854" y="2433"/>
                  </a:lnTo>
                  <a:lnTo>
                    <a:pt x="486" y="2433"/>
                  </a:lnTo>
                  <a:cubicBezTo>
                    <a:pt x="517" y="2493"/>
                    <a:pt x="517" y="2493"/>
                    <a:pt x="517" y="2524"/>
                  </a:cubicBezTo>
                  <a:lnTo>
                    <a:pt x="1915" y="2524"/>
                  </a:lnTo>
                  <a:lnTo>
                    <a:pt x="2675" y="3436"/>
                  </a:lnTo>
                  <a:lnTo>
                    <a:pt x="821" y="3436"/>
                  </a:lnTo>
                  <a:cubicBezTo>
                    <a:pt x="851" y="3466"/>
                    <a:pt x="851" y="3466"/>
                    <a:pt x="851" y="3496"/>
                  </a:cubicBezTo>
                  <a:lnTo>
                    <a:pt x="2797" y="3496"/>
                  </a:lnTo>
                  <a:lnTo>
                    <a:pt x="3648" y="4530"/>
                  </a:lnTo>
                  <a:lnTo>
                    <a:pt x="1216" y="4530"/>
                  </a:lnTo>
                  <a:cubicBezTo>
                    <a:pt x="1246" y="4560"/>
                    <a:pt x="1246" y="4560"/>
                    <a:pt x="1246" y="4621"/>
                  </a:cubicBezTo>
                  <a:lnTo>
                    <a:pt x="3708" y="4621"/>
                  </a:lnTo>
                  <a:lnTo>
                    <a:pt x="4772" y="5898"/>
                  </a:lnTo>
                  <a:lnTo>
                    <a:pt x="1733" y="5928"/>
                  </a:lnTo>
                  <a:cubicBezTo>
                    <a:pt x="1733" y="5989"/>
                    <a:pt x="1763" y="5989"/>
                    <a:pt x="1763" y="6019"/>
                  </a:cubicBezTo>
                  <a:lnTo>
                    <a:pt x="4863" y="5989"/>
                  </a:lnTo>
                  <a:lnTo>
                    <a:pt x="5927" y="7265"/>
                  </a:lnTo>
                  <a:lnTo>
                    <a:pt x="2310" y="7296"/>
                  </a:lnTo>
                  <a:cubicBezTo>
                    <a:pt x="2310" y="7357"/>
                    <a:pt x="2341" y="7357"/>
                    <a:pt x="2341" y="7387"/>
                  </a:cubicBezTo>
                  <a:lnTo>
                    <a:pt x="5988" y="7357"/>
                  </a:lnTo>
                  <a:lnTo>
                    <a:pt x="7082" y="8724"/>
                  </a:lnTo>
                  <a:lnTo>
                    <a:pt x="2949" y="8755"/>
                  </a:lnTo>
                  <a:cubicBezTo>
                    <a:pt x="2949" y="8785"/>
                    <a:pt x="2979" y="8785"/>
                    <a:pt x="2979" y="8816"/>
                  </a:cubicBezTo>
                  <a:lnTo>
                    <a:pt x="7143" y="8785"/>
                  </a:lnTo>
                  <a:lnTo>
                    <a:pt x="8268" y="10183"/>
                  </a:lnTo>
                  <a:lnTo>
                    <a:pt x="3800" y="10244"/>
                  </a:lnTo>
                  <a:cubicBezTo>
                    <a:pt x="3800" y="10275"/>
                    <a:pt x="3830" y="10275"/>
                    <a:pt x="3830" y="10305"/>
                  </a:cubicBezTo>
                  <a:lnTo>
                    <a:pt x="8298" y="10275"/>
                  </a:lnTo>
                  <a:lnTo>
                    <a:pt x="9210" y="11369"/>
                  </a:lnTo>
                  <a:lnTo>
                    <a:pt x="4620" y="11399"/>
                  </a:lnTo>
                  <a:lnTo>
                    <a:pt x="4711" y="11490"/>
                  </a:lnTo>
                  <a:lnTo>
                    <a:pt x="9301" y="11460"/>
                  </a:lnTo>
                  <a:lnTo>
                    <a:pt x="10335" y="12706"/>
                  </a:lnTo>
                  <a:lnTo>
                    <a:pt x="5988" y="12737"/>
                  </a:lnTo>
                  <a:cubicBezTo>
                    <a:pt x="6018" y="12767"/>
                    <a:pt x="6079" y="12767"/>
                    <a:pt x="6110" y="12828"/>
                  </a:cubicBezTo>
                  <a:lnTo>
                    <a:pt x="10395" y="12767"/>
                  </a:lnTo>
                  <a:lnTo>
                    <a:pt x="10791" y="13223"/>
                  </a:lnTo>
                  <a:cubicBezTo>
                    <a:pt x="10821" y="13223"/>
                    <a:pt x="10821" y="13193"/>
                    <a:pt x="10851" y="13193"/>
                  </a:cubicBezTo>
                  <a:lnTo>
                    <a:pt x="10487" y="12706"/>
                  </a:lnTo>
                  <a:lnTo>
                    <a:pt x="11459" y="9028"/>
                  </a:lnTo>
                  <a:cubicBezTo>
                    <a:pt x="11459" y="8968"/>
                    <a:pt x="11429" y="8937"/>
                    <a:pt x="11429" y="8907"/>
                  </a:cubicBezTo>
                  <a:lnTo>
                    <a:pt x="10426" y="12676"/>
                  </a:lnTo>
                  <a:lnTo>
                    <a:pt x="9453" y="11490"/>
                  </a:lnTo>
                  <a:lnTo>
                    <a:pt x="10730" y="7569"/>
                  </a:lnTo>
                  <a:cubicBezTo>
                    <a:pt x="10730" y="7569"/>
                    <a:pt x="10699" y="7539"/>
                    <a:pt x="10699" y="7509"/>
                  </a:cubicBezTo>
                  <a:lnTo>
                    <a:pt x="9423" y="11399"/>
                  </a:lnTo>
                  <a:lnTo>
                    <a:pt x="8450" y="10244"/>
                  </a:lnTo>
                  <a:lnTo>
                    <a:pt x="9575" y="6019"/>
                  </a:lnTo>
                  <a:lnTo>
                    <a:pt x="9484" y="5928"/>
                  </a:lnTo>
                  <a:lnTo>
                    <a:pt x="8389" y="10153"/>
                  </a:lnTo>
                  <a:lnTo>
                    <a:pt x="7234" y="8755"/>
                  </a:lnTo>
                  <a:lnTo>
                    <a:pt x="8298" y="4773"/>
                  </a:lnTo>
                  <a:lnTo>
                    <a:pt x="8237" y="4682"/>
                  </a:lnTo>
                  <a:lnTo>
                    <a:pt x="7174" y="8633"/>
                  </a:lnTo>
                  <a:lnTo>
                    <a:pt x="6110" y="7357"/>
                  </a:lnTo>
                  <a:lnTo>
                    <a:pt x="7052" y="3770"/>
                  </a:lnTo>
                  <a:cubicBezTo>
                    <a:pt x="7022" y="3770"/>
                    <a:pt x="7022" y="3740"/>
                    <a:pt x="6991" y="3740"/>
                  </a:cubicBezTo>
                  <a:lnTo>
                    <a:pt x="6018" y="7265"/>
                  </a:lnTo>
                  <a:lnTo>
                    <a:pt x="4894" y="5867"/>
                  </a:lnTo>
                  <a:lnTo>
                    <a:pt x="5684" y="2828"/>
                  </a:lnTo>
                  <a:cubicBezTo>
                    <a:pt x="5654" y="2828"/>
                    <a:pt x="5654" y="2797"/>
                    <a:pt x="5623" y="2797"/>
                  </a:cubicBezTo>
                  <a:lnTo>
                    <a:pt x="4803" y="5776"/>
                  </a:lnTo>
                  <a:lnTo>
                    <a:pt x="3830" y="4621"/>
                  </a:lnTo>
                  <a:lnTo>
                    <a:pt x="3860" y="4621"/>
                  </a:lnTo>
                  <a:lnTo>
                    <a:pt x="4499" y="2129"/>
                  </a:lnTo>
                  <a:cubicBezTo>
                    <a:pt x="4468" y="2129"/>
                    <a:pt x="4468" y="2098"/>
                    <a:pt x="4438" y="2098"/>
                  </a:cubicBezTo>
                  <a:lnTo>
                    <a:pt x="3800" y="4530"/>
                  </a:lnTo>
                  <a:lnTo>
                    <a:pt x="3739" y="4530"/>
                  </a:lnTo>
                  <a:lnTo>
                    <a:pt x="2888" y="3466"/>
                  </a:lnTo>
                  <a:lnTo>
                    <a:pt x="3374" y="1581"/>
                  </a:lnTo>
                  <a:cubicBezTo>
                    <a:pt x="3344" y="1581"/>
                    <a:pt x="3344" y="1521"/>
                    <a:pt x="3283" y="1521"/>
                  </a:cubicBezTo>
                  <a:lnTo>
                    <a:pt x="2797" y="3405"/>
                  </a:lnTo>
                  <a:lnTo>
                    <a:pt x="2006" y="2433"/>
                  </a:lnTo>
                  <a:lnTo>
                    <a:pt x="2341" y="1065"/>
                  </a:lnTo>
                  <a:cubicBezTo>
                    <a:pt x="2310" y="1065"/>
                    <a:pt x="2310" y="1034"/>
                    <a:pt x="2280" y="1034"/>
                  </a:cubicBezTo>
                  <a:lnTo>
                    <a:pt x="1915" y="2372"/>
                  </a:lnTo>
                  <a:lnTo>
                    <a:pt x="1155" y="1460"/>
                  </a:lnTo>
                  <a:lnTo>
                    <a:pt x="1398" y="670"/>
                  </a:lnTo>
                  <a:cubicBezTo>
                    <a:pt x="1368" y="670"/>
                    <a:pt x="1368" y="609"/>
                    <a:pt x="1307" y="609"/>
                  </a:cubicBezTo>
                  <a:lnTo>
                    <a:pt x="1125" y="1369"/>
                  </a:lnTo>
                  <a:lnTo>
                    <a:pt x="61" y="62"/>
                  </a:lnTo>
                  <a:cubicBezTo>
                    <a:pt x="31" y="62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38"/>
          <p:cNvSpPr txBox="1">
            <a:spLocks noGrp="1"/>
          </p:cNvSpPr>
          <p:nvPr>
            <p:ph type="title"/>
          </p:nvPr>
        </p:nvSpPr>
        <p:spPr>
          <a:xfrm>
            <a:off x="723872" y="2017632"/>
            <a:ext cx="5067600" cy="10356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Let’s warm up</a:t>
            </a:r>
            <a:endParaRPr dirty="0"/>
          </a:p>
        </p:txBody>
      </p:sp>
      <p:sp>
        <p:nvSpPr>
          <p:cNvPr id="1024" name="Google Shape;1024;p38"/>
          <p:cNvSpPr txBox="1">
            <a:spLocks noGrp="1"/>
          </p:cNvSpPr>
          <p:nvPr>
            <p:ph type="title" idx="2"/>
          </p:nvPr>
        </p:nvSpPr>
        <p:spPr>
          <a:xfrm>
            <a:off x="846669" y="1175832"/>
            <a:ext cx="90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25" name="Google Shape;1025;p38"/>
          <p:cNvSpPr txBox="1">
            <a:spLocks noGrp="1"/>
          </p:cNvSpPr>
          <p:nvPr>
            <p:ph type="subTitle" idx="1"/>
          </p:nvPr>
        </p:nvSpPr>
        <p:spPr>
          <a:xfrm>
            <a:off x="782745" y="3021440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Watch the video and answer the questions!</a:t>
            </a:r>
            <a:endParaRPr dirty="0"/>
          </a:p>
        </p:txBody>
      </p:sp>
      <p:grpSp>
        <p:nvGrpSpPr>
          <p:cNvPr id="1026" name="Google Shape;1026;p38"/>
          <p:cNvGrpSpPr/>
          <p:nvPr/>
        </p:nvGrpSpPr>
        <p:grpSpPr>
          <a:xfrm rot="542965" flipH="1">
            <a:off x="6031118" y="1914571"/>
            <a:ext cx="2902267" cy="3173841"/>
            <a:chOff x="-4222486" y="3109052"/>
            <a:chExt cx="1447328" cy="1582914"/>
          </a:xfrm>
        </p:grpSpPr>
        <p:sp>
          <p:nvSpPr>
            <p:cNvPr id="1027" name="Google Shape;1027;p38"/>
            <p:cNvSpPr/>
            <p:nvPr/>
          </p:nvSpPr>
          <p:spPr>
            <a:xfrm>
              <a:off x="-4107671" y="3109052"/>
              <a:ext cx="1332513" cy="1357798"/>
            </a:xfrm>
            <a:custGeom>
              <a:avLst/>
              <a:gdLst/>
              <a:ahLst/>
              <a:cxnLst/>
              <a:rect l="l" t="t" r="r" b="b"/>
              <a:pathLst>
                <a:path w="19394" h="19762" extrusionOk="0">
                  <a:moveTo>
                    <a:pt x="9633" y="0"/>
                  </a:moveTo>
                  <a:cubicBezTo>
                    <a:pt x="5825" y="0"/>
                    <a:pt x="2995" y="2779"/>
                    <a:pt x="1703" y="4898"/>
                  </a:cubicBezTo>
                  <a:cubicBezTo>
                    <a:pt x="1" y="7846"/>
                    <a:pt x="609" y="12862"/>
                    <a:pt x="1034" y="14564"/>
                  </a:cubicBezTo>
                  <a:cubicBezTo>
                    <a:pt x="1460" y="16266"/>
                    <a:pt x="609" y="16874"/>
                    <a:pt x="609" y="16874"/>
                  </a:cubicBezTo>
                  <a:lnTo>
                    <a:pt x="2706" y="18333"/>
                  </a:lnTo>
                  <a:lnTo>
                    <a:pt x="4803" y="19761"/>
                  </a:lnTo>
                  <a:cubicBezTo>
                    <a:pt x="4803" y="19761"/>
                    <a:pt x="5047" y="18758"/>
                    <a:pt x="6809" y="18546"/>
                  </a:cubicBezTo>
                  <a:cubicBezTo>
                    <a:pt x="8603" y="18333"/>
                    <a:pt x="13497" y="17147"/>
                    <a:pt x="15624" y="14533"/>
                  </a:cubicBezTo>
                  <a:cubicBezTo>
                    <a:pt x="17448" y="12284"/>
                    <a:pt x="19393" y="7664"/>
                    <a:pt x="16445" y="3561"/>
                  </a:cubicBezTo>
                  <a:cubicBezTo>
                    <a:pt x="15320" y="1950"/>
                    <a:pt x="13649" y="764"/>
                    <a:pt x="11734" y="278"/>
                  </a:cubicBezTo>
                  <a:cubicBezTo>
                    <a:pt x="11005" y="87"/>
                    <a:pt x="10304" y="0"/>
                    <a:pt x="9633" y="0"/>
                  </a:cubicBezTo>
                  <a:close/>
                </a:path>
              </a:pathLst>
            </a:custGeom>
            <a:solidFill>
              <a:srgbClr val="FFFFFF">
                <a:alpha val="71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8"/>
            <p:cNvSpPr/>
            <p:nvPr/>
          </p:nvSpPr>
          <p:spPr>
            <a:xfrm>
              <a:off x="-4222486" y="4268384"/>
              <a:ext cx="446942" cy="423582"/>
            </a:xfrm>
            <a:custGeom>
              <a:avLst/>
              <a:gdLst/>
              <a:ahLst/>
              <a:cxnLst/>
              <a:rect l="l" t="t" r="r" b="b"/>
              <a:pathLst>
                <a:path w="6505" h="6165" extrusionOk="0">
                  <a:moveTo>
                    <a:pt x="2310" y="1"/>
                  </a:moveTo>
                  <a:lnTo>
                    <a:pt x="699" y="2311"/>
                  </a:lnTo>
                  <a:cubicBezTo>
                    <a:pt x="0" y="3314"/>
                    <a:pt x="243" y="4682"/>
                    <a:pt x="1216" y="5350"/>
                  </a:cubicBezTo>
                  <a:lnTo>
                    <a:pt x="1824" y="5776"/>
                  </a:lnTo>
                  <a:cubicBezTo>
                    <a:pt x="2202" y="6040"/>
                    <a:pt x="2632" y="6165"/>
                    <a:pt x="3057" y="6165"/>
                  </a:cubicBezTo>
                  <a:cubicBezTo>
                    <a:pt x="3759" y="6165"/>
                    <a:pt x="4447" y="5823"/>
                    <a:pt x="4863" y="5198"/>
                  </a:cubicBezTo>
                  <a:lnTo>
                    <a:pt x="6505" y="2888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8"/>
            <p:cNvSpPr/>
            <p:nvPr/>
          </p:nvSpPr>
          <p:spPr>
            <a:xfrm>
              <a:off x="-4147317" y="4313320"/>
              <a:ext cx="363463" cy="238071"/>
            </a:xfrm>
            <a:custGeom>
              <a:avLst/>
              <a:gdLst/>
              <a:ahLst/>
              <a:cxnLst/>
              <a:rect l="l" t="t" r="r" b="b"/>
              <a:pathLst>
                <a:path w="5290" h="3465" extrusionOk="0">
                  <a:moveTo>
                    <a:pt x="436" y="1"/>
                  </a:moveTo>
                  <a:cubicBezTo>
                    <a:pt x="344" y="1"/>
                    <a:pt x="253" y="47"/>
                    <a:pt x="213" y="107"/>
                  </a:cubicBezTo>
                  <a:lnTo>
                    <a:pt x="122" y="228"/>
                  </a:lnTo>
                  <a:cubicBezTo>
                    <a:pt x="0" y="350"/>
                    <a:pt x="61" y="532"/>
                    <a:pt x="213" y="623"/>
                  </a:cubicBezTo>
                  <a:lnTo>
                    <a:pt x="4772" y="3420"/>
                  </a:lnTo>
                  <a:cubicBezTo>
                    <a:pt x="4804" y="3452"/>
                    <a:pt x="4851" y="3465"/>
                    <a:pt x="4901" y="3465"/>
                  </a:cubicBezTo>
                  <a:cubicBezTo>
                    <a:pt x="4994" y="3465"/>
                    <a:pt x="5098" y="3418"/>
                    <a:pt x="5137" y="3359"/>
                  </a:cubicBezTo>
                  <a:lnTo>
                    <a:pt x="5228" y="3237"/>
                  </a:lnTo>
                  <a:cubicBezTo>
                    <a:pt x="5289" y="3116"/>
                    <a:pt x="5259" y="2933"/>
                    <a:pt x="5137" y="2842"/>
                  </a:cubicBezTo>
                  <a:lnTo>
                    <a:pt x="578" y="46"/>
                  </a:lnTo>
                  <a:cubicBezTo>
                    <a:pt x="535" y="14"/>
                    <a:pt x="486" y="1"/>
                    <a:pt x="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-4193284" y="4394260"/>
              <a:ext cx="346767" cy="229346"/>
            </a:xfrm>
            <a:custGeom>
              <a:avLst/>
              <a:gdLst/>
              <a:ahLst/>
              <a:cxnLst/>
              <a:rect l="l" t="t" r="r" b="b"/>
              <a:pathLst>
                <a:path w="5047" h="3338" extrusionOk="0">
                  <a:moveTo>
                    <a:pt x="326" y="0"/>
                  </a:moveTo>
                  <a:cubicBezTo>
                    <a:pt x="240" y="0"/>
                    <a:pt x="159" y="40"/>
                    <a:pt x="122" y="114"/>
                  </a:cubicBezTo>
                  <a:lnTo>
                    <a:pt x="31" y="236"/>
                  </a:lnTo>
                  <a:cubicBezTo>
                    <a:pt x="1" y="357"/>
                    <a:pt x="31" y="479"/>
                    <a:pt x="153" y="600"/>
                  </a:cubicBezTo>
                  <a:lnTo>
                    <a:pt x="4530" y="3306"/>
                  </a:lnTo>
                  <a:cubicBezTo>
                    <a:pt x="4562" y="3327"/>
                    <a:pt x="4609" y="3337"/>
                    <a:pt x="4660" y="3337"/>
                  </a:cubicBezTo>
                  <a:cubicBezTo>
                    <a:pt x="4752" y="3337"/>
                    <a:pt x="4855" y="3304"/>
                    <a:pt x="4894" y="3245"/>
                  </a:cubicBezTo>
                  <a:lnTo>
                    <a:pt x="4986" y="3123"/>
                  </a:lnTo>
                  <a:cubicBezTo>
                    <a:pt x="5046" y="3002"/>
                    <a:pt x="5016" y="2819"/>
                    <a:pt x="4894" y="2728"/>
                  </a:cubicBezTo>
                  <a:lnTo>
                    <a:pt x="487" y="53"/>
                  </a:lnTo>
                  <a:cubicBezTo>
                    <a:pt x="439" y="17"/>
                    <a:pt x="382" y="0"/>
                    <a:pt x="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-3921742" y="3404158"/>
              <a:ext cx="503351" cy="635819"/>
            </a:xfrm>
            <a:custGeom>
              <a:avLst/>
              <a:gdLst/>
              <a:ahLst/>
              <a:cxnLst/>
              <a:rect l="l" t="t" r="r" b="b"/>
              <a:pathLst>
                <a:path w="7326" h="9254" extrusionOk="0">
                  <a:moveTo>
                    <a:pt x="4894" y="0"/>
                  </a:moveTo>
                  <a:cubicBezTo>
                    <a:pt x="4832" y="0"/>
                    <a:pt x="4769" y="18"/>
                    <a:pt x="4711" y="56"/>
                  </a:cubicBezTo>
                  <a:cubicBezTo>
                    <a:pt x="0" y="2943"/>
                    <a:pt x="1125" y="7655"/>
                    <a:pt x="1581" y="9022"/>
                  </a:cubicBezTo>
                  <a:cubicBezTo>
                    <a:pt x="1646" y="9154"/>
                    <a:pt x="1775" y="9254"/>
                    <a:pt x="1910" y="9254"/>
                  </a:cubicBezTo>
                  <a:cubicBezTo>
                    <a:pt x="1963" y="9254"/>
                    <a:pt x="2016" y="9239"/>
                    <a:pt x="2067" y="9205"/>
                  </a:cubicBezTo>
                  <a:cubicBezTo>
                    <a:pt x="7325" y="6317"/>
                    <a:pt x="5775" y="1545"/>
                    <a:pt x="5198" y="208"/>
                  </a:cubicBezTo>
                  <a:cubicBezTo>
                    <a:pt x="5156" y="83"/>
                    <a:pt x="5028" y="0"/>
                    <a:pt x="4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-3919681" y="3433016"/>
              <a:ext cx="340446" cy="933598"/>
            </a:xfrm>
            <a:custGeom>
              <a:avLst/>
              <a:gdLst/>
              <a:ahLst/>
              <a:cxnLst/>
              <a:rect l="l" t="t" r="r" b="b"/>
              <a:pathLst>
                <a:path w="4955" h="13588" fill="none" extrusionOk="0">
                  <a:moveTo>
                    <a:pt x="0" y="13587"/>
                  </a:moveTo>
                  <a:cubicBezTo>
                    <a:pt x="0" y="13587"/>
                    <a:pt x="1307" y="10852"/>
                    <a:pt x="1855" y="8511"/>
                  </a:cubicBezTo>
                  <a:lnTo>
                    <a:pt x="4955" y="1"/>
                  </a:ln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8"/>
            <p:cNvSpPr/>
            <p:nvPr/>
          </p:nvSpPr>
          <p:spPr>
            <a:xfrm>
              <a:off x="-3669095" y="3547898"/>
              <a:ext cx="102443" cy="131644"/>
            </a:xfrm>
            <a:custGeom>
              <a:avLst/>
              <a:gdLst/>
              <a:ahLst/>
              <a:cxnLst/>
              <a:rect l="l" t="t" r="r" b="b"/>
              <a:pathLst>
                <a:path w="1491" h="1916" fill="none" extrusionOk="0">
                  <a:moveTo>
                    <a:pt x="1490" y="0"/>
                  </a:moveTo>
                  <a:cubicBezTo>
                    <a:pt x="1490" y="0"/>
                    <a:pt x="396" y="1277"/>
                    <a:pt x="1" y="1915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8"/>
            <p:cNvSpPr/>
            <p:nvPr/>
          </p:nvSpPr>
          <p:spPr>
            <a:xfrm>
              <a:off x="-3725438" y="3589674"/>
              <a:ext cx="41843" cy="194236"/>
            </a:xfrm>
            <a:custGeom>
              <a:avLst/>
              <a:gdLst/>
              <a:ahLst/>
              <a:cxnLst/>
              <a:rect l="l" t="t" r="r" b="b"/>
              <a:pathLst>
                <a:path w="609" h="2827" fill="none" extrusionOk="0">
                  <a:moveTo>
                    <a:pt x="0" y="0"/>
                  </a:moveTo>
                  <a:cubicBezTo>
                    <a:pt x="0" y="0"/>
                    <a:pt x="608" y="1459"/>
                    <a:pt x="243" y="2827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8"/>
            <p:cNvSpPr/>
            <p:nvPr/>
          </p:nvSpPr>
          <p:spPr>
            <a:xfrm>
              <a:off x="-3740073" y="3767150"/>
              <a:ext cx="165035" cy="108695"/>
            </a:xfrm>
            <a:custGeom>
              <a:avLst/>
              <a:gdLst/>
              <a:ahLst/>
              <a:cxnLst/>
              <a:rect l="l" t="t" r="r" b="b"/>
              <a:pathLst>
                <a:path w="2402" h="1582" fill="none" extrusionOk="0">
                  <a:moveTo>
                    <a:pt x="2402" y="1"/>
                  </a:moveTo>
                  <a:cubicBezTo>
                    <a:pt x="2402" y="1"/>
                    <a:pt x="760" y="396"/>
                    <a:pt x="0" y="1581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8"/>
            <p:cNvSpPr/>
            <p:nvPr/>
          </p:nvSpPr>
          <p:spPr>
            <a:xfrm>
              <a:off x="-3788101" y="3756706"/>
              <a:ext cx="41843" cy="194305"/>
            </a:xfrm>
            <a:custGeom>
              <a:avLst/>
              <a:gdLst/>
              <a:ahLst/>
              <a:cxnLst/>
              <a:rect l="l" t="t" r="r" b="b"/>
              <a:pathLst>
                <a:path w="609" h="2828" fill="none" extrusionOk="0">
                  <a:moveTo>
                    <a:pt x="0" y="1"/>
                  </a:moveTo>
                  <a:cubicBezTo>
                    <a:pt x="0" y="1"/>
                    <a:pt x="608" y="1460"/>
                    <a:pt x="244" y="2828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8"/>
            <p:cNvSpPr/>
            <p:nvPr/>
          </p:nvSpPr>
          <p:spPr>
            <a:xfrm>
              <a:off x="-3760961" y="3978362"/>
              <a:ext cx="488785" cy="217871"/>
            </a:xfrm>
            <a:custGeom>
              <a:avLst/>
              <a:gdLst/>
              <a:ahLst/>
              <a:cxnLst/>
              <a:rect l="l" t="t" r="r" b="b"/>
              <a:pathLst>
                <a:path w="7114" h="3171" extrusionOk="0">
                  <a:moveTo>
                    <a:pt x="3980" y="0"/>
                  </a:moveTo>
                  <a:cubicBezTo>
                    <a:pt x="2067" y="0"/>
                    <a:pt x="639" y="1163"/>
                    <a:pt x="122" y="1638"/>
                  </a:cubicBezTo>
                  <a:cubicBezTo>
                    <a:pt x="1" y="1729"/>
                    <a:pt x="1" y="1912"/>
                    <a:pt x="122" y="2033"/>
                  </a:cubicBezTo>
                  <a:cubicBezTo>
                    <a:pt x="1262" y="2868"/>
                    <a:pt x="2313" y="3170"/>
                    <a:pt x="3236" y="3170"/>
                  </a:cubicBezTo>
                  <a:cubicBezTo>
                    <a:pt x="5168" y="3170"/>
                    <a:pt x="6539" y="1848"/>
                    <a:pt x="6992" y="1334"/>
                  </a:cubicBezTo>
                  <a:cubicBezTo>
                    <a:pt x="7113" y="1213"/>
                    <a:pt x="7083" y="1030"/>
                    <a:pt x="6961" y="969"/>
                  </a:cubicBezTo>
                  <a:cubicBezTo>
                    <a:pt x="5890" y="259"/>
                    <a:pt x="4881" y="0"/>
                    <a:pt x="3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8"/>
            <p:cNvSpPr/>
            <p:nvPr/>
          </p:nvSpPr>
          <p:spPr>
            <a:xfrm>
              <a:off x="-3869591" y="4059577"/>
              <a:ext cx="572333" cy="190114"/>
            </a:xfrm>
            <a:custGeom>
              <a:avLst/>
              <a:gdLst/>
              <a:ahLst/>
              <a:cxnLst/>
              <a:rect l="l" t="t" r="r" b="b"/>
              <a:pathLst>
                <a:path w="8330" h="2767" fill="none" extrusionOk="0">
                  <a:moveTo>
                    <a:pt x="8329" y="0"/>
                  </a:moveTo>
                  <a:lnTo>
                    <a:pt x="1794" y="608"/>
                  </a:lnTo>
                  <a:cubicBezTo>
                    <a:pt x="1794" y="608"/>
                    <a:pt x="1095" y="608"/>
                    <a:pt x="1" y="2766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8"/>
            <p:cNvSpPr/>
            <p:nvPr/>
          </p:nvSpPr>
          <p:spPr>
            <a:xfrm>
              <a:off x="-3483166" y="4078334"/>
              <a:ext cx="117009" cy="27208"/>
            </a:xfrm>
            <a:custGeom>
              <a:avLst/>
              <a:gdLst/>
              <a:ahLst/>
              <a:cxnLst/>
              <a:rect l="l" t="t" r="r" b="b"/>
              <a:pathLst>
                <a:path w="1703" h="396" fill="none" extrusionOk="0">
                  <a:moveTo>
                    <a:pt x="1702" y="396"/>
                  </a:moveTo>
                  <a:cubicBezTo>
                    <a:pt x="1702" y="396"/>
                    <a:pt x="578" y="3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8"/>
            <p:cNvSpPr/>
            <p:nvPr/>
          </p:nvSpPr>
          <p:spPr>
            <a:xfrm>
              <a:off x="-3562526" y="4013610"/>
              <a:ext cx="121200" cy="71044"/>
            </a:xfrm>
            <a:custGeom>
              <a:avLst/>
              <a:gdLst/>
              <a:ahLst/>
              <a:cxnLst/>
              <a:rect l="l" t="t" r="r" b="b"/>
              <a:pathLst>
                <a:path w="1764" h="1034" fill="none" extrusionOk="0">
                  <a:moveTo>
                    <a:pt x="1763" y="1"/>
                  </a:moveTo>
                  <a:cubicBezTo>
                    <a:pt x="1763" y="1"/>
                    <a:pt x="1003" y="821"/>
                    <a:pt x="0" y="1034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8"/>
            <p:cNvSpPr/>
            <p:nvPr/>
          </p:nvSpPr>
          <p:spPr>
            <a:xfrm>
              <a:off x="-3635634" y="4090908"/>
              <a:ext cx="121200" cy="75235"/>
            </a:xfrm>
            <a:custGeom>
              <a:avLst/>
              <a:gdLst/>
              <a:ahLst/>
              <a:cxnLst/>
              <a:rect l="l" t="t" r="r" b="b"/>
              <a:pathLst>
                <a:path w="1764" h="1095" fill="none" extrusionOk="0">
                  <a:moveTo>
                    <a:pt x="1763" y="1094"/>
                  </a:moveTo>
                  <a:cubicBezTo>
                    <a:pt x="1763" y="1094"/>
                    <a:pt x="1003" y="152"/>
                    <a:pt x="0" y="0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8"/>
            <p:cNvSpPr/>
            <p:nvPr/>
          </p:nvSpPr>
          <p:spPr>
            <a:xfrm>
              <a:off x="-3689983" y="4024054"/>
              <a:ext cx="121200" cy="68982"/>
            </a:xfrm>
            <a:custGeom>
              <a:avLst/>
              <a:gdLst/>
              <a:ahLst/>
              <a:cxnLst/>
              <a:rect l="l" t="t" r="r" b="b"/>
              <a:pathLst>
                <a:path w="1764" h="1004" fill="none" extrusionOk="0">
                  <a:moveTo>
                    <a:pt x="1764" y="0"/>
                  </a:moveTo>
                  <a:cubicBezTo>
                    <a:pt x="1764" y="0"/>
                    <a:pt x="1004" y="821"/>
                    <a:pt x="1" y="1004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8"/>
            <p:cNvSpPr/>
            <p:nvPr/>
          </p:nvSpPr>
          <p:spPr>
            <a:xfrm>
              <a:off x="-3192866" y="4001105"/>
              <a:ext cx="114879" cy="117009"/>
            </a:xfrm>
            <a:custGeom>
              <a:avLst/>
              <a:gdLst/>
              <a:ahLst/>
              <a:cxnLst/>
              <a:rect l="l" t="t" r="r" b="b"/>
              <a:pathLst>
                <a:path w="1672" h="1703" fill="none" extrusionOk="0">
                  <a:moveTo>
                    <a:pt x="1672" y="0"/>
                  </a:moveTo>
                  <a:cubicBezTo>
                    <a:pt x="1216" y="547"/>
                    <a:pt x="669" y="1125"/>
                    <a:pt x="0" y="1702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8"/>
            <p:cNvSpPr/>
            <p:nvPr/>
          </p:nvSpPr>
          <p:spPr>
            <a:xfrm>
              <a:off x="-3050843" y="3819369"/>
              <a:ext cx="60600" cy="142087"/>
            </a:xfrm>
            <a:custGeom>
              <a:avLst/>
              <a:gdLst/>
              <a:ahLst/>
              <a:cxnLst/>
              <a:rect l="l" t="t" r="r" b="b"/>
              <a:pathLst>
                <a:path w="882" h="2068" fill="none" extrusionOk="0">
                  <a:moveTo>
                    <a:pt x="882" y="1"/>
                  </a:moveTo>
                  <a:cubicBezTo>
                    <a:pt x="730" y="669"/>
                    <a:pt x="426" y="1369"/>
                    <a:pt x="0" y="2068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-3050843" y="3437208"/>
              <a:ext cx="81487" cy="294549"/>
            </a:xfrm>
            <a:custGeom>
              <a:avLst/>
              <a:gdLst/>
              <a:ahLst/>
              <a:cxnLst/>
              <a:rect l="l" t="t" r="r" b="b"/>
              <a:pathLst>
                <a:path w="1186" h="4287" fill="none" extrusionOk="0">
                  <a:moveTo>
                    <a:pt x="0" y="0"/>
                  </a:moveTo>
                  <a:cubicBezTo>
                    <a:pt x="0" y="0"/>
                    <a:pt x="1186" y="1429"/>
                    <a:pt x="1034" y="4286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-3082175" y="3583421"/>
              <a:ext cx="16765" cy="167097"/>
            </a:xfrm>
            <a:custGeom>
              <a:avLst/>
              <a:gdLst/>
              <a:ahLst/>
              <a:cxnLst/>
              <a:rect l="l" t="t" r="r" b="b"/>
              <a:pathLst>
                <a:path w="244" h="2432" fill="none" extrusionOk="0">
                  <a:moveTo>
                    <a:pt x="0" y="0"/>
                  </a:moveTo>
                  <a:cubicBezTo>
                    <a:pt x="152" y="699"/>
                    <a:pt x="243" y="1520"/>
                    <a:pt x="31" y="2432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-3224198" y="3349466"/>
              <a:ext cx="106565" cy="133774"/>
            </a:xfrm>
            <a:custGeom>
              <a:avLst/>
              <a:gdLst/>
              <a:ahLst/>
              <a:cxnLst/>
              <a:rect l="l" t="t" r="r" b="b"/>
              <a:pathLst>
                <a:path w="1551" h="1947" fill="none" extrusionOk="0">
                  <a:moveTo>
                    <a:pt x="0" y="1"/>
                  </a:moveTo>
                  <a:cubicBezTo>
                    <a:pt x="0" y="1"/>
                    <a:pt x="912" y="700"/>
                    <a:pt x="1550" y="1946"/>
                  </a:cubicBezTo>
                </a:path>
              </a:pathLst>
            </a:custGeom>
            <a:noFill/>
            <a:ln w="4550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8"/>
            <p:cNvSpPr/>
            <p:nvPr/>
          </p:nvSpPr>
          <p:spPr>
            <a:xfrm>
              <a:off x="-3167930" y="3658408"/>
              <a:ext cx="68472" cy="68472"/>
            </a:xfrm>
            <a:custGeom>
              <a:avLst/>
              <a:gdLst/>
              <a:ahLst/>
              <a:cxnLst/>
              <a:rect l="l" t="t" r="r" b="b"/>
              <a:pathLst>
                <a:path w="1521" h="1521" extrusionOk="0">
                  <a:moveTo>
                    <a:pt x="760" y="1"/>
                  </a:moveTo>
                  <a:cubicBezTo>
                    <a:pt x="335" y="1"/>
                    <a:pt x="0" y="335"/>
                    <a:pt x="0" y="761"/>
                  </a:cubicBezTo>
                  <a:cubicBezTo>
                    <a:pt x="0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46"/>
          <p:cNvSpPr/>
          <p:nvPr/>
        </p:nvSpPr>
        <p:spPr>
          <a:xfrm>
            <a:off x="4101501" y="1222859"/>
            <a:ext cx="3133225" cy="1996250"/>
          </a:xfrm>
          <a:custGeom>
            <a:avLst/>
            <a:gdLst/>
            <a:ahLst/>
            <a:cxnLst/>
            <a:rect l="l" t="t" r="r" b="b"/>
            <a:pathLst>
              <a:path w="125329" h="79850" extrusionOk="0">
                <a:moveTo>
                  <a:pt x="124914" y="4595"/>
                </a:moveTo>
                <a:cubicBezTo>
                  <a:pt x="120909" y="-85"/>
                  <a:pt x="83154" y="-3955"/>
                  <a:pt x="62544" y="7565"/>
                </a:cubicBezTo>
                <a:cubicBezTo>
                  <a:pt x="41934" y="19085"/>
                  <a:pt x="7284" y="62870"/>
                  <a:pt x="1254" y="73715"/>
                </a:cubicBezTo>
                <a:cubicBezTo>
                  <a:pt x="-4776" y="84560"/>
                  <a:pt x="12144" y="78980"/>
                  <a:pt x="26364" y="72635"/>
                </a:cubicBezTo>
                <a:cubicBezTo>
                  <a:pt x="40584" y="66290"/>
                  <a:pt x="70149" y="46985"/>
                  <a:pt x="86574" y="35645"/>
                </a:cubicBezTo>
                <a:cubicBezTo>
                  <a:pt x="102999" y="24305"/>
                  <a:pt x="128919" y="9275"/>
                  <a:pt x="124914" y="4595"/>
                </a:cubicBezTo>
                <a:close/>
              </a:path>
            </a:pathLst>
          </a:custGeom>
          <a:solidFill>
            <a:srgbClr val="FFFFFF">
              <a:alpha val="26880"/>
            </a:srgbClr>
          </a:solidFill>
          <a:ln>
            <a:noFill/>
          </a:ln>
        </p:spPr>
      </p:sp>
      <p:sp>
        <p:nvSpPr>
          <p:cNvPr id="1339" name="Google Shape;1339;p46"/>
          <p:cNvSpPr txBox="1">
            <a:spLocks noGrp="1"/>
          </p:cNvSpPr>
          <p:nvPr>
            <p:ph type="title"/>
          </p:nvPr>
        </p:nvSpPr>
        <p:spPr>
          <a:xfrm>
            <a:off x="1969350" y="1144350"/>
            <a:ext cx="5205300" cy="2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THANKS FOR LISTNING </a:t>
            </a:r>
            <a:endParaRPr dirty="0"/>
          </a:p>
        </p:txBody>
      </p:sp>
      <p:sp>
        <p:nvSpPr>
          <p:cNvPr id="1340" name="Google Shape;1340;p46"/>
          <p:cNvSpPr/>
          <p:nvPr/>
        </p:nvSpPr>
        <p:spPr>
          <a:xfrm>
            <a:off x="1231468" y="643288"/>
            <a:ext cx="507091" cy="212645"/>
          </a:xfrm>
          <a:custGeom>
            <a:avLst/>
            <a:gdLst/>
            <a:ahLst/>
            <a:cxnLst/>
            <a:rect l="l" t="t" r="r" b="b"/>
            <a:pathLst>
              <a:path w="7600" h="3187" extrusionOk="0">
                <a:moveTo>
                  <a:pt x="7600" y="1"/>
                </a:moveTo>
                <a:cubicBezTo>
                  <a:pt x="7600" y="1"/>
                  <a:pt x="6840" y="578"/>
                  <a:pt x="5563" y="821"/>
                </a:cubicBezTo>
                <a:cubicBezTo>
                  <a:pt x="4317" y="1034"/>
                  <a:pt x="4044" y="2372"/>
                  <a:pt x="4044" y="2372"/>
                </a:cubicBezTo>
                <a:cubicBezTo>
                  <a:pt x="4044" y="2372"/>
                  <a:pt x="3766" y="2038"/>
                  <a:pt x="3135" y="2038"/>
                </a:cubicBezTo>
                <a:cubicBezTo>
                  <a:pt x="2833" y="2038"/>
                  <a:pt x="2449" y="2115"/>
                  <a:pt x="1977" y="2341"/>
                </a:cubicBezTo>
                <a:cubicBezTo>
                  <a:pt x="518" y="3010"/>
                  <a:pt x="1" y="3040"/>
                  <a:pt x="1" y="3040"/>
                </a:cubicBezTo>
                <a:cubicBezTo>
                  <a:pt x="1" y="3040"/>
                  <a:pt x="339" y="3169"/>
                  <a:pt x="838" y="3169"/>
                </a:cubicBezTo>
                <a:cubicBezTo>
                  <a:pt x="1026" y="3169"/>
                  <a:pt x="1236" y="3151"/>
                  <a:pt x="1460" y="3101"/>
                </a:cubicBezTo>
                <a:cubicBezTo>
                  <a:pt x="2016" y="2942"/>
                  <a:pt x="2598" y="2731"/>
                  <a:pt x="3095" y="2731"/>
                </a:cubicBezTo>
                <a:cubicBezTo>
                  <a:pt x="3360" y="2731"/>
                  <a:pt x="3600" y="2791"/>
                  <a:pt x="3800" y="2949"/>
                </a:cubicBezTo>
                <a:cubicBezTo>
                  <a:pt x="3991" y="3117"/>
                  <a:pt x="4157" y="3186"/>
                  <a:pt x="4297" y="3186"/>
                </a:cubicBezTo>
                <a:cubicBezTo>
                  <a:pt x="4535" y="3186"/>
                  <a:pt x="4696" y="2985"/>
                  <a:pt x="4773" y="2736"/>
                </a:cubicBezTo>
                <a:cubicBezTo>
                  <a:pt x="4925" y="2372"/>
                  <a:pt x="5077" y="1733"/>
                  <a:pt x="6141" y="1277"/>
                </a:cubicBezTo>
                <a:cubicBezTo>
                  <a:pt x="7235" y="821"/>
                  <a:pt x="7600" y="1"/>
                  <a:pt x="7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46"/>
          <p:cNvSpPr/>
          <p:nvPr/>
        </p:nvSpPr>
        <p:spPr>
          <a:xfrm>
            <a:off x="8106020" y="2631042"/>
            <a:ext cx="470527" cy="278166"/>
          </a:xfrm>
          <a:custGeom>
            <a:avLst/>
            <a:gdLst/>
            <a:ahLst/>
            <a:cxnLst/>
            <a:rect l="l" t="t" r="r" b="b"/>
            <a:pathLst>
              <a:path w="7052" h="4169" extrusionOk="0">
                <a:moveTo>
                  <a:pt x="7052" y="0"/>
                </a:moveTo>
                <a:cubicBezTo>
                  <a:pt x="7052" y="1"/>
                  <a:pt x="6383" y="669"/>
                  <a:pt x="5167" y="1095"/>
                </a:cubicBezTo>
                <a:cubicBezTo>
                  <a:pt x="3952" y="1520"/>
                  <a:pt x="3891" y="2827"/>
                  <a:pt x="3891" y="2827"/>
                </a:cubicBezTo>
                <a:cubicBezTo>
                  <a:pt x="3891" y="2827"/>
                  <a:pt x="3656" y="2623"/>
                  <a:pt x="3198" y="2623"/>
                </a:cubicBezTo>
                <a:cubicBezTo>
                  <a:pt x="2866" y="2623"/>
                  <a:pt x="2416" y="2730"/>
                  <a:pt x="1854" y="3101"/>
                </a:cubicBezTo>
                <a:cubicBezTo>
                  <a:pt x="517" y="4013"/>
                  <a:pt x="0" y="4134"/>
                  <a:pt x="0" y="4134"/>
                </a:cubicBezTo>
                <a:cubicBezTo>
                  <a:pt x="0" y="4134"/>
                  <a:pt x="152" y="4169"/>
                  <a:pt x="393" y="4169"/>
                </a:cubicBezTo>
                <a:cubicBezTo>
                  <a:pt x="658" y="4169"/>
                  <a:pt x="1031" y="4127"/>
                  <a:pt x="1429" y="3952"/>
                </a:cubicBezTo>
                <a:cubicBezTo>
                  <a:pt x="2033" y="3673"/>
                  <a:pt x="2690" y="3323"/>
                  <a:pt x="3238" y="3323"/>
                </a:cubicBezTo>
                <a:cubicBezTo>
                  <a:pt x="3407" y="3323"/>
                  <a:pt x="3565" y="3356"/>
                  <a:pt x="3708" y="3435"/>
                </a:cubicBezTo>
                <a:cubicBezTo>
                  <a:pt x="3901" y="3560"/>
                  <a:pt x="4060" y="3612"/>
                  <a:pt x="4189" y="3612"/>
                </a:cubicBezTo>
                <a:cubicBezTo>
                  <a:pt x="4468" y="3612"/>
                  <a:pt x="4609" y="3371"/>
                  <a:pt x="4651" y="3101"/>
                </a:cubicBezTo>
                <a:cubicBezTo>
                  <a:pt x="4742" y="2736"/>
                  <a:pt x="4803" y="2037"/>
                  <a:pt x="5806" y="1429"/>
                </a:cubicBezTo>
                <a:cubicBezTo>
                  <a:pt x="6839" y="821"/>
                  <a:pt x="7052" y="1"/>
                  <a:pt x="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46"/>
          <p:cNvSpPr/>
          <p:nvPr/>
        </p:nvSpPr>
        <p:spPr>
          <a:xfrm>
            <a:off x="713217" y="2478702"/>
            <a:ext cx="529443" cy="186089"/>
          </a:xfrm>
          <a:custGeom>
            <a:avLst/>
            <a:gdLst/>
            <a:ahLst/>
            <a:cxnLst/>
            <a:rect l="l" t="t" r="r" b="b"/>
            <a:pathLst>
              <a:path w="7935" h="2789" extrusionOk="0">
                <a:moveTo>
                  <a:pt x="1" y="1"/>
                </a:moveTo>
                <a:cubicBezTo>
                  <a:pt x="1" y="1"/>
                  <a:pt x="366" y="579"/>
                  <a:pt x="1125" y="913"/>
                </a:cubicBezTo>
                <a:cubicBezTo>
                  <a:pt x="1916" y="1247"/>
                  <a:pt x="2919" y="1521"/>
                  <a:pt x="3071" y="2220"/>
                </a:cubicBezTo>
                <a:cubicBezTo>
                  <a:pt x="3168" y="2646"/>
                  <a:pt x="3375" y="2788"/>
                  <a:pt x="3600" y="2788"/>
                </a:cubicBezTo>
                <a:cubicBezTo>
                  <a:pt x="3728" y="2788"/>
                  <a:pt x="3861" y="2742"/>
                  <a:pt x="3983" y="2676"/>
                </a:cubicBezTo>
                <a:cubicBezTo>
                  <a:pt x="4235" y="2492"/>
                  <a:pt x="4573" y="2206"/>
                  <a:pt x="5232" y="2206"/>
                </a:cubicBezTo>
                <a:cubicBezTo>
                  <a:pt x="5447" y="2206"/>
                  <a:pt x="5697" y="2236"/>
                  <a:pt x="5989" y="2311"/>
                </a:cubicBezTo>
                <a:cubicBezTo>
                  <a:pt x="6310" y="2395"/>
                  <a:pt x="6602" y="2426"/>
                  <a:pt x="6858" y="2426"/>
                </a:cubicBezTo>
                <a:cubicBezTo>
                  <a:pt x="7522" y="2426"/>
                  <a:pt x="7934" y="2220"/>
                  <a:pt x="7934" y="2220"/>
                </a:cubicBezTo>
                <a:cubicBezTo>
                  <a:pt x="7934" y="2220"/>
                  <a:pt x="6992" y="2159"/>
                  <a:pt x="5837" y="1642"/>
                </a:cubicBezTo>
                <a:cubicBezTo>
                  <a:pt x="5559" y="1500"/>
                  <a:pt x="5289" y="1446"/>
                  <a:pt x="5040" y="1446"/>
                </a:cubicBezTo>
                <a:cubicBezTo>
                  <a:pt x="4278" y="1446"/>
                  <a:pt x="3709" y="1946"/>
                  <a:pt x="3709" y="1946"/>
                </a:cubicBezTo>
                <a:cubicBezTo>
                  <a:pt x="3709" y="1946"/>
                  <a:pt x="3648" y="1004"/>
                  <a:pt x="2068" y="639"/>
                </a:cubicBezTo>
                <a:cubicBezTo>
                  <a:pt x="457" y="275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3" name="Google Shape;1343;p46"/>
          <p:cNvGrpSpPr/>
          <p:nvPr/>
        </p:nvGrpSpPr>
        <p:grpSpPr>
          <a:xfrm>
            <a:off x="7316047" y="-73952"/>
            <a:ext cx="1754526" cy="1796181"/>
            <a:chOff x="7233450" y="1567950"/>
            <a:chExt cx="1378045" cy="1410761"/>
          </a:xfrm>
        </p:grpSpPr>
        <p:sp>
          <p:nvSpPr>
            <p:cNvPr id="1344" name="Google Shape;1344;p46"/>
            <p:cNvSpPr/>
            <p:nvPr/>
          </p:nvSpPr>
          <p:spPr>
            <a:xfrm>
              <a:off x="7905077" y="1567950"/>
              <a:ext cx="697789" cy="568977"/>
            </a:xfrm>
            <a:custGeom>
              <a:avLst/>
              <a:gdLst/>
              <a:ahLst/>
              <a:cxnLst/>
              <a:rect l="l" t="t" r="r" b="b"/>
              <a:pathLst>
                <a:path w="12221" h="9965" extrusionOk="0">
                  <a:moveTo>
                    <a:pt x="4463" y="1"/>
                  </a:moveTo>
                  <a:cubicBezTo>
                    <a:pt x="3425" y="1"/>
                    <a:pt x="2557" y="302"/>
                    <a:pt x="1825" y="937"/>
                  </a:cubicBezTo>
                  <a:cubicBezTo>
                    <a:pt x="31" y="2487"/>
                    <a:pt x="1" y="5374"/>
                    <a:pt x="1" y="5496"/>
                  </a:cubicBezTo>
                  <a:lnTo>
                    <a:pt x="1065" y="5496"/>
                  </a:lnTo>
                  <a:cubicBezTo>
                    <a:pt x="1065" y="5496"/>
                    <a:pt x="1065" y="2943"/>
                    <a:pt x="2493" y="1727"/>
                  </a:cubicBezTo>
                  <a:cubicBezTo>
                    <a:pt x="2999" y="1270"/>
                    <a:pt x="3656" y="1041"/>
                    <a:pt x="4452" y="1041"/>
                  </a:cubicBezTo>
                  <a:cubicBezTo>
                    <a:pt x="4661" y="1041"/>
                    <a:pt x="4879" y="1057"/>
                    <a:pt x="5107" y="1089"/>
                  </a:cubicBezTo>
                  <a:cubicBezTo>
                    <a:pt x="7691" y="1453"/>
                    <a:pt x="10092" y="3277"/>
                    <a:pt x="10670" y="5344"/>
                  </a:cubicBezTo>
                  <a:cubicBezTo>
                    <a:pt x="11095" y="6742"/>
                    <a:pt x="10579" y="8080"/>
                    <a:pt x="9211" y="9174"/>
                  </a:cubicBezTo>
                  <a:lnTo>
                    <a:pt x="9910" y="9964"/>
                  </a:lnTo>
                  <a:cubicBezTo>
                    <a:pt x="11582" y="8596"/>
                    <a:pt x="12220" y="6833"/>
                    <a:pt x="11703" y="5070"/>
                  </a:cubicBezTo>
                  <a:cubicBezTo>
                    <a:pt x="11004" y="2608"/>
                    <a:pt x="8299" y="481"/>
                    <a:pt x="5259" y="55"/>
                  </a:cubicBezTo>
                  <a:cubicBezTo>
                    <a:pt x="4983" y="19"/>
                    <a:pt x="4718" y="1"/>
                    <a:pt x="4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7443451" y="1822715"/>
              <a:ext cx="1168044" cy="1155996"/>
            </a:xfrm>
            <a:custGeom>
              <a:avLst/>
              <a:gdLst/>
              <a:ahLst/>
              <a:cxnLst/>
              <a:rect l="l" t="t" r="r" b="b"/>
              <a:pathLst>
                <a:path w="20457" h="20246" extrusionOk="0">
                  <a:moveTo>
                    <a:pt x="7083" y="0"/>
                  </a:moveTo>
                  <a:lnTo>
                    <a:pt x="1" y="10365"/>
                  </a:lnTo>
                  <a:lnTo>
                    <a:pt x="9211" y="19788"/>
                  </a:lnTo>
                  <a:cubicBezTo>
                    <a:pt x="9515" y="20093"/>
                    <a:pt x="9896" y="20245"/>
                    <a:pt x="10282" y="20245"/>
                  </a:cubicBezTo>
                  <a:cubicBezTo>
                    <a:pt x="10627" y="20245"/>
                    <a:pt x="10976" y="20123"/>
                    <a:pt x="11278" y="19879"/>
                  </a:cubicBezTo>
                  <a:cubicBezTo>
                    <a:pt x="13436" y="17964"/>
                    <a:pt x="18177" y="13223"/>
                    <a:pt x="20244" y="6779"/>
                  </a:cubicBezTo>
                  <a:cubicBezTo>
                    <a:pt x="20457" y="6049"/>
                    <a:pt x="20092" y="5259"/>
                    <a:pt x="19363" y="4955"/>
                  </a:cubicBezTo>
                  <a:lnTo>
                    <a:pt x="70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7233450" y="2657466"/>
              <a:ext cx="690823" cy="237868"/>
            </a:xfrm>
            <a:custGeom>
              <a:avLst/>
              <a:gdLst/>
              <a:ahLst/>
              <a:cxnLst/>
              <a:rect l="l" t="t" r="r" b="b"/>
              <a:pathLst>
                <a:path w="12099" h="4166" extrusionOk="0">
                  <a:moveTo>
                    <a:pt x="1" y="1"/>
                  </a:moveTo>
                  <a:lnTo>
                    <a:pt x="426" y="1186"/>
                  </a:lnTo>
                  <a:cubicBezTo>
                    <a:pt x="426" y="1186"/>
                    <a:pt x="11332" y="4166"/>
                    <a:pt x="11813" y="4166"/>
                  </a:cubicBezTo>
                  <a:cubicBezTo>
                    <a:pt x="11818" y="4166"/>
                    <a:pt x="11822" y="4166"/>
                    <a:pt x="11825" y="4165"/>
                  </a:cubicBezTo>
                  <a:cubicBezTo>
                    <a:pt x="12098" y="4074"/>
                    <a:pt x="12038" y="973"/>
                    <a:pt x="10609" y="548"/>
                  </a:cubicBezTo>
                  <a:cubicBezTo>
                    <a:pt x="9180" y="12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6"/>
            <p:cNvSpPr/>
            <p:nvPr/>
          </p:nvSpPr>
          <p:spPr>
            <a:xfrm>
              <a:off x="7545882" y="1876500"/>
              <a:ext cx="456495" cy="659590"/>
            </a:xfrm>
            <a:custGeom>
              <a:avLst/>
              <a:gdLst/>
              <a:ahLst/>
              <a:cxnLst/>
              <a:rect l="l" t="t" r="r" b="b"/>
              <a:pathLst>
                <a:path w="7995" h="11552" extrusionOk="0">
                  <a:moveTo>
                    <a:pt x="7599" y="1"/>
                  </a:moveTo>
                  <a:cubicBezTo>
                    <a:pt x="6292" y="5016"/>
                    <a:pt x="1915" y="9515"/>
                    <a:pt x="0" y="11247"/>
                  </a:cubicBezTo>
                  <a:lnTo>
                    <a:pt x="304" y="11551"/>
                  </a:lnTo>
                  <a:cubicBezTo>
                    <a:pt x="2219" y="9819"/>
                    <a:pt x="6626" y="5259"/>
                    <a:pt x="7994" y="153"/>
                  </a:cubicBezTo>
                  <a:lnTo>
                    <a:pt x="75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6"/>
            <p:cNvSpPr/>
            <p:nvPr/>
          </p:nvSpPr>
          <p:spPr>
            <a:xfrm>
              <a:off x="7589219" y="1900823"/>
              <a:ext cx="470426" cy="678604"/>
            </a:xfrm>
            <a:custGeom>
              <a:avLst/>
              <a:gdLst/>
              <a:ahLst/>
              <a:cxnLst/>
              <a:rect l="l" t="t" r="r" b="b"/>
              <a:pathLst>
                <a:path w="8239" h="11885" extrusionOk="0">
                  <a:moveTo>
                    <a:pt x="7873" y="0"/>
                  </a:moveTo>
                  <a:cubicBezTo>
                    <a:pt x="6536" y="5289"/>
                    <a:pt x="1764" y="10031"/>
                    <a:pt x="1" y="11581"/>
                  </a:cubicBezTo>
                  <a:lnTo>
                    <a:pt x="305" y="11885"/>
                  </a:lnTo>
                  <a:cubicBezTo>
                    <a:pt x="2068" y="10304"/>
                    <a:pt x="6870" y="5502"/>
                    <a:pt x="8238" y="152"/>
                  </a:cubicBezTo>
                  <a:lnTo>
                    <a:pt x="7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6"/>
            <p:cNvSpPr/>
            <p:nvPr/>
          </p:nvSpPr>
          <p:spPr>
            <a:xfrm>
              <a:off x="7429577" y="1823857"/>
              <a:ext cx="435654" cy="593072"/>
            </a:xfrm>
            <a:custGeom>
              <a:avLst/>
              <a:gdLst/>
              <a:ahLst/>
              <a:cxnLst/>
              <a:rect l="l" t="t" r="r" b="b"/>
              <a:pathLst>
                <a:path w="7630" h="10387" extrusionOk="0">
                  <a:moveTo>
                    <a:pt x="7317" y="0"/>
                  </a:moveTo>
                  <a:cubicBezTo>
                    <a:pt x="6938" y="0"/>
                    <a:pt x="5182" y="2099"/>
                    <a:pt x="3314" y="4844"/>
                  </a:cubicBezTo>
                  <a:cubicBezTo>
                    <a:pt x="1368" y="7701"/>
                    <a:pt x="1" y="10193"/>
                    <a:pt x="274" y="10376"/>
                  </a:cubicBezTo>
                  <a:cubicBezTo>
                    <a:pt x="285" y="10383"/>
                    <a:pt x="298" y="10387"/>
                    <a:pt x="314" y="10387"/>
                  </a:cubicBezTo>
                  <a:cubicBezTo>
                    <a:pt x="692" y="10387"/>
                    <a:pt x="2448" y="8287"/>
                    <a:pt x="4317" y="5543"/>
                  </a:cubicBezTo>
                  <a:cubicBezTo>
                    <a:pt x="6262" y="2686"/>
                    <a:pt x="7630" y="193"/>
                    <a:pt x="7356" y="11"/>
                  </a:cubicBezTo>
                  <a:cubicBezTo>
                    <a:pt x="7345" y="4"/>
                    <a:pt x="7332" y="0"/>
                    <a:pt x="73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6"/>
            <p:cNvSpPr/>
            <p:nvPr/>
          </p:nvSpPr>
          <p:spPr>
            <a:xfrm>
              <a:off x="7858257" y="2841431"/>
              <a:ext cx="50360" cy="52130"/>
            </a:xfrm>
            <a:custGeom>
              <a:avLst/>
              <a:gdLst/>
              <a:ahLst/>
              <a:cxnLst/>
              <a:rect l="l" t="t" r="r" b="b"/>
              <a:pathLst>
                <a:path w="882" h="913" fill="none" extrusionOk="0">
                  <a:moveTo>
                    <a:pt x="0" y="1"/>
                  </a:moveTo>
                  <a:lnTo>
                    <a:pt x="882" y="913"/>
                  </a:lnTo>
                </a:path>
              </a:pathLst>
            </a:custGeom>
            <a:solidFill>
              <a:schemeClr val="accent4"/>
            </a:solidFill>
            <a:ln w="12925" cap="rnd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6"/>
            <p:cNvSpPr/>
            <p:nvPr/>
          </p:nvSpPr>
          <p:spPr>
            <a:xfrm>
              <a:off x="7693363" y="2671341"/>
              <a:ext cx="138918" cy="142401"/>
            </a:xfrm>
            <a:custGeom>
              <a:avLst/>
              <a:gdLst/>
              <a:ahLst/>
              <a:cxnLst/>
              <a:rect l="l" t="t" r="r" b="b"/>
              <a:pathLst>
                <a:path w="2433" h="2494" fill="none" extrusionOk="0">
                  <a:moveTo>
                    <a:pt x="1" y="1"/>
                  </a:moveTo>
                  <a:lnTo>
                    <a:pt x="2432" y="2493"/>
                  </a:lnTo>
                </a:path>
              </a:pathLst>
            </a:custGeom>
            <a:solidFill>
              <a:schemeClr val="accent4"/>
            </a:solidFill>
            <a:ln w="12925" cap="rnd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6"/>
            <p:cNvSpPr/>
            <p:nvPr/>
          </p:nvSpPr>
          <p:spPr>
            <a:xfrm>
              <a:off x="8203634" y="2487433"/>
              <a:ext cx="178772" cy="244720"/>
            </a:xfrm>
            <a:custGeom>
              <a:avLst/>
              <a:gdLst/>
              <a:ahLst/>
              <a:cxnLst/>
              <a:rect l="l" t="t" r="r" b="b"/>
              <a:pathLst>
                <a:path w="3131" h="4286" fill="none" extrusionOk="0">
                  <a:moveTo>
                    <a:pt x="0" y="4286"/>
                  </a:moveTo>
                  <a:cubicBezTo>
                    <a:pt x="1094" y="3040"/>
                    <a:pt x="2280" y="1520"/>
                    <a:pt x="3131" y="0"/>
                  </a:cubicBezTo>
                </a:path>
              </a:pathLst>
            </a:custGeom>
            <a:solidFill>
              <a:schemeClr val="accent4"/>
            </a:solidFill>
            <a:ln w="12925" cap="rnd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6"/>
            <p:cNvSpPr/>
            <p:nvPr/>
          </p:nvSpPr>
          <p:spPr>
            <a:xfrm>
              <a:off x="8030061" y="2780681"/>
              <a:ext cx="130239" cy="128526"/>
            </a:xfrm>
            <a:custGeom>
              <a:avLst/>
              <a:gdLst/>
              <a:ahLst/>
              <a:cxnLst/>
              <a:rect l="l" t="t" r="r" b="b"/>
              <a:pathLst>
                <a:path w="2281" h="2251" fill="none" extrusionOk="0">
                  <a:moveTo>
                    <a:pt x="0" y="2250"/>
                  </a:moveTo>
                  <a:cubicBezTo>
                    <a:pt x="0" y="2250"/>
                    <a:pt x="1034" y="1338"/>
                    <a:pt x="2280" y="1"/>
                  </a:cubicBezTo>
                </a:path>
              </a:pathLst>
            </a:custGeom>
            <a:solidFill>
              <a:schemeClr val="accent4"/>
            </a:solidFill>
            <a:ln w="12925" cap="rnd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6"/>
            <p:cNvSpPr/>
            <p:nvPr/>
          </p:nvSpPr>
          <p:spPr>
            <a:xfrm>
              <a:off x="8069971" y="2619326"/>
              <a:ext cx="125044" cy="159702"/>
            </a:xfrm>
            <a:custGeom>
              <a:avLst/>
              <a:gdLst/>
              <a:ahLst/>
              <a:cxnLst/>
              <a:rect l="l" t="t" r="r" b="b"/>
              <a:pathLst>
                <a:path w="2190" h="2797" fill="none" extrusionOk="0">
                  <a:moveTo>
                    <a:pt x="1" y="2796"/>
                  </a:moveTo>
                  <a:cubicBezTo>
                    <a:pt x="852" y="1885"/>
                    <a:pt x="1824" y="790"/>
                    <a:pt x="2189" y="0"/>
                  </a:cubicBezTo>
                </a:path>
              </a:pathLst>
            </a:custGeom>
            <a:solidFill>
              <a:schemeClr val="accent4"/>
            </a:solidFill>
            <a:ln w="12925" cap="rnd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6"/>
            <p:cNvSpPr/>
            <p:nvPr/>
          </p:nvSpPr>
          <p:spPr>
            <a:xfrm>
              <a:off x="7977989" y="2811912"/>
              <a:ext cx="59096" cy="57383"/>
            </a:xfrm>
            <a:custGeom>
              <a:avLst/>
              <a:gdLst/>
              <a:ahLst/>
              <a:cxnLst/>
              <a:rect l="l" t="t" r="r" b="b"/>
              <a:pathLst>
                <a:path w="1035" h="1005" fill="none" extrusionOk="0">
                  <a:moveTo>
                    <a:pt x="1" y="1004"/>
                  </a:moveTo>
                  <a:cubicBezTo>
                    <a:pt x="1" y="1004"/>
                    <a:pt x="457" y="578"/>
                    <a:pt x="1034" y="1"/>
                  </a:cubicBezTo>
                </a:path>
              </a:pathLst>
            </a:custGeom>
            <a:solidFill>
              <a:schemeClr val="accent4"/>
            </a:solidFill>
            <a:ln w="12925" cap="rnd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 rot="-2870955">
            <a:off x="511031" y="3546355"/>
            <a:ext cx="404382" cy="175230"/>
            <a:chOff x="1460980" y="4009635"/>
            <a:chExt cx="404372" cy="175225"/>
          </a:xfrm>
        </p:grpSpPr>
        <p:sp>
          <p:nvSpPr>
            <p:cNvPr id="1357" name="Google Shape;1357;p46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8" name="Google Shape;1358;p46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1359" name="Google Shape;1359;p46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6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6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6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6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4" name="Google Shape;1364;p46"/>
          <p:cNvGrpSpPr/>
          <p:nvPr/>
        </p:nvGrpSpPr>
        <p:grpSpPr>
          <a:xfrm rot="-7190023">
            <a:off x="3612947" y="3670588"/>
            <a:ext cx="404385" cy="175231"/>
            <a:chOff x="1460980" y="4009635"/>
            <a:chExt cx="404372" cy="175225"/>
          </a:xfrm>
        </p:grpSpPr>
        <p:sp>
          <p:nvSpPr>
            <p:cNvPr id="1365" name="Google Shape;1365;p46"/>
            <p:cNvSpPr/>
            <p:nvPr/>
          </p:nvSpPr>
          <p:spPr>
            <a:xfrm>
              <a:off x="1460980" y="4009635"/>
              <a:ext cx="404372" cy="175225"/>
            </a:xfrm>
            <a:custGeom>
              <a:avLst/>
              <a:gdLst/>
              <a:ahLst/>
              <a:cxnLst/>
              <a:rect l="l" t="t" r="r" b="b"/>
              <a:pathLst>
                <a:path w="5107" h="2213" extrusionOk="0">
                  <a:moveTo>
                    <a:pt x="2573" y="0"/>
                  </a:moveTo>
                  <a:cubicBezTo>
                    <a:pt x="1423" y="0"/>
                    <a:pt x="489" y="568"/>
                    <a:pt x="122" y="825"/>
                  </a:cubicBezTo>
                  <a:cubicBezTo>
                    <a:pt x="0" y="917"/>
                    <a:pt x="0" y="1038"/>
                    <a:pt x="91" y="1099"/>
                  </a:cubicBezTo>
                  <a:cubicBezTo>
                    <a:pt x="962" y="1934"/>
                    <a:pt x="1819" y="2212"/>
                    <a:pt x="2574" y="2212"/>
                  </a:cubicBezTo>
                  <a:cubicBezTo>
                    <a:pt x="3742" y="2212"/>
                    <a:pt x="4665" y="1546"/>
                    <a:pt x="5015" y="1251"/>
                  </a:cubicBezTo>
                  <a:cubicBezTo>
                    <a:pt x="5107" y="1160"/>
                    <a:pt x="5107" y="1069"/>
                    <a:pt x="5015" y="977"/>
                  </a:cubicBezTo>
                  <a:cubicBezTo>
                    <a:pt x="4173" y="244"/>
                    <a:pt x="3327" y="0"/>
                    <a:pt x="2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6" name="Google Shape;1366;p46"/>
            <p:cNvGrpSpPr/>
            <p:nvPr/>
          </p:nvGrpSpPr>
          <p:grpSpPr>
            <a:xfrm>
              <a:off x="1496297" y="4042310"/>
              <a:ext cx="333739" cy="109853"/>
              <a:chOff x="4194125" y="4401575"/>
              <a:chExt cx="117800" cy="38775"/>
            </a:xfrm>
          </p:grpSpPr>
          <p:sp>
            <p:nvSpPr>
              <p:cNvPr id="1367" name="Google Shape;1367;p46"/>
              <p:cNvSpPr/>
              <p:nvPr/>
            </p:nvSpPr>
            <p:spPr>
              <a:xfrm>
                <a:off x="4194125" y="4414500"/>
                <a:ext cx="1178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13" fill="none" extrusionOk="0">
                    <a:moveTo>
                      <a:pt x="0" y="0"/>
                    </a:moveTo>
                    <a:lnTo>
                      <a:pt x="4711" y="213"/>
                    </a:ln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6"/>
              <p:cNvSpPr/>
              <p:nvPr/>
            </p:nvSpPr>
            <p:spPr>
              <a:xfrm>
                <a:off x="4262500" y="4417525"/>
                <a:ext cx="296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57" fill="none" extrusionOk="0">
                    <a:moveTo>
                      <a:pt x="1186" y="457"/>
                    </a:moveTo>
                    <a:cubicBezTo>
                      <a:pt x="1186" y="457"/>
                      <a:pt x="396" y="12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6"/>
              <p:cNvSpPr/>
              <p:nvPr/>
            </p:nvSpPr>
            <p:spPr>
              <a:xfrm>
                <a:off x="4242750" y="4403100"/>
                <a:ext cx="334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578" fill="none" extrusionOk="0">
                    <a:moveTo>
                      <a:pt x="1338" y="0"/>
                    </a:moveTo>
                    <a:cubicBezTo>
                      <a:pt x="1338" y="0"/>
                      <a:pt x="730" y="547"/>
                      <a:pt x="0" y="578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6"/>
              <p:cNvSpPr/>
              <p:nvPr/>
            </p:nvSpPr>
            <p:spPr>
              <a:xfrm>
                <a:off x="4223750" y="4416775"/>
                <a:ext cx="289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43" fill="none" extrusionOk="0">
                    <a:moveTo>
                      <a:pt x="1156" y="942"/>
                    </a:moveTo>
                    <a:cubicBezTo>
                      <a:pt x="1156" y="942"/>
                      <a:pt x="700" y="183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6"/>
              <p:cNvSpPr/>
              <p:nvPr/>
            </p:nvSpPr>
            <p:spPr>
              <a:xfrm>
                <a:off x="4209300" y="4401575"/>
                <a:ext cx="334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548" fill="none" extrusionOk="0">
                    <a:moveTo>
                      <a:pt x="1338" y="0"/>
                    </a:moveTo>
                    <a:cubicBezTo>
                      <a:pt x="1338" y="0"/>
                      <a:pt x="730" y="517"/>
                      <a:pt x="1" y="54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2" name="Google Shape;1372;p46"/>
          <p:cNvGrpSpPr/>
          <p:nvPr/>
        </p:nvGrpSpPr>
        <p:grpSpPr>
          <a:xfrm>
            <a:off x="-141572" y="3022587"/>
            <a:ext cx="4958785" cy="2748810"/>
            <a:chOff x="5329648" y="3454685"/>
            <a:chExt cx="4174764" cy="2314203"/>
          </a:xfrm>
        </p:grpSpPr>
        <p:sp>
          <p:nvSpPr>
            <p:cNvPr id="1373" name="Google Shape;1373;p46"/>
            <p:cNvSpPr/>
            <p:nvPr/>
          </p:nvSpPr>
          <p:spPr>
            <a:xfrm>
              <a:off x="8609645" y="4958885"/>
              <a:ext cx="619864" cy="645478"/>
            </a:xfrm>
            <a:custGeom>
              <a:avLst/>
              <a:gdLst/>
              <a:ahLst/>
              <a:cxnLst/>
              <a:rect l="l" t="t" r="r" b="b"/>
              <a:pathLst>
                <a:path w="11035" h="11491" extrusionOk="0">
                  <a:moveTo>
                    <a:pt x="10619" y="1"/>
                  </a:moveTo>
                  <a:cubicBezTo>
                    <a:pt x="10536" y="1"/>
                    <a:pt x="10466" y="41"/>
                    <a:pt x="10396" y="133"/>
                  </a:cubicBezTo>
                  <a:cubicBezTo>
                    <a:pt x="10244" y="377"/>
                    <a:pt x="9940" y="924"/>
                    <a:pt x="9484" y="1562"/>
                  </a:cubicBezTo>
                  <a:cubicBezTo>
                    <a:pt x="9454" y="1653"/>
                    <a:pt x="9424" y="1684"/>
                    <a:pt x="9332" y="1684"/>
                  </a:cubicBezTo>
                  <a:cubicBezTo>
                    <a:pt x="9150" y="1714"/>
                    <a:pt x="8846" y="1805"/>
                    <a:pt x="8542" y="1805"/>
                  </a:cubicBezTo>
                  <a:cubicBezTo>
                    <a:pt x="8420" y="1805"/>
                    <a:pt x="8360" y="1744"/>
                    <a:pt x="8299" y="1684"/>
                  </a:cubicBezTo>
                  <a:cubicBezTo>
                    <a:pt x="7987" y="1184"/>
                    <a:pt x="7104" y="114"/>
                    <a:pt x="5749" y="114"/>
                  </a:cubicBezTo>
                  <a:cubicBezTo>
                    <a:pt x="5126" y="114"/>
                    <a:pt x="4402" y="341"/>
                    <a:pt x="3588" y="954"/>
                  </a:cubicBezTo>
                  <a:cubicBezTo>
                    <a:pt x="3496" y="1076"/>
                    <a:pt x="3436" y="1228"/>
                    <a:pt x="3557" y="1349"/>
                  </a:cubicBezTo>
                  <a:cubicBezTo>
                    <a:pt x="3982" y="1796"/>
                    <a:pt x="5081" y="2770"/>
                    <a:pt x="6418" y="2770"/>
                  </a:cubicBezTo>
                  <a:cubicBezTo>
                    <a:pt x="6899" y="2770"/>
                    <a:pt x="7411" y="2644"/>
                    <a:pt x="7934" y="2322"/>
                  </a:cubicBezTo>
                  <a:cubicBezTo>
                    <a:pt x="7965" y="2292"/>
                    <a:pt x="8056" y="2292"/>
                    <a:pt x="8086" y="2292"/>
                  </a:cubicBezTo>
                  <a:lnTo>
                    <a:pt x="8360" y="2292"/>
                  </a:lnTo>
                  <a:cubicBezTo>
                    <a:pt x="8572" y="2292"/>
                    <a:pt x="8694" y="2565"/>
                    <a:pt x="8542" y="2717"/>
                  </a:cubicBezTo>
                  <a:cubicBezTo>
                    <a:pt x="7934" y="3325"/>
                    <a:pt x="7235" y="3933"/>
                    <a:pt x="6384" y="4419"/>
                  </a:cubicBezTo>
                  <a:cubicBezTo>
                    <a:pt x="6323" y="4450"/>
                    <a:pt x="6293" y="4450"/>
                    <a:pt x="6262" y="4450"/>
                  </a:cubicBezTo>
                  <a:cubicBezTo>
                    <a:pt x="6100" y="4450"/>
                    <a:pt x="5871" y="4463"/>
                    <a:pt x="5627" y="4463"/>
                  </a:cubicBezTo>
                  <a:cubicBezTo>
                    <a:pt x="5506" y="4463"/>
                    <a:pt x="5381" y="4460"/>
                    <a:pt x="5259" y="4450"/>
                  </a:cubicBezTo>
                  <a:cubicBezTo>
                    <a:pt x="5199" y="4450"/>
                    <a:pt x="5107" y="4419"/>
                    <a:pt x="5077" y="4328"/>
                  </a:cubicBezTo>
                  <a:cubicBezTo>
                    <a:pt x="4778" y="3954"/>
                    <a:pt x="4144" y="3292"/>
                    <a:pt x="3077" y="3292"/>
                  </a:cubicBezTo>
                  <a:cubicBezTo>
                    <a:pt x="2411" y="3292"/>
                    <a:pt x="1576" y="3550"/>
                    <a:pt x="548" y="4298"/>
                  </a:cubicBezTo>
                  <a:cubicBezTo>
                    <a:pt x="457" y="4419"/>
                    <a:pt x="396" y="4571"/>
                    <a:pt x="518" y="4693"/>
                  </a:cubicBezTo>
                  <a:cubicBezTo>
                    <a:pt x="835" y="5050"/>
                    <a:pt x="1618" y="5757"/>
                    <a:pt x="2741" y="5757"/>
                  </a:cubicBezTo>
                  <a:cubicBezTo>
                    <a:pt x="3339" y="5757"/>
                    <a:pt x="4033" y="5556"/>
                    <a:pt x="4803" y="4997"/>
                  </a:cubicBezTo>
                  <a:cubicBezTo>
                    <a:pt x="4895" y="4936"/>
                    <a:pt x="4925" y="4936"/>
                    <a:pt x="5016" y="4936"/>
                  </a:cubicBezTo>
                  <a:cubicBezTo>
                    <a:pt x="5107" y="4997"/>
                    <a:pt x="5229" y="4997"/>
                    <a:pt x="5381" y="4997"/>
                  </a:cubicBezTo>
                  <a:cubicBezTo>
                    <a:pt x="4591" y="5453"/>
                    <a:pt x="4013" y="5848"/>
                    <a:pt x="3588" y="6213"/>
                  </a:cubicBezTo>
                  <a:cubicBezTo>
                    <a:pt x="3557" y="6243"/>
                    <a:pt x="3496" y="6273"/>
                    <a:pt x="3436" y="6273"/>
                  </a:cubicBezTo>
                  <a:cubicBezTo>
                    <a:pt x="2797" y="6304"/>
                    <a:pt x="1673" y="6577"/>
                    <a:pt x="913" y="7732"/>
                  </a:cubicBezTo>
                  <a:cubicBezTo>
                    <a:pt x="1" y="9100"/>
                    <a:pt x="396" y="10042"/>
                    <a:pt x="548" y="10620"/>
                  </a:cubicBezTo>
                  <a:cubicBezTo>
                    <a:pt x="593" y="10733"/>
                    <a:pt x="688" y="10795"/>
                    <a:pt x="797" y="10795"/>
                  </a:cubicBezTo>
                  <a:cubicBezTo>
                    <a:pt x="834" y="10795"/>
                    <a:pt x="873" y="10788"/>
                    <a:pt x="913" y="10772"/>
                  </a:cubicBezTo>
                  <a:cubicBezTo>
                    <a:pt x="1825" y="10316"/>
                    <a:pt x="4469" y="8735"/>
                    <a:pt x="4043" y="6699"/>
                  </a:cubicBezTo>
                  <a:cubicBezTo>
                    <a:pt x="4013" y="6577"/>
                    <a:pt x="4043" y="6517"/>
                    <a:pt x="4135" y="6425"/>
                  </a:cubicBezTo>
                  <a:cubicBezTo>
                    <a:pt x="4621" y="6091"/>
                    <a:pt x="5259" y="5665"/>
                    <a:pt x="6171" y="5179"/>
                  </a:cubicBezTo>
                  <a:cubicBezTo>
                    <a:pt x="6323" y="5088"/>
                    <a:pt x="6475" y="4997"/>
                    <a:pt x="6627" y="4906"/>
                  </a:cubicBezTo>
                  <a:lnTo>
                    <a:pt x="6627" y="4906"/>
                  </a:lnTo>
                  <a:cubicBezTo>
                    <a:pt x="6414" y="5392"/>
                    <a:pt x="6141" y="6091"/>
                    <a:pt x="6110" y="6699"/>
                  </a:cubicBezTo>
                  <a:cubicBezTo>
                    <a:pt x="6110" y="6729"/>
                    <a:pt x="6080" y="6821"/>
                    <a:pt x="6019" y="6851"/>
                  </a:cubicBezTo>
                  <a:cubicBezTo>
                    <a:pt x="5715" y="7124"/>
                    <a:pt x="5351" y="7580"/>
                    <a:pt x="5077" y="8097"/>
                  </a:cubicBezTo>
                  <a:cubicBezTo>
                    <a:pt x="4712" y="8948"/>
                    <a:pt x="4743" y="10164"/>
                    <a:pt x="5320" y="11319"/>
                  </a:cubicBezTo>
                  <a:cubicBezTo>
                    <a:pt x="5359" y="11436"/>
                    <a:pt x="5448" y="11490"/>
                    <a:pt x="5539" y="11490"/>
                  </a:cubicBezTo>
                  <a:cubicBezTo>
                    <a:pt x="5590" y="11490"/>
                    <a:pt x="5641" y="11473"/>
                    <a:pt x="5685" y="11441"/>
                  </a:cubicBezTo>
                  <a:cubicBezTo>
                    <a:pt x="6323" y="10985"/>
                    <a:pt x="7934" y="9556"/>
                    <a:pt x="6627" y="7033"/>
                  </a:cubicBezTo>
                  <a:cubicBezTo>
                    <a:pt x="6597" y="7003"/>
                    <a:pt x="6597" y="6972"/>
                    <a:pt x="6597" y="6942"/>
                  </a:cubicBezTo>
                  <a:cubicBezTo>
                    <a:pt x="6566" y="6061"/>
                    <a:pt x="7235" y="4754"/>
                    <a:pt x="7448" y="4419"/>
                  </a:cubicBezTo>
                  <a:cubicBezTo>
                    <a:pt x="7448" y="4389"/>
                    <a:pt x="7478" y="4358"/>
                    <a:pt x="7539" y="4298"/>
                  </a:cubicBezTo>
                  <a:lnTo>
                    <a:pt x="8329" y="3629"/>
                  </a:lnTo>
                  <a:cubicBezTo>
                    <a:pt x="8380" y="3578"/>
                    <a:pt x="8444" y="3555"/>
                    <a:pt x="8507" y="3555"/>
                  </a:cubicBezTo>
                  <a:cubicBezTo>
                    <a:pt x="8633" y="3555"/>
                    <a:pt x="8755" y="3649"/>
                    <a:pt x="8755" y="3811"/>
                  </a:cubicBezTo>
                  <a:cubicBezTo>
                    <a:pt x="8755" y="3994"/>
                    <a:pt x="8755" y="4176"/>
                    <a:pt x="8785" y="4389"/>
                  </a:cubicBezTo>
                  <a:cubicBezTo>
                    <a:pt x="8785" y="4419"/>
                    <a:pt x="8785" y="4480"/>
                    <a:pt x="8755" y="4541"/>
                  </a:cubicBezTo>
                  <a:cubicBezTo>
                    <a:pt x="8451" y="5088"/>
                    <a:pt x="8025" y="6243"/>
                    <a:pt x="8542" y="7672"/>
                  </a:cubicBezTo>
                  <a:lnTo>
                    <a:pt x="9028" y="9191"/>
                  </a:lnTo>
                  <a:cubicBezTo>
                    <a:pt x="9061" y="9322"/>
                    <a:pt x="9155" y="9382"/>
                    <a:pt x="9253" y="9382"/>
                  </a:cubicBezTo>
                  <a:cubicBezTo>
                    <a:pt x="9339" y="9382"/>
                    <a:pt x="9428" y="9337"/>
                    <a:pt x="9484" y="9252"/>
                  </a:cubicBezTo>
                  <a:cubicBezTo>
                    <a:pt x="10031" y="8128"/>
                    <a:pt x="11035" y="5514"/>
                    <a:pt x="9363" y="4328"/>
                  </a:cubicBezTo>
                  <a:cubicBezTo>
                    <a:pt x="9302" y="4298"/>
                    <a:pt x="9272" y="4237"/>
                    <a:pt x="9272" y="4146"/>
                  </a:cubicBezTo>
                  <a:cubicBezTo>
                    <a:pt x="9180" y="3477"/>
                    <a:pt x="9454" y="2626"/>
                    <a:pt x="9515" y="2352"/>
                  </a:cubicBezTo>
                  <a:cubicBezTo>
                    <a:pt x="9515" y="2322"/>
                    <a:pt x="9576" y="2322"/>
                    <a:pt x="9576" y="2292"/>
                  </a:cubicBezTo>
                  <a:cubicBezTo>
                    <a:pt x="10214" y="1440"/>
                    <a:pt x="10639" y="741"/>
                    <a:pt x="10822" y="346"/>
                  </a:cubicBezTo>
                  <a:cubicBezTo>
                    <a:pt x="10883" y="225"/>
                    <a:pt x="10822" y="73"/>
                    <a:pt x="10700" y="12"/>
                  </a:cubicBezTo>
                  <a:cubicBezTo>
                    <a:pt x="10671" y="5"/>
                    <a:pt x="10644" y="1"/>
                    <a:pt x="10619" y="1"/>
                  </a:cubicBezTo>
                  <a:close/>
                </a:path>
              </a:pathLst>
            </a:custGeom>
            <a:solidFill>
              <a:srgbClr val="5A9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6"/>
            <p:cNvSpPr/>
            <p:nvPr/>
          </p:nvSpPr>
          <p:spPr>
            <a:xfrm>
              <a:off x="5794142" y="4791939"/>
              <a:ext cx="604472" cy="620144"/>
            </a:xfrm>
            <a:custGeom>
              <a:avLst/>
              <a:gdLst/>
              <a:ahLst/>
              <a:cxnLst/>
              <a:rect l="l" t="t" r="r" b="b"/>
              <a:pathLst>
                <a:path w="10761" h="11040" extrusionOk="0">
                  <a:moveTo>
                    <a:pt x="1878" y="1"/>
                  </a:moveTo>
                  <a:cubicBezTo>
                    <a:pt x="1818" y="1"/>
                    <a:pt x="1751" y="31"/>
                    <a:pt x="1703" y="96"/>
                  </a:cubicBezTo>
                  <a:cubicBezTo>
                    <a:pt x="1642" y="218"/>
                    <a:pt x="1672" y="309"/>
                    <a:pt x="1733" y="400"/>
                  </a:cubicBezTo>
                  <a:cubicBezTo>
                    <a:pt x="1946" y="583"/>
                    <a:pt x="2402" y="917"/>
                    <a:pt x="2858" y="1464"/>
                  </a:cubicBezTo>
                  <a:cubicBezTo>
                    <a:pt x="2888" y="1495"/>
                    <a:pt x="2918" y="1586"/>
                    <a:pt x="2918" y="1616"/>
                  </a:cubicBezTo>
                  <a:cubicBezTo>
                    <a:pt x="2918" y="1798"/>
                    <a:pt x="2918" y="2072"/>
                    <a:pt x="2888" y="2346"/>
                  </a:cubicBezTo>
                  <a:cubicBezTo>
                    <a:pt x="2858" y="2406"/>
                    <a:pt x="2797" y="2467"/>
                    <a:pt x="2736" y="2498"/>
                  </a:cubicBezTo>
                  <a:cubicBezTo>
                    <a:pt x="2006" y="2802"/>
                    <a:pt x="0" y="3896"/>
                    <a:pt x="1247" y="6510"/>
                  </a:cubicBezTo>
                  <a:cubicBezTo>
                    <a:pt x="1267" y="6614"/>
                    <a:pt x="1345" y="6661"/>
                    <a:pt x="1431" y="6661"/>
                  </a:cubicBezTo>
                  <a:cubicBezTo>
                    <a:pt x="1470" y="6661"/>
                    <a:pt x="1512" y="6651"/>
                    <a:pt x="1551" y="6631"/>
                  </a:cubicBezTo>
                  <a:cubicBezTo>
                    <a:pt x="2189" y="6267"/>
                    <a:pt x="3952" y="4929"/>
                    <a:pt x="3222" y="2984"/>
                  </a:cubicBezTo>
                  <a:lnTo>
                    <a:pt x="3222" y="2832"/>
                  </a:lnTo>
                  <a:cubicBezTo>
                    <a:pt x="3222" y="2771"/>
                    <a:pt x="3253" y="2680"/>
                    <a:pt x="3253" y="2619"/>
                  </a:cubicBezTo>
                  <a:cubicBezTo>
                    <a:pt x="3288" y="2495"/>
                    <a:pt x="3386" y="2433"/>
                    <a:pt x="3485" y="2433"/>
                  </a:cubicBezTo>
                  <a:cubicBezTo>
                    <a:pt x="3556" y="2433"/>
                    <a:pt x="3628" y="2465"/>
                    <a:pt x="3678" y="2528"/>
                  </a:cubicBezTo>
                  <a:cubicBezTo>
                    <a:pt x="4134" y="3136"/>
                    <a:pt x="4529" y="3896"/>
                    <a:pt x="4833" y="4747"/>
                  </a:cubicBezTo>
                  <a:lnTo>
                    <a:pt x="4833" y="4838"/>
                  </a:lnTo>
                  <a:cubicBezTo>
                    <a:pt x="4772" y="5051"/>
                    <a:pt x="4712" y="5416"/>
                    <a:pt x="4621" y="5720"/>
                  </a:cubicBezTo>
                  <a:cubicBezTo>
                    <a:pt x="4621" y="5811"/>
                    <a:pt x="4590" y="5841"/>
                    <a:pt x="4529" y="5871"/>
                  </a:cubicBezTo>
                  <a:cubicBezTo>
                    <a:pt x="3861" y="6175"/>
                    <a:pt x="2462" y="7178"/>
                    <a:pt x="3678" y="9823"/>
                  </a:cubicBezTo>
                  <a:cubicBezTo>
                    <a:pt x="3700" y="9912"/>
                    <a:pt x="3788" y="9968"/>
                    <a:pt x="3881" y="9968"/>
                  </a:cubicBezTo>
                  <a:cubicBezTo>
                    <a:pt x="3915" y="9968"/>
                    <a:pt x="3950" y="9961"/>
                    <a:pt x="3982" y="9944"/>
                  </a:cubicBezTo>
                  <a:cubicBezTo>
                    <a:pt x="4560" y="9610"/>
                    <a:pt x="6049" y="8486"/>
                    <a:pt x="5016" y="6206"/>
                  </a:cubicBezTo>
                  <a:lnTo>
                    <a:pt x="5016" y="6054"/>
                  </a:lnTo>
                  <a:cubicBezTo>
                    <a:pt x="5016" y="5963"/>
                    <a:pt x="5046" y="5841"/>
                    <a:pt x="5076" y="5720"/>
                  </a:cubicBezTo>
                  <a:cubicBezTo>
                    <a:pt x="5320" y="6510"/>
                    <a:pt x="5593" y="7087"/>
                    <a:pt x="5806" y="7513"/>
                  </a:cubicBezTo>
                  <a:cubicBezTo>
                    <a:pt x="5836" y="7574"/>
                    <a:pt x="5836" y="7634"/>
                    <a:pt x="5836" y="7665"/>
                  </a:cubicBezTo>
                  <a:cubicBezTo>
                    <a:pt x="5776" y="8242"/>
                    <a:pt x="5776" y="9306"/>
                    <a:pt x="6657" y="10157"/>
                  </a:cubicBezTo>
                  <a:cubicBezTo>
                    <a:pt x="7410" y="10911"/>
                    <a:pt x="8057" y="11039"/>
                    <a:pt x="8565" y="11039"/>
                  </a:cubicBezTo>
                  <a:cubicBezTo>
                    <a:pt x="8774" y="11039"/>
                    <a:pt x="8959" y="11017"/>
                    <a:pt x="9119" y="11008"/>
                  </a:cubicBezTo>
                  <a:cubicBezTo>
                    <a:pt x="9241" y="11008"/>
                    <a:pt x="9332" y="10887"/>
                    <a:pt x="9301" y="10735"/>
                  </a:cubicBezTo>
                  <a:cubicBezTo>
                    <a:pt x="9089" y="9853"/>
                    <a:pt x="8207" y="7239"/>
                    <a:pt x="6292" y="7239"/>
                  </a:cubicBezTo>
                  <a:cubicBezTo>
                    <a:pt x="6201" y="7239"/>
                    <a:pt x="6110" y="7209"/>
                    <a:pt x="6079" y="7118"/>
                  </a:cubicBezTo>
                  <a:cubicBezTo>
                    <a:pt x="5806" y="6662"/>
                    <a:pt x="5593" y="6023"/>
                    <a:pt x="5320" y="5112"/>
                  </a:cubicBezTo>
                  <a:cubicBezTo>
                    <a:pt x="5289" y="4960"/>
                    <a:pt x="5198" y="4808"/>
                    <a:pt x="5168" y="4656"/>
                  </a:cubicBezTo>
                  <a:lnTo>
                    <a:pt x="5168" y="4656"/>
                  </a:lnTo>
                  <a:cubicBezTo>
                    <a:pt x="5593" y="4960"/>
                    <a:pt x="6110" y="5294"/>
                    <a:pt x="6657" y="5446"/>
                  </a:cubicBezTo>
                  <a:lnTo>
                    <a:pt x="6748" y="5568"/>
                  </a:lnTo>
                  <a:cubicBezTo>
                    <a:pt x="6961" y="5871"/>
                    <a:pt x="7235" y="6327"/>
                    <a:pt x="7660" y="6631"/>
                  </a:cubicBezTo>
                  <a:cubicBezTo>
                    <a:pt x="8116" y="6963"/>
                    <a:pt x="8770" y="7168"/>
                    <a:pt x="9497" y="7168"/>
                  </a:cubicBezTo>
                  <a:cubicBezTo>
                    <a:pt x="9836" y="7168"/>
                    <a:pt x="10190" y="7123"/>
                    <a:pt x="10548" y="7027"/>
                  </a:cubicBezTo>
                  <a:cubicBezTo>
                    <a:pt x="10700" y="6966"/>
                    <a:pt x="10760" y="6814"/>
                    <a:pt x="10700" y="6723"/>
                  </a:cubicBezTo>
                  <a:cubicBezTo>
                    <a:pt x="10447" y="6166"/>
                    <a:pt x="9730" y="4914"/>
                    <a:pt x="8093" y="4914"/>
                  </a:cubicBezTo>
                  <a:cubicBezTo>
                    <a:pt x="7764" y="4914"/>
                    <a:pt x="7398" y="4964"/>
                    <a:pt x="6991" y="5081"/>
                  </a:cubicBezTo>
                  <a:lnTo>
                    <a:pt x="6870" y="5081"/>
                  </a:lnTo>
                  <a:cubicBezTo>
                    <a:pt x="6079" y="4960"/>
                    <a:pt x="5076" y="4139"/>
                    <a:pt x="4833" y="3896"/>
                  </a:cubicBezTo>
                  <a:cubicBezTo>
                    <a:pt x="4772" y="3896"/>
                    <a:pt x="4772" y="3865"/>
                    <a:pt x="4985" y="3653"/>
                  </a:cubicBezTo>
                  <a:cubicBezTo>
                    <a:pt x="4833" y="3349"/>
                    <a:pt x="4681" y="3105"/>
                    <a:pt x="4529" y="2832"/>
                  </a:cubicBezTo>
                  <a:cubicBezTo>
                    <a:pt x="4422" y="2671"/>
                    <a:pt x="4527" y="2487"/>
                    <a:pt x="4679" y="2487"/>
                  </a:cubicBezTo>
                  <a:cubicBezTo>
                    <a:pt x="4699" y="2487"/>
                    <a:pt x="4720" y="2490"/>
                    <a:pt x="4742" y="2498"/>
                  </a:cubicBezTo>
                  <a:cubicBezTo>
                    <a:pt x="4894" y="2528"/>
                    <a:pt x="5076" y="2558"/>
                    <a:pt x="5228" y="2558"/>
                  </a:cubicBezTo>
                  <a:cubicBezTo>
                    <a:pt x="5289" y="2558"/>
                    <a:pt x="5320" y="2558"/>
                    <a:pt x="5350" y="2589"/>
                  </a:cubicBezTo>
                  <a:cubicBezTo>
                    <a:pt x="5752" y="2911"/>
                    <a:pt x="6534" y="3375"/>
                    <a:pt x="7631" y="3375"/>
                  </a:cubicBezTo>
                  <a:cubicBezTo>
                    <a:pt x="7777" y="3375"/>
                    <a:pt x="7929" y="3366"/>
                    <a:pt x="8086" y="3349"/>
                  </a:cubicBezTo>
                  <a:lnTo>
                    <a:pt x="9484" y="3166"/>
                  </a:lnTo>
                  <a:cubicBezTo>
                    <a:pt x="9697" y="3166"/>
                    <a:pt x="9757" y="2893"/>
                    <a:pt x="9605" y="2802"/>
                  </a:cubicBezTo>
                  <a:cubicBezTo>
                    <a:pt x="8989" y="2312"/>
                    <a:pt x="7762" y="1511"/>
                    <a:pt x="6633" y="1511"/>
                  </a:cubicBezTo>
                  <a:cubicBezTo>
                    <a:pt x="6148" y="1511"/>
                    <a:pt x="5682" y="1658"/>
                    <a:pt x="5289" y="2042"/>
                  </a:cubicBezTo>
                  <a:cubicBezTo>
                    <a:pt x="5198" y="2102"/>
                    <a:pt x="5168" y="2102"/>
                    <a:pt x="5076" y="2102"/>
                  </a:cubicBezTo>
                  <a:cubicBezTo>
                    <a:pt x="4469" y="2042"/>
                    <a:pt x="3800" y="1646"/>
                    <a:pt x="3557" y="1525"/>
                  </a:cubicBezTo>
                  <a:cubicBezTo>
                    <a:pt x="3526" y="1525"/>
                    <a:pt x="3496" y="1525"/>
                    <a:pt x="3496" y="1495"/>
                  </a:cubicBezTo>
                  <a:cubicBezTo>
                    <a:pt x="2888" y="795"/>
                    <a:pt x="2310" y="279"/>
                    <a:pt x="2006" y="66"/>
                  </a:cubicBezTo>
                  <a:cubicBezTo>
                    <a:pt x="1978" y="24"/>
                    <a:pt x="1930" y="1"/>
                    <a:pt x="1878" y="1"/>
                  </a:cubicBezTo>
                  <a:close/>
                </a:path>
              </a:pathLst>
            </a:custGeom>
            <a:solidFill>
              <a:srgbClr val="5A9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6"/>
            <p:cNvSpPr/>
            <p:nvPr/>
          </p:nvSpPr>
          <p:spPr>
            <a:xfrm>
              <a:off x="5329648" y="4319019"/>
              <a:ext cx="1471888" cy="1323031"/>
            </a:xfrm>
            <a:custGeom>
              <a:avLst/>
              <a:gdLst/>
              <a:ahLst/>
              <a:cxnLst/>
              <a:rect l="l" t="t" r="r" b="b"/>
              <a:pathLst>
                <a:path w="26203" h="23553" extrusionOk="0">
                  <a:moveTo>
                    <a:pt x="14508" y="0"/>
                  </a:moveTo>
                  <a:cubicBezTo>
                    <a:pt x="14476" y="0"/>
                    <a:pt x="14443" y="2"/>
                    <a:pt x="14409" y="5"/>
                  </a:cubicBezTo>
                  <a:cubicBezTo>
                    <a:pt x="13041" y="96"/>
                    <a:pt x="12950" y="1919"/>
                    <a:pt x="12950" y="1919"/>
                  </a:cubicBezTo>
                  <a:cubicBezTo>
                    <a:pt x="12736" y="1242"/>
                    <a:pt x="12249" y="892"/>
                    <a:pt x="11731" y="892"/>
                  </a:cubicBezTo>
                  <a:cubicBezTo>
                    <a:pt x="10875" y="892"/>
                    <a:pt x="9934" y="1847"/>
                    <a:pt x="9995" y="3863"/>
                  </a:cubicBezTo>
                  <a:lnTo>
                    <a:pt x="9995" y="3863"/>
                  </a:lnTo>
                  <a:cubicBezTo>
                    <a:pt x="9924" y="3400"/>
                    <a:pt x="9387" y="3061"/>
                    <a:pt x="8838" y="3061"/>
                  </a:cubicBezTo>
                  <a:cubicBezTo>
                    <a:pt x="7941" y="3061"/>
                    <a:pt x="7011" y="3968"/>
                    <a:pt x="8026" y="6722"/>
                  </a:cubicBezTo>
                  <a:cubicBezTo>
                    <a:pt x="7760" y="6352"/>
                    <a:pt x="7310" y="6179"/>
                    <a:pt x="6793" y="6179"/>
                  </a:cubicBezTo>
                  <a:cubicBezTo>
                    <a:pt x="4886" y="6179"/>
                    <a:pt x="2062" y="8533"/>
                    <a:pt x="4166" y="12072"/>
                  </a:cubicBezTo>
                  <a:cubicBezTo>
                    <a:pt x="2981" y="12072"/>
                    <a:pt x="3680" y="12831"/>
                    <a:pt x="3680" y="12831"/>
                  </a:cubicBezTo>
                  <a:cubicBezTo>
                    <a:pt x="3680" y="12831"/>
                    <a:pt x="1430" y="13379"/>
                    <a:pt x="3680" y="15446"/>
                  </a:cubicBezTo>
                  <a:cubicBezTo>
                    <a:pt x="3485" y="15420"/>
                    <a:pt x="3301" y="15407"/>
                    <a:pt x="3127" y="15407"/>
                  </a:cubicBezTo>
                  <a:cubicBezTo>
                    <a:pt x="1" y="15407"/>
                    <a:pt x="144" y="19348"/>
                    <a:pt x="3380" y="19348"/>
                  </a:cubicBezTo>
                  <a:cubicBezTo>
                    <a:pt x="3571" y="19348"/>
                    <a:pt x="3772" y="19335"/>
                    <a:pt x="3984" y="19306"/>
                  </a:cubicBezTo>
                  <a:lnTo>
                    <a:pt x="3984" y="19306"/>
                  </a:lnTo>
                  <a:cubicBezTo>
                    <a:pt x="2311" y="20283"/>
                    <a:pt x="2967" y="21805"/>
                    <a:pt x="4044" y="21805"/>
                  </a:cubicBezTo>
                  <a:cubicBezTo>
                    <a:pt x="4474" y="21805"/>
                    <a:pt x="4970" y="21563"/>
                    <a:pt x="5412" y="20947"/>
                  </a:cubicBezTo>
                  <a:lnTo>
                    <a:pt x="5412" y="20947"/>
                  </a:lnTo>
                  <a:cubicBezTo>
                    <a:pt x="5412" y="20947"/>
                    <a:pt x="4987" y="23257"/>
                    <a:pt x="7023" y="23531"/>
                  </a:cubicBezTo>
                  <a:cubicBezTo>
                    <a:pt x="7130" y="23545"/>
                    <a:pt x="7232" y="23552"/>
                    <a:pt x="7329" y="23552"/>
                  </a:cubicBezTo>
                  <a:cubicBezTo>
                    <a:pt x="8939" y="23552"/>
                    <a:pt x="9262" y="21661"/>
                    <a:pt x="9299" y="21402"/>
                  </a:cubicBezTo>
                  <a:lnTo>
                    <a:pt x="9299" y="21402"/>
                  </a:lnTo>
                  <a:cubicBezTo>
                    <a:pt x="9292" y="21661"/>
                    <a:pt x="9916" y="22229"/>
                    <a:pt x="10063" y="22376"/>
                  </a:cubicBezTo>
                  <a:cubicBezTo>
                    <a:pt x="10526" y="22820"/>
                    <a:pt x="11017" y="23014"/>
                    <a:pt x="11469" y="23014"/>
                  </a:cubicBezTo>
                  <a:cubicBezTo>
                    <a:pt x="12502" y="23014"/>
                    <a:pt x="13332" y="22006"/>
                    <a:pt x="13163" y="20674"/>
                  </a:cubicBezTo>
                  <a:lnTo>
                    <a:pt x="13163" y="20674"/>
                  </a:lnTo>
                  <a:cubicBezTo>
                    <a:pt x="13291" y="21683"/>
                    <a:pt x="14097" y="22174"/>
                    <a:pt x="14904" y="22174"/>
                  </a:cubicBezTo>
                  <a:cubicBezTo>
                    <a:pt x="15821" y="22174"/>
                    <a:pt x="16739" y="21538"/>
                    <a:pt x="16659" y="20309"/>
                  </a:cubicBezTo>
                  <a:lnTo>
                    <a:pt x="16659" y="20309"/>
                  </a:lnTo>
                  <a:cubicBezTo>
                    <a:pt x="16659" y="20309"/>
                    <a:pt x="16942" y="21065"/>
                    <a:pt x="17510" y="21065"/>
                  </a:cubicBezTo>
                  <a:cubicBezTo>
                    <a:pt x="17793" y="21065"/>
                    <a:pt x="18148" y="20876"/>
                    <a:pt x="18573" y="20309"/>
                  </a:cubicBezTo>
                  <a:cubicBezTo>
                    <a:pt x="18847" y="21432"/>
                    <a:pt x="19442" y="21740"/>
                    <a:pt x="20013" y="21740"/>
                  </a:cubicBezTo>
                  <a:cubicBezTo>
                    <a:pt x="20709" y="21740"/>
                    <a:pt x="21370" y="21281"/>
                    <a:pt x="21370" y="21281"/>
                  </a:cubicBezTo>
                  <a:cubicBezTo>
                    <a:pt x="21370" y="21281"/>
                    <a:pt x="21811" y="21567"/>
                    <a:pt x="22257" y="21567"/>
                  </a:cubicBezTo>
                  <a:cubicBezTo>
                    <a:pt x="22672" y="21567"/>
                    <a:pt x="23090" y="21321"/>
                    <a:pt x="23163" y="20370"/>
                  </a:cubicBezTo>
                  <a:cubicBezTo>
                    <a:pt x="23314" y="18758"/>
                    <a:pt x="25615" y="16875"/>
                    <a:pt x="24515" y="16449"/>
                  </a:cubicBezTo>
                  <a:lnTo>
                    <a:pt x="24515" y="16449"/>
                  </a:lnTo>
                  <a:cubicBezTo>
                    <a:pt x="25280" y="16257"/>
                    <a:pt x="25438" y="15563"/>
                    <a:pt x="23467" y="14898"/>
                  </a:cubicBezTo>
                  <a:cubicBezTo>
                    <a:pt x="26081" y="13439"/>
                    <a:pt x="26203" y="10977"/>
                    <a:pt x="22981" y="10369"/>
                  </a:cubicBezTo>
                  <a:cubicBezTo>
                    <a:pt x="24579" y="8672"/>
                    <a:pt x="23830" y="6697"/>
                    <a:pt x="22197" y="6697"/>
                  </a:cubicBezTo>
                  <a:cubicBezTo>
                    <a:pt x="21812" y="6697"/>
                    <a:pt x="21378" y="6807"/>
                    <a:pt x="20914" y="7056"/>
                  </a:cubicBezTo>
                  <a:cubicBezTo>
                    <a:pt x="21273" y="6110"/>
                    <a:pt x="20887" y="5890"/>
                    <a:pt x="20453" y="5890"/>
                  </a:cubicBezTo>
                  <a:cubicBezTo>
                    <a:pt x="20078" y="5890"/>
                    <a:pt x="19668" y="6053"/>
                    <a:pt x="19668" y="6053"/>
                  </a:cubicBezTo>
                  <a:cubicBezTo>
                    <a:pt x="19668" y="6053"/>
                    <a:pt x="21096" y="4108"/>
                    <a:pt x="20276" y="2862"/>
                  </a:cubicBezTo>
                  <a:cubicBezTo>
                    <a:pt x="20078" y="2543"/>
                    <a:pt x="19801" y="2423"/>
                    <a:pt x="19496" y="2423"/>
                  </a:cubicBezTo>
                  <a:cubicBezTo>
                    <a:pt x="18581" y="2423"/>
                    <a:pt x="17418" y="3500"/>
                    <a:pt x="17418" y="3500"/>
                  </a:cubicBezTo>
                  <a:cubicBezTo>
                    <a:pt x="17418" y="3500"/>
                    <a:pt x="17613" y="2094"/>
                    <a:pt x="17026" y="2094"/>
                  </a:cubicBezTo>
                  <a:cubicBezTo>
                    <a:pt x="16776" y="2094"/>
                    <a:pt x="16385" y="2349"/>
                    <a:pt x="15777" y="3075"/>
                  </a:cubicBezTo>
                  <a:cubicBezTo>
                    <a:pt x="15777" y="2304"/>
                    <a:pt x="15777" y="0"/>
                    <a:pt x="14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6"/>
            <p:cNvSpPr/>
            <p:nvPr/>
          </p:nvSpPr>
          <p:spPr>
            <a:xfrm>
              <a:off x="5983670" y="4558260"/>
              <a:ext cx="201491" cy="141779"/>
            </a:xfrm>
            <a:custGeom>
              <a:avLst/>
              <a:gdLst/>
              <a:ahLst/>
              <a:cxnLst/>
              <a:rect l="l" t="t" r="r" b="b"/>
              <a:pathLst>
                <a:path w="3587" h="2524" fill="none" extrusionOk="0">
                  <a:moveTo>
                    <a:pt x="3587" y="2524"/>
                  </a:moveTo>
                  <a:cubicBezTo>
                    <a:pt x="3587" y="1855"/>
                    <a:pt x="3587" y="1"/>
                    <a:pt x="2523" y="92"/>
                  </a:cubicBezTo>
                  <a:cubicBezTo>
                    <a:pt x="1459" y="153"/>
                    <a:pt x="1338" y="1551"/>
                    <a:pt x="1338" y="1551"/>
                  </a:cubicBezTo>
                  <a:cubicBezTo>
                    <a:pt x="1155" y="913"/>
                    <a:pt x="517" y="761"/>
                    <a:pt x="0" y="943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6"/>
            <p:cNvSpPr/>
            <p:nvPr/>
          </p:nvSpPr>
          <p:spPr>
            <a:xfrm>
              <a:off x="5484431" y="4567669"/>
              <a:ext cx="1184959" cy="981783"/>
            </a:xfrm>
            <a:custGeom>
              <a:avLst/>
              <a:gdLst/>
              <a:ahLst/>
              <a:cxnLst/>
              <a:rect l="l" t="t" r="r" b="b"/>
              <a:pathLst>
                <a:path w="21095" h="17478" fill="none" extrusionOk="0">
                  <a:moveTo>
                    <a:pt x="3404" y="8238"/>
                  </a:moveTo>
                  <a:cubicBezTo>
                    <a:pt x="2462" y="8238"/>
                    <a:pt x="3040" y="8845"/>
                    <a:pt x="3040" y="8845"/>
                  </a:cubicBezTo>
                  <a:cubicBezTo>
                    <a:pt x="3040" y="8845"/>
                    <a:pt x="1277" y="9271"/>
                    <a:pt x="3040" y="10852"/>
                  </a:cubicBezTo>
                  <a:cubicBezTo>
                    <a:pt x="0" y="10487"/>
                    <a:pt x="152" y="14317"/>
                    <a:pt x="3252" y="13952"/>
                  </a:cubicBezTo>
                  <a:cubicBezTo>
                    <a:pt x="1429" y="15046"/>
                    <a:pt x="3161" y="16900"/>
                    <a:pt x="4408" y="15229"/>
                  </a:cubicBezTo>
                  <a:cubicBezTo>
                    <a:pt x="4408" y="15229"/>
                    <a:pt x="4073" y="17052"/>
                    <a:pt x="5654" y="17235"/>
                  </a:cubicBezTo>
                  <a:cubicBezTo>
                    <a:pt x="7204" y="17447"/>
                    <a:pt x="7447" y="15532"/>
                    <a:pt x="7447" y="15532"/>
                  </a:cubicBezTo>
                  <a:cubicBezTo>
                    <a:pt x="7417" y="15776"/>
                    <a:pt x="7933" y="16232"/>
                    <a:pt x="8055" y="16323"/>
                  </a:cubicBezTo>
                  <a:cubicBezTo>
                    <a:pt x="9271" y="17478"/>
                    <a:pt x="10699" y="16475"/>
                    <a:pt x="10487" y="14955"/>
                  </a:cubicBezTo>
                  <a:cubicBezTo>
                    <a:pt x="10699" y="16688"/>
                    <a:pt x="13374" y="16475"/>
                    <a:pt x="13253" y="14651"/>
                  </a:cubicBezTo>
                  <a:cubicBezTo>
                    <a:pt x="13253" y="14651"/>
                    <a:pt x="13739" y="16019"/>
                    <a:pt x="14742" y="14651"/>
                  </a:cubicBezTo>
                  <a:cubicBezTo>
                    <a:pt x="15198" y="16627"/>
                    <a:pt x="16931" y="15472"/>
                    <a:pt x="16931" y="15472"/>
                  </a:cubicBezTo>
                  <a:cubicBezTo>
                    <a:pt x="16931" y="15472"/>
                    <a:pt x="18238" y="16292"/>
                    <a:pt x="18359" y="14742"/>
                  </a:cubicBezTo>
                  <a:cubicBezTo>
                    <a:pt x="18511" y="13222"/>
                    <a:pt x="21095" y="11368"/>
                    <a:pt x="18511" y="11581"/>
                  </a:cubicBezTo>
                  <a:cubicBezTo>
                    <a:pt x="19636" y="11976"/>
                    <a:pt x="20821" y="11156"/>
                    <a:pt x="18602" y="10456"/>
                  </a:cubicBezTo>
                  <a:cubicBezTo>
                    <a:pt x="20669" y="9301"/>
                    <a:pt x="20791" y="7356"/>
                    <a:pt x="18238" y="6900"/>
                  </a:cubicBezTo>
                  <a:cubicBezTo>
                    <a:pt x="19788" y="5259"/>
                    <a:pt x="18542" y="3253"/>
                    <a:pt x="16596" y="4286"/>
                  </a:cubicBezTo>
                  <a:cubicBezTo>
                    <a:pt x="17143" y="2888"/>
                    <a:pt x="15624" y="3496"/>
                    <a:pt x="15624" y="3496"/>
                  </a:cubicBezTo>
                  <a:cubicBezTo>
                    <a:pt x="15624" y="3496"/>
                    <a:pt x="16748" y="1976"/>
                    <a:pt x="16110" y="973"/>
                  </a:cubicBezTo>
                  <a:cubicBezTo>
                    <a:pt x="15441" y="0"/>
                    <a:pt x="13861" y="1520"/>
                    <a:pt x="13861" y="1520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6"/>
            <p:cNvSpPr/>
            <p:nvPr/>
          </p:nvSpPr>
          <p:spPr>
            <a:xfrm>
              <a:off x="6923781" y="4405357"/>
              <a:ext cx="1431500" cy="1363531"/>
            </a:xfrm>
            <a:custGeom>
              <a:avLst/>
              <a:gdLst/>
              <a:ahLst/>
              <a:cxnLst/>
              <a:rect l="l" t="t" r="r" b="b"/>
              <a:pathLst>
                <a:path w="25484" h="24274" extrusionOk="0">
                  <a:moveTo>
                    <a:pt x="12329" y="0"/>
                  </a:moveTo>
                  <a:cubicBezTo>
                    <a:pt x="12269" y="0"/>
                    <a:pt x="12206" y="6"/>
                    <a:pt x="12140" y="18"/>
                  </a:cubicBezTo>
                  <a:cubicBezTo>
                    <a:pt x="10803" y="291"/>
                    <a:pt x="10924" y="2115"/>
                    <a:pt x="10924" y="2115"/>
                  </a:cubicBezTo>
                  <a:cubicBezTo>
                    <a:pt x="10661" y="1548"/>
                    <a:pt x="10208" y="1267"/>
                    <a:pt x="9747" y="1267"/>
                  </a:cubicBezTo>
                  <a:cubicBezTo>
                    <a:pt x="8844" y="1267"/>
                    <a:pt x="7907" y="2339"/>
                    <a:pt x="8282" y="4432"/>
                  </a:cubicBezTo>
                  <a:lnTo>
                    <a:pt x="8282" y="4432"/>
                  </a:lnTo>
                  <a:cubicBezTo>
                    <a:pt x="8158" y="4016"/>
                    <a:pt x="7678" y="3754"/>
                    <a:pt x="7185" y="3754"/>
                  </a:cubicBezTo>
                  <a:cubicBezTo>
                    <a:pt x="6227" y="3754"/>
                    <a:pt x="5220" y="4743"/>
                    <a:pt x="6669" y="7525"/>
                  </a:cubicBezTo>
                  <a:cubicBezTo>
                    <a:pt x="6407" y="7247"/>
                    <a:pt x="6038" y="7118"/>
                    <a:pt x="5628" y="7118"/>
                  </a:cubicBezTo>
                  <a:cubicBezTo>
                    <a:pt x="3709" y="7118"/>
                    <a:pt x="864" y="9926"/>
                    <a:pt x="3569" y="13331"/>
                  </a:cubicBezTo>
                  <a:cubicBezTo>
                    <a:pt x="2383" y="13483"/>
                    <a:pt x="3173" y="14121"/>
                    <a:pt x="3173" y="14121"/>
                  </a:cubicBezTo>
                  <a:cubicBezTo>
                    <a:pt x="3173" y="14121"/>
                    <a:pt x="1015" y="14912"/>
                    <a:pt x="3508" y="16675"/>
                  </a:cubicBezTo>
                  <a:cubicBezTo>
                    <a:pt x="1" y="16675"/>
                    <a:pt x="322" y="20626"/>
                    <a:pt x="3291" y="20626"/>
                  </a:cubicBezTo>
                  <a:cubicBezTo>
                    <a:pt x="3616" y="20626"/>
                    <a:pt x="3972" y="20579"/>
                    <a:pt x="4359" y="20474"/>
                  </a:cubicBezTo>
                  <a:lnTo>
                    <a:pt x="4359" y="20474"/>
                  </a:lnTo>
                  <a:cubicBezTo>
                    <a:pt x="2932" y="21611"/>
                    <a:pt x="3615" y="22945"/>
                    <a:pt x="4600" y="22945"/>
                  </a:cubicBezTo>
                  <a:cubicBezTo>
                    <a:pt x="5063" y="22945"/>
                    <a:pt x="5592" y="22651"/>
                    <a:pt x="6000" y="21903"/>
                  </a:cubicBezTo>
                  <a:lnTo>
                    <a:pt x="6000" y="21903"/>
                  </a:lnTo>
                  <a:cubicBezTo>
                    <a:pt x="6000" y="21903"/>
                    <a:pt x="5879" y="24273"/>
                    <a:pt x="7885" y="24273"/>
                  </a:cubicBezTo>
                  <a:cubicBezTo>
                    <a:pt x="9889" y="24273"/>
                    <a:pt x="9861" y="21846"/>
                    <a:pt x="9861" y="21781"/>
                  </a:cubicBezTo>
                  <a:lnTo>
                    <a:pt x="9861" y="21781"/>
                  </a:lnTo>
                  <a:cubicBezTo>
                    <a:pt x="9861" y="22055"/>
                    <a:pt x="10590" y="22602"/>
                    <a:pt x="10772" y="22693"/>
                  </a:cubicBezTo>
                  <a:cubicBezTo>
                    <a:pt x="11211" y="23021"/>
                    <a:pt x="11645" y="23165"/>
                    <a:pt x="12040" y="23165"/>
                  </a:cubicBezTo>
                  <a:cubicBezTo>
                    <a:pt x="13179" y="23165"/>
                    <a:pt x="13991" y="21972"/>
                    <a:pt x="13630" y="20596"/>
                  </a:cubicBezTo>
                  <a:lnTo>
                    <a:pt x="13630" y="20596"/>
                  </a:lnTo>
                  <a:cubicBezTo>
                    <a:pt x="13870" y="21455"/>
                    <a:pt x="14578" y="21847"/>
                    <a:pt x="15291" y="21847"/>
                  </a:cubicBezTo>
                  <a:cubicBezTo>
                    <a:pt x="16292" y="21847"/>
                    <a:pt x="17300" y="21076"/>
                    <a:pt x="17034" y="19744"/>
                  </a:cubicBezTo>
                  <a:lnTo>
                    <a:pt x="17034" y="19744"/>
                  </a:lnTo>
                  <a:cubicBezTo>
                    <a:pt x="17034" y="19745"/>
                    <a:pt x="17385" y="20386"/>
                    <a:pt x="17896" y="20386"/>
                  </a:cubicBezTo>
                  <a:cubicBezTo>
                    <a:pt x="18195" y="20386"/>
                    <a:pt x="18548" y="20166"/>
                    <a:pt x="18918" y="19471"/>
                  </a:cubicBezTo>
                  <a:cubicBezTo>
                    <a:pt x="19272" y="20434"/>
                    <a:pt x="19811" y="20722"/>
                    <a:pt x="20330" y="20722"/>
                  </a:cubicBezTo>
                  <a:cubicBezTo>
                    <a:pt x="21106" y="20722"/>
                    <a:pt x="21836" y="20079"/>
                    <a:pt x="21836" y="20079"/>
                  </a:cubicBezTo>
                  <a:cubicBezTo>
                    <a:pt x="21836" y="20079"/>
                    <a:pt x="22257" y="20311"/>
                    <a:pt x="22677" y="20311"/>
                  </a:cubicBezTo>
                  <a:cubicBezTo>
                    <a:pt x="23116" y="20311"/>
                    <a:pt x="23555" y="20057"/>
                    <a:pt x="23508" y="19015"/>
                  </a:cubicBezTo>
                  <a:cubicBezTo>
                    <a:pt x="23433" y="17430"/>
                    <a:pt x="25461" y="15240"/>
                    <a:pt x="24334" y="14947"/>
                  </a:cubicBezTo>
                  <a:lnTo>
                    <a:pt x="24334" y="14947"/>
                  </a:lnTo>
                  <a:cubicBezTo>
                    <a:pt x="25067" y="14660"/>
                    <a:pt x="25140" y="13951"/>
                    <a:pt x="23083" y="13544"/>
                  </a:cubicBezTo>
                  <a:cubicBezTo>
                    <a:pt x="25484" y="11781"/>
                    <a:pt x="25271" y="9288"/>
                    <a:pt x="21988" y="9136"/>
                  </a:cubicBezTo>
                  <a:cubicBezTo>
                    <a:pt x="23288" y="7373"/>
                    <a:pt x="22461" y="5591"/>
                    <a:pt x="21010" y="5591"/>
                  </a:cubicBezTo>
                  <a:cubicBezTo>
                    <a:pt x="20561" y="5591"/>
                    <a:pt x="20051" y="5762"/>
                    <a:pt x="19526" y="6158"/>
                  </a:cubicBezTo>
                  <a:cubicBezTo>
                    <a:pt x="19744" y="5259"/>
                    <a:pt x="19443" y="5024"/>
                    <a:pt x="19068" y="5024"/>
                  </a:cubicBezTo>
                  <a:cubicBezTo>
                    <a:pt x="18658" y="5024"/>
                    <a:pt x="18159" y="5307"/>
                    <a:pt x="18159" y="5307"/>
                  </a:cubicBezTo>
                  <a:cubicBezTo>
                    <a:pt x="18159" y="5307"/>
                    <a:pt x="19314" y="3179"/>
                    <a:pt x="18341" y="2085"/>
                  </a:cubicBezTo>
                  <a:cubicBezTo>
                    <a:pt x="18144" y="1843"/>
                    <a:pt x="17909" y="1748"/>
                    <a:pt x="17660" y="1748"/>
                  </a:cubicBezTo>
                  <a:cubicBezTo>
                    <a:pt x="16717" y="1748"/>
                    <a:pt x="15575" y="3118"/>
                    <a:pt x="15575" y="3118"/>
                  </a:cubicBezTo>
                  <a:cubicBezTo>
                    <a:pt x="15575" y="3118"/>
                    <a:pt x="15575" y="1783"/>
                    <a:pt x="15041" y="1783"/>
                  </a:cubicBezTo>
                  <a:cubicBezTo>
                    <a:pt x="14794" y="1783"/>
                    <a:pt x="14432" y="2069"/>
                    <a:pt x="13903" y="2905"/>
                  </a:cubicBezTo>
                  <a:cubicBezTo>
                    <a:pt x="13788" y="2154"/>
                    <a:pt x="13507" y="0"/>
                    <a:pt x="123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6"/>
            <p:cNvSpPr/>
            <p:nvPr/>
          </p:nvSpPr>
          <p:spPr>
            <a:xfrm>
              <a:off x="7629595" y="4614601"/>
              <a:ext cx="203232" cy="199862"/>
            </a:xfrm>
            <a:custGeom>
              <a:avLst/>
              <a:gdLst/>
              <a:ahLst/>
              <a:cxnLst/>
              <a:rect l="l" t="t" r="r" b="b"/>
              <a:pathLst>
                <a:path w="3618" h="3558" fill="none" extrusionOk="0">
                  <a:moveTo>
                    <a:pt x="3618" y="3557"/>
                  </a:moveTo>
                  <a:cubicBezTo>
                    <a:pt x="3557" y="2068"/>
                    <a:pt x="2402" y="3193"/>
                    <a:pt x="2402" y="3193"/>
                  </a:cubicBezTo>
                  <a:cubicBezTo>
                    <a:pt x="2402" y="3193"/>
                    <a:pt x="2858" y="1369"/>
                    <a:pt x="1885" y="670"/>
                  </a:cubicBezTo>
                  <a:cubicBezTo>
                    <a:pt x="943" y="1"/>
                    <a:pt x="1" y="2007"/>
                    <a:pt x="1" y="2007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6"/>
            <p:cNvSpPr/>
            <p:nvPr/>
          </p:nvSpPr>
          <p:spPr>
            <a:xfrm>
              <a:off x="8024997" y="4303796"/>
              <a:ext cx="1479415" cy="1329715"/>
            </a:xfrm>
            <a:custGeom>
              <a:avLst/>
              <a:gdLst/>
              <a:ahLst/>
              <a:cxnLst/>
              <a:rect l="l" t="t" r="r" b="b"/>
              <a:pathLst>
                <a:path w="26337" h="23672" extrusionOk="0">
                  <a:moveTo>
                    <a:pt x="14593" y="1"/>
                  </a:moveTo>
                  <a:cubicBezTo>
                    <a:pt x="14577" y="1"/>
                    <a:pt x="14560" y="1"/>
                    <a:pt x="14543" y="2"/>
                  </a:cubicBezTo>
                  <a:cubicBezTo>
                    <a:pt x="13175" y="93"/>
                    <a:pt x="13023" y="1917"/>
                    <a:pt x="13023" y="1917"/>
                  </a:cubicBezTo>
                  <a:cubicBezTo>
                    <a:pt x="12810" y="1245"/>
                    <a:pt x="12325" y="899"/>
                    <a:pt x="11806" y="899"/>
                  </a:cubicBezTo>
                  <a:cubicBezTo>
                    <a:pt x="10939" y="899"/>
                    <a:pt x="9978" y="1864"/>
                    <a:pt x="10038" y="3887"/>
                  </a:cubicBezTo>
                  <a:lnTo>
                    <a:pt x="10038" y="3887"/>
                  </a:lnTo>
                  <a:cubicBezTo>
                    <a:pt x="9965" y="3411"/>
                    <a:pt x="9423" y="3064"/>
                    <a:pt x="8869" y="3064"/>
                  </a:cubicBezTo>
                  <a:cubicBezTo>
                    <a:pt x="7972" y="3064"/>
                    <a:pt x="7045" y="3975"/>
                    <a:pt x="8038" y="6719"/>
                  </a:cubicBezTo>
                  <a:cubicBezTo>
                    <a:pt x="7773" y="6350"/>
                    <a:pt x="7322" y="6177"/>
                    <a:pt x="6804" y="6177"/>
                  </a:cubicBezTo>
                  <a:cubicBezTo>
                    <a:pt x="4890" y="6177"/>
                    <a:pt x="2049" y="8542"/>
                    <a:pt x="4178" y="12130"/>
                  </a:cubicBezTo>
                  <a:cubicBezTo>
                    <a:pt x="2992" y="12130"/>
                    <a:pt x="3661" y="12890"/>
                    <a:pt x="3661" y="12890"/>
                  </a:cubicBezTo>
                  <a:cubicBezTo>
                    <a:pt x="3661" y="12890"/>
                    <a:pt x="1442" y="13406"/>
                    <a:pt x="3661" y="15473"/>
                  </a:cubicBezTo>
                  <a:cubicBezTo>
                    <a:pt x="3479" y="15450"/>
                    <a:pt x="3306" y="15440"/>
                    <a:pt x="3142" y="15440"/>
                  </a:cubicBezTo>
                  <a:cubicBezTo>
                    <a:pt x="0" y="15440"/>
                    <a:pt x="145" y="19432"/>
                    <a:pt x="3396" y="19432"/>
                  </a:cubicBezTo>
                  <a:cubicBezTo>
                    <a:pt x="3576" y="19432"/>
                    <a:pt x="3766" y="19420"/>
                    <a:pt x="3965" y="19394"/>
                  </a:cubicBezTo>
                  <a:lnTo>
                    <a:pt x="3965" y="19394"/>
                  </a:lnTo>
                  <a:cubicBezTo>
                    <a:pt x="2312" y="20395"/>
                    <a:pt x="2978" y="21910"/>
                    <a:pt x="4059" y="21910"/>
                  </a:cubicBezTo>
                  <a:cubicBezTo>
                    <a:pt x="4489" y="21910"/>
                    <a:pt x="4983" y="21671"/>
                    <a:pt x="5424" y="21066"/>
                  </a:cubicBezTo>
                  <a:lnTo>
                    <a:pt x="5424" y="21066"/>
                  </a:lnTo>
                  <a:cubicBezTo>
                    <a:pt x="5424" y="21067"/>
                    <a:pt x="4999" y="23376"/>
                    <a:pt x="7005" y="23650"/>
                  </a:cubicBezTo>
                  <a:cubicBezTo>
                    <a:pt x="7113" y="23664"/>
                    <a:pt x="7216" y="23671"/>
                    <a:pt x="7315" y="23671"/>
                  </a:cubicBezTo>
                  <a:cubicBezTo>
                    <a:pt x="9000" y="23671"/>
                    <a:pt x="9266" y="21650"/>
                    <a:pt x="9283" y="21446"/>
                  </a:cubicBezTo>
                  <a:lnTo>
                    <a:pt x="9283" y="21446"/>
                  </a:lnTo>
                  <a:cubicBezTo>
                    <a:pt x="9277" y="21727"/>
                    <a:pt x="9895" y="22315"/>
                    <a:pt x="10044" y="22464"/>
                  </a:cubicBezTo>
                  <a:cubicBezTo>
                    <a:pt x="10522" y="22915"/>
                    <a:pt x="11023" y="23110"/>
                    <a:pt x="11481" y="23110"/>
                  </a:cubicBezTo>
                  <a:cubicBezTo>
                    <a:pt x="12525" y="23110"/>
                    <a:pt x="13348" y="22098"/>
                    <a:pt x="13181" y="20804"/>
                  </a:cubicBezTo>
                  <a:lnTo>
                    <a:pt x="13181" y="20804"/>
                  </a:lnTo>
                  <a:cubicBezTo>
                    <a:pt x="13325" y="21778"/>
                    <a:pt x="14115" y="22249"/>
                    <a:pt x="14912" y="22249"/>
                  </a:cubicBezTo>
                  <a:cubicBezTo>
                    <a:pt x="15843" y="22249"/>
                    <a:pt x="16782" y="21604"/>
                    <a:pt x="16701" y="20367"/>
                  </a:cubicBezTo>
                  <a:lnTo>
                    <a:pt x="16701" y="20367"/>
                  </a:lnTo>
                  <a:cubicBezTo>
                    <a:pt x="16701" y="20367"/>
                    <a:pt x="16985" y="21124"/>
                    <a:pt x="17552" y="21124"/>
                  </a:cubicBezTo>
                  <a:cubicBezTo>
                    <a:pt x="17836" y="21124"/>
                    <a:pt x="18190" y="20934"/>
                    <a:pt x="18616" y="20367"/>
                  </a:cubicBezTo>
                  <a:cubicBezTo>
                    <a:pt x="18891" y="21511"/>
                    <a:pt x="19492" y="21824"/>
                    <a:pt x="20067" y="21824"/>
                  </a:cubicBezTo>
                  <a:cubicBezTo>
                    <a:pt x="20759" y="21824"/>
                    <a:pt x="21412" y="21370"/>
                    <a:pt x="21412" y="21370"/>
                  </a:cubicBezTo>
                  <a:cubicBezTo>
                    <a:pt x="21412" y="21370"/>
                    <a:pt x="21888" y="21684"/>
                    <a:pt x="22359" y="21684"/>
                  </a:cubicBezTo>
                  <a:cubicBezTo>
                    <a:pt x="22778" y="21684"/>
                    <a:pt x="23195" y="21434"/>
                    <a:pt x="23266" y="20489"/>
                  </a:cubicBezTo>
                  <a:cubicBezTo>
                    <a:pt x="23443" y="18876"/>
                    <a:pt x="25729" y="16950"/>
                    <a:pt x="24635" y="16529"/>
                  </a:cubicBezTo>
                  <a:lnTo>
                    <a:pt x="24635" y="16529"/>
                  </a:lnTo>
                  <a:cubicBezTo>
                    <a:pt x="25421" y="16341"/>
                    <a:pt x="25599" y="15656"/>
                    <a:pt x="23570" y="14987"/>
                  </a:cubicBezTo>
                  <a:cubicBezTo>
                    <a:pt x="26215" y="13528"/>
                    <a:pt x="26336" y="11036"/>
                    <a:pt x="23084" y="10458"/>
                  </a:cubicBezTo>
                  <a:cubicBezTo>
                    <a:pt x="24707" y="8761"/>
                    <a:pt x="23963" y="6747"/>
                    <a:pt x="22332" y="6747"/>
                  </a:cubicBezTo>
                  <a:cubicBezTo>
                    <a:pt x="21947" y="6747"/>
                    <a:pt x="21512" y="6859"/>
                    <a:pt x="21047" y="7115"/>
                  </a:cubicBezTo>
                  <a:cubicBezTo>
                    <a:pt x="21409" y="6144"/>
                    <a:pt x="21005" y="5921"/>
                    <a:pt x="20559" y="5921"/>
                  </a:cubicBezTo>
                  <a:cubicBezTo>
                    <a:pt x="20180" y="5921"/>
                    <a:pt x="19771" y="6081"/>
                    <a:pt x="19771" y="6081"/>
                  </a:cubicBezTo>
                  <a:cubicBezTo>
                    <a:pt x="19771" y="6081"/>
                    <a:pt x="21230" y="4166"/>
                    <a:pt x="20439" y="2890"/>
                  </a:cubicBezTo>
                  <a:cubicBezTo>
                    <a:pt x="20236" y="2580"/>
                    <a:pt x="19955" y="2464"/>
                    <a:pt x="19648" y="2464"/>
                  </a:cubicBezTo>
                  <a:cubicBezTo>
                    <a:pt x="18719" y="2464"/>
                    <a:pt x="17552" y="3528"/>
                    <a:pt x="17552" y="3528"/>
                  </a:cubicBezTo>
                  <a:cubicBezTo>
                    <a:pt x="17552" y="3528"/>
                    <a:pt x="17730" y="2146"/>
                    <a:pt x="17152" y="2146"/>
                  </a:cubicBezTo>
                  <a:cubicBezTo>
                    <a:pt x="16903" y="2146"/>
                    <a:pt x="16514" y="2401"/>
                    <a:pt x="15910" y="3133"/>
                  </a:cubicBezTo>
                  <a:cubicBezTo>
                    <a:pt x="15910" y="2352"/>
                    <a:pt x="15910" y="1"/>
                    <a:pt x="14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6"/>
            <p:cNvSpPr/>
            <p:nvPr/>
          </p:nvSpPr>
          <p:spPr>
            <a:xfrm>
              <a:off x="8841864" y="4643642"/>
              <a:ext cx="184470" cy="240812"/>
            </a:xfrm>
            <a:custGeom>
              <a:avLst/>
              <a:gdLst/>
              <a:ahLst/>
              <a:cxnLst/>
              <a:rect l="l" t="t" r="r" b="b"/>
              <a:pathLst>
                <a:path w="3284" h="4287" fill="none" extrusionOk="0">
                  <a:moveTo>
                    <a:pt x="2767" y="4286"/>
                  </a:moveTo>
                  <a:cubicBezTo>
                    <a:pt x="3283" y="2888"/>
                    <a:pt x="1764" y="3496"/>
                    <a:pt x="1764" y="3496"/>
                  </a:cubicBezTo>
                  <a:cubicBezTo>
                    <a:pt x="1764" y="3496"/>
                    <a:pt x="2919" y="1976"/>
                    <a:pt x="2280" y="1004"/>
                  </a:cubicBezTo>
                  <a:cubicBezTo>
                    <a:pt x="1612" y="1"/>
                    <a:pt x="1" y="1520"/>
                    <a:pt x="1" y="1520"/>
                  </a:cubicBezTo>
                </a:path>
              </a:pathLst>
            </a:custGeom>
            <a:noFill/>
            <a:ln w="12925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6"/>
            <p:cNvSpPr/>
            <p:nvPr/>
          </p:nvSpPr>
          <p:spPr>
            <a:xfrm>
              <a:off x="7059327" y="3930358"/>
              <a:ext cx="831578" cy="655028"/>
            </a:xfrm>
            <a:custGeom>
              <a:avLst/>
              <a:gdLst/>
              <a:ahLst/>
              <a:cxnLst/>
              <a:rect l="l" t="t" r="r" b="b"/>
              <a:pathLst>
                <a:path w="14804" h="11661" extrusionOk="0">
                  <a:moveTo>
                    <a:pt x="8193" y="1"/>
                  </a:moveTo>
                  <a:cubicBezTo>
                    <a:pt x="6858" y="1"/>
                    <a:pt x="5805" y="1242"/>
                    <a:pt x="4621" y="3215"/>
                  </a:cubicBezTo>
                  <a:cubicBezTo>
                    <a:pt x="5163" y="1909"/>
                    <a:pt x="5405" y="1142"/>
                    <a:pt x="4927" y="1142"/>
                  </a:cubicBezTo>
                  <a:cubicBezTo>
                    <a:pt x="4815" y="1142"/>
                    <a:pt x="4664" y="1184"/>
                    <a:pt x="4469" y="1270"/>
                  </a:cubicBezTo>
                  <a:cubicBezTo>
                    <a:pt x="3466" y="1756"/>
                    <a:pt x="2827" y="2668"/>
                    <a:pt x="2615" y="4796"/>
                  </a:cubicBezTo>
                  <a:cubicBezTo>
                    <a:pt x="2508" y="3900"/>
                    <a:pt x="2281" y="3378"/>
                    <a:pt x="1914" y="3378"/>
                  </a:cubicBezTo>
                  <a:cubicBezTo>
                    <a:pt x="1758" y="3378"/>
                    <a:pt x="1577" y="3472"/>
                    <a:pt x="1368" y="3671"/>
                  </a:cubicBezTo>
                  <a:cubicBezTo>
                    <a:pt x="1" y="4644"/>
                    <a:pt x="760" y="6741"/>
                    <a:pt x="760" y="6741"/>
                  </a:cubicBezTo>
                  <a:cubicBezTo>
                    <a:pt x="92" y="9021"/>
                    <a:pt x="1216" y="9446"/>
                    <a:pt x="1399" y="10389"/>
                  </a:cubicBezTo>
                  <a:cubicBezTo>
                    <a:pt x="1553" y="11049"/>
                    <a:pt x="2073" y="11661"/>
                    <a:pt x="2786" y="11661"/>
                  </a:cubicBezTo>
                  <a:cubicBezTo>
                    <a:pt x="3059" y="11661"/>
                    <a:pt x="3359" y="11571"/>
                    <a:pt x="3678" y="11361"/>
                  </a:cubicBezTo>
                  <a:cubicBezTo>
                    <a:pt x="4864" y="10601"/>
                    <a:pt x="4347" y="10449"/>
                    <a:pt x="3466" y="9203"/>
                  </a:cubicBezTo>
                  <a:lnTo>
                    <a:pt x="3466" y="9203"/>
                  </a:lnTo>
                  <a:cubicBezTo>
                    <a:pt x="3895" y="9591"/>
                    <a:pt x="4330" y="9739"/>
                    <a:pt x="4749" y="9739"/>
                  </a:cubicBezTo>
                  <a:cubicBezTo>
                    <a:pt x="5576" y="9739"/>
                    <a:pt x="6335" y="9161"/>
                    <a:pt x="6840" y="8717"/>
                  </a:cubicBezTo>
                  <a:cubicBezTo>
                    <a:pt x="7599" y="8018"/>
                    <a:pt x="7022" y="7927"/>
                    <a:pt x="5624" y="7197"/>
                  </a:cubicBezTo>
                  <a:lnTo>
                    <a:pt x="5624" y="7197"/>
                  </a:lnTo>
                  <a:cubicBezTo>
                    <a:pt x="6064" y="7299"/>
                    <a:pt x="6469" y="7344"/>
                    <a:pt x="6841" y="7344"/>
                  </a:cubicBezTo>
                  <a:cubicBezTo>
                    <a:pt x="9239" y="7344"/>
                    <a:pt x="10254" y="5470"/>
                    <a:pt x="10517" y="4917"/>
                  </a:cubicBezTo>
                  <a:cubicBezTo>
                    <a:pt x="10791" y="4310"/>
                    <a:pt x="10214" y="4279"/>
                    <a:pt x="8268" y="4158"/>
                  </a:cubicBezTo>
                  <a:cubicBezTo>
                    <a:pt x="10214" y="4036"/>
                    <a:pt x="14803" y="1756"/>
                    <a:pt x="13192" y="1027"/>
                  </a:cubicBezTo>
                  <a:cubicBezTo>
                    <a:pt x="12519" y="740"/>
                    <a:pt x="11973" y="550"/>
                    <a:pt x="11344" y="550"/>
                  </a:cubicBezTo>
                  <a:cubicBezTo>
                    <a:pt x="10439" y="550"/>
                    <a:pt x="9360" y="942"/>
                    <a:pt x="7478" y="1999"/>
                  </a:cubicBezTo>
                  <a:cubicBezTo>
                    <a:pt x="7903" y="1392"/>
                    <a:pt x="10001" y="176"/>
                    <a:pt x="8511" y="24"/>
                  </a:cubicBezTo>
                  <a:cubicBezTo>
                    <a:pt x="8403" y="8"/>
                    <a:pt x="8297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6"/>
            <p:cNvSpPr/>
            <p:nvPr/>
          </p:nvSpPr>
          <p:spPr>
            <a:xfrm>
              <a:off x="7078088" y="4030683"/>
              <a:ext cx="604472" cy="589137"/>
            </a:xfrm>
            <a:custGeom>
              <a:avLst/>
              <a:gdLst/>
              <a:ahLst/>
              <a:cxnLst/>
              <a:rect l="l" t="t" r="r" b="b"/>
              <a:pathLst>
                <a:path w="10761" h="10488" fill="none" extrusionOk="0">
                  <a:moveTo>
                    <a:pt x="10761" y="1"/>
                  </a:moveTo>
                  <a:cubicBezTo>
                    <a:pt x="10761" y="1"/>
                    <a:pt x="4196" y="730"/>
                    <a:pt x="1" y="10487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6"/>
            <p:cNvSpPr/>
            <p:nvPr/>
          </p:nvSpPr>
          <p:spPr>
            <a:xfrm>
              <a:off x="6740039" y="3454685"/>
              <a:ext cx="527628" cy="963583"/>
            </a:xfrm>
            <a:custGeom>
              <a:avLst/>
              <a:gdLst/>
              <a:ahLst/>
              <a:cxnLst/>
              <a:rect l="l" t="t" r="r" b="b"/>
              <a:pathLst>
                <a:path w="9393" h="17154" extrusionOk="0">
                  <a:moveTo>
                    <a:pt x="7297" y="0"/>
                  </a:moveTo>
                  <a:cubicBezTo>
                    <a:pt x="7208" y="0"/>
                    <a:pt x="7107" y="23"/>
                    <a:pt x="6992" y="72"/>
                  </a:cubicBezTo>
                  <a:cubicBezTo>
                    <a:pt x="5168" y="832"/>
                    <a:pt x="4408" y="1501"/>
                    <a:pt x="3435" y="5483"/>
                  </a:cubicBezTo>
                  <a:cubicBezTo>
                    <a:pt x="3309" y="4775"/>
                    <a:pt x="3687" y="2848"/>
                    <a:pt x="3101" y="2848"/>
                  </a:cubicBezTo>
                  <a:cubicBezTo>
                    <a:pt x="2983" y="2848"/>
                    <a:pt x="2825" y="2927"/>
                    <a:pt x="2615" y="3112"/>
                  </a:cubicBezTo>
                  <a:cubicBezTo>
                    <a:pt x="1368" y="4236"/>
                    <a:pt x="1520" y="6121"/>
                    <a:pt x="2311" y="8735"/>
                  </a:cubicBezTo>
                  <a:cubicBezTo>
                    <a:pt x="1740" y="7593"/>
                    <a:pt x="1347" y="6862"/>
                    <a:pt x="1030" y="6862"/>
                  </a:cubicBezTo>
                  <a:cubicBezTo>
                    <a:pt x="875" y="6862"/>
                    <a:pt x="739" y="7038"/>
                    <a:pt x="608" y="7428"/>
                  </a:cubicBezTo>
                  <a:cubicBezTo>
                    <a:pt x="183" y="8613"/>
                    <a:pt x="487" y="9890"/>
                    <a:pt x="2067" y="11623"/>
                  </a:cubicBezTo>
                  <a:cubicBezTo>
                    <a:pt x="1519" y="11207"/>
                    <a:pt x="1064" y="10980"/>
                    <a:pt x="742" y="10980"/>
                  </a:cubicBezTo>
                  <a:cubicBezTo>
                    <a:pt x="405" y="10980"/>
                    <a:pt x="213" y="11230"/>
                    <a:pt x="213" y="11774"/>
                  </a:cubicBezTo>
                  <a:cubicBezTo>
                    <a:pt x="1" y="13689"/>
                    <a:pt x="2280" y="14632"/>
                    <a:pt x="2280" y="14632"/>
                  </a:cubicBezTo>
                  <a:cubicBezTo>
                    <a:pt x="3648" y="16911"/>
                    <a:pt x="4833" y="16303"/>
                    <a:pt x="5715" y="16851"/>
                  </a:cubicBezTo>
                  <a:cubicBezTo>
                    <a:pt x="6032" y="17041"/>
                    <a:pt x="6405" y="17154"/>
                    <a:pt x="6767" y="17154"/>
                  </a:cubicBezTo>
                  <a:cubicBezTo>
                    <a:pt x="7446" y="17154"/>
                    <a:pt x="8090" y="16757"/>
                    <a:pt x="8268" y="15726"/>
                  </a:cubicBezTo>
                  <a:cubicBezTo>
                    <a:pt x="8542" y="14176"/>
                    <a:pt x="8055" y="14480"/>
                    <a:pt x="6323" y="14267"/>
                  </a:cubicBezTo>
                  <a:cubicBezTo>
                    <a:pt x="8238" y="14115"/>
                    <a:pt x="8511" y="12322"/>
                    <a:pt x="8511" y="11136"/>
                  </a:cubicBezTo>
                  <a:cubicBezTo>
                    <a:pt x="8525" y="10587"/>
                    <a:pt x="8416" y="10384"/>
                    <a:pt x="8128" y="10384"/>
                  </a:cubicBezTo>
                  <a:cubicBezTo>
                    <a:pt x="7794" y="10384"/>
                    <a:pt x="7221" y="10658"/>
                    <a:pt x="6323" y="10984"/>
                  </a:cubicBezTo>
                  <a:cubicBezTo>
                    <a:pt x="9393" y="8857"/>
                    <a:pt x="8451" y="5939"/>
                    <a:pt x="8147" y="5209"/>
                  </a:cubicBezTo>
                  <a:cubicBezTo>
                    <a:pt x="8054" y="4987"/>
                    <a:pt x="7948" y="4881"/>
                    <a:pt x="7801" y="4881"/>
                  </a:cubicBezTo>
                  <a:cubicBezTo>
                    <a:pt x="7464" y="4881"/>
                    <a:pt x="6916" y="5440"/>
                    <a:pt x="5837" y="6455"/>
                  </a:cubicBezTo>
                  <a:cubicBezTo>
                    <a:pt x="7116" y="4891"/>
                    <a:pt x="8583" y="0"/>
                    <a:pt x="7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6"/>
            <p:cNvSpPr/>
            <p:nvPr/>
          </p:nvSpPr>
          <p:spPr>
            <a:xfrm>
              <a:off x="6833961" y="3586747"/>
              <a:ext cx="274964" cy="944260"/>
            </a:xfrm>
            <a:custGeom>
              <a:avLst/>
              <a:gdLst/>
              <a:ahLst/>
              <a:cxnLst/>
              <a:rect l="l" t="t" r="r" b="b"/>
              <a:pathLst>
                <a:path w="4895" h="16810" fill="none" extrusionOk="0">
                  <a:moveTo>
                    <a:pt x="4408" y="1"/>
                  </a:moveTo>
                  <a:cubicBezTo>
                    <a:pt x="4408" y="1"/>
                    <a:pt x="0" y="5989"/>
                    <a:pt x="4894" y="16810"/>
                  </a:cubicBezTo>
                </a:path>
              </a:pathLst>
            </a:custGeom>
            <a:noFill/>
            <a:ln w="12925" cap="rnd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6"/>
            <p:cNvSpPr/>
            <p:nvPr/>
          </p:nvSpPr>
          <p:spPr>
            <a:xfrm>
              <a:off x="6316607" y="4153533"/>
              <a:ext cx="823039" cy="691427"/>
            </a:xfrm>
            <a:custGeom>
              <a:avLst/>
              <a:gdLst/>
              <a:ahLst/>
              <a:cxnLst/>
              <a:rect l="l" t="t" r="r" b="b"/>
              <a:pathLst>
                <a:path w="14652" h="12309" extrusionOk="0">
                  <a:moveTo>
                    <a:pt x="6604" y="0"/>
                  </a:moveTo>
                  <a:cubicBezTo>
                    <a:pt x="6571" y="0"/>
                    <a:pt x="6538" y="1"/>
                    <a:pt x="6505" y="2"/>
                  </a:cubicBezTo>
                  <a:cubicBezTo>
                    <a:pt x="4985" y="33"/>
                    <a:pt x="6961" y="1431"/>
                    <a:pt x="7356" y="2069"/>
                  </a:cubicBezTo>
                  <a:cubicBezTo>
                    <a:pt x="5369" y="718"/>
                    <a:pt x="4291" y="263"/>
                    <a:pt x="3307" y="263"/>
                  </a:cubicBezTo>
                  <a:cubicBezTo>
                    <a:pt x="2786" y="263"/>
                    <a:pt x="2292" y="390"/>
                    <a:pt x="1703" y="580"/>
                  </a:cubicBezTo>
                  <a:cubicBezTo>
                    <a:pt x="0" y="1157"/>
                    <a:pt x="4438" y="3893"/>
                    <a:pt x="6353" y="4166"/>
                  </a:cubicBezTo>
                  <a:cubicBezTo>
                    <a:pt x="5894" y="4152"/>
                    <a:pt x="5510" y="4141"/>
                    <a:pt x="5193" y="4141"/>
                  </a:cubicBezTo>
                  <a:cubicBezTo>
                    <a:pt x="4167" y="4141"/>
                    <a:pt x="3850" y="4256"/>
                    <a:pt x="4013" y="4744"/>
                  </a:cubicBezTo>
                  <a:cubicBezTo>
                    <a:pt x="4236" y="5331"/>
                    <a:pt x="5231" y="7564"/>
                    <a:pt x="8014" y="7564"/>
                  </a:cubicBezTo>
                  <a:cubicBezTo>
                    <a:pt x="8257" y="7564"/>
                    <a:pt x="8514" y="7546"/>
                    <a:pt x="8785" y="7510"/>
                  </a:cubicBezTo>
                  <a:lnTo>
                    <a:pt x="8785" y="7510"/>
                  </a:lnTo>
                  <a:cubicBezTo>
                    <a:pt x="7295" y="8118"/>
                    <a:pt x="6687" y="8148"/>
                    <a:pt x="7417" y="8938"/>
                  </a:cubicBezTo>
                  <a:cubicBezTo>
                    <a:pt x="7912" y="9477"/>
                    <a:pt x="8698" y="10168"/>
                    <a:pt x="9600" y="10168"/>
                  </a:cubicBezTo>
                  <a:cubicBezTo>
                    <a:pt x="9971" y="10168"/>
                    <a:pt x="10362" y="10051"/>
                    <a:pt x="10761" y="9759"/>
                  </a:cubicBezTo>
                  <a:lnTo>
                    <a:pt x="10761" y="9759"/>
                  </a:lnTo>
                  <a:cubicBezTo>
                    <a:pt x="9757" y="10914"/>
                    <a:pt x="9241" y="11036"/>
                    <a:pt x="10335" y="11917"/>
                  </a:cubicBezTo>
                  <a:cubicBezTo>
                    <a:pt x="10687" y="12193"/>
                    <a:pt x="11027" y="12308"/>
                    <a:pt x="11337" y="12308"/>
                  </a:cubicBezTo>
                  <a:cubicBezTo>
                    <a:pt x="12016" y="12308"/>
                    <a:pt x="12548" y="11753"/>
                    <a:pt x="12736" y="11127"/>
                  </a:cubicBezTo>
                  <a:cubicBezTo>
                    <a:pt x="13010" y="10185"/>
                    <a:pt x="14226" y="9820"/>
                    <a:pt x="13709" y="7479"/>
                  </a:cubicBezTo>
                  <a:cubicBezTo>
                    <a:pt x="13709" y="7479"/>
                    <a:pt x="14651" y="5413"/>
                    <a:pt x="13375" y="4318"/>
                  </a:cubicBezTo>
                  <a:cubicBezTo>
                    <a:pt x="13176" y="4110"/>
                    <a:pt x="12994" y="4011"/>
                    <a:pt x="12832" y="4011"/>
                  </a:cubicBezTo>
                  <a:cubicBezTo>
                    <a:pt x="12473" y="4011"/>
                    <a:pt x="12204" y="4494"/>
                    <a:pt x="12037" y="5352"/>
                  </a:cubicBezTo>
                  <a:cubicBezTo>
                    <a:pt x="12037" y="3194"/>
                    <a:pt x="11490" y="2191"/>
                    <a:pt x="10487" y="1613"/>
                  </a:cubicBezTo>
                  <a:cubicBezTo>
                    <a:pt x="10278" y="1499"/>
                    <a:pt x="10119" y="1445"/>
                    <a:pt x="10004" y="1445"/>
                  </a:cubicBezTo>
                  <a:cubicBezTo>
                    <a:pt x="9563" y="1445"/>
                    <a:pt x="9743" y="2235"/>
                    <a:pt x="10153" y="3558"/>
                  </a:cubicBezTo>
                  <a:cubicBezTo>
                    <a:pt x="9111" y="1357"/>
                    <a:pt x="8099" y="0"/>
                    <a:pt x="66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6"/>
            <p:cNvSpPr/>
            <p:nvPr/>
          </p:nvSpPr>
          <p:spPr>
            <a:xfrm>
              <a:off x="6526638" y="4242399"/>
              <a:ext cx="556669" cy="648905"/>
            </a:xfrm>
            <a:custGeom>
              <a:avLst/>
              <a:gdLst/>
              <a:ahLst/>
              <a:cxnLst/>
              <a:rect l="l" t="t" r="r" b="b"/>
              <a:pathLst>
                <a:path w="9910" h="11552" fill="none" extrusionOk="0">
                  <a:moveTo>
                    <a:pt x="0" y="1"/>
                  </a:moveTo>
                  <a:cubicBezTo>
                    <a:pt x="0" y="1"/>
                    <a:pt x="6566" y="1338"/>
                    <a:pt x="9909" y="11551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6"/>
            <p:cNvSpPr/>
            <p:nvPr/>
          </p:nvSpPr>
          <p:spPr>
            <a:xfrm>
              <a:off x="6526638" y="4460968"/>
              <a:ext cx="983524" cy="811075"/>
            </a:xfrm>
            <a:custGeom>
              <a:avLst/>
              <a:gdLst/>
              <a:ahLst/>
              <a:cxnLst/>
              <a:rect l="l" t="t" r="r" b="b"/>
              <a:pathLst>
                <a:path w="17509" h="14439" extrusionOk="0">
                  <a:moveTo>
                    <a:pt x="608" y="0"/>
                  </a:moveTo>
                  <a:cubicBezTo>
                    <a:pt x="243" y="0"/>
                    <a:pt x="0" y="304"/>
                    <a:pt x="61" y="639"/>
                  </a:cubicBezTo>
                  <a:lnTo>
                    <a:pt x="2371" y="12463"/>
                  </a:lnTo>
                  <a:cubicBezTo>
                    <a:pt x="2614" y="13587"/>
                    <a:pt x="3587" y="14438"/>
                    <a:pt x="4772" y="14438"/>
                  </a:cubicBezTo>
                  <a:lnTo>
                    <a:pt x="12523" y="14438"/>
                  </a:lnTo>
                  <a:cubicBezTo>
                    <a:pt x="13678" y="14438"/>
                    <a:pt x="14651" y="13587"/>
                    <a:pt x="14924" y="12493"/>
                  </a:cubicBezTo>
                  <a:lnTo>
                    <a:pt x="17417" y="639"/>
                  </a:lnTo>
                  <a:cubicBezTo>
                    <a:pt x="17508" y="304"/>
                    <a:pt x="17234" y="0"/>
                    <a:pt x="1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6"/>
            <p:cNvSpPr/>
            <p:nvPr/>
          </p:nvSpPr>
          <p:spPr>
            <a:xfrm>
              <a:off x="6572700" y="4612916"/>
              <a:ext cx="903310" cy="56"/>
            </a:xfrm>
            <a:custGeom>
              <a:avLst/>
              <a:gdLst/>
              <a:ahLst/>
              <a:cxnLst/>
              <a:rect l="l" t="t" r="r" b="b"/>
              <a:pathLst>
                <a:path w="16081" h="1" fill="none" extrusionOk="0">
                  <a:moveTo>
                    <a:pt x="1" y="1"/>
                  </a:moveTo>
                  <a:lnTo>
                    <a:pt x="16080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6"/>
            <p:cNvSpPr/>
            <p:nvPr/>
          </p:nvSpPr>
          <p:spPr>
            <a:xfrm>
              <a:off x="6569330" y="4650496"/>
              <a:ext cx="896401" cy="56"/>
            </a:xfrm>
            <a:custGeom>
              <a:avLst/>
              <a:gdLst/>
              <a:ahLst/>
              <a:cxnLst/>
              <a:rect l="l" t="t" r="r" b="b"/>
              <a:pathLst>
                <a:path w="15958" h="1" fill="none" extrusionOk="0">
                  <a:moveTo>
                    <a:pt x="0" y="0"/>
                  </a:moveTo>
                  <a:lnTo>
                    <a:pt x="15958" y="0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6"/>
            <p:cNvSpPr/>
            <p:nvPr/>
          </p:nvSpPr>
          <p:spPr>
            <a:xfrm>
              <a:off x="6608595" y="4857100"/>
              <a:ext cx="809333" cy="56"/>
            </a:xfrm>
            <a:custGeom>
              <a:avLst/>
              <a:gdLst/>
              <a:ahLst/>
              <a:cxnLst/>
              <a:rect l="l" t="t" r="r" b="b"/>
              <a:pathLst>
                <a:path w="14408" h="1" fill="none" extrusionOk="0">
                  <a:moveTo>
                    <a:pt x="0" y="0"/>
                  </a:moveTo>
                  <a:lnTo>
                    <a:pt x="14408" y="0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6"/>
            <p:cNvSpPr/>
            <p:nvPr/>
          </p:nvSpPr>
          <p:spPr>
            <a:xfrm>
              <a:off x="6620503" y="4892938"/>
              <a:ext cx="792313" cy="56"/>
            </a:xfrm>
            <a:custGeom>
              <a:avLst/>
              <a:gdLst/>
              <a:ahLst/>
              <a:cxnLst/>
              <a:rect l="l" t="t" r="r" b="b"/>
              <a:pathLst>
                <a:path w="14105" h="1" fill="none" extrusionOk="0">
                  <a:moveTo>
                    <a:pt x="1" y="0"/>
                  </a:moveTo>
                  <a:lnTo>
                    <a:pt x="14104" y="0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6"/>
            <p:cNvSpPr/>
            <p:nvPr/>
          </p:nvSpPr>
          <p:spPr>
            <a:xfrm>
              <a:off x="6680271" y="5138807"/>
              <a:ext cx="669352" cy="56"/>
            </a:xfrm>
            <a:custGeom>
              <a:avLst/>
              <a:gdLst/>
              <a:ahLst/>
              <a:cxnLst/>
              <a:rect l="l" t="t" r="r" b="b"/>
              <a:pathLst>
                <a:path w="11916" h="1" fill="none" extrusionOk="0">
                  <a:moveTo>
                    <a:pt x="1" y="0"/>
                  </a:moveTo>
                  <a:lnTo>
                    <a:pt x="11916" y="0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6"/>
            <p:cNvSpPr/>
            <p:nvPr/>
          </p:nvSpPr>
          <p:spPr>
            <a:xfrm>
              <a:off x="6690551" y="5171219"/>
              <a:ext cx="657387" cy="56"/>
            </a:xfrm>
            <a:custGeom>
              <a:avLst/>
              <a:gdLst/>
              <a:ahLst/>
              <a:cxnLst/>
              <a:rect l="l" t="t" r="r" b="b"/>
              <a:pathLst>
                <a:path w="11703" h="1" fill="none" extrusionOk="0">
                  <a:moveTo>
                    <a:pt x="0" y="1"/>
                  </a:moveTo>
                  <a:lnTo>
                    <a:pt x="11702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6"/>
            <p:cNvSpPr/>
            <p:nvPr/>
          </p:nvSpPr>
          <p:spPr>
            <a:xfrm>
              <a:off x="7950624" y="3874466"/>
              <a:ext cx="575431" cy="698168"/>
            </a:xfrm>
            <a:custGeom>
              <a:avLst/>
              <a:gdLst/>
              <a:ahLst/>
              <a:cxnLst/>
              <a:rect l="l" t="t" r="r" b="b"/>
              <a:pathLst>
                <a:path w="10244" h="12429" extrusionOk="0">
                  <a:moveTo>
                    <a:pt x="4894" y="1"/>
                  </a:moveTo>
                  <a:cubicBezTo>
                    <a:pt x="4765" y="1"/>
                    <a:pt x="4635" y="46"/>
                    <a:pt x="4559" y="137"/>
                  </a:cubicBezTo>
                  <a:cubicBezTo>
                    <a:pt x="0" y="5517"/>
                    <a:pt x="3283" y="10806"/>
                    <a:pt x="4377" y="12265"/>
                  </a:cubicBezTo>
                  <a:cubicBezTo>
                    <a:pt x="4472" y="12376"/>
                    <a:pt x="4607" y="12429"/>
                    <a:pt x="4742" y="12429"/>
                  </a:cubicBezTo>
                  <a:cubicBezTo>
                    <a:pt x="4866" y="12429"/>
                    <a:pt x="4989" y="12383"/>
                    <a:pt x="5076" y="12296"/>
                  </a:cubicBezTo>
                  <a:cubicBezTo>
                    <a:pt x="10243" y="6672"/>
                    <a:pt x="6444" y="1505"/>
                    <a:pt x="5228" y="137"/>
                  </a:cubicBezTo>
                  <a:cubicBezTo>
                    <a:pt x="5152" y="46"/>
                    <a:pt x="5023" y="1"/>
                    <a:pt x="4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6"/>
            <p:cNvSpPr/>
            <p:nvPr/>
          </p:nvSpPr>
          <p:spPr>
            <a:xfrm>
              <a:off x="8203290" y="3906035"/>
              <a:ext cx="27412" cy="1033068"/>
            </a:xfrm>
            <a:custGeom>
              <a:avLst/>
              <a:gdLst/>
              <a:ahLst/>
              <a:cxnLst/>
              <a:rect l="l" t="t" r="r" b="b"/>
              <a:pathLst>
                <a:path w="488" h="18391" fill="none" extrusionOk="0">
                  <a:moveTo>
                    <a:pt x="1" y="18390"/>
                  </a:moveTo>
                  <a:cubicBezTo>
                    <a:pt x="1" y="18390"/>
                    <a:pt x="487" y="14591"/>
                    <a:pt x="244" y="11551"/>
                  </a:cubicBezTo>
                  <a:lnTo>
                    <a:pt x="487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6"/>
            <p:cNvSpPr/>
            <p:nvPr/>
          </p:nvSpPr>
          <p:spPr>
            <a:xfrm>
              <a:off x="8218681" y="4232175"/>
              <a:ext cx="128073" cy="160541"/>
            </a:xfrm>
            <a:custGeom>
              <a:avLst/>
              <a:gdLst/>
              <a:ahLst/>
              <a:cxnLst/>
              <a:rect l="l" t="t" r="r" b="b"/>
              <a:pathLst>
                <a:path w="2280" h="2858" fill="none" extrusionOk="0">
                  <a:moveTo>
                    <a:pt x="2280" y="0"/>
                  </a:moveTo>
                  <a:cubicBezTo>
                    <a:pt x="2280" y="0"/>
                    <a:pt x="456" y="1125"/>
                    <a:pt x="0" y="2858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6"/>
            <p:cNvSpPr/>
            <p:nvPr/>
          </p:nvSpPr>
          <p:spPr>
            <a:xfrm>
              <a:off x="8133298" y="4291943"/>
              <a:ext cx="80327" cy="186156"/>
            </a:xfrm>
            <a:custGeom>
              <a:avLst/>
              <a:gdLst/>
              <a:ahLst/>
              <a:cxnLst/>
              <a:rect l="l" t="t" r="r" b="b"/>
              <a:pathLst>
                <a:path w="1430" h="3314" fill="none" extrusionOk="0">
                  <a:moveTo>
                    <a:pt x="0" y="0"/>
                  </a:moveTo>
                  <a:cubicBezTo>
                    <a:pt x="0" y="0"/>
                    <a:pt x="1277" y="1490"/>
                    <a:pt x="1429" y="3313"/>
                  </a:cubicBez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6"/>
            <p:cNvSpPr/>
            <p:nvPr/>
          </p:nvSpPr>
          <p:spPr>
            <a:xfrm>
              <a:off x="8271596" y="4393841"/>
              <a:ext cx="469602" cy="263618"/>
            </a:xfrm>
            <a:custGeom>
              <a:avLst/>
              <a:gdLst/>
              <a:ahLst/>
              <a:cxnLst/>
              <a:rect l="l" t="t" r="r" b="b"/>
              <a:pathLst>
                <a:path w="8360" h="4693" extrusionOk="0">
                  <a:moveTo>
                    <a:pt x="6078" y="0"/>
                  </a:moveTo>
                  <a:cubicBezTo>
                    <a:pt x="2506" y="0"/>
                    <a:pt x="640" y="2881"/>
                    <a:pt x="122" y="3840"/>
                  </a:cubicBezTo>
                  <a:cubicBezTo>
                    <a:pt x="1" y="4022"/>
                    <a:pt x="92" y="4235"/>
                    <a:pt x="274" y="4296"/>
                  </a:cubicBezTo>
                  <a:cubicBezTo>
                    <a:pt x="1153" y="4574"/>
                    <a:pt x="1946" y="4693"/>
                    <a:pt x="2661" y="4693"/>
                  </a:cubicBezTo>
                  <a:cubicBezTo>
                    <a:pt x="6245" y="4693"/>
                    <a:pt x="7842" y="1692"/>
                    <a:pt x="8299" y="679"/>
                  </a:cubicBezTo>
                  <a:cubicBezTo>
                    <a:pt x="8359" y="527"/>
                    <a:pt x="8299" y="314"/>
                    <a:pt x="8086" y="284"/>
                  </a:cubicBezTo>
                  <a:cubicBezTo>
                    <a:pt x="7364" y="86"/>
                    <a:pt x="6695" y="0"/>
                    <a:pt x="6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6"/>
            <p:cNvSpPr/>
            <p:nvPr/>
          </p:nvSpPr>
          <p:spPr>
            <a:xfrm>
              <a:off x="8216940" y="4430241"/>
              <a:ext cx="500328" cy="375682"/>
            </a:xfrm>
            <a:custGeom>
              <a:avLst/>
              <a:gdLst/>
              <a:ahLst/>
              <a:cxnLst/>
              <a:rect l="l" t="t" r="r" b="b"/>
              <a:pathLst>
                <a:path w="8907" h="6688" fill="none" extrusionOk="0">
                  <a:moveTo>
                    <a:pt x="8907" y="0"/>
                  </a:moveTo>
                  <a:lnTo>
                    <a:pt x="1277" y="3344"/>
                  </a:lnTo>
                  <a:cubicBezTo>
                    <a:pt x="1277" y="3344"/>
                    <a:pt x="457" y="3648"/>
                    <a:pt x="1" y="6687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6"/>
            <p:cNvSpPr/>
            <p:nvPr/>
          </p:nvSpPr>
          <p:spPr>
            <a:xfrm>
              <a:off x="8541395" y="4496806"/>
              <a:ext cx="122962" cy="10336"/>
            </a:xfrm>
            <a:custGeom>
              <a:avLst/>
              <a:gdLst/>
              <a:ahLst/>
              <a:cxnLst/>
              <a:rect l="l" t="t" r="r" b="b"/>
              <a:pathLst>
                <a:path w="2189" h="184" fill="none" extrusionOk="0">
                  <a:moveTo>
                    <a:pt x="2189" y="1"/>
                  </a:moveTo>
                  <a:cubicBezTo>
                    <a:pt x="2189" y="1"/>
                    <a:pt x="669" y="31"/>
                    <a:pt x="0" y="183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6"/>
            <p:cNvSpPr/>
            <p:nvPr/>
          </p:nvSpPr>
          <p:spPr>
            <a:xfrm>
              <a:off x="8462809" y="4431926"/>
              <a:ext cx="97403" cy="109312"/>
            </a:xfrm>
            <a:custGeom>
              <a:avLst/>
              <a:gdLst/>
              <a:ahLst/>
              <a:cxnLst/>
              <a:rect l="l" t="t" r="r" b="b"/>
              <a:pathLst>
                <a:path w="1734" h="1946" fill="none" extrusionOk="0">
                  <a:moveTo>
                    <a:pt x="1733" y="1"/>
                  </a:moveTo>
                  <a:cubicBezTo>
                    <a:pt x="1733" y="1"/>
                    <a:pt x="1156" y="1308"/>
                    <a:pt x="1" y="1946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6"/>
            <p:cNvSpPr/>
            <p:nvPr/>
          </p:nvSpPr>
          <p:spPr>
            <a:xfrm>
              <a:off x="8392818" y="4560001"/>
              <a:ext cx="145206" cy="47859"/>
            </a:xfrm>
            <a:custGeom>
              <a:avLst/>
              <a:gdLst/>
              <a:ahLst/>
              <a:cxnLst/>
              <a:rect l="l" t="t" r="r" b="b"/>
              <a:pathLst>
                <a:path w="2585" h="852" fill="none" extrusionOk="0">
                  <a:moveTo>
                    <a:pt x="2584" y="851"/>
                  </a:moveTo>
                  <a:cubicBezTo>
                    <a:pt x="2584" y="851"/>
                    <a:pt x="1308" y="0"/>
                    <a:pt x="1" y="243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6"/>
            <p:cNvSpPr/>
            <p:nvPr/>
          </p:nvSpPr>
          <p:spPr>
            <a:xfrm>
              <a:off x="8339903" y="4483156"/>
              <a:ext cx="95662" cy="109312"/>
            </a:xfrm>
            <a:custGeom>
              <a:avLst/>
              <a:gdLst/>
              <a:ahLst/>
              <a:cxnLst/>
              <a:rect l="l" t="t" r="r" b="b"/>
              <a:pathLst>
                <a:path w="1703" h="1946" fill="none" extrusionOk="0">
                  <a:moveTo>
                    <a:pt x="1703" y="1"/>
                  </a:moveTo>
                  <a:cubicBezTo>
                    <a:pt x="1703" y="1"/>
                    <a:pt x="1155" y="1308"/>
                    <a:pt x="0" y="1946"/>
                  </a:cubicBezTo>
                </a:path>
              </a:pathLst>
            </a:custGeom>
            <a:noFill/>
            <a:ln w="12925" cap="rnd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6"/>
            <p:cNvSpPr/>
            <p:nvPr/>
          </p:nvSpPr>
          <p:spPr>
            <a:xfrm>
              <a:off x="7887429" y="4751214"/>
              <a:ext cx="696651" cy="573746"/>
            </a:xfrm>
            <a:custGeom>
              <a:avLst/>
              <a:gdLst/>
              <a:ahLst/>
              <a:cxnLst/>
              <a:rect l="l" t="t" r="r" b="b"/>
              <a:pathLst>
                <a:path w="12402" h="10214" extrusionOk="0">
                  <a:moveTo>
                    <a:pt x="426" y="1"/>
                  </a:moveTo>
                  <a:cubicBezTo>
                    <a:pt x="183" y="1"/>
                    <a:pt x="0" y="213"/>
                    <a:pt x="31" y="457"/>
                  </a:cubicBezTo>
                  <a:lnTo>
                    <a:pt x="1672" y="8815"/>
                  </a:lnTo>
                  <a:cubicBezTo>
                    <a:pt x="1824" y="9636"/>
                    <a:pt x="2554" y="10214"/>
                    <a:pt x="3374" y="10214"/>
                  </a:cubicBezTo>
                  <a:lnTo>
                    <a:pt x="8846" y="10214"/>
                  </a:lnTo>
                  <a:cubicBezTo>
                    <a:pt x="9697" y="10214"/>
                    <a:pt x="10365" y="9636"/>
                    <a:pt x="10578" y="8846"/>
                  </a:cubicBezTo>
                  <a:lnTo>
                    <a:pt x="12341" y="457"/>
                  </a:lnTo>
                  <a:cubicBezTo>
                    <a:pt x="12402" y="213"/>
                    <a:pt x="12189" y="1"/>
                    <a:pt x="11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6"/>
            <p:cNvSpPr/>
            <p:nvPr/>
          </p:nvSpPr>
          <p:spPr>
            <a:xfrm>
              <a:off x="7919897" y="4858785"/>
              <a:ext cx="638569" cy="56"/>
            </a:xfrm>
            <a:custGeom>
              <a:avLst/>
              <a:gdLst/>
              <a:ahLst/>
              <a:cxnLst/>
              <a:rect l="l" t="t" r="r" b="b"/>
              <a:pathLst>
                <a:path w="11368" h="1" fill="none" extrusionOk="0">
                  <a:moveTo>
                    <a:pt x="0" y="1"/>
                  </a:moveTo>
                  <a:lnTo>
                    <a:pt x="11368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6"/>
            <p:cNvSpPr/>
            <p:nvPr/>
          </p:nvSpPr>
          <p:spPr>
            <a:xfrm>
              <a:off x="7914729" y="4884400"/>
              <a:ext cx="636940" cy="56"/>
            </a:xfrm>
            <a:custGeom>
              <a:avLst/>
              <a:gdLst/>
              <a:ahLst/>
              <a:cxnLst/>
              <a:rect l="l" t="t" r="r" b="b"/>
              <a:pathLst>
                <a:path w="11339" h="1" fill="none" extrusionOk="0">
                  <a:moveTo>
                    <a:pt x="1" y="0"/>
                  </a:moveTo>
                  <a:lnTo>
                    <a:pt x="11338" y="0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6"/>
            <p:cNvSpPr/>
            <p:nvPr/>
          </p:nvSpPr>
          <p:spPr>
            <a:xfrm>
              <a:off x="7945456" y="5032921"/>
              <a:ext cx="573746" cy="56"/>
            </a:xfrm>
            <a:custGeom>
              <a:avLst/>
              <a:gdLst/>
              <a:ahLst/>
              <a:cxnLst/>
              <a:rect l="l" t="t" r="r" b="b"/>
              <a:pathLst>
                <a:path w="10214" h="1" fill="none" extrusionOk="0">
                  <a:moveTo>
                    <a:pt x="1" y="1"/>
                  </a:moveTo>
                  <a:lnTo>
                    <a:pt x="10214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6"/>
            <p:cNvSpPr/>
            <p:nvPr/>
          </p:nvSpPr>
          <p:spPr>
            <a:xfrm>
              <a:off x="7953994" y="5058536"/>
              <a:ext cx="561837" cy="56"/>
            </a:xfrm>
            <a:custGeom>
              <a:avLst/>
              <a:gdLst/>
              <a:ahLst/>
              <a:cxnLst/>
              <a:rect l="l" t="t" r="r" b="b"/>
              <a:pathLst>
                <a:path w="10002" h="1" fill="none" extrusionOk="0">
                  <a:moveTo>
                    <a:pt x="1" y="1"/>
                  </a:moveTo>
                  <a:lnTo>
                    <a:pt x="10001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6"/>
            <p:cNvSpPr/>
            <p:nvPr/>
          </p:nvSpPr>
          <p:spPr>
            <a:xfrm>
              <a:off x="7996686" y="5230987"/>
              <a:ext cx="473029" cy="56"/>
            </a:xfrm>
            <a:custGeom>
              <a:avLst/>
              <a:gdLst/>
              <a:ahLst/>
              <a:cxnLst/>
              <a:rect l="l" t="t" r="r" b="b"/>
              <a:pathLst>
                <a:path w="8421" h="1" fill="none" extrusionOk="0">
                  <a:moveTo>
                    <a:pt x="1" y="1"/>
                  </a:moveTo>
                  <a:lnTo>
                    <a:pt x="8420" y="1"/>
                  </a:lnTo>
                </a:path>
              </a:pathLst>
            </a:custGeom>
            <a:noFill/>
            <a:ln w="12925" cap="rnd" cmpd="sng">
              <a:solidFill>
                <a:srgbClr val="6E3D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6"/>
            <p:cNvSpPr/>
            <p:nvPr/>
          </p:nvSpPr>
          <p:spPr>
            <a:xfrm>
              <a:off x="8003539" y="5253176"/>
              <a:ext cx="464490" cy="56"/>
            </a:xfrm>
            <a:custGeom>
              <a:avLst/>
              <a:gdLst/>
              <a:ahLst/>
              <a:cxnLst/>
              <a:rect l="l" t="t" r="r" b="b"/>
              <a:pathLst>
                <a:path w="8269" h="1" fill="none" extrusionOk="0">
                  <a:moveTo>
                    <a:pt x="0" y="1"/>
                  </a:moveTo>
                  <a:lnTo>
                    <a:pt x="8268" y="1"/>
                  </a:lnTo>
                </a:path>
              </a:pathLst>
            </a:custGeom>
            <a:noFill/>
            <a:ln w="129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12 Trailer #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40" end="12430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5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36"/>
          <p:cNvSpPr txBox="1">
            <a:spLocks noGrp="1"/>
          </p:cNvSpPr>
          <p:nvPr>
            <p:ph type="title"/>
          </p:nvPr>
        </p:nvSpPr>
        <p:spPr>
          <a:xfrm>
            <a:off x="2087924" y="857236"/>
            <a:ext cx="68991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Let’s answer some questions</a:t>
            </a:r>
            <a:endParaRPr dirty="0"/>
          </a:p>
        </p:txBody>
      </p:sp>
      <p:sp>
        <p:nvSpPr>
          <p:cNvPr id="947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371401" y="2313662"/>
            <a:ext cx="545659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It’s about natural disaster</a:t>
            </a:r>
            <a:endParaRPr sz="3000" b="1" dirty="0"/>
          </a:p>
        </p:txBody>
      </p:sp>
      <p:sp>
        <p:nvSpPr>
          <p:cNvPr id="950" name="Google Shape;950;p36"/>
          <p:cNvSpPr txBox="1">
            <a:spLocks noGrp="1"/>
          </p:cNvSpPr>
          <p:nvPr>
            <p:ph type="title" idx="5"/>
          </p:nvPr>
        </p:nvSpPr>
        <p:spPr>
          <a:xfrm>
            <a:off x="3371401" y="184151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53" name="Google Shape;953;p36"/>
          <p:cNvSpPr txBox="1">
            <a:spLocks noGrp="1"/>
          </p:cNvSpPr>
          <p:nvPr>
            <p:ph type="title" idx="8"/>
          </p:nvPr>
        </p:nvSpPr>
        <p:spPr>
          <a:xfrm>
            <a:off x="3371402" y="331024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54" name="Google Shape;954;p36"/>
          <p:cNvSpPr txBox="1">
            <a:spLocks noGrp="1"/>
          </p:cNvSpPr>
          <p:nvPr>
            <p:ph type="subTitle" idx="9"/>
          </p:nvPr>
        </p:nvSpPr>
        <p:spPr>
          <a:xfrm>
            <a:off x="4106101" y="1844791"/>
            <a:ext cx="4951373" cy="8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</a:t>
            </a:r>
            <a:r>
              <a:rPr lang="en-US" dirty="0" smtClean="0"/>
              <a:t>hat is the film about?</a:t>
            </a:r>
            <a:endParaRPr dirty="0"/>
          </a:p>
        </p:txBody>
      </p:sp>
      <p:sp>
        <p:nvSpPr>
          <p:cNvPr id="956" name="Google Shape;956;p36"/>
          <p:cNvSpPr txBox="1">
            <a:spLocks noGrp="1"/>
          </p:cNvSpPr>
          <p:nvPr>
            <p:ph type="subTitle" idx="14"/>
          </p:nvPr>
        </p:nvSpPr>
        <p:spPr>
          <a:xfrm>
            <a:off x="4106101" y="3321258"/>
            <a:ext cx="5073293" cy="8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What happened to the building when the people were praying?</a:t>
            </a:r>
            <a:endParaRPr dirty="0"/>
          </a:p>
        </p:txBody>
      </p:sp>
      <p:grpSp>
        <p:nvGrpSpPr>
          <p:cNvPr id="958" name="Google Shape;958;p36"/>
          <p:cNvGrpSpPr/>
          <p:nvPr/>
        </p:nvGrpSpPr>
        <p:grpSpPr>
          <a:xfrm>
            <a:off x="-1078375" y="1795446"/>
            <a:ext cx="3639342" cy="3779726"/>
            <a:chOff x="-1078375" y="1795446"/>
            <a:chExt cx="3639342" cy="3779726"/>
          </a:xfrm>
        </p:grpSpPr>
        <p:sp>
          <p:nvSpPr>
            <p:cNvPr id="959" name="Google Shape;959;p36"/>
            <p:cNvSpPr/>
            <p:nvPr/>
          </p:nvSpPr>
          <p:spPr>
            <a:xfrm>
              <a:off x="943872" y="1878937"/>
              <a:ext cx="1214420" cy="1163606"/>
            </a:xfrm>
            <a:custGeom>
              <a:avLst/>
              <a:gdLst/>
              <a:ahLst/>
              <a:cxnLst/>
              <a:rect l="l" t="t" r="r" b="b"/>
              <a:pathLst>
                <a:path w="13527" h="12961" extrusionOk="0">
                  <a:moveTo>
                    <a:pt x="12219" y="0"/>
                  </a:moveTo>
                  <a:cubicBezTo>
                    <a:pt x="12179" y="0"/>
                    <a:pt x="12137" y="14"/>
                    <a:pt x="12098" y="43"/>
                  </a:cubicBezTo>
                  <a:cubicBezTo>
                    <a:pt x="10062" y="1715"/>
                    <a:pt x="10275" y="3326"/>
                    <a:pt x="10518" y="3994"/>
                  </a:cubicBezTo>
                  <a:lnTo>
                    <a:pt x="10518" y="4116"/>
                  </a:lnTo>
                  <a:cubicBezTo>
                    <a:pt x="10366" y="4389"/>
                    <a:pt x="10092" y="4845"/>
                    <a:pt x="9667" y="5453"/>
                  </a:cubicBezTo>
                  <a:cubicBezTo>
                    <a:pt x="9667" y="5149"/>
                    <a:pt x="9667" y="4815"/>
                    <a:pt x="9636" y="4511"/>
                  </a:cubicBezTo>
                  <a:cubicBezTo>
                    <a:pt x="9758" y="2991"/>
                    <a:pt x="8816" y="1684"/>
                    <a:pt x="8360" y="1168"/>
                  </a:cubicBezTo>
                  <a:cubicBezTo>
                    <a:pt x="8325" y="1121"/>
                    <a:pt x="8277" y="1101"/>
                    <a:pt x="8230" y="1101"/>
                  </a:cubicBezTo>
                  <a:cubicBezTo>
                    <a:pt x="8156" y="1101"/>
                    <a:pt x="8086" y="1153"/>
                    <a:pt x="8086" y="1228"/>
                  </a:cubicBezTo>
                  <a:cubicBezTo>
                    <a:pt x="7813" y="3143"/>
                    <a:pt x="8846" y="4237"/>
                    <a:pt x="9332" y="4663"/>
                  </a:cubicBezTo>
                  <a:cubicBezTo>
                    <a:pt x="9393" y="4693"/>
                    <a:pt x="9393" y="4724"/>
                    <a:pt x="9393" y="4754"/>
                  </a:cubicBezTo>
                  <a:cubicBezTo>
                    <a:pt x="9423" y="5180"/>
                    <a:pt x="9393" y="5666"/>
                    <a:pt x="9393" y="5879"/>
                  </a:cubicBezTo>
                  <a:cubicBezTo>
                    <a:pt x="9393" y="5909"/>
                    <a:pt x="9393" y="5940"/>
                    <a:pt x="9332" y="5940"/>
                  </a:cubicBezTo>
                  <a:cubicBezTo>
                    <a:pt x="9089" y="6335"/>
                    <a:pt x="8724" y="6700"/>
                    <a:pt x="8360" y="7155"/>
                  </a:cubicBezTo>
                  <a:cubicBezTo>
                    <a:pt x="8317" y="7198"/>
                    <a:pt x="8262" y="7220"/>
                    <a:pt x="8212" y="7220"/>
                  </a:cubicBezTo>
                  <a:cubicBezTo>
                    <a:pt x="8154" y="7220"/>
                    <a:pt x="8102" y="7190"/>
                    <a:pt x="8086" y="7125"/>
                  </a:cubicBezTo>
                  <a:cubicBezTo>
                    <a:pt x="8056" y="7003"/>
                    <a:pt x="7964" y="6943"/>
                    <a:pt x="7934" y="6821"/>
                  </a:cubicBezTo>
                  <a:lnTo>
                    <a:pt x="7934" y="6730"/>
                  </a:lnTo>
                  <a:cubicBezTo>
                    <a:pt x="8177" y="5970"/>
                    <a:pt x="8481" y="4055"/>
                    <a:pt x="6718" y="2231"/>
                  </a:cubicBezTo>
                  <a:cubicBezTo>
                    <a:pt x="6695" y="2185"/>
                    <a:pt x="6650" y="2165"/>
                    <a:pt x="6602" y="2165"/>
                  </a:cubicBezTo>
                  <a:cubicBezTo>
                    <a:pt x="6526" y="2165"/>
                    <a:pt x="6445" y="2217"/>
                    <a:pt x="6445" y="2292"/>
                  </a:cubicBezTo>
                  <a:cubicBezTo>
                    <a:pt x="6384" y="3143"/>
                    <a:pt x="6262" y="5423"/>
                    <a:pt x="7661" y="6943"/>
                  </a:cubicBezTo>
                  <a:cubicBezTo>
                    <a:pt x="7661" y="6943"/>
                    <a:pt x="7661" y="6973"/>
                    <a:pt x="7721" y="6973"/>
                  </a:cubicBezTo>
                  <a:cubicBezTo>
                    <a:pt x="7782" y="7155"/>
                    <a:pt x="7873" y="7307"/>
                    <a:pt x="7934" y="7459"/>
                  </a:cubicBezTo>
                  <a:cubicBezTo>
                    <a:pt x="7964" y="7551"/>
                    <a:pt x="7964" y="7611"/>
                    <a:pt x="7904" y="7642"/>
                  </a:cubicBezTo>
                  <a:cubicBezTo>
                    <a:pt x="7448" y="8159"/>
                    <a:pt x="6901" y="8645"/>
                    <a:pt x="6354" y="9131"/>
                  </a:cubicBezTo>
                  <a:cubicBezTo>
                    <a:pt x="6329" y="9139"/>
                    <a:pt x="6307" y="9143"/>
                    <a:pt x="6287" y="9143"/>
                  </a:cubicBezTo>
                  <a:cubicBezTo>
                    <a:pt x="6234" y="9143"/>
                    <a:pt x="6202" y="9115"/>
                    <a:pt x="6202" y="9070"/>
                  </a:cubicBezTo>
                  <a:cubicBezTo>
                    <a:pt x="6688" y="6882"/>
                    <a:pt x="5502" y="4815"/>
                    <a:pt x="5046" y="4085"/>
                  </a:cubicBezTo>
                  <a:cubicBezTo>
                    <a:pt x="5020" y="4032"/>
                    <a:pt x="4976" y="4008"/>
                    <a:pt x="4927" y="4008"/>
                  </a:cubicBezTo>
                  <a:cubicBezTo>
                    <a:pt x="4864" y="4008"/>
                    <a:pt x="4794" y="4048"/>
                    <a:pt x="4743" y="4116"/>
                  </a:cubicBezTo>
                  <a:cubicBezTo>
                    <a:pt x="3831" y="7003"/>
                    <a:pt x="5381" y="8858"/>
                    <a:pt x="5898" y="9405"/>
                  </a:cubicBezTo>
                  <a:cubicBezTo>
                    <a:pt x="5928" y="9435"/>
                    <a:pt x="5928" y="9466"/>
                    <a:pt x="5898" y="9466"/>
                  </a:cubicBezTo>
                  <a:cubicBezTo>
                    <a:pt x="5350" y="9921"/>
                    <a:pt x="4743" y="10347"/>
                    <a:pt x="4104" y="10773"/>
                  </a:cubicBezTo>
                  <a:cubicBezTo>
                    <a:pt x="4088" y="10778"/>
                    <a:pt x="4072" y="10780"/>
                    <a:pt x="4056" y="10780"/>
                  </a:cubicBezTo>
                  <a:cubicBezTo>
                    <a:pt x="3985" y="10780"/>
                    <a:pt x="3927" y="10726"/>
                    <a:pt x="3952" y="10651"/>
                  </a:cubicBezTo>
                  <a:cubicBezTo>
                    <a:pt x="4287" y="9769"/>
                    <a:pt x="4682" y="7946"/>
                    <a:pt x="3223" y="5970"/>
                  </a:cubicBezTo>
                  <a:cubicBezTo>
                    <a:pt x="3199" y="5934"/>
                    <a:pt x="3151" y="5917"/>
                    <a:pt x="3100" y="5917"/>
                  </a:cubicBezTo>
                  <a:cubicBezTo>
                    <a:pt x="3022" y="5917"/>
                    <a:pt x="2937" y="5957"/>
                    <a:pt x="2919" y="6031"/>
                  </a:cubicBezTo>
                  <a:cubicBezTo>
                    <a:pt x="2736" y="6851"/>
                    <a:pt x="2311" y="9131"/>
                    <a:pt x="3527" y="10894"/>
                  </a:cubicBezTo>
                  <a:cubicBezTo>
                    <a:pt x="3557" y="10955"/>
                    <a:pt x="3557" y="11076"/>
                    <a:pt x="3496" y="11107"/>
                  </a:cubicBezTo>
                  <a:cubicBezTo>
                    <a:pt x="2463" y="11715"/>
                    <a:pt x="1277" y="12292"/>
                    <a:pt x="1" y="12718"/>
                  </a:cubicBezTo>
                  <a:lnTo>
                    <a:pt x="62" y="12961"/>
                  </a:lnTo>
                  <a:cubicBezTo>
                    <a:pt x="1095" y="12627"/>
                    <a:pt x="2098" y="12171"/>
                    <a:pt x="2949" y="11715"/>
                  </a:cubicBezTo>
                  <a:cubicBezTo>
                    <a:pt x="2980" y="11700"/>
                    <a:pt x="3010" y="11692"/>
                    <a:pt x="3037" y="11692"/>
                  </a:cubicBezTo>
                  <a:cubicBezTo>
                    <a:pt x="3063" y="11692"/>
                    <a:pt x="3086" y="11700"/>
                    <a:pt x="3101" y="11715"/>
                  </a:cubicBezTo>
                  <a:cubicBezTo>
                    <a:pt x="3253" y="11836"/>
                    <a:pt x="3466" y="11958"/>
                    <a:pt x="3648" y="12049"/>
                  </a:cubicBezTo>
                  <a:cubicBezTo>
                    <a:pt x="4409" y="12698"/>
                    <a:pt x="5385" y="12853"/>
                    <a:pt x="6101" y="12853"/>
                  </a:cubicBezTo>
                  <a:cubicBezTo>
                    <a:pt x="6357" y="12853"/>
                    <a:pt x="6580" y="12833"/>
                    <a:pt x="6749" y="12809"/>
                  </a:cubicBezTo>
                  <a:cubicBezTo>
                    <a:pt x="6901" y="12809"/>
                    <a:pt x="6961" y="12627"/>
                    <a:pt x="6840" y="12566"/>
                  </a:cubicBezTo>
                  <a:cubicBezTo>
                    <a:pt x="6064" y="11910"/>
                    <a:pt x="5289" y="11735"/>
                    <a:pt x="4692" y="11735"/>
                  </a:cubicBezTo>
                  <a:cubicBezTo>
                    <a:pt x="4377" y="11735"/>
                    <a:pt x="4111" y="11784"/>
                    <a:pt x="3922" y="11836"/>
                  </a:cubicBezTo>
                  <a:lnTo>
                    <a:pt x="3800" y="11836"/>
                  </a:lnTo>
                  <a:cubicBezTo>
                    <a:pt x="3679" y="11806"/>
                    <a:pt x="3618" y="11715"/>
                    <a:pt x="3496" y="11654"/>
                  </a:cubicBezTo>
                  <a:cubicBezTo>
                    <a:pt x="3375" y="11563"/>
                    <a:pt x="3375" y="11411"/>
                    <a:pt x="3496" y="11380"/>
                  </a:cubicBezTo>
                  <a:cubicBezTo>
                    <a:pt x="4104" y="10985"/>
                    <a:pt x="4682" y="10621"/>
                    <a:pt x="5198" y="10225"/>
                  </a:cubicBezTo>
                  <a:cubicBezTo>
                    <a:pt x="5229" y="10256"/>
                    <a:pt x="5290" y="10256"/>
                    <a:pt x="5350" y="10286"/>
                  </a:cubicBezTo>
                  <a:cubicBezTo>
                    <a:pt x="6317" y="11253"/>
                    <a:pt x="7688" y="11431"/>
                    <a:pt x="8573" y="11431"/>
                  </a:cubicBezTo>
                  <a:cubicBezTo>
                    <a:pt x="8773" y="11431"/>
                    <a:pt x="8949" y="11422"/>
                    <a:pt x="9089" y="11411"/>
                  </a:cubicBezTo>
                  <a:cubicBezTo>
                    <a:pt x="9241" y="11411"/>
                    <a:pt x="9271" y="11228"/>
                    <a:pt x="9180" y="11168"/>
                  </a:cubicBezTo>
                  <a:cubicBezTo>
                    <a:pt x="8224" y="10190"/>
                    <a:pt x="7171" y="9992"/>
                    <a:pt x="6401" y="9992"/>
                  </a:cubicBezTo>
                  <a:cubicBezTo>
                    <a:pt x="6118" y="9992"/>
                    <a:pt x="5873" y="10019"/>
                    <a:pt x="5685" y="10043"/>
                  </a:cubicBezTo>
                  <a:cubicBezTo>
                    <a:pt x="5624" y="10043"/>
                    <a:pt x="5624" y="9982"/>
                    <a:pt x="5654" y="9952"/>
                  </a:cubicBezTo>
                  <a:cubicBezTo>
                    <a:pt x="6262" y="9496"/>
                    <a:pt x="6809" y="9040"/>
                    <a:pt x="7265" y="8523"/>
                  </a:cubicBezTo>
                  <a:cubicBezTo>
                    <a:pt x="7300" y="8506"/>
                    <a:pt x="7336" y="8488"/>
                    <a:pt x="7371" y="8488"/>
                  </a:cubicBezTo>
                  <a:cubicBezTo>
                    <a:pt x="7396" y="8488"/>
                    <a:pt x="7422" y="8498"/>
                    <a:pt x="7448" y="8523"/>
                  </a:cubicBezTo>
                  <a:cubicBezTo>
                    <a:pt x="7811" y="8863"/>
                    <a:pt x="8901" y="9677"/>
                    <a:pt x="10505" y="9677"/>
                  </a:cubicBezTo>
                  <a:cubicBezTo>
                    <a:pt x="11050" y="9677"/>
                    <a:pt x="11655" y="9583"/>
                    <a:pt x="12311" y="9344"/>
                  </a:cubicBezTo>
                  <a:cubicBezTo>
                    <a:pt x="12402" y="9283"/>
                    <a:pt x="12463" y="9101"/>
                    <a:pt x="12341" y="9040"/>
                  </a:cubicBezTo>
                  <a:cubicBezTo>
                    <a:pt x="11791" y="8719"/>
                    <a:pt x="10480" y="8070"/>
                    <a:pt x="8996" y="8070"/>
                  </a:cubicBezTo>
                  <a:cubicBezTo>
                    <a:pt x="8512" y="8070"/>
                    <a:pt x="8009" y="8139"/>
                    <a:pt x="7509" y="8310"/>
                  </a:cubicBezTo>
                  <a:cubicBezTo>
                    <a:pt x="7509" y="8310"/>
                    <a:pt x="7478" y="8310"/>
                    <a:pt x="7509" y="8280"/>
                  </a:cubicBezTo>
                  <a:cubicBezTo>
                    <a:pt x="7904" y="7885"/>
                    <a:pt x="8268" y="7520"/>
                    <a:pt x="8572" y="7125"/>
                  </a:cubicBezTo>
                  <a:cubicBezTo>
                    <a:pt x="8615" y="7104"/>
                    <a:pt x="8643" y="7082"/>
                    <a:pt x="8677" y="7082"/>
                  </a:cubicBezTo>
                  <a:cubicBezTo>
                    <a:pt x="8691" y="7082"/>
                    <a:pt x="8707" y="7086"/>
                    <a:pt x="8724" y="7095"/>
                  </a:cubicBezTo>
                  <a:cubicBezTo>
                    <a:pt x="8907" y="7125"/>
                    <a:pt x="9241" y="7155"/>
                    <a:pt x="9545" y="7155"/>
                  </a:cubicBezTo>
                  <a:lnTo>
                    <a:pt x="9575" y="7155"/>
                  </a:lnTo>
                  <a:cubicBezTo>
                    <a:pt x="9870" y="7233"/>
                    <a:pt x="10168" y="7264"/>
                    <a:pt x="10458" y="7264"/>
                  </a:cubicBezTo>
                  <a:cubicBezTo>
                    <a:pt x="11429" y="7264"/>
                    <a:pt x="12323" y="6910"/>
                    <a:pt x="12767" y="6700"/>
                  </a:cubicBezTo>
                  <a:cubicBezTo>
                    <a:pt x="12858" y="6639"/>
                    <a:pt x="12858" y="6487"/>
                    <a:pt x="12767" y="6396"/>
                  </a:cubicBezTo>
                  <a:cubicBezTo>
                    <a:pt x="12282" y="6214"/>
                    <a:pt x="11837" y="6143"/>
                    <a:pt x="11437" y="6143"/>
                  </a:cubicBezTo>
                  <a:cubicBezTo>
                    <a:pt x="10429" y="6143"/>
                    <a:pt x="9702" y="6591"/>
                    <a:pt x="9332" y="6851"/>
                  </a:cubicBezTo>
                  <a:cubicBezTo>
                    <a:pt x="9302" y="6912"/>
                    <a:pt x="9271" y="6912"/>
                    <a:pt x="9241" y="6912"/>
                  </a:cubicBezTo>
                  <a:cubicBezTo>
                    <a:pt x="9089" y="6912"/>
                    <a:pt x="8968" y="6851"/>
                    <a:pt x="8846" y="6851"/>
                  </a:cubicBezTo>
                  <a:cubicBezTo>
                    <a:pt x="9484" y="6092"/>
                    <a:pt x="9940" y="5423"/>
                    <a:pt x="10305" y="4906"/>
                  </a:cubicBezTo>
                  <a:cubicBezTo>
                    <a:pt x="10335" y="4876"/>
                    <a:pt x="10366" y="4845"/>
                    <a:pt x="10427" y="4845"/>
                  </a:cubicBezTo>
                  <a:cubicBezTo>
                    <a:pt x="10500" y="4849"/>
                    <a:pt x="10591" y="4853"/>
                    <a:pt x="10696" y="4853"/>
                  </a:cubicBezTo>
                  <a:cubicBezTo>
                    <a:pt x="11377" y="4853"/>
                    <a:pt x="12646" y="4705"/>
                    <a:pt x="13436" y="3599"/>
                  </a:cubicBezTo>
                  <a:cubicBezTo>
                    <a:pt x="13527" y="3478"/>
                    <a:pt x="13436" y="3326"/>
                    <a:pt x="13345" y="3326"/>
                  </a:cubicBezTo>
                  <a:cubicBezTo>
                    <a:pt x="12828" y="3326"/>
                    <a:pt x="11734" y="3386"/>
                    <a:pt x="10974" y="3964"/>
                  </a:cubicBezTo>
                  <a:cubicBezTo>
                    <a:pt x="12159" y="2627"/>
                    <a:pt x="12341" y="894"/>
                    <a:pt x="12372" y="164"/>
                  </a:cubicBezTo>
                  <a:cubicBezTo>
                    <a:pt x="12372" y="61"/>
                    <a:pt x="12302" y="0"/>
                    <a:pt x="12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 rot="1140918" flipH="1">
              <a:off x="1763360" y="3490712"/>
              <a:ext cx="474926" cy="237503"/>
            </a:xfrm>
            <a:custGeom>
              <a:avLst/>
              <a:gdLst/>
              <a:ahLst/>
              <a:cxnLst/>
              <a:rect l="l" t="t" r="r" b="b"/>
              <a:pathLst>
                <a:path w="5989" h="2995" extrusionOk="0">
                  <a:moveTo>
                    <a:pt x="4550" y="1"/>
                  </a:moveTo>
                  <a:cubicBezTo>
                    <a:pt x="3168" y="1"/>
                    <a:pt x="1144" y="423"/>
                    <a:pt x="61" y="2697"/>
                  </a:cubicBezTo>
                  <a:cubicBezTo>
                    <a:pt x="1" y="2819"/>
                    <a:pt x="92" y="2971"/>
                    <a:pt x="213" y="2971"/>
                  </a:cubicBezTo>
                  <a:cubicBezTo>
                    <a:pt x="397" y="2981"/>
                    <a:pt x="664" y="2994"/>
                    <a:pt x="984" y="2994"/>
                  </a:cubicBezTo>
                  <a:cubicBezTo>
                    <a:pt x="2518" y="2994"/>
                    <a:pt x="5279" y="2691"/>
                    <a:pt x="5958" y="326"/>
                  </a:cubicBezTo>
                  <a:cubicBezTo>
                    <a:pt x="5989" y="265"/>
                    <a:pt x="5897" y="144"/>
                    <a:pt x="5806" y="114"/>
                  </a:cubicBezTo>
                  <a:cubicBezTo>
                    <a:pt x="5561" y="70"/>
                    <a:pt x="5108" y="1"/>
                    <a:pt x="4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 rot="1140972" flipH="1">
              <a:off x="1975999" y="3207537"/>
              <a:ext cx="554103" cy="282259"/>
            </a:xfrm>
            <a:custGeom>
              <a:avLst/>
              <a:gdLst/>
              <a:ahLst/>
              <a:cxnLst/>
              <a:rect l="l" t="t" r="r" b="b"/>
              <a:pathLst>
                <a:path w="6172" h="3144" extrusionOk="0">
                  <a:moveTo>
                    <a:pt x="1922" y="1"/>
                  </a:moveTo>
                  <a:cubicBezTo>
                    <a:pt x="1378" y="1"/>
                    <a:pt x="787" y="105"/>
                    <a:pt x="153" y="355"/>
                  </a:cubicBezTo>
                  <a:cubicBezTo>
                    <a:pt x="31" y="385"/>
                    <a:pt x="1" y="537"/>
                    <a:pt x="92" y="659"/>
                  </a:cubicBezTo>
                  <a:cubicBezTo>
                    <a:pt x="621" y="1284"/>
                    <a:pt x="2442" y="3144"/>
                    <a:pt x="4443" y="3144"/>
                  </a:cubicBezTo>
                  <a:cubicBezTo>
                    <a:pt x="4973" y="3144"/>
                    <a:pt x="5515" y="3014"/>
                    <a:pt x="6050" y="2696"/>
                  </a:cubicBezTo>
                  <a:cubicBezTo>
                    <a:pt x="6110" y="2665"/>
                    <a:pt x="6171" y="2544"/>
                    <a:pt x="6080" y="2452"/>
                  </a:cubicBezTo>
                  <a:cubicBezTo>
                    <a:pt x="5687" y="1862"/>
                    <a:pt x="4220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 rot="1140972" flipH="1">
              <a:off x="1560651" y="2751930"/>
              <a:ext cx="474920" cy="575740"/>
            </a:xfrm>
            <a:custGeom>
              <a:avLst/>
              <a:gdLst/>
              <a:ahLst/>
              <a:cxnLst/>
              <a:rect l="l" t="t" r="r" b="b"/>
              <a:pathLst>
                <a:path w="5290" h="6413" extrusionOk="0">
                  <a:moveTo>
                    <a:pt x="2737" y="0"/>
                  </a:moveTo>
                  <a:cubicBezTo>
                    <a:pt x="2676" y="0"/>
                    <a:pt x="2617" y="30"/>
                    <a:pt x="2584" y="96"/>
                  </a:cubicBezTo>
                  <a:cubicBezTo>
                    <a:pt x="2007" y="977"/>
                    <a:pt x="1" y="4533"/>
                    <a:pt x="2341" y="6387"/>
                  </a:cubicBezTo>
                  <a:cubicBezTo>
                    <a:pt x="2377" y="6405"/>
                    <a:pt x="2412" y="6413"/>
                    <a:pt x="2446" y="6413"/>
                  </a:cubicBezTo>
                  <a:cubicBezTo>
                    <a:pt x="2526" y="6413"/>
                    <a:pt x="2593" y="6370"/>
                    <a:pt x="2615" y="6327"/>
                  </a:cubicBezTo>
                  <a:cubicBezTo>
                    <a:pt x="3162" y="5628"/>
                    <a:pt x="5289" y="2710"/>
                    <a:pt x="2888" y="65"/>
                  </a:cubicBezTo>
                  <a:cubicBezTo>
                    <a:pt x="2846" y="23"/>
                    <a:pt x="2790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 rot="1140972" flipH="1">
              <a:off x="1426723" y="3057525"/>
              <a:ext cx="815983" cy="715073"/>
            </a:xfrm>
            <a:custGeom>
              <a:avLst/>
              <a:gdLst/>
              <a:ahLst/>
              <a:cxnLst/>
              <a:rect l="l" t="t" r="r" b="b"/>
              <a:pathLst>
                <a:path w="9089" h="7965" extrusionOk="0">
                  <a:moveTo>
                    <a:pt x="6414" y="1"/>
                  </a:moveTo>
                  <a:cubicBezTo>
                    <a:pt x="6383" y="1"/>
                    <a:pt x="6353" y="1"/>
                    <a:pt x="6353" y="62"/>
                  </a:cubicBezTo>
                  <a:cubicBezTo>
                    <a:pt x="5289" y="1977"/>
                    <a:pt x="6414" y="4317"/>
                    <a:pt x="7022" y="5320"/>
                  </a:cubicBezTo>
                  <a:cubicBezTo>
                    <a:pt x="6809" y="5107"/>
                    <a:pt x="6566" y="4864"/>
                    <a:pt x="6292" y="4651"/>
                  </a:cubicBezTo>
                  <a:lnTo>
                    <a:pt x="6262" y="4591"/>
                  </a:lnTo>
                  <a:cubicBezTo>
                    <a:pt x="4742" y="3284"/>
                    <a:pt x="2645" y="1977"/>
                    <a:pt x="61" y="1673"/>
                  </a:cubicBezTo>
                  <a:cubicBezTo>
                    <a:pt x="31" y="1673"/>
                    <a:pt x="0" y="1673"/>
                    <a:pt x="0" y="1733"/>
                  </a:cubicBezTo>
                  <a:cubicBezTo>
                    <a:pt x="0" y="1764"/>
                    <a:pt x="0" y="1794"/>
                    <a:pt x="31" y="1794"/>
                  </a:cubicBezTo>
                  <a:cubicBezTo>
                    <a:pt x="2432" y="2098"/>
                    <a:pt x="4407" y="3284"/>
                    <a:pt x="5897" y="4499"/>
                  </a:cubicBezTo>
                  <a:cubicBezTo>
                    <a:pt x="5597" y="4380"/>
                    <a:pt x="5260" y="4279"/>
                    <a:pt x="4826" y="4279"/>
                  </a:cubicBezTo>
                  <a:cubicBezTo>
                    <a:pt x="4161" y="4279"/>
                    <a:pt x="3271" y="4517"/>
                    <a:pt x="1945" y="5290"/>
                  </a:cubicBezTo>
                  <a:cubicBezTo>
                    <a:pt x="1945" y="5314"/>
                    <a:pt x="1906" y="5359"/>
                    <a:pt x="1939" y="5359"/>
                  </a:cubicBezTo>
                  <a:cubicBezTo>
                    <a:pt x="1947" y="5359"/>
                    <a:pt x="1958" y="5356"/>
                    <a:pt x="1976" y="5351"/>
                  </a:cubicBezTo>
                  <a:cubicBezTo>
                    <a:pt x="1976" y="5411"/>
                    <a:pt x="2006" y="5411"/>
                    <a:pt x="2037" y="5411"/>
                  </a:cubicBezTo>
                  <a:cubicBezTo>
                    <a:pt x="3376" y="4641"/>
                    <a:pt x="4255" y="4406"/>
                    <a:pt x="4911" y="4406"/>
                  </a:cubicBezTo>
                  <a:cubicBezTo>
                    <a:pt x="5445" y="4406"/>
                    <a:pt x="5832" y="4562"/>
                    <a:pt x="6201" y="4712"/>
                  </a:cubicBezTo>
                  <a:lnTo>
                    <a:pt x="6231" y="4712"/>
                  </a:lnTo>
                  <a:cubicBezTo>
                    <a:pt x="6961" y="5351"/>
                    <a:pt x="7508" y="6019"/>
                    <a:pt x="7964" y="6536"/>
                  </a:cubicBezTo>
                  <a:cubicBezTo>
                    <a:pt x="7832" y="6520"/>
                    <a:pt x="7614" y="6499"/>
                    <a:pt x="7344" y="6499"/>
                  </a:cubicBezTo>
                  <a:cubicBezTo>
                    <a:pt x="6558" y="6499"/>
                    <a:pt x="5328" y="6681"/>
                    <a:pt x="4468" y="7721"/>
                  </a:cubicBezTo>
                  <a:cubicBezTo>
                    <a:pt x="4438" y="7721"/>
                    <a:pt x="4438" y="7752"/>
                    <a:pt x="4468" y="7813"/>
                  </a:cubicBezTo>
                  <a:cubicBezTo>
                    <a:pt x="4468" y="7828"/>
                    <a:pt x="4483" y="7835"/>
                    <a:pt x="4502" y="7835"/>
                  </a:cubicBezTo>
                  <a:cubicBezTo>
                    <a:pt x="4521" y="7835"/>
                    <a:pt x="4544" y="7828"/>
                    <a:pt x="4559" y="7813"/>
                  </a:cubicBezTo>
                  <a:cubicBezTo>
                    <a:pt x="5401" y="6787"/>
                    <a:pt x="6588" y="6606"/>
                    <a:pt x="7355" y="6606"/>
                  </a:cubicBezTo>
                  <a:cubicBezTo>
                    <a:pt x="7725" y="6606"/>
                    <a:pt x="7996" y="6648"/>
                    <a:pt x="8085" y="6658"/>
                  </a:cubicBezTo>
                  <a:cubicBezTo>
                    <a:pt x="8693" y="7387"/>
                    <a:pt x="8997" y="7904"/>
                    <a:pt x="8997" y="7904"/>
                  </a:cubicBezTo>
                  <a:cubicBezTo>
                    <a:pt x="8997" y="7965"/>
                    <a:pt x="9028" y="7965"/>
                    <a:pt x="9088" y="7965"/>
                  </a:cubicBezTo>
                  <a:lnTo>
                    <a:pt x="9088" y="7873"/>
                  </a:lnTo>
                  <a:cubicBezTo>
                    <a:pt x="9088" y="7843"/>
                    <a:pt x="8784" y="7296"/>
                    <a:pt x="8177" y="6597"/>
                  </a:cubicBezTo>
                  <a:lnTo>
                    <a:pt x="8116" y="6536"/>
                  </a:lnTo>
                  <a:cubicBezTo>
                    <a:pt x="7933" y="6293"/>
                    <a:pt x="7721" y="6019"/>
                    <a:pt x="7447" y="5746"/>
                  </a:cubicBezTo>
                  <a:lnTo>
                    <a:pt x="7447" y="5715"/>
                  </a:lnTo>
                  <a:cubicBezTo>
                    <a:pt x="7417" y="5715"/>
                    <a:pt x="5076" y="2524"/>
                    <a:pt x="6444" y="92"/>
                  </a:cubicBezTo>
                  <a:cubicBezTo>
                    <a:pt x="6444" y="62"/>
                    <a:pt x="6444" y="1"/>
                    <a:pt x="6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-1078375" y="2687088"/>
              <a:ext cx="3169817" cy="2888085"/>
            </a:xfrm>
            <a:custGeom>
              <a:avLst/>
              <a:gdLst/>
              <a:ahLst/>
              <a:cxnLst/>
              <a:rect l="l" t="t" r="r" b="b"/>
              <a:pathLst>
                <a:path w="38299" h="34895" extrusionOk="0">
                  <a:moveTo>
                    <a:pt x="19161" y="1"/>
                  </a:moveTo>
                  <a:cubicBezTo>
                    <a:pt x="14697" y="1"/>
                    <a:pt x="10228" y="1703"/>
                    <a:pt x="6809" y="5107"/>
                  </a:cubicBezTo>
                  <a:cubicBezTo>
                    <a:pt x="0" y="11916"/>
                    <a:pt x="0" y="22980"/>
                    <a:pt x="6809" y="29788"/>
                  </a:cubicBezTo>
                  <a:cubicBezTo>
                    <a:pt x="10228" y="33193"/>
                    <a:pt x="14697" y="34895"/>
                    <a:pt x="19161" y="34895"/>
                  </a:cubicBezTo>
                  <a:cubicBezTo>
                    <a:pt x="23625" y="34895"/>
                    <a:pt x="28086" y="33193"/>
                    <a:pt x="31490" y="29788"/>
                  </a:cubicBezTo>
                  <a:cubicBezTo>
                    <a:pt x="38299" y="22980"/>
                    <a:pt x="38299" y="11916"/>
                    <a:pt x="31490" y="5107"/>
                  </a:cubicBezTo>
                  <a:cubicBezTo>
                    <a:pt x="28086" y="1703"/>
                    <a:pt x="23625" y="1"/>
                    <a:pt x="19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549299" y="3977660"/>
              <a:ext cx="1137191" cy="1043087"/>
            </a:xfrm>
            <a:custGeom>
              <a:avLst/>
              <a:gdLst/>
              <a:ahLst/>
              <a:cxnLst/>
              <a:rect l="l" t="t" r="r" b="b"/>
              <a:pathLst>
                <a:path w="13740" h="12603" extrusionOk="0">
                  <a:moveTo>
                    <a:pt x="5289" y="1"/>
                  </a:moveTo>
                  <a:cubicBezTo>
                    <a:pt x="4013" y="396"/>
                    <a:pt x="5107" y="304"/>
                    <a:pt x="3861" y="1125"/>
                  </a:cubicBezTo>
                  <a:cubicBezTo>
                    <a:pt x="2614" y="1946"/>
                    <a:pt x="3405" y="4165"/>
                    <a:pt x="1702" y="5472"/>
                  </a:cubicBezTo>
                  <a:cubicBezTo>
                    <a:pt x="0" y="6748"/>
                    <a:pt x="122" y="7417"/>
                    <a:pt x="1186" y="7751"/>
                  </a:cubicBezTo>
                  <a:cubicBezTo>
                    <a:pt x="2250" y="8086"/>
                    <a:pt x="2402" y="8998"/>
                    <a:pt x="4073" y="9423"/>
                  </a:cubicBezTo>
                  <a:cubicBezTo>
                    <a:pt x="4427" y="9513"/>
                    <a:pt x="4747" y="9547"/>
                    <a:pt x="5038" y="9547"/>
                  </a:cubicBezTo>
                  <a:cubicBezTo>
                    <a:pt x="5957" y="9547"/>
                    <a:pt x="6581" y="9205"/>
                    <a:pt x="7056" y="9205"/>
                  </a:cubicBezTo>
                  <a:cubicBezTo>
                    <a:pt x="7140" y="9205"/>
                    <a:pt x="7220" y="9216"/>
                    <a:pt x="7295" y="9241"/>
                  </a:cubicBezTo>
                  <a:cubicBezTo>
                    <a:pt x="7378" y="9264"/>
                    <a:pt x="7483" y="9274"/>
                    <a:pt x="7605" y="9274"/>
                  </a:cubicBezTo>
                  <a:cubicBezTo>
                    <a:pt x="8061" y="9274"/>
                    <a:pt x="8748" y="9142"/>
                    <a:pt x="9333" y="9142"/>
                  </a:cubicBezTo>
                  <a:cubicBezTo>
                    <a:pt x="9793" y="9142"/>
                    <a:pt x="10191" y="9223"/>
                    <a:pt x="10365" y="9514"/>
                  </a:cubicBezTo>
                  <a:cubicBezTo>
                    <a:pt x="10821" y="10274"/>
                    <a:pt x="10517" y="10669"/>
                    <a:pt x="11277" y="11095"/>
                  </a:cubicBezTo>
                  <a:cubicBezTo>
                    <a:pt x="11986" y="11492"/>
                    <a:pt x="11875" y="12602"/>
                    <a:pt x="12621" y="12602"/>
                  </a:cubicBezTo>
                  <a:cubicBezTo>
                    <a:pt x="12675" y="12602"/>
                    <a:pt x="12733" y="12597"/>
                    <a:pt x="12797" y="12584"/>
                  </a:cubicBezTo>
                  <a:cubicBezTo>
                    <a:pt x="13739" y="12402"/>
                    <a:pt x="12463" y="9362"/>
                    <a:pt x="12128" y="7995"/>
                  </a:cubicBezTo>
                  <a:cubicBezTo>
                    <a:pt x="11763" y="6627"/>
                    <a:pt x="10335" y="5077"/>
                    <a:pt x="9301" y="4438"/>
                  </a:cubicBezTo>
                  <a:cubicBezTo>
                    <a:pt x="8238" y="3800"/>
                    <a:pt x="9149" y="3344"/>
                    <a:pt x="8997" y="2189"/>
                  </a:cubicBezTo>
                  <a:cubicBezTo>
                    <a:pt x="8845" y="1064"/>
                    <a:pt x="8207" y="1824"/>
                    <a:pt x="7934" y="1064"/>
                  </a:cubicBezTo>
                  <a:cubicBezTo>
                    <a:pt x="7836" y="804"/>
                    <a:pt x="7615" y="734"/>
                    <a:pt x="7363" y="734"/>
                  </a:cubicBezTo>
                  <a:cubicBezTo>
                    <a:pt x="7061" y="734"/>
                    <a:pt x="6713" y="835"/>
                    <a:pt x="6479" y="835"/>
                  </a:cubicBezTo>
                  <a:cubicBezTo>
                    <a:pt x="6361" y="835"/>
                    <a:pt x="6271" y="809"/>
                    <a:pt x="6231" y="730"/>
                  </a:cubicBezTo>
                  <a:cubicBezTo>
                    <a:pt x="6049" y="335"/>
                    <a:pt x="5289" y="1"/>
                    <a:pt x="5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-99751" y="3005323"/>
              <a:ext cx="261703" cy="388251"/>
            </a:xfrm>
            <a:custGeom>
              <a:avLst/>
              <a:gdLst/>
              <a:ahLst/>
              <a:cxnLst/>
              <a:rect l="l" t="t" r="r" b="b"/>
              <a:pathLst>
                <a:path w="3162" h="4691" extrusionOk="0">
                  <a:moveTo>
                    <a:pt x="2234" y="1"/>
                  </a:moveTo>
                  <a:cubicBezTo>
                    <a:pt x="1950" y="1"/>
                    <a:pt x="1581" y="259"/>
                    <a:pt x="1581" y="259"/>
                  </a:cubicBezTo>
                  <a:cubicBezTo>
                    <a:pt x="1581" y="259"/>
                    <a:pt x="578" y="1232"/>
                    <a:pt x="456" y="1657"/>
                  </a:cubicBezTo>
                  <a:cubicBezTo>
                    <a:pt x="395" y="2052"/>
                    <a:pt x="0" y="2964"/>
                    <a:pt x="517" y="4241"/>
                  </a:cubicBezTo>
                  <a:cubicBezTo>
                    <a:pt x="647" y="4574"/>
                    <a:pt x="745" y="4690"/>
                    <a:pt x="834" y="4690"/>
                  </a:cubicBezTo>
                  <a:cubicBezTo>
                    <a:pt x="1037" y="4690"/>
                    <a:pt x="1197" y="4094"/>
                    <a:pt x="1602" y="4094"/>
                  </a:cubicBezTo>
                  <a:cubicBezTo>
                    <a:pt x="1685" y="4094"/>
                    <a:pt x="1779" y="4119"/>
                    <a:pt x="1885" y="4180"/>
                  </a:cubicBezTo>
                  <a:cubicBezTo>
                    <a:pt x="2316" y="4442"/>
                    <a:pt x="2599" y="4587"/>
                    <a:pt x="2785" y="4587"/>
                  </a:cubicBezTo>
                  <a:cubicBezTo>
                    <a:pt x="2966" y="4587"/>
                    <a:pt x="3056" y="4449"/>
                    <a:pt x="3101" y="4150"/>
                  </a:cubicBezTo>
                  <a:cubicBezTo>
                    <a:pt x="3161" y="3511"/>
                    <a:pt x="3131" y="2934"/>
                    <a:pt x="2432" y="2782"/>
                  </a:cubicBezTo>
                  <a:cubicBezTo>
                    <a:pt x="1763" y="2630"/>
                    <a:pt x="2645" y="1080"/>
                    <a:pt x="2553" y="350"/>
                  </a:cubicBezTo>
                  <a:cubicBezTo>
                    <a:pt x="2531" y="85"/>
                    <a:pt x="2397" y="1"/>
                    <a:pt x="2234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667488" y="3918813"/>
              <a:ext cx="234059" cy="212706"/>
            </a:xfrm>
            <a:custGeom>
              <a:avLst/>
              <a:gdLst/>
              <a:ahLst/>
              <a:cxnLst/>
              <a:rect l="l" t="t" r="r" b="b"/>
              <a:pathLst>
                <a:path w="2828" h="2570" extrusionOk="0">
                  <a:moveTo>
                    <a:pt x="2523" y="1"/>
                  </a:moveTo>
                  <a:cubicBezTo>
                    <a:pt x="2319" y="1"/>
                    <a:pt x="2017" y="68"/>
                    <a:pt x="1642" y="104"/>
                  </a:cubicBezTo>
                  <a:cubicBezTo>
                    <a:pt x="1034" y="195"/>
                    <a:pt x="1004" y="347"/>
                    <a:pt x="730" y="803"/>
                  </a:cubicBezTo>
                  <a:cubicBezTo>
                    <a:pt x="457" y="1259"/>
                    <a:pt x="548" y="1289"/>
                    <a:pt x="274" y="1806"/>
                  </a:cubicBezTo>
                  <a:cubicBezTo>
                    <a:pt x="1" y="2322"/>
                    <a:pt x="244" y="2262"/>
                    <a:pt x="366" y="2505"/>
                  </a:cubicBezTo>
                  <a:cubicBezTo>
                    <a:pt x="384" y="2548"/>
                    <a:pt x="423" y="2569"/>
                    <a:pt x="476" y="2569"/>
                  </a:cubicBezTo>
                  <a:cubicBezTo>
                    <a:pt x="681" y="2569"/>
                    <a:pt x="1090" y="2259"/>
                    <a:pt x="1308" y="1775"/>
                  </a:cubicBezTo>
                  <a:cubicBezTo>
                    <a:pt x="1582" y="1167"/>
                    <a:pt x="2828" y="347"/>
                    <a:pt x="2828" y="347"/>
                  </a:cubicBezTo>
                  <a:lnTo>
                    <a:pt x="2797" y="134"/>
                  </a:lnTo>
                  <a:cubicBezTo>
                    <a:pt x="2760" y="34"/>
                    <a:pt x="2665" y="1"/>
                    <a:pt x="2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849987" y="3765282"/>
              <a:ext cx="174882" cy="117940"/>
            </a:xfrm>
            <a:custGeom>
              <a:avLst/>
              <a:gdLst/>
              <a:ahLst/>
              <a:cxnLst/>
              <a:rect l="l" t="t" r="r" b="b"/>
              <a:pathLst>
                <a:path w="2113" h="1425" extrusionOk="0">
                  <a:moveTo>
                    <a:pt x="1279" y="0"/>
                  </a:moveTo>
                  <a:cubicBezTo>
                    <a:pt x="1249" y="0"/>
                    <a:pt x="1222" y="4"/>
                    <a:pt x="1200" y="13"/>
                  </a:cubicBezTo>
                  <a:cubicBezTo>
                    <a:pt x="1200" y="13"/>
                    <a:pt x="797" y="531"/>
                    <a:pt x="552" y="531"/>
                  </a:cubicBezTo>
                  <a:cubicBezTo>
                    <a:pt x="545" y="531"/>
                    <a:pt x="538" y="531"/>
                    <a:pt x="532" y="530"/>
                  </a:cubicBezTo>
                  <a:cubicBezTo>
                    <a:pt x="433" y="481"/>
                    <a:pt x="282" y="423"/>
                    <a:pt x="168" y="423"/>
                  </a:cubicBezTo>
                  <a:cubicBezTo>
                    <a:pt x="71" y="423"/>
                    <a:pt x="1" y="465"/>
                    <a:pt x="15" y="591"/>
                  </a:cubicBezTo>
                  <a:cubicBezTo>
                    <a:pt x="15" y="864"/>
                    <a:pt x="380" y="1047"/>
                    <a:pt x="592" y="1138"/>
                  </a:cubicBezTo>
                  <a:cubicBezTo>
                    <a:pt x="681" y="1160"/>
                    <a:pt x="1045" y="1425"/>
                    <a:pt x="1259" y="1425"/>
                  </a:cubicBezTo>
                  <a:cubicBezTo>
                    <a:pt x="1338" y="1425"/>
                    <a:pt x="1397" y="1389"/>
                    <a:pt x="1413" y="1290"/>
                  </a:cubicBezTo>
                  <a:cubicBezTo>
                    <a:pt x="1474" y="895"/>
                    <a:pt x="2112" y="712"/>
                    <a:pt x="1899" y="408"/>
                  </a:cubicBezTo>
                  <a:cubicBezTo>
                    <a:pt x="1744" y="149"/>
                    <a:pt x="1455" y="0"/>
                    <a:pt x="1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171886" y="4744985"/>
              <a:ext cx="201367" cy="382292"/>
            </a:xfrm>
            <a:custGeom>
              <a:avLst/>
              <a:gdLst/>
              <a:ahLst/>
              <a:cxnLst/>
              <a:rect l="l" t="t" r="r" b="b"/>
              <a:pathLst>
                <a:path w="2433" h="4619" extrusionOk="0">
                  <a:moveTo>
                    <a:pt x="1430" y="0"/>
                  </a:moveTo>
                  <a:cubicBezTo>
                    <a:pt x="1430" y="0"/>
                    <a:pt x="761" y="547"/>
                    <a:pt x="730" y="1186"/>
                  </a:cubicBezTo>
                  <a:cubicBezTo>
                    <a:pt x="670" y="1824"/>
                    <a:pt x="1" y="2128"/>
                    <a:pt x="548" y="2857"/>
                  </a:cubicBezTo>
                  <a:cubicBezTo>
                    <a:pt x="1047" y="3488"/>
                    <a:pt x="1456" y="4619"/>
                    <a:pt x="1734" y="4619"/>
                  </a:cubicBezTo>
                  <a:cubicBezTo>
                    <a:pt x="1778" y="4619"/>
                    <a:pt x="1818" y="4591"/>
                    <a:pt x="1855" y="4529"/>
                  </a:cubicBezTo>
                  <a:cubicBezTo>
                    <a:pt x="2129" y="4073"/>
                    <a:pt x="1642" y="3769"/>
                    <a:pt x="1794" y="2857"/>
                  </a:cubicBezTo>
                  <a:cubicBezTo>
                    <a:pt x="1946" y="1945"/>
                    <a:pt x="1734" y="2097"/>
                    <a:pt x="2007" y="1459"/>
                  </a:cubicBezTo>
                  <a:cubicBezTo>
                    <a:pt x="2281" y="851"/>
                    <a:pt x="2433" y="274"/>
                    <a:pt x="2129" y="152"/>
                  </a:cubicBezTo>
                  <a:cubicBezTo>
                    <a:pt x="1794" y="0"/>
                    <a:pt x="143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98334" y="4855312"/>
              <a:ext cx="223962" cy="175296"/>
            </a:xfrm>
            <a:custGeom>
              <a:avLst/>
              <a:gdLst/>
              <a:ahLst/>
              <a:cxnLst/>
              <a:rect l="l" t="t" r="r" b="b"/>
              <a:pathLst>
                <a:path w="2706" h="2118" extrusionOk="0">
                  <a:moveTo>
                    <a:pt x="360" y="0"/>
                  </a:moveTo>
                  <a:cubicBezTo>
                    <a:pt x="234" y="0"/>
                    <a:pt x="153" y="309"/>
                    <a:pt x="153" y="309"/>
                  </a:cubicBezTo>
                  <a:cubicBezTo>
                    <a:pt x="1" y="795"/>
                    <a:pt x="31" y="1950"/>
                    <a:pt x="305" y="2041"/>
                  </a:cubicBezTo>
                  <a:cubicBezTo>
                    <a:pt x="411" y="2088"/>
                    <a:pt x="603" y="2117"/>
                    <a:pt x="817" y="2117"/>
                  </a:cubicBezTo>
                  <a:cubicBezTo>
                    <a:pt x="1155" y="2117"/>
                    <a:pt x="1547" y="2045"/>
                    <a:pt x="1733" y="1859"/>
                  </a:cubicBezTo>
                  <a:cubicBezTo>
                    <a:pt x="2037" y="1555"/>
                    <a:pt x="2706" y="1038"/>
                    <a:pt x="2007" y="734"/>
                  </a:cubicBezTo>
                  <a:cubicBezTo>
                    <a:pt x="1338" y="461"/>
                    <a:pt x="760" y="582"/>
                    <a:pt x="517" y="157"/>
                  </a:cubicBezTo>
                  <a:cubicBezTo>
                    <a:pt x="460" y="42"/>
                    <a:pt x="407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1334167" y="4098250"/>
              <a:ext cx="235797" cy="338261"/>
            </a:xfrm>
            <a:custGeom>
              <a:avLst/>
              <a:gdLst/>
              <a:ahLst/>
              <a:cxnLst/>
              <a:rect l="l" t="t" r="r" b="b"/>
              <a:pathLst>
                <a:path w="2849" h="4087" extrusionOk="0">
                  <a:moveTo>
                    <a:pt x="599" y="1"/>
                  </a:moveTo>
                  <a:cubicBezTo>
                    <a:pt x="389" y="1"/>
                    <a:pt x="166" y="204"/>
                    <a:pt x="244" y="458"/>
                  </a:cubicBezTo>
                  <a:cubicBezTo>
                    <a:pt x="366" y="793"/>
                    <a:pt x="426" y="1249"/>
                    <a:pt x="274" y="1674"/>
                  </a:cubicBezTo>
                  <a:cubicBezTo>
                    <a:pt x="1" y="2617"/>
                    <a:pt x="1612" y="3559"/>
                    <a:pt x="1946" y="3984"/>
                  </a:cubicBezTo>
                  <a:cubicBezTo>
                    <a:pt x="2002" y="4055"/>
                    <a:pt x="2067" y="4086"/>
                    <a:pt x="2135" y="4086"/>
                  </a:cubicBezTo>
                  <a:cubicBezTo>
                    <a:pt x="2472" y="4086"/>
                    <a:pt x="2848" y="3301"/>
                    <a:pt x="2189" y="2769"/>
                  </a:cubicBezTo>
                  <a:cubicBezTo>
                    <a:pt x="1369" y="2100"/>
                    <a:pt x="1034" y="2282"/>
                    <a:pt x="1034" y="1249"/>
                  </a:cubicBezTo>
                  <a:cubicBezTo>
                    <a:pt x="1065" y="854"/>
                    <a:pt x="1004" y="489"/>
                    <a:pt x="882" y="215"/>
                  </a:cubicBezTo>
                  <a:cubicBezTo>
                    <a:pt x="828" y="63"/>
                    <a:pt x="716" y="1"/>
                    <a:pt x="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1266299" y="3944305"/>
              <a:ext cx="226445" cy="95676"/>
            </a:xfrm>
            <a:custGeom>
              <a:avLst/>
              <a:gdLst/>
              <a:ahLst/>
              <a:cxnLst/>
              <a:rect l="l" t="t" r="r" b="b"/>
              <a:pathLst>
                <a:path w="2736" h="1156" extrusionOk="0">
                  <a:moveTo>
                    <a:pt x="1916" y="0"/>
                  </a:moveTo>
                  <a:cubicBezTo>
                    <a:pt x="1716" y="0"/>
                    <a:pt x="1515" y="68"/>
                    <a:pt x="1368" y="191"/>
                  </a:cubicBezTo>
                  <a:cubicBezTo>
                    <a:pt x="973" y="464"/>
                    <a:pt x="0" y="677"/>
                    <a:pt x="365" y="890"/>
                  </a:cubicBezTo>
                  <a:cubicBezTo>
                    <a:pt x="578" y="1011"/>
                    <a:pt x="821" y="1103"/>
                    <a:pt x="1034" y="1133"/>
                  </a:cubicBezTo>
                  <a:cubicBezTo>
                    <a:pt x="1110" y="1148"/>
                    <a:pt x="1186" y="1156"/>
                    <a:pt x="1262" y="1156"/>
                  </a:cubicBezTo>
                  <a:cubicBezTo>
                    <a:pt x="1338" y="1156"/>
                    <a:pt x="1414" y="1148"/>
                    <a:pt x="1489" y="1133"/>
                  </a:cubicBezTo>
                  <a:cubicBezTo>
                    <a:pt x="1824" y="1042"/>
                    <a:pt x="2736" y="981"/>
                    <a:pt x="2614" y="495"/>
                  </a:cubicBezTo>
                  <a:cubicBezTo>
                    <a:pt x="2505" y="150"/>
                    <a:pt x="2212" y="0"/>
                    <a:pt x="1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-318667" y="3972280"/>
              <a:ext cx="226528" cy="182828"/>
            </a:xfrm>
            <a:custGeom>
              <a:avLst/>
              <a:gdLst/>
              <a:ahLst/>
              <a:cxnLst/>
              <a:rect l="l" t="t" r="r" b="b"/>
              <a:pathLst>
                <a:path w="2737" h="2209" extrusionOk="0">
                  <a:moveTo>
                    <a:pt x="1412" y="1"/>
                  </a:moveTo>
                  <a:cubicBezTo>
                    <a:pt x="1319" y="1"/>
                    <a:pt x="1197" y="21"/>
                    <a:pt x="1034" y="66"/>
                  </a:cubicBezTo>
                  <a:cubicBezTo>
                    <a:pt x="31" y="339"/>
                    <a:pt x="122" y="66"/>
                    <a:pt x="1" y="795"/>
                  </a:cubicBezTo>
                  <a:cubicBezTo>
                    <a:pt x="1" y="795"/>
                    <a:pt x="578" y="1920"/>
                    <a:pt x="1095" y="1980"/>
                  </a:cubicBezTo>
                  <a:cubicBezTo>
                    <a:pt x="1550" y="2028"/>
                    <a:pt x="1665" y="2208"/>
                    <a:pt x="1828" y="2208"/>
                  </a:cubicBezTo>
                  <a:cubicBezTo>
                    <a:pt x="1871" y="2208"/>
                    <a:pt x="1918" y="2195"/>
                    <a:pt x="1977" y="2163"/>
                  </a:cubicBezTo>
                  <a:cubicBezTo>
                    <a:pt x="2250" y="1950"/>
                    <a:pt x="2736" y="1768"/>
                    <a:pt x="2129" y="1129"/>
                  </a:cubicBezTo>
                  <a:cubicBezTo>
                    <a:pt x="1594" y="544"/>
                    <a:pt x="1891" y="1"/>
                    <a:pt x="1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1217881" y="4866817"/>
              <a:ext cx="194415" cy="243991"/>
            </a:xfrm>
            <a:custGeom>
              <a:avLst/>
              <a:gdLst/>
              <a:ahLst/>
              <a:cxnLst/>
              <a:rect l="l" t="t" r="r" b="b"/>
              <a:pathLst>
                <a:path w="2349" h="2948" extrusionOk="0">
                  <a:moveTo>
                    <a:pt x="119" y="1"/>
                  </a:moveTo>
                  <a:cubicBezTo>
                    <a:pt x="42" y="1"/>
                    <a:pt x="1" y="41"/>
                    <a:pt x="8" y="139"/>
                  </a:cubicBezTo>
                  <a:cubicBezTo>
                    <a:pt x="38" y="504"/>
                    <a:pt x="464" y="504"/>
                    <a:pt x="767" y="1142"/>
                  </a:cubicBezTo>
                  <a:cubicBezTo>
                    <a:pt x="1041" y="1811"/>
                    <a:pt x="1102" y="1598"/>
                    <a:pt x="1193" y="2115"/>
                  </a:cubicBezTo>
                  <a:cubicBezTo>
                    <a:pt x="1303" y="2556"/>
                    <a:pt x="1389" y="2948"/>
                    <a:pt x="1586" y="2948"/>
                  </a:cubicBezTo>
                  <a:cubicBezTo>
                    <a:pt x="1606" y="2948"/>
                    <a:pt x="1627" y="2944"/>
                    <a:pt x="1649" y="2936"/>
                  </a:cubicBezTo>
                  <a:cubicBezTo>
                    <a:pt x="1923" y="2875"/>
                    <a:pt x="2135" y="2753"/>
                    <a:pt x="2135" y="2753"/>
                  </a:cubicBezTo>
                  <a:cubicBezTo>
                    <a:pt x="2135" y="2753"/>
                    <a:pt x="2348" y="2145"/>
                    <a:pt x="2105" y="1720"/>
                  </a:cubicBezTo>
                  <a:cubicBezTo>
                    <a:pt x="1831" y="1294"/>
                    <a:pt x="2166" y="838"/>
                    <a:pt x="1497" y="625"/>
                  </a:cubicBezTo>
                  <a:cubicBezTo>
                    <a:pt x="1007" y="439"/>
                    <a:pt x="373" y="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-950088" y="3957962"/>
              <a:ext cx="1386231" cy="1561196"/>
            </a:xfrm>
            <a:custGeom>
              <a:avLst/>
              <a:gdLst/>
              <a:ahLst/>
              <a:cxnLst/>
              <a:rect l="l" t="t" r="r" b="b"/>
              <a:pathLst>
                <a:path w="16749" h="18863" extrusionOk="0">
                  <a:moveTo>
                    <a:pt x="2350" y="1"/>
                  </a:moveTo>
                  <a:cubicBezTo>
                    <a:pt x="1651" y="1"/>
                    <a:pt x="838" y="686"/>
                    <a:pt x="183" y="1394"/>
                  </a:cubicBezTo>
                  <a:cubicBezTo>
                    <a:pt x="0" y="5527"/>
                    <a:pt x="1308" y="9783"/>
                    <a:pt x="4165" y="13217"/>
                  </a:cubicBezTo>
                  <a:cubicBezTo>
                    <a:pt x="4955" y="14190"/>
                    <a:pt x="5836" y="15041"/>
                    <a:pt x="6748" y="15771"/>
                  </a:cubicBezTo>
                  <a:cubicBezTo>
                    <a:pt x="6856" y="15780"/>
                    <a:pt x="6957" y="15784"/>
                    <a:pt x="7053" y="15784"/>
                  </a:cubicBezTo>
                  <a:cubicBezTo>
                    <a:pt x="7860" y="15784"/>
                    <a:pt x="8273" y="15499"/>
                    <a:pt x="8730" y="15499"/>
                  </a:cubicBezTo>
                  <a:cubicBezTo>
                    <a:pt x="8954" y="15499"/>
                    <a:pt x="9188" y="15567"/>
                    <a:pt x="9484" y="15771"/>
                  </a:cubicBezTo>
                  <a:cubicBezTo>
                    <a:pt x="10578" y="16591"/>
                    <a:pt x="9606" y="17017"/>
                    <a:pt x="11156" y="17382"/>
                  </a:cubicBezTo>
                  <a:cubicBezTo>
                    <a:pt x="12423" y="17655"/>
                    <a:pt x="12654" y="18863"/>
                    <a:pt x="13809" y="18863"/>
                  </a:cubicBezTo>
                  <a:cubicBezTo>
                    <a:pt x="14067" y="18863"/>
                    <a:pt x="14371" y="18802"/>
                    <a:pt x="14742" y="18658"/>
                  </a:cubicBezTo>
                  <a:cubicBezTo>
                    <a:pt x="16749" y="17868"/>
                    <a:pt x="15229" y="17807"/>
                    <a:pt x="15350" y="16166"/>
                  </a:cubicBezTo>
                  <a:cubicBezTo>
                    <a:pt x="15442" y="14555"/>
                    <a:pt x="14317" y="14099"/>
                    <a:pt x="13253" y="12640"/>
                  </a:cubicBezTo>
                  <a:cubicBezTo>
                    <a:pt x="12189" y="11151"/>
                    <a:pt x="13101" y="11728"/>
                    <a:pt x="13405" y="10208"/>
                  </a:cubicBezTo>
                  <a:cubicBezTo>
                    <a:pt x="13709" y="8628"/>
                    <a:pt x="15107" y="8871"/>
                    <a:pt x="14773" y="7655"/>
                  </a:cubicBezTo>
                  <a:cubicBezTo>
                    <a:pt x="14438" y="6409"/>
                    <a:pt x="13679" y="5740"/>
                    <a:pt x="12797" y="5254"/>
                  </a:cubicBezTo>
                  <a:cubicBezTo>
                    <a:pt x="12513" y="5102"/>
                    <a:pt x="12244" y="5042"/>
                    <a:pt x="11968" y="5042"/>
                  </a:cubicBezTo>
                  <a:cubicBezTo>
                    <a:pt x="11356" y="5042"/>
                    <a:pt x="10709" y="5337"/>
                    <a:pt x="9788" y="5588"/>
                  </a:cubicBezTo>
                  <a:cubicBezTo>
                    <a:pt x="8450" y="5983"/>
                    <a:pt x="8846" y="6865"/>
                    <a:pt x="8724" y="7533"/>
                  </a:cubicBezTo>
                  <a:cubicBezTo>
                    <a:pt x="8602" y="8233"/>
                    <a:pt x="6931" y="8537"/>
                    <a:pt x="5836" y="9448"/>
                  </a:cubicBezTo>
                  <a:cubicBezTo>
                    <a:pt x="5525" y="9701"/>
                    <a:pt x="5260" y="9797"/>
                    <a:pt x="5058" y="9797"/>
                  </a:cubicBezTo>
                  <a:cubicBezTo>
                    <a:pt x="4533" y="9797"/>
                    <a:pt x="4439" y="9143"/>
                    <a:pt x="5077" y="8901"/>
                  </a:cubicBezTo>
                  <a:cubicBezTo>
                    <a:pt x="5958" y="8567"/>
                    <a:pt x="5988" y="7199"/>
                    <a:pt x="6566" y="6956"/>
                  </a:cubicBezTo>
                  <a:cubicBezTo>
                    <a:pt x="7143" y="6743"/>
                    <a:pt x="7447" y="6470"/>
                    <a:pt x="7326" y="6105"/>
                  </a:cubicBezTo>
                  <a:cubicBezTo>
                    <a:pt x="7204" y="5710"/>
                    <a:pt x="7326" y="4950"/>
                    <a:pt x="9332" y="4919"/>
                  </a:cubicBezTo>
                  <a:cubicBezTo>
                    <a:pt x="11399" y="4889"/>
                    <a:pt x="11034" y="3856"/>
                    <a:pt x="10882" y="3612"/>
                  </a:cubicBezTo>
                  <a:cubicBezTo>
                    <a:pt x="10812" y="3501"/>
                    <a:pt x="10575" y="3460"/>
                    <a:pt x="10284" y="3460"/>
                  </a:cubicBezTo>
                  <a:cubicBezTo>
                    <a:pt x="9941" y="3460"/>
                    <a:pt x="9522" y="3516"/>
                    <a:pt x="9210" y="3582"/>
                  </a:cubicBezTo>
                  <a:cubicBezTo>
                    <a:pt x="9172" y="3591"/>
                    <a:pt x="9135" y="3595"/>
                    <a:pt x="9100" y="3595"/>
                  </a:cubicBezTo>
                  <a:cubicBezTo>
                    <a:pt x="8639" y="3595"/>
                    <a:pt x="8458" y="2894"/>
                    <a:pt x="7751" y="2640"/>
                  </a:cubicBezTo>
                  <a:cubicBezTo>
                    <a:pt x="7640" y="2600"/>
                    <a:pt x="7539" y="2582"/>
                    <a:pt x="7445" y="2582"/>
                  </a:cubicBezTo>
                  <a:cubicBezTo>
                    <a:pt x="6898" y="2582"/>
                    <a:pt x="6589" y="3188"/>
                    <a:pt x="5836" y="3552"/>
                  </a:cubicBezTo>
                  <a:cubicBezTo>
                    <a:pt x="5623" y="3655"/>
                    <a:pt x="5465" y="3699"/>
                    <a:pt x="5355" y="3699"/>
                  </a:cubicBezTo>
                  <a:cubicBezTo>
                    <a:pt x="5013" y="3699"/>
                    <a:pt x="5148" y="3267"/>
                    <a:pt x="5563" y="2853"/>
                  </a:cubicBezTo>
                  <a:cubicBezTo>
                    <a:pt x="6140" y="2336"/>
                    <a:pt x="6870" y="938"/>
                    <a:pt x="6262" y="482"/>
                  </a:cubicBezTo>
                  <a:cubicBezTo>
                    <a:pt x="6013" y="295"/>
                    <a:pt x="5595" y="266"/>
                    <a:pt x="5094" y="266"/>
                  </a:cubicBezTo>
                  <a:cubicBezTo>
                    <a:pt x="4874" y="266"/>
                    <a:pt x="4639" y="272"/>
                    <a:pt x="4395" y="272"/>
                  </a:cubicBezTo>
                  <a:cubicBezTo>
                    <a:pt x="3838" y="272"/>
                    <a:pt x="3236" y="243"/>
                    <a:pt x="2675" y="56"/>
                  </a:cubicBezTo>
                  <a:cubicBezTo>
                    <a:pt x="2571" y="18"/>
                    <a:pt x="2462" y="1"/>
                    <a:pt x="2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-758899" y="3074516"/>
              <a:ext cx="774432" cy="579934"/>
            </a:xfrm>
            <a:custGeom>
              <a:avLst/>
              <a:gdLst/>
              <a:ahLst/>
              <a:cxnLst/>
              <a:rect l="l" t="t" r="r" b="b"/>
              <a:pathLst>
                <a:path w="9357" h="7007" extrusionOk="0">
                  <a:moveTo>
                    <a:pt x="3466" y="1"/>
                  </a:moveTo>
                  <a:cubicBezTo>
                    <a:pt x="2037" y="1338"/>
                    <a:pt x="882" y="2827"/>
                    <a:pt x="1" y="4438"/>
                  </a:cubicBezTo>
                  <a:cubicBezTo>
                    <a:pt x="165" y="4661"/>
                    <a:pt x="356" y="4721"/>
                    <a:pt x="573" y="4721"/>
                  </a:cubicBezTo>
                  <a:cubicBezTo>
                    <a:pt x="825" y="4721"/>
                    <a:pt x="1111" y="4640"/>
                    <a:pt x="1429" y="4640"/>
                  </a:cubicBezTo>
                  <a:cubicBezTo>
                    <a:pt x="1546" y="4640"/>
                    <a:pt x="1668" y="4651"/>
                    <a:pt x="1794" y="4681"/>
                  </a:cubicBezTo>
                  <a:cubicBezTo>
                    <a:pt x="2706" y="4894"/>
                    <a:pt x="2341" y="5046"/>
                    <a:pt x="2584" y="6019"/>
                  </a:cubicBezTo>
                  <a:cubicBezTo>
                    <a:pt x="2693" y="6516"/>
                    <a:pt x="2944" y="6695"/>
                    <a:pt x="3347" y="6695"/>
                  </a:cubicBezTo>
                  <a:cubicBezTo>
                    <a:pt x="3732" y="6695"/>
                    <a:pt x="4256" y="6531"/>
                    <a:pt x="4925" y="6323"/>
                  </a:cubicBezTo>
                  <a:cubicBezTo>
                    <a:pt x="5717" y="6094"/>
                    <a:pt x="5948" y="5814"/>
                    <a:pt x="6340" y="5814"/>
                  </a:cubicBezTo>
                  <a:cubicBezTo>
                    <a:pt x="6624" y="5814"/>
                    <a:pt x="6992" y="5962"/>
                    <a:pt x="7721" y="6384"/>
                  </a:cubicBezTo>
                  <a:cubicBezTo>
                    <a:pt x="8461" y="6833"/>
                    <a:pt x="8874" y="7007"/>
                    <a:pt x="9084" y="7007"/>
                  </a:cubicBezTo>
                  <a:cubicBezTo>
                    <a:pt x="9357" y="7007"/>
                    <a:pt x="9287" y="6714"/>
                    <a:pt x="9150" y="6353"/>
                  </a:cubicBezTo>
                  <a:cubicBezTo>
                    <a:pt x="8937" y="5715"/>
                    <a:pt x="8937" y="4742"/>
                    <a:pt x="7660" y="4104"/>
                  </a:cubicBezTo>
                  <a:cubicBezTo>
                    <a:pt x="6384" y="3466"/>
                    <a:pt x="6201" y="2554"/>
                    <a:pt x="6292" y="1611"/>
                  </a:cubicBezTo>
                  <a:cubicBezTo>
                    <a:pt x="6392" y="837"/>
                    <a:pt x="6390" y="248"/>
                    <a:pt x="5829" y="248"/>
                  </a:cubicBezTo>
                  <a:cubicBezTo>
                    <a:pt x="5707" y="248"/>
                    <a:pt x="5559" y="275"/>
                    <a:pt x="5381" y="335"/>
                  </a:cubicBezTo>
                  <a:cubicBezTo>
                    <a:pt x="5276" y="370"/>
                    <a:pt x="5153" y="386"/>
                    <a:pt x="5018" y="386"/>
                  </a:cubicBezTo>
                  <a:cubicBezTo>
                    <a:pt x="4567" y="386"/>
                    <a:pt x="3980" y="211"/>
                    <a:pt x="3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-381569" y="2749990"/>
              <a:ext cx="468036" cy="288519"/>
            </a:xfrm>
            <a:custGeom>
              <a:avLst/>
              <a:gdLst/>
              <a:ahLst/>
              <a:cxnLst/>
              <a:rect l="l" t="t" r="r" b="b"/>
              <a:pathLst>
                <a:path w="5655" h="3486" extrusionOk="0">
                  <a:moveTo>
                    <a:pt x="5655" y="0"/>
                  </a:moveTo>
                  <a:lnTo>
                    <a:pt x="5655" y="0"/>
                  </a:lnTo>
                  <a:cubicBezTo>
                    <a:pt x="3648" y="608"/>
                    <a:pt x="1703" y="1611"/>
                    <a:pt x="1" y="3010"/>
                  </a:cubicBezTo>
                  <a:cubicBezTo>
                    <a:pt x="77" y="3040"/>
                    <a:pt x="160" y="3055"/>
                    <a:pt x="255" y="3055"/>
                  </a:cubicBezTo>
                  <a:cubicBezTo>
                    <a:pt x="350" y="3055"/>
                    <a:pt x="457" y="3040"/>
                    <a:pt x="578" y="3010"/>
                  </a:cubicBezTo>
                  <a:cubicBezTo>
                    <a:pt x="721" y="2991"/>
                    <a:pt x="854" y="2982"/>
                    <a:pt x="977" y="2982"/>
                  </a:cubicBezTo>
                  <a:cubicBezTo>
                    <a:pt x="1929" y="2982"/>
                    <a:pt x="2343" y="3485"/>
                    <a:pt x="2953" y="3485"/>
                  </a:cubicBezTo>
                  <a:cubicBezTo>
                    <a:pt x="3020" y="3485"/>
                    <a:pt x="3089" y="3479"/>
                    <a:pt x="3162" y="3466"/>
                  </a:cubicBezTo>
                  <a:cubicBezTo>
                    <a:pt x="3648" y="3374"/>
                    <a:pt x="3709" y="2766"/>
                    <a:pt x="4104" y="2098"/>
                  </a:cubicBezTo>
                  <a:cubicBezTo>
                    <a:pt x="4287" y="1794"/>
                    <a:pt x="4560" y="1459"/>
                    <a:pt x="4986" y="1156"/>
                  </a:cubicBezTo>
                  <a:cubicBezTo>
                    <a:pt x="5442" y="821"/>
                    <a:pt x="5624" y="396"/>
                    <a:pt x="5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79685" y="2692136"/>
              <a:ext cx="306148" cy="261289"/>
            </a:xfrm>
            <a:custGeom>
              <a:avLst/>
              <a:gdLst/>
              <a:ahLst/>
              <a:cxnLst/>
              <a:rect l="l" t="t" r="r" b="b"/>
              <a:pathLst>
                <a:path w="3699" h="3157" extrusionOk="0">
                  <a:moveTo>
                    <a:pt x="3699" y="0"/>
                  </a:moveTo>
                  <a:lnTo>
                    <a:pt x="3699" y="0"/>
                  </a:lnTo>
                  <a:cubicBezTo>
                    <a:pt x="3060" y="31"/>
                    <a:pt x="2392" y="152"/>
                    <a:pt x="1753" y="274"/>
                  </a:cubicBezTo>
                  <a:cubicBezTo>
                    <a:pt x="2240" y="791"/>
                    <a:pt x="841" y="1520"/>
                    <a:pt x="355" y="2250"/>
                  </a:cubicBezTo>
                  <a:cubicBezTo>
                    <a:pt x="0" y="2760"/>
                    <a:pt x="568" y="3157"/>
                    <a:pt x="1196" y="3157"/>
                  </a:cubicBezTo>
                  <a:cubicBezTo>
                    <a:pt x="1429" y="3157"/>
                    <a:pt x="1670" y="3102"/>
                    <a:pt x="1875" y="2979"/>
                  </a:cubicBezTo>
                  <a:cubicBezTo>
                    <a:pt x="2665" y="2523"/>
                    <a:pt x="2209" y="1915"/>
                    <a:pt x="3151" y="1003"/>
                  </a:cubicBezTo>
                  <a:cubicBezTo>
                    <a:pt x="3455" y="699"/>
                    <a:pt x="3607" y="365"/>
                    <a:pt x="3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114861" y="2692136"/>
              <a:ext cx="1262166" cy="1285423"/>
            </a:xfrm>
            <a:custGeom>
              <a:avLst/>
              <a:gdLst/>
              <a:ahLst/>
              <a:cxnLst/>
              <a:rect l="l" t="t" r="r" b="b"/>
              <a:pathLst>
                <a:path w="15250" h="15531" extrusionOk="0">
                  <a:moveTo>
                    <a:pt x="4702" y="0"/>
                  </a:moveTo>
                  <a:cubicBezTo>
                    <a:pt x="4672" y="669"/>
                    <a:pt x="4429" y="1429"/>
                    <a:pt x="3760" y="1855"/>
                  </a:cubicBezTo>
                  <a:cubicBezTo>
                    <a:pt x="2301" y="2736"/>
                    <a:pt x="2483" y="3253"/>
                    <a:pt x="1176" y="4408"/>
                  </a:cubicBezTo>
                  <a:cubicBezTo>
                    <a:pt x="1" y="5396"/>
                    <a:pt x="399" y="5798"/>
                    <a:pt x="1049" y="5798"/>
                  </a:cubicBezTo>
                  <a:cubicBezTo>
                    <a:pt x="1139" y="5798"/>
                    <a:pt x="1233" y="5790"/>
                    <a:pt x="1328" y="5776"/>
                  </a:cubicBezTo>
                  <a:cubicBezTo>
                    <a:pt x="1754" y="5712"/>
                    <a:pt x="2646" y="5543"/>
                    <a:pt x="3388" y="5543"/>
                  </a:cubicBezTo>
                  <a:cubicBezTo>
                    <a:pt x="4078" y="5543"/>
                    <a:pt x="4639" y="5689"/>
                    <a:pt x="4581" y="6201"/>
                  </a:cubicBezTo>
                  <a:cubicBezTo>
                    <a:pt x="4489" y="7265"/>
                    <a:pt x="5462" y="7630"/>
                    <a:pt x="4854" y="8207"/>
                  </a:cubicBezTo>
                  <a:cubicBezTo>
                    <a:pt x="4757" y="8300"/>
                    <a:pt x="4641" y="8339"/>
                    <a:pt x="4511" y="8339"/>
                  </a:cubicBezTo>
                  <a:cubicBezTo>
                    <a:pt x="3830" y="8339"/>
                    <a:pt x="2754" y="7261"/>
                    <a:pt x="1784" y="7083"/>
                  </a:cubicBezTo>
                  <a:lnTo>
                    <a:pt x="1632" y="11429"/>
                  </a:lnTo>
                  <a:cubicBezTo>
                    <a:pt x="1729" y="11885"/>
                    <a:pt x="1857" y="12056"/>
                    <a:pt x="2004" y="12056"/>
                  </a:cubicBezTo>
                  <a:cubicBezTo>
                    <a:pt x="2318" y="12056"/>
                    <a:pt x="2719" y="11277"/>
                    <a:pt x="3091" y="10821"/>
                  </a:cubicBezTo>
                  <a:cubicBezTo>
                    <a:pt x="3269" y="10581"/>
                    <a:pt x="3458" y="10470"/>
                    <a:pt x="3586" y="10470"/>
                  </a:cubicBezTo>
                  <a:cubicBezTo>
                    <a:pt x="3832" y="10470"/>
                    <a:pt x="3860" y="10873"/>
                    <a:pt x="3182" y="11551"/>
                  </a:cubicBezTo>
                  <a:cubicBezTo>
                    <a:pt x="2400" y="12333"/>
                    <a:pt x="2542" y="13041"/>
                    <a:pt x="3118" y="13041"/>
                  </a:cubicBezTo>
                  <a:cubicBezTo>
                    <a:pt x="3281" y="13041"/>
                    <a:pt x="3478" y="12985"/>
                    <a:pt x="3699" y="12858"/>
                  </a:cubicBezTo>
                  <a:cubicBezTo>
                    <a:pt x="4457" y="12432"/>
                    <a:pt x="4624" y="11250"/>
                    <a:pt x="5307" y="11250"/>
                  </a:cubicBezTo>
                  <a:cubicBezTo>
                    <a:pt x="5501" y="11250"/>
                    <a:pt x="5737" y="11346"/>
                    <a:pt x="6040" y="11581"/>
                  </a:cubicBezTo>
                  <a:cubicBezTo>
                    <a:pt x="6448" y="11899"/>
                    <a:pt x="6710" y="11989"/>
                    <a:pt x="6908" y="11989"/>
                  </a:cubicBezTo>
                  <a:cubicBezTo>
                    <a:pt x="7168" y="11989"/>
                    <a:pt x="7318" y="11834"/>
                    <a:pt x="7545" y="11834"/>
                  </a:cubicBezTo>
                  <a:cubicBezTo>
                    <a:pt x="7724" y="11834"/>
                    <a:pt x="7952" y="11931"/>
                    <a:pt x="8319" y="12280"/>
                  </a:cubicBezTo>
                  <a:cubicBezTo>
                    <a:pt x="8804" y="12740"/>
                    <a:pt x="9096" y="12931"/>
                    <a:pt x="9250" y="12931"/>
                  </a:cubicBezTo>
                  <a:cubicBezTo>
                    <a:pt x="9461" y="12931"/>
                    <a:pt x="9407" y="12566"/>
                    <a:pt x="9231" y="12037"/>
                  </a:cubicBezTo>
                  <a:cubicBezTo>
                    <a:pt x="8897" y="11156"/>
                    <a:pt x="10113" y="11551"/>
                    <a:pt x="10538" y="10882"/>
                  </a:cubicBezTo>
                  <a:cubicBezTo>
                    <a:pt x="10655" y="10718"/>
                    <a:pt x="10857" y="10646"/>
                    <a:pt x="11073" y="10646"/>
                  </a:cubicBezTo>
                  <a:cubicBezTo>
                    <a:pt x="11700" y="10646"/>
                    <a:pt x="12453" y="11246"/>
                    <a:pt x="11663" y="11946"/>
                  </a:cubicBezTo>
                  <a:cubicBezTo>
                    <a:pt x="10599" y="12858"/>
                    <a:pt x="12392" y="12554"/>
                    <a:pt x="11450" y="14074"/>
                  </a:cubicBezTo>
                  <a:cubicBezTo>
                    <a:pt x="10812" y="15051"/>
                    <a:pt x="11155" y="15531"/>
                    <a:pt x="11501" y="15531"/>
                  </a:cubicBezTo>
                  <a:cubicBezTo>
                    <a:pt x="11682" y="15531"/>
                    <a:pt x="11864" y="15399"/>
                    <a:pt x="11906" y="15137"/>
                  </a:cubicBezTo>
                  <a:cubicBezTo>
                    <a:pt x="11967" y="14438"/>
                    <a:pt x="14550" y="13891"/>
                    <a:pt x="14672" y="11277"/>
                  </a:cubicBezTo>
                  <a:cubicBezTo>
                    <a:pt x="14702" y="10669"/>
                    <a:pt x="11784" y="7478"/>
                    <a:pt x="12605" y="7417"/>
                  </a:cubicBezTo>
                  <a:cubicBezTo>
                    <a:pt x="12623" y="7415"/>
                    <a:pt x="12641" y="7414"/>
                    <a:pt x="12659" y="7414"/>
                  </a:cubicBezTo>
                  <a:cubicBezTo>
                    <a:pt x="13437" y="7414"/>
                    <a:pt x="13908" y="9225"/>
                    <a:pt x="14489" y="9225"/>
                  </a:cubicBezTo>
                  <a:cubicBezTo>
                    <a:pt x="14519" y="9225"/>
                    <a:pt x="14550" y="9221"/>
                    <a:pt x="14581" y="9210"/>
                  </a:cubicBezTo>
                  <a:cubicBezTo>
                    <a:pt x="15250" y="9058"/>
                    <a:pt x="13152" y="5806"/>
                    <a:pt x="12149" y="4864"/>
                  </a:cubicBezTo>
                  <a:cubicBezTo>
                    <a:pt x="11176" y="3861"/>
                    <a:pt x="11116" y="3040"/>
                    <a:pt x="10295" y="2006"/>
                  </a:cubicBezTo>
                  <a:cubicBezTo>
                    <a:pt x="9930" y="1551"/>
                    <a:pt x="9596" y="1064"/>
                    <a:pt x="9414" y="639"/>
                  </a:cubicBezTo>
                  <a:cubicBezTo>
                    <a:pt x="7863" y="183"/>
                    <a:pt x="6313" y="0"/>
                    <a:pt x="4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423494" y="2687088"/>
              <a:ext cx="78047" cy="156095"/>
            </a:xfrm>
            <a:custGeom>
              <a:avLst/>
              <a:gdLst/>
              <a:ahLst/>
              <a:cxnLst/>
              <a:rect l="l" t="t" r="r" b="b"/>
              <a:pathLst>
                <a:path w="943" h="1886" fill="none" extrusionOk="0">
                  <a:moveTo>
                    <a:pt x="1" y="1885"/>
                  </a:moveTo>
                  <a:cubicBezTo>
                    <a:pt x="669" y="1460"/>
                    <a:pt x="912" y="700"/>
                    <a:pt x="943" y="1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101452" y="3056887"/>
              <a:ext cx="465553" cy="314590"/>
            </a:xfrm>
            <a:custGeom>
              <a:avLst/>
              <a:gdLst/>
              <a:ahLst/>
              <a:cxnLst/>
              <a:rect l="l" t="t" r="r" b="b"/>
              <a:pathLst>
                <a:path w="5625" h="3801" fill="none" extrusionOk="0">
                  <a:moveTo>
                    <a:pt x="5016" y="3800"/>
                  </a:moveTo>
                  <a:cubicBezTo>
                    <a:pt x="5624" y="3223"/>
                    <a:pt x="4651" y="2858"/>
                    <a:pt x="4773" y="1794"/>
                  </a:cubicBezTo>
                  <a:cubicBezTo>
                    <a:pt x="4864" y="730"/>
                    <a:pt x="2341" y="1247"/>
                    <a:pt x="1490" y="1369"/>
                  </a:cubicBezTo>
                  <a:cubicBezTo>
                    <a:pt x="700" y="1490"/>
                    <a:pt x="1" y="1125"/>
                    <a:pt x="1338" y="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841131" y="3539910"/>
              <a:ext cx="317073" cy="470519"/>
            </a:xfrm>
            <a:custGeom>
              <a:avLst/>
              <a:gdLst/>
              <a:ahLst/>
              <a:cxnLst/>
              <a:rect l="l" t="t" r="r" b="b"/>
              <a:pathLst>
                <a:path w="3831" h="5685" fill="none" extrusionOk="0">
                  <a:moveTo>
                    <a:pt x="3009" y="4925"/>
                  </a:moveTo>
                  <a:cubicBezTo>
                    <a:pt x="2888" y="5685"/>
                    <a:pt x="1611" y="5320"/>
                    <a:pt x="2553" y="3861"/>
                  </a:cubicBezTo>
                  <a:cubicBezTo>
                    <a:pt x="3496" y="2341"/>
                    <a:pt x="1702" y="2645"/>
                    <a:pt x="2766" y="1703"/>
                  </a:cubicBezTo>
                  <a:cubicBezTo>
                    <a:pt x="3830" y="761"/>
                    <a:pt x="2098" y="1"/>
                    <a:pt x="1642" y="639"/>
                  </a:cubicBezTo>
                  <a:cubicBezTo>
                    <a:pt x="1216" y="1308"/>
                    <a:pt x="0" y="913"/>
                    <a:pt x="335" y="179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1082642" y="3300964"/>
              <a:ext cx="244074" cy="322039"/>
            </a:xfrm>
            <a:custGeom>
              <a:avLst/>
              <a:gdLst/>
              <a:ahLst/>
              <a:cxnLst/>
              <a:rect l="l" t="t" r="r" b="b"/>
              <a:pathLst>
                <a:path w="2949" h="3891" fill="none" extrusionOk="0">
                  <a:moveTo>
                    <a:pt x="851" y="0"/>
                  </a:moveTo>
                  <a:cubicBezTo>
                    <a:pt x="0" y="91"/>
                    <a:pt x="2949" y="3283"/>
                    <a:pt x="2888" y="389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961886" y="2855682"/>
              <a:ext cx="407618" cy="596239"/>
            </a:xfrm>
            <a:custGeom>
              <a:avLst/>
              <a:gdLst/>
              <a:ahLst/>
              <a:cxnLst/>
              <a:rect l="l" t="t" r="r" b="b"/>
              <a:pathLst>
                <a:path w="4925" h="7204" fill="none" extrusionOk="0">
                  <a:moveTo>
                    <a:pt x="0" y="0"/>
                  </a:moveTo>
                  <a:cubicBezTo>
                    <a:pt x="821" y="1003"/>
                    <a:pt x="851" y="1854"/>
                    <a:pt x="1854" y="2827"/>
                  </a:cubicBezTo>
                  <a:cubicBezTo>
                    <a:pt x="2827" y="3800"/>
                    <a:pt x="4924" y="7052"/>
                    <a:pt x="4286" y="720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-99751" y="2973872"/>
              <a:ext cx="261703" cy="485665"/>
            </a:xfrm>
            <a:custGeom>
              <a:avLst/>
              <a:gdLst/>
              <a:ahLst/>
              <a:cxnLst/>
              <a:rect l="l" t="t" r="r" b="b"/>
              <a:pathLst>
                <a:path w="3162" h="5868" fill="none" extrusionOk="0">
                  <a:moveTo>
                    <a:pt x="1581" y="639"/>
                  </a:moveTo>
                  <a:cubicBezTo>
                    <a:pt x="1581" y="639"/>
                    <a:pt x="2493" y="1"/>
                    <a:pt x="2553" y="730"/>
                  </a:cubicBezTo>
                  <a:cubicBezTo>
                    <a:pt x="2645" y="1460"/>
                    <a:pt x="1763" y="3010"/>
                    <a:pt x="2432" y="3162"/>
                  </a:cubicBezTo>
                  <a:cubicBezTo>
                    <a:pt x="3131" y="3314"/>
                    <a:pt x="3161" y="3891"/>
                    <a:pt x="3101" y="4530"/>
                  </a:cubicBezTo>
                  <a:cubicBezTo>
                    <a:pt x="3009" y="5138"/>
                    <a:pt x="2736" y="5077"/>
                    <a:pt x="1885" y="4560"/>
                  </a:cubicBezTo>
                  <a:cubicBezTo>
                    <a:pt x="1034" y="4074"/>
                    <a:pt x="1003" y="5867"/>
                    <a:pt x="517" y="4621"/>
                  </a:cubicBezTo>
                  <a:cubicBezTo>
                    <a:pt x="0" y="3344"/>
                    <a:pt x="395" y="2432"/>
                    <a:pt x="456" y="2037"/>
                  </a:cubicBezTo>
                  <a:cubicBezTo>
                    <a:pt x="578" y="1612"/>
                    <a:pt x="1581" y="639"/>
                    <a:pt x="1581" y="639"/>
                  </a:cubicBezTo>
                  <a:close/>
                </a:path>
              </a:pathLst>
            </a:custGeom>
            <a:solidFill>
              <a:schemeClr val="lt2"/>
            </a:solidFill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-610500" y="3461944"/>
              <a:ext cx="259220" cy="191270"/>
            </a:xfrm>
            <a:custGeom>
              <a:avLst/>
              <a:gdLst/>
              <a:ahLst/>
              <a:cxnLst/>
              <a:rect l="l" t="t" r="r" b="b"/>
              <a:pathLst>
                <a:path w="3132" h="2311" fill="none" extrusionOk="0">
                  <a:moveTo>
                    <a:pt x="3132" y="1642"/>
                  </a:moveTo>
                  <a:cubicBezTo>
                    <a:pt x="1764" y="2067"/>
                    <a:pt x="1004" y="2310"/>
                    <a:pt x="791" y="1338"/>
                  </a:cubicBezTo>
                  <a:cubicBezTo>
                    <a:pt x="548" y="365"/>
                    <a:pt x="882" y="213"/>
                    <a:pt x="1" y="0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-124912" y="3414105"/>
              <a:ext cx="145997" cy="274366"/>
            </a:xfrm>
            <a:custGeom>
              <a:avLst/>
              <a:gdLst/>
              <a:ahLst/>
              <a:cxnLst/>
              <a:rect l="l" t="t" r="r" b="b"/>
              <a:pathLst>
                <a:path w="1764" h="3315" fill="none" extrusionOk="0">
                  <a:moveTo>
                    <a:pt x="0" y="1"/>
                  </a:moveTo>
                  <a:cubicBezTo>
                    <a:pt x="1277" y="670"/>
                    <a:pt x="1277" y="1612"/>
                    <a:pt x="1490" y="2250"/>
                  </a:cubicBezTo>
                  <a:cubicBezTo>
                    <a:pt x="1733" y="2888"/>
                    <a:pt x="1763" y="3314"/>
                    <a:pt x="61" y="228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-472115" y="3074516"/>
              <a:ext cx="244157" cy="133417"/>
            </a:xfrm>
            <a:custGeom>
              <a:avLst/>
              <a:gdLst/>
              <a:ahLst/>
              <a:cxnLst/>
              <a:rect l="l" t="t" r="r" b="b"/>
              <a:pathLst>
                <a:path w="2950" h="1612" fill="none" extrusionOk="0">
                  <a:moveTo>
                    <a:pt x="1" y="1"/>
                  </a:moveTo>
                  <a:cubicBezTo>
                    <a:pt x="669" y="274"/>
                    <a:pt x="1460" y="487"/>
                    <a:pt x="1916" y="335"/>
                  </a:cubicBezTo>
                  <a:cubicBezTo>
                    <a:pt x="2919" y="1"/>
                    <a:pt x="2949" y="669"/>
                    <a:pt x="2827" y="1611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-338779" y="2895907"/>
              <a:ext cx="312024" cy="153529"/>
            </a:xfrm>
            <a:custGeom>
              <a:avLst/>
              <a:gdLst/>
              <a:ahLst/>
              <a:cxnLst/>
              <a:rect l="l" t="t" r="r" b="b"/>
              <a:pathLst>
                <a:path w="3770" h="1855" fill="none" extrusionOk="0">
                  <a:moveTo>
                    <a:pt x="3770" y="0"/>
                  </a:moveTo>
                  <a:cubicBezTo>
                    <a:pt x="3162" y="760"/>
                    <a:pt x="3192" y="1611"/>
                    <a:pt x="2584" y="1703"/>
                  </a:cubicBezTo>
                  <a:cubicBezTo>
                    <a:pt x="1794" y="1855"/>
                    <a:pt x="1368" y="1064"/>
                    <a:pt x="1" y="1247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31019" y="2749990"/>
              <a:ext cx="55453" cy="95676"/>
            </a:xfrm>
            <a:custGeom>
              <a:avLst/>
              <a:gdLst/>
              <a:ahLst/>
              <a:cxnLst/>
              <a:rect l="l" t="t" r="r" b="b"/>
              <a:pathLst>
                <a:path w="670" h="1156" fill="none" extrusionOk="0">
                  <a:moveTo>
                    <a:pt x="670" y="0"/>
                  </a:moveTo>
                  <a:cubicBezTo>
                    <a:pt x="639" y="396"/>
                    <a:pt x="457" y="821"/>
                    <a:pt x="1" y="1156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109067" y="2717297"/>
              <a:ext cx="156012" cy="163626"/>
            </a:xfrm>
            <a:custGeom>
              <a:avLst/>
              <a:gdLst/>
              <a:ahLst/>
              <a:cxnLst/>
              <a:rect l="l" t="t" r="r" b="b"/>
              <a:pathLst>
                <a:path w="1885" h="1977" fill="none" extrusionOk="0">
                  <a:moveTo>
                    <a:pt x="0" y="1976"/>
                  </a:moveTo>
                  <a:cubicBezTo>
                    <a:pt x="486" y="1247"/>
                    <a:pt x="1885" y="517"/>
                    <a:pt x="1398" y="0"/>
                  </a:cubicBezTo>
                  <a:lnTo>
                    <a:pt x="1398" y="0"/>
                  </a:ln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234788" y="2775151"/>
              <a:ext cx="105774" cy="163626"/>
            </a:xfrm>
            <a:custGeom>
              <a:avLst/>
              <a:gdLst/>
              <a:ahLst/>
              <a:cxnLst/>
              <a:rect l="l" t="t" r="r" b="b"/>
              <a:pathLst>
                <a:path w="1278" h="1977" fill="none" extrusionOk="0">
                  <a:moveTo>
                    <a:pt x="1277" y="0"/>
                  </a:moveTo>
                  <a:cubicBezTo>
                    <a:pt x="335" y="912"/>
                    <a:pt x="791" y="1520"/>
                    <a:pt x="1" y="1976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385753" y="2694619"/>
              <a:ext cx="83" cy="8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50641" y="5160708"/>
              <a:ext cx="186221" cy="45355"/>
            </a:xfrm>
            <a:custGeom>
              <a:avLst/>
              <a:gdLst/>
              <a:ahLst/>
              <a:cxnLst/>
              <a:rect l="l" t="t" r="r" b="b"/>
              <a:pathLst>
                <a:path w="2250" h="548" fill="none" extrusionOk="0">
                  <a:moveTo>
                    <a:pt x="2250" y="213"/>
                  </a:moveTo>
                  <a:cubicBezTo>
                    <a:pt x="1611" y="0"/>
                    <a:pt x="1186" y="547"/>
                    <a:pt x="0" y="426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-250716" y="4352508"/>
              <a:ext cx="359862" cy="229011"/>
            </a:xfrm>
            <a:custGeom>
              <a:avLst/>
              <a:gdLst/>
              <a:ahLst/>
              <a:cxnLst/>
              <a:rect l="l" t="t" r="r" b="b"/>
              <a:pathLst>
                <a:path w="4348" h="2767" fill="none" extrusionOk="0">
                  <a:moveTo>
                    <a:pt x="274" y="2766"/>
                  </a:moveTo>
                  <a:cubicBezTo>
                    <a:pt x="396" y="2098"/>
                    <a:pt x="0" y="1216"/>
                    <a:pt x="1338" y="821"/>
                  </a:cubicBezTo>
                  <a:cubicBezTo>
                    <a:pt x="2675" y="456"/>
                    <a:pt x="3435" y="0"/>
                    <a:pt x="4347" y="487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-597919" y="4694663"/>
              <a:ext cx="133417" cy="120837"/>
            </a:xfrm>
            <a:custGeom>
              <a:avLst/>
              <a:gdLst/>
              <a:ahLst/>
              <a:cxnLst/>
              <a:rect l="l" t="t" r="r" b="b"/>
              <a:pathLst>
                <a:path w="1612" h="1460" fill="none" extrusionOk="0">
                  <a:moveTo>
                    <a:pt x="852" y="0"/>
                  </a:moveTo>
                  <a:cubicBezTo>
                    <a:pt x="1" y="335"/>
                    <a:pt x="487" y="1459"/>
                    <a:pt x="1612" y="547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-353843" y="4236801"/>
              <a:ext cx="347199" cy="226445"/>
            </a:xfrm>
            <a:custGeom>
              <a:avLst/>
              <a:gdLst/>
              <a:ahLst/>
              <a:cxnLst/>
              <a:rect l="l" t="t" r="r" b="b"/>
              <a:pathLst>
                <a:path w="4195" h="2736" fill="none" extrusionOk="0">
                  <a:moveTo>
                    <a:pt x="2006" y="213"/>
                  </a:moveTo>
                  <a:cubicBezTo>
                    <a:pt x="2584" y="91"/>
                    <a:pt x="3526" y="0"/>
                    <a:pt x="3678" y="243"/>
                  </a:cubicBezTo>
                  <a:cubicBezTo>
                    <a:pt x="3830" y="487"/>
                    <a:pt x="4195" y="1520"/>
                    <a:pt x="2128" y="1550"/>
                  </a:cubicBezTo>
                  <a:cubicBezTo>
                    <a:pt x="122" y="1581"/>
                    <a:pt x="0" y="2341"/>
                    <a:pt x="122" y="2736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-540066" y="3997772"/>
              <a:ext cx="231576" cy="286863"/>
            </a:xfrm>
            <a:custGeom>
              <a:avLst/>
              <a:gdLst/>
              <a:ahLst/>
              <a:cxnLst/>
              <a:rect l="l" t="t" r="r" b="b"/>
              <a:pathLst>
                <a:path w="2798" h="3466" fill="none" extrusionOk="0">
                  <a:moveTo>
                    <a:pt x="1308" y="1"/>
                  </a:moveTo>
                  <a:cubicBezTo>
                    <a:pt x="1916" y="457"/>
                    <a:pt x="1186" y="1855"/>
                    <a:pt x="609" y="2372"/>
                  </a:cubicBezTo>
                  <a:cubicBezTo>
                    <a:pt x="62" y="2919"/>
                    <a:pt x="1" y="3466"/>
                    <a:pt x="882" y="3071"/>
                  </a:cubicBezTo>
                  <a:cubicBezTo>
                    <a:pt x="1764" y="2645"/>
                    <a:pt x="2038" y="1885"/>
                    <a:pt x="2797" y="2159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-935025" y="3939919"/>
              <a:ext cx="206416" cy="133417"/>
            </a:xfrm>
            <a:custGeom>
              <a:avLst/>
              <a:gdLst/>
              <a:ahLst/>
              <a:cxnLst/>
              <a:rect l="l" t="t" r="r" b="b"/>
              <a:pathLst>
                <a:path w="2494" h="1612" fill="none" extrusionOk="0">
                  <a:moveTo>
                    <a:pt x="1" y="1612"/>
                  </a:moveTo>
                  <a:cubicBezTo>
                    <a:pt x="761" y="791"/>
                    <a:pt x="1733" y="1"/>
                    <a:pt x="2493" y="27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758306" y="1795446"/>
              <a:ext cx="633201" cy="977767"/>
            </a:xfrm>
            <a:custGeom>
              <a:avLst/>
              <a:gdLst/>
              <a:ahLst/>
              <a:cxnLst/>
              <a:rect l="l" t="t" r="r" b="b"/>
              <a:pathLst>
                <a:path w="7053" h="10891" extrusionOk="0">
                  <a:moveTo>
                    <a:pt x="4560" y="0"/>
                  </a:moveTo>
                  <a:cubicBezTo>
                    <a:pt x="1" y="5137"/>
                    <a:pt x="92" y="8207"/>
                    <a:pt x="730" y="9757"/>
                  </a:cubicBezTo>
                  <a:cubicBezTo>
                    <a:pt x="1041" y="10446"/>
                    <a:pt x="1709" y="10891"/>
                    <a:pt x="2414" y="10891"/>
                  </a:cubicBezTo>
                  <a:cubicBezTo>
                    <a:pt x="2674" y="10891"/>
                    <a:pt x="2939" y="10830"/>
                    <a:pt x="3192" y="10699"/>
                  </a:cubicBezTo>
                  <a:cubicBezTo>
                    <a:pt x="7053" y="8967"/>
                    <a:pt x="4560" y="1"/>
                    <a:pt x="4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793857" y="1798139"/>
              <a:ext cx="431201" cy="977049"/>
            </a:xfrm>
            <a:custGeom>
              <a:avLst/>
              <a:gdLst/>
              <a:ahLst/>
              <a:cxnLst/>
              <a:rect l="l" t="t" r="r" b="b"/>
              <a:pathLst>
                <a:path w="4803" h="10883" extrusionOk="0">
                  <a:moveTo>
                    <a:pt x="4225" y="1"/>
                  </a:moveTo>
                  <a:lnTo>
                    <a:pt x="4164" y="31"/>
                  </a:lnTo>
                  <a:lnTo>
                    <a:pt x="3921" y="1156"/>
                  </a:lnTo>
                  <a:lnTo>
                    <a:pt x="3556" y="761"/>
                  </a:lnTo>
                  <a:lnTo>
                    <a:pt x="3526" y="791"/>
                  </a:lnTo>
                  <a:lnTo>
                    <a:pt x="3860" y="1216"/>
                  </a:lnTo>
                  <a:lnTo>
                    <a:pt x="3678" y="1976"/>
                  </a:lnTo>
                  <a:lnTo>
                    <a:pt x="3100" y="1308"/>
                  </a:lnTo>
                  <a:lnTo>
                    <a:pt x="3070" y="1338"/>
                  </a:lnTo>
                  <a:lnTo>
                    <a:pt x="3678" y="2037"/>
                  </a:lnTo>
                  <a:lnTo>
                    <a:pt x="3496" y="2827"/>
                  </a:lnTo>
                  <a:lnTo>
                    <a:pt x="2644" y="1885"/>
                  </a:lnTo>
                  <a:lnTo>
                    <a:pt x="2614" y="1916"/>
                  </a:lnTo>
                  <a:lnTo>
                    <a:pt x="3435" y="2888"/>
                  </a:lnTo>
                  <a:lnTo>
                    <a:pt x="4590" y="2371"/>
                  </a:lnTo>
                  <a:lnTo>
                    <a:pt x="4590" y="2341"/>
                  </a:lnTo>
                  <a:lnTo>
                    <a:pt x="3496" y="2858"/>
                  </a:lnTo>
                  <a:lnTo>
                    <a:pt x="3678" y="2098"/>
                  </a:lnTo>
                  <a:lnTo>
                    <a:pt x="4499" y="1733"/>
                  </a:lnTo>
                  <a:lnTo>
                    <a:pt x="4499" y="1672"/>
                  </a:lnTo>
                  <a:lnTo>
                    <a:pt x="3708" y="2068"/>
                  </a:lnTo>
                  <a:lnTo>
                    <a:pt x="3891" y="1277"/>
                  </a:lnTo>
                  <a:lnTo>
                    <a:pt x="4407" y="912"/>
                  </a:lnTo>
                  <a:lnTo>
                    <a:pt x="4407" y="882"/>
                  </a:lnTo>
                  <a:lnTo>
                    <a:pt x="3951" y="1125"/>
                  </a:lnTo>
                  <a:lnTo>
                    <a:pt x="3951" y="1125"/>
                  </a:lnTo>
                  <a:lnTo>
                    <a:pt x="4225" y="31"/>
                  </a:lnTo>
                  <a:lnTo>
                    <a:pt x="4225" y="1"/>
                  </a:lnTo>
                  <a:close/>
                  <a:moveTo>
                    <a:pt x="3435" y="2888"/>
                  </a:moveTo>
                  <a:lnTo>
                    <a:pt x="3252" y="3739"/>
                  </a:lnTo>
                  <a:lnTo>
                    <a:pt x="3252" y="3739"/>
                  </a:lnTo>
                  <a:lnTo>
                    <a:pt x="3259" y="3736"/>
                  </a:lnTo>
                  <a:lnTo>
                    <a:pt x="3435" y="2888"/>
                  </a:lnTo>
                  <a:close/>
                  <a:moveTo>
                    <a:pt x="4711" y="3040"/>
                  </a:moveTo>
                  <a:lnTo>
                    <a:pt x="3259" y="3736"/>
                  </a:lnTo>
                  <a:lnTo>
                    <a:pt x="3252" y="3770"/>
                  </a:lnTo>
                  <a:lnTo>
                    <a:pt x="4711" y="3101"/>
                  </a:lnTo>
                  <a:lnTo>
                    <a:pt x="4711" y="3040"/>
                  </a:lnTo>
                  <a:close/>
                  <a:moveTo>
                    <a:pt x="2189" y="2523"/>
                  </a:moveTo>
                  <a:lnTo>
                    <a:pt x="2158" y="2554"/>
                  </a:lnTo>
                  <a:lnTo>
                    <a:pt x="3222" y="3800"/>
                  </a:lnTo>
                  <a:lnTo>
                    <a:pt x="2979" y="4803"/>
                  </a:lnTo>
                  <a:lnTo>
                    <a:pt x="1672" y="3283"/>
                  </a:lnTo>
                  <a:lnTo>
                    <a:pt x="1611" y="3314"/>
                  </a:lnTo>
                  <a:lnTo>
                    <a:pt x="2948" y="4864"/>
                  </a:lnTo>
                  <a:lnTo>
                    <a:pt x="4772" y="4013"/>
                  </a:lnTo>
                  <a:lnTo>
                    <a:pt x="4772" y="3952"/>
                  </a:lnTo>
                  <a:lnTo>
                    <a:pt x="2979" y="4834"/>
                  </a:lnTo>
                  <a:lnTo>
                    <a:pt x="3252" y="3770"/>
                  </a:lnTo>
                  <a:lnTo>
                    <a:pt x="2189" y="2523"/>
                  </a:lnTo>
                  <a:close/>
                  <a:moveTo>
                    <a:pt x="2948" y="4864"/>
                  </a:moveTo>
                  <a:lnTo>
                    <a:pt x="2675" y="5928"/>
                  </a:lnTo>
                  <a:lnTo>
                    <a:pt x="2675" y="5928"/>
                  </a:lnTo>
                  <a:lnTo>
                    <a:pt x="2699" y="5916"/>
                  </a:lnTo>
                  <a:lnTo>
                    <a:pt x="2699" y="5916"/>
                  </a:lnTo>
                  <a:lnTo>
                    <a:pt x="2948" y="4864"/>
                  </a:lnTo>
                  <a:close/>
                  <a:moveTo>
                    <a:pt x="4803" y="4925"/>
                  </a:moveTo>
                  <a:lnTo>
                    <a:pt x="2699" y="5916"/>
                  </a:lnTo>
                  <a:lnTo>
                    <a:pt x="2699" y="5916"/>
                  </a:lnTo>
                  <a:lnTo>
                    <a:pt x="2687" y="5968"/>
                  </a:lnTo>
                  <a:lnTo>
                    <a:pt x="2687" y="5968"/>
                  </a:lnTo>
                  <a:lnTo>
                    <a:pt x="4803" y="4955"/>
                  </a:lnTo>
                  <a:lnTo>
                    <a:pt x="4803" y="4925"/>
                  </a:lnTo>
                  <a:close/>
                  <a:moveTo>
                    <a:pt x="1125" y="4195"/>
                  </a:moveTo>
                  <a:cubicBezTo>
                    <a:pt x="1125" y="4195"/>
                    <a:pt x="1125" y="4226"/>
                    <a:pt x="1094" y="4226"/>
                  </a:cubicBezTo>
                  <a:lnTo>
                    <a:pt x="2640" y="6009"/>
                  </a:lnTo>
                  <a:lnTo>
                    <a:pt x="2644" y="5989"/>
                  </a:lnTo>
                  <a:lnTo>
                    <a:pt x="2648" y="5987"/>
                  </a:lnTo>
                  <a:lnTo>
                    <a:pt x="2648" y="5987"/>
                  </a:lnTo>
                  <a:lnTo>
                    <a:pt x="1125" y="4195"/>
                  </a:lnTo>
                  <a:close/>
                  <a:moveTo>
                    <a:pt x="2687" y="5968"/>
                  </a:moveTo>
                  <a:lnTo>
                    <a:pt x="2648" y="5987"/>
                  </a:lnTo>
                  <a:lnTo>
                    <a:pt x="2648" y="5987"/>
                  </a:lnTo>
                  <a:lnTo>
                    <a:pt x="2675" y="6019"/>
                  </a:lnTo>
                  <a:lnTo>
                    <a:pt x="2687" y="5968"/>
                  </a:lnTo>
                  <a:close/>
                  <a:moveTo>
                    <a:pt x="2640" y="6009"/>
                  </a:moveTo>
                  <a:lnTo>
                    <a:pt x="2384" y="7059"/>
                  </a:lnTo>
                  <a:lnTo>
                    <a:pt x="2384" y="7059"/>
                  </a:lnTo>
                  <a:lnTo>
                    <a:pt x="2413" y="7092"/>
                  </a:lnTo>
                  <a:lnTo>
                    <a:pt x="2413" y="7092"/>
                  </a:lnTo>
                  <a:lnTo>
                    <a:pt x="2439" y="7080"/>
                  </a:lnTo>
                  <a:lnTo>
                    <a:pt x="2675" y="6049"/>
                  </a:lnTo>
                  <a:lnTo>
                    <a:pt x="2640" y="6009"/>
                  </a:lnTo>
                  <a:close/>
                  <a:moveTo>
                    <a:pt x="669" y="5107"/>
                  </a:moveTo>
                  <a:cubicBezTo>
                    <a:pt x="669" y="5107"/>
                    <a:pt x="669" y="5137"/>
                    <a:pt x="638" y="5137"/>
                  </a:cubicBezTo>
                  <a:lnTo>
                    <a:pt x="2371" y="7204"/>
                  </a:lnTo>
                  <a:lnTo>
                    <a:pt x="4803" y="6019"/>
                  </a:lnTo>
                  <a:lnTo>
                    <a:pt x="4803" y="5928"/>
                  </a:lnTo>
                  <a:lnTo>
                    <a:pt x="2439" y="7080"/>
                  </a:lnTo>
                  <a:lnTo>
                    <a:pt x="2432" y="7113"/>
                  </a:lnTo>
                  <a:lnTo>
                    <a:pt x="2413" y="7092"/>
                  </a:lnTo>
                  <a:lnTo>
                    <a:pt x="2413" y="7092"/>
                  </a:lnTo>
                  <a:lnTo>
                    <a:pt x="2371" y="7113"/>
                  </a:lnTo>
                  <a:lnTo>
                    <a:pt x="2371" y="7113"/>
                  </a:lnTo>
                  <a:lnTo>
                    <a:pt x="2384" y="7059"/>
                  </a:lnTo>
                  <a:lnTo>
                    <a:pt x="2384" y="7059"/>
                  </a:lnTo>
                  <a:lnTo>
                    <a:pt x="669" y="5107"/>
                  </a:lnTo>
                  <a:close/>
                  <a:moveTo>
                    <a:pt x="243" y="6171"/>
                  </a:moveTo>
                  <a:lnTo>
                    <a:pt x="243" y="6232"/>
                  </a:lnTo>
                  <a:lnTo>
                    <a:pt x="2128" y="8420"/>
                  </a:lnTo>
                  <a:lnTo>
                    <a:pt x="4772" y="7144"/>
                  </a:lnTo>
                  <a:lnTo>
                    <a:pt x="4772" y="7083"/>
                  </a:lnTo>
                  <a:lnTo>
                    <a:pt x="2128" y="8329"/>
                  </a:lnTo>
                  <a:lnTo>
                    <a:pt x="243" y="6171"/>
                  </a:lnTo>
                  <a:close/>
                  <a:moveTo>
                    <a:pt x="2128" y="8420"/>
                  </a:moveTo>
                  <a:lnTo>
                    <a:pt x="1885" y="9332"/>
                  </a:lnTo>
                  <a:lnTo>
                    <a:pt x="1894" y="9328"/>
                  </a:lnTo>
                  <a:lnTo>
                    <a:pt x="1894" y="9328"/>
                  </a:lnTo>
                  <a:lnTo>
                    <a:pt x="2128" y="8420"/>
                  </a:lnTo>
                  <a:close/>
                  <a:moveTo>
                    <a:pt x="30" y="7417"/>
                  </a:moveTo>
                  <a:lnTo>
                    <a:pt x="30" y="7508"/>
                  </a:lnTo>
                  <a:lnTo>
                    <a:pt x="1879" y="9418"/>
                  </a:lnTo>
                  <a:lnTo>
                    <a:pt x="1885" y="9393"/>
                  </a:lnTo>
                  <a:lnTo>
                    <a:pt x="4590" y="8116"/>
                  </a:lnTo>
                  <a:lnTo>
                    <a:pt x="4590" y="8025"/>
                  </a:lnTo>
                  <a:lnTo>
                    <a:pt x="1894" y="9328"/>
                  </a:lnTo>
                  <a:lnTo>
                    <a:pt x="1894" y="9328"/>
                  </a:lnTo>
                  <a:lnTo>
                    <a:pt x="1885" y="9362"/>
                  </a:lnTo>
                  <a:lnTo>
                    <a:pt x="30" y="7417"/>
                  </a:lnTo>
                  <a:close/>
                  <a:moveTo>
                    <a:pt x="0" y="8481"/>
                  </a:moveTo>
                  <a:lnTo>
                    <a:pt x="0" y="8572"/>
                  </a:lnTo>
                  <a:lnTo>
                    <a:pt x="1611" y="10457"/>
                  </a:lnTo>
                  <a:lnTo>
                    <a:pt x="1550" y="10882"/>
                  </a:lnTo>
                  <a:lnTo>
                    <a:pt x="1581" y="10882"/>
                  </a:lnTo>
                  <a:lnTo>
                    <a:pt x="1672" y="10487"/>
                  </a:lnTo>
                  <a:lnTo>
                    <a:pt x="4195" y="9271"/>
                  </a:lnTo>
                  <a:cubicBezTo>
                    <a:pt x="4195" y="9241"/>
                    <a:pt x="4255" y="9241"/>
                    <a:pt x="4255" y="9210"/>
                  </a:cubicBezTo>
                  <a:lnTo>
                    <a:pt x="4255" y="9210"/>
                  </a:lnTo>
                  <a:lnTo>
                    <a:pt x="1672" y="10426"/>
                  </a:lnTo>
                  <a:lnTo>
                    <a:pt x="1885" y="9423"/>
                  </a:lnTo>
                  <a:lnTo>
                    <a:pt x="1879" y="9418"/>
                  </a:lnTo>
                  <a:lnTo>
                    <a:pt x="1672" y="10426"/>
                  </a:lnTo>
                  <a:lnTo>
                    <a:pt x="0" y="84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 rot="1140972" flipH="1">
              <a:off x="1512045" y="2991572"/>
              <a:ext cx="518552" cy="687242"/>
            </a:xfrm>
            <a:custGeom>
              <a:avLst/>
              <a:gdLst/>
              <a:ahLst/>
              <a:cxnLst/>
              <a:rect l="l" t="t" r="r" b="b"/>
              <a:pathLst>
                <a:path w="5776" h="7655" extrusionOk="0">
                  <a:moveTo>
                    <a:pt x="608" y="1"/>
                  </a:moveTo>
                  <a:cubicBezTo>
                    <a:pt x="0" y="4986"/>
                    <a:pt x="1338" y="6810"/>
                    <a:pt x="2371" y="7448"/>
                  </a:cubicBezTo>
                  <a:cubicBezTo>
                    <a:pt x="2596" y="7587"/>
                    <a:pt x="2843" y="7654"/>
                    <a:pt x="3086" y="7654"/>
                  </a:cubicBezTo>
                  <a:cubicBezTo>
                    <a:pt x="3534" y="7654"/>
                    <a:pt x="3969" y="7425"/>
                    <a:pt x="4225" y="6992"/>
                  </a:cubicBezTo>
                  <a:cubicBezTo>
                    <a:pt x="5775" y="4378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 rot="1140972" flipH="1">
              <a:off x="1625031" y="3009115"/>
              <a:ext cx="362968" cy="674135"/>
            </a:xfrm>
            <a:custGeom>
              <a:avLst/>
              <a:gdLst/>
              <a:ahLst/>
              <a:cxnLst/>
              <a:rect l="l" t="t" r="r" b="b"/>
              <a:pathLst>
                <a:path w="4043" h="7509" extrusionOk="0">
                  <a:moveTo>
                    <a:pt x="152" y="1"/>
                  </a:moveTo>
                  <a:lnTo>
                    <a:pt x="152" y="31"/>
                  </a:lnTo>
                  <a:lnTo>
                    <a:pt x="390" y="625"/>
                  </a:lnTo>
                  <a:lnTo>
                    <a:pt x="390" y="625"/>
                  </a:lnTo>
                  <a:lnTo>
                    <a:pt x="423" y="608"/>
                  </a:lnTo>
                  <a:lnTo>
                    <a:pt x="423" y="608"/>
                  </a:lnTo>
                  <a:lnTo>
                    <a:pt x="182" y="31"/>
                  </a:lnTo>
                  <a:cubicBezTo>
                    <a:pt x="152" y="31"/>
                    <a:pt x="152" y="1"/>
                    <a:pt x="152" y="1"/>
                  </a:cubicBezTo>
                  <a:close/>
                  <a:moveTo>
                    <a:pt x="699" y="457"/>
                  </a:moveTo>
                  <a:lnTo>
                    <a:pt x="423" y="608"/>
                  </a:lnTo>
                  <a:lnTo>
                    <a:pt x="423" y="608"/>
                  </a:lnTo>
                  <a:lnTo>
                    <a:pt x="486" y="761"/>
                  </a:lnTo>
                  <a:lnTo>
                    <a:pt x="699" y="457"/>
                  </a:lnTo>
                  <a:close/>
                  <a:moveTo>
                    <a:pt x="390" y="625"/>
                  </a:moveTo>
                  <a:lnTo>
                    <a:pt x="365" y="639"/>
                  </a:lnTo>
                  <a:lnTo>
                    <a:pt x="425" y="781"/>
                  </a:lnTo>
                  <a:lnTo>
                    <a:pt x="425" y="781"/>
                  </a:lnTo>
                  <a:lnTo>
                    <a:pt x="456" y="791"/>
                  </a:lnTo>
                  <a:lnTo>
                    <a:pt x="390" y="625"/>
                  </a:lnTo>
                  <a:close/>
                  <a:moveTo>
                    <a:pt x="61" y="669"/>
                  </a:moveTo>
                  <a:lnTo>
                    <a:pt x="61" y="700"/>
                  </a:lnTo>
                  <a:lnTo>
                    <a:pt x="439" y="816"/>
                  </a:lnTo>
                  <a:lnTo>
                    <a:pt x="439" y="816"/>
                  </a:lnTo>
                  <a:lnTo>
                    <a:pt x="425" y="781"/>
                  </a:lnTo>
                  <a:lnTo>
                    <a:pt x="425" y="781"/>
                  </a:lnTo>
                  <a:lnTo>
                    <a:pt x="61" y="669"/>
                  </a:lnTo>
                  <a:close/>
                  <a:moveTo>
                    <a:pt x="439" y="816"/>
                  </a:moveTo>
                  <a:lnTo>
                    <a:pt x="511" y="986"/>
                  </a:lnTo>
                  <a:lnTo>
                    <a:pt x="456" y="821"/>
                  </a:lnTo>
                  <a:lnTo>
                    <a:pt x="439" y="816"/>
                  </a:lnTo>
                  <a:close/>
                  <a:moveTo>
                    <a:pt x="912" y="639"/>
                  </a:moveTo>
                  <a:lnTo>
                    <a:pt x="608" y="1217"/>
                  </a:lnTo>
                  <a:lnTo>
                    <a:pt x="511" y="986"/>
                  </a:lnTo>
                  <a:lnTo>
                    <a:pt x="638" y="1369"/>
                  </a:lnTo>
                  <a:lnTo>
                    <a:pt x="0" y="1217"/>
                  </a:lnTo>
                  <a:lnTo>
                    <a:pt x="0" y="1247"/>
                  </a:lnTo>
                  <a:lnTo>
                    <a:pt x="638" y="1399"/>
                  </a:lnTo>
                  <a:lnTo>
                    <a:pt x="731" y="1597"/>
                  </a:lnTo>
                  <a:lnTo>
                    <a:pt x="608" y="1247"/>
                  </a:lnTo>
                  <a:lnTo>
                    <a:pt x="942" y="669"/>
                  </a:lnTo>
                  <a:lnTo>
                    <a:pt x="912" y="639"/>
                  </a:lnTo>
                  <a:close/>
                  <a:moveTo>
                    <a:pt x="731" y="1597"/>
                  </a:moveTo>
                  <a:lnTo>
                    <a:pt x="790" y="1764"/>
                  </a:lnTo>
                  <a:lnTo>
                    <a:pt x="801" y="1745"/>
                  </a:lnTo>
                  <a:lnTo>
                    <a:pt x="801" y="1745"/>
                  </a:lnTo>
                  <a:lnTo>
                    <a:pt x="731" y="1597"/>
                  </a:lnTo>
                  <a:close/>
                  <a:moveTo>
                    <a:pt x="1246" y="1004"/>
                  </a:moveTo>
                  <a:lnTo>
                    <a:pt x="801" y="1745"/>
                  </a:lnTo>
                  <a:lnTo>
                    <a:pt x="801" y="1745"/>
                  </a:lnTo>
                  <a:lnTo>
                    <a:pt x="838" y="1824"/>
                  </a:lnTo>
                  <a:lnTo>
                    <a:pt x="1277" y="1065"/>
                  </a:lnTo>
                  <a:lnTo>
                    <a:pt x="1246" y="1004"/>
                  </a:lnTo>
                  <a:close/>
                  <a:moveTo>
                    <a:pt x="838" y="1824"/>
                  </a:moveTo>
                  <a:lnTo>
                    <a:pt x="821" y="1855"/>
                  </a:lnTo>
                  <a:lnTo>
                    <a:pt x="842" y="1906"/>
                  </a:lnTo>
                  <a:lnTo>
                    <a:pt x="842" y="1906"/>
                  </a:lnTo>
                  <a:lnTo>
                    <a:pt x="882" y="1916"/>
                  </a:lnTo>
                  <a:lnTo>
                    <a:pt x="838" y="1824"/>
                  </a:lnTo>
                  <a:close/>
                  <a:moveTo>
                    <a:pt x="0" y="1703"/>
                  </a:moveTo>
                  <a:lnTo>
                    <a:pt x="0" y="1733"/>
                  </a:lnTo>
                  <a:lnTo>
                    <a:pt x="867" y="1964"/>
                  </a:lnTo>
                  <a:lnTo>
                    <a:pt x="867" y="1964"/>
                  </a:lnTo>
                  <a:lnTo>
                    <a:pt x="842" y="1906"/>
                  </a:lnTo>
                  <a:lnTo>
                    <a:pt x="842" y="1906"/>
                  </a:lnTo>
                  <a:lnTo>
                    <a:pt x="0" y="1703"/>
                  </a:lnTo>
                  <a:close/>
                  <a:moveTo>
                    <a:pt x="867" y="1964"/>
                  </a:moveTo>
                  <a:lnTo>
                    <a:pt x="1064" y="2432"/>
                  </a:lnTo>
                  <a:lnTo>
                    <a:pt x="1082" y="2401"/>
                  </a:lnTo>
                  <a:lnTo>
                    <a:pt x="1082" y="2401"/>
                  </a:lnTo>
                  <a:lnTo>
                    <a:pt x="912" y="1977"/>
                  </a:lnTo>
                  <a:lnTo>
                    <a:pt x="867" y="1964"/>
                  </a:lnTo>
                  <a:close/>
                  <a:moveTo>
                    <a:pt x="1641" y="1429"/>
                  </a:moveTo>
                  <a:lnTo>
                    <a:pt x="1082" y="2401"/>
                  </a:lnTo>
                  <a:lnTo>
                    <a:pt x="1082" y="2401"/>
                  </a:lnTo>
                  <a:lnTo>
                    <a:pt x="1108" y="2468"/>
                  </a:lnTo>
                  <a:lnTo>
                    <a:pt x="1108" y="2468"/>
                  </a:lnTo>
                  <a:lnTo>
                    <a:pt x="1672" y="1460"/>
                  </a:lnTo>
                  <a:cubicBezTo>
                    <a:pt x="1672" y="1460"/>
                    <a:pt x="1672" y="1429"/>
                    <a:pt x="1641" y="1429"/>
                  </a:cubicBezTo>
                  <a:close/>
                  <a:moveTo>
                    <a:pt x="1108" y="2468"/>
                  </a:moveTo>
                  <a:lnTo>
                    <a:pt x="1094" y="2493"/>
                  </a:lnTo>
                  <a:lnTo>
                    <a:pt x="1130" y="2578"/>
                  </a:lnTo>
                  <a:lnTo>
                    <a:pt x="1130" y="2578"/>
                  </a:lnTo>
                  <a:lnTo>
                    <a:pt x="1155" y="2584"/>
                  </a:lnTo>
                  <a:lnTo>
                    <a:pt x="1108" y="2468"/>
                  </a:lnTo>
                  <a:close/>
                  <a:moveTo>
                    <a:pt x="0" y="2280"/>
                  </a:moveTo>
                  <a:lnTo>
                    <a:pt x="0" y="2311"/>
                  </a:lnTo>
                  <a:lnTo>
                    <a:pt x="1140" y="2603"/>
                  </a:lnTo>
                  <a:lnTo>
                    <a:pt x="1140" y="2603"/>
                  </a:lnTo>
                  <a:lnTo>
                    <a:pt x="1130" y="2578"/>
                  </a:lnTo>
                  <a:lnTo>
                    <a:pt x="1130" y="2578"/>
                  </a:lnTo>
                  <a:lnTo>
                    <a:pt x="0" y="2280"/>
                  </a:lnTo>
                  <a:close/>
                  <a:moveTo>
                    <a:pt x="1140" y="2603"/>
                  </a:moveTo>
                  <a:lnTo>
                    <a:pt x="1398" y="3223"/>
                  </a:lnTo>
                  <a:lnTo>
                    <a:pt x="1419" y="3187"/>
                  </a:lnTo>
                  <a:lnTo>
                    <a:pt x="1186" y="2615"/>
                  </a:lnTo>
                  <a:lnTo>
                    <a:pt x="1140" y="2603"/>
                  </a:lnTo>
                  <a:close/>
                  <a:moveTo>
                    <a:pt x="2128" y="1977"/>
                  </a:moveTo>
                  <a:lnTo>
                    <a:pt x="1419" y="3187"/>
                  </a:lnTo>
                  <a:lnTo>
                    <a:pt x="1459" y="3284"/>
                  </a:lnTo>
                  <a:lnTo>
                    <a:pt x="2158" y="2007"/>
                  </a:lnTo>
                  <a:cubicBezTo>
                    <a:pt x="2158" y="2007"/>
                    <a:pt x="2158" y="1977"/>
                    <a:pt x="2128" y="1977"/>
                  </a:cubicBezTo>
                  <a:close/>
                  <a:moveTo>
                    <a:pt x="2614" y="2524"/>
                  </a:moveTo>
                  <a:lnTo>
                    <a:pt x="1763" y="4013"/>
                  </a:lnTo>
                  <a:lnTo>
                    <a:pt x="1459" y="3284"/>
                  </a:lnTo>
                  <a:lnTo>
                    <a:pt x="0" y="2919"/>
                  </a:lnTo>
                  <a:lnTo>
                    <a:pt x="0" y="2949"/>
                  </a:lnTo>
                  <a:lnTo>
                    <a:pt x="1459" y="3344"/>
                  </a:lnTo>
                  <a:lnTo>
                    <a:pt x="1763" y="4135"/>
                  </a:lnTo>
                  <a:lnTo>
                    <a:pt x="91" y="3679"/>
                  </a:lnTo>
                  <a:lnTo>
                    <a:pt x="91" y="3709"/>
                  </a:lnTo>
                  <a:lnTo>
                    <a:pt x="1793" y="4165"/>
                  </a:lnTo>
                  <a:lnTo>
                    <a:pt x="2097" y="4925"/>
                  </a:lnTo>
                  <a:lnTo>
                    <a:pt x="182" y="4439"/>
                  </a:lnTo>
                  <a:lnTo>
                    <a:pt x="182" y="4469"/>
                  </a:lnTo>
                  <a:lnTo>
                    <a:pt x="2097" y="4955"/>
                  </a:lnTo>
                  <a:lnTo>
                    <a:pt x="2401" y="5776"/>
                  </a:lnTo>
                  <a:lnTo>
                    <a:pt x="395" y="5229"/>
                  </a:lnTo>
                  <a:lnTo>
                    <a:pt x="395" y="5259"/>
                  </a:lnTo>
                  <a:lnTo>
                    <a:pt x="2401" y="5806"/>
                  </a:lnTo>
                  <a:lnTo>
                    <a:pt x="2675" y="6475"/>
                  </a:lnTo>
                  <a:lnTo>
                    <a:pt x="730" y="6110"/>
                  </a:lnTo>
                  <a:lnTo>
                    <a:pt x="730" y="6110"/>
                  </a:lnTo>
                  <a:cubicBezTo>
                    <a:pt x="730" y="6110"/>
                    <a:pt x="730" y="6141"/>
                    <a:pt x="760" y="6141"/>
                  </a:cubicBezTo>
                  <a:lnTo>
                    <a:pt x="2705" y="6536"/>
                  </a:lnTo>
                  <a:lnTo>
                    <a:pt x="2979" y="7205"/>
                  </a:lnTo>
                  <a:lnTo>
                    <a:pt x="1186" y="6749"/>
                  </a:lnTo>
                  <a:lnTo>
                    <a:pt x="1186" y="6749"/>
                  </a:lnTo>
                  <a:lnTo>
                    <a:pt x="1216" y="6779"/>
                  </a:lnTo>
                  <a:lnTo>
                    <a:pt x="2979" y="7235"/>
                  </a:lnTo>
                  <a:lnTo>
                    <a:pt x="3070" y="7509"/>
                  </a:lnTo>
                  <a:lnTo>
                    <a:pt x="3131" y="7509"/>
                  </a:lnTo>
                  <a:lnTo>
                    <a:pt x="3009" y="7235"/>
                  </a:lnTo>
                  <a:lnTo>
                    <a:pt x="4043" y="5472"/>
                  </a:lnTo>
                  <a:lnTo>
                    <a:pt x="4043" y="5381"/>
                  </a:lnTo>
                  <a:lnTo>
                    <a:pt x="3009" y="7174"/>
                  </a:lnTo>
                  <a:lnTo>
                    <a:pt x="2736" y="6445"/>
                  </a:lnTo>
                  <a:lnTo>
                    <a:pt x="3830" y="4560"/>
                  </a:lnTo>
                  <a:lnTo>
                    <a:pt x="3830" y="4499"/>
                  </a:lnTo>
                  <a:lnTo>
                    <a:pt x="2736" y="6414"/>
                  </a:lnTo>
                  <a:lnTo>
                    <a:pt x="2462" y="5776"/>
                  </a:lnTo>
                  <a:lnTo>
                    <a:pt x="3526" y="3891"/>
                  </a:lnTo>
                  <a:cubicBezTo>
                    <a:pt x="3526" y="3891"/>
                    <a:pt x="3526" y="3861"/>
                    <a:pt x="3496" y="3861"/>
                  </a:cubicBezTo>
                  <a:lnTo>
                    <a:pt x="2432" y="5715"/>
                  </a:lnTo>
                  <a:lnTo>
                    <a:pt x="2128" y="4925"/>
                  </a:lnTo>
                  <a:lnTo>
                    <a:pt x="3131" y="3223"/>
                  </a:lnTo>
                  <a:cubicBezTo>
                    <a:pt x="3131" y="3223"/>
                    <a:pt x="3131" y="3192"/>
                    <a:pt x="3070" y="3192"/>
                  </a:cubicBezTo>
                  <a:lnTo>
                    <a:pt x="2097" y="4894"/>
                  </a:lnTo>
                  <a:lnTo>
                    <a:pt x="1793" y="4104"/>
                  </a:lnTo>
                  <a:lnTo>
                    <a:pt x="2675" y="2584"/>
                  </a:lnTo>
                  <a:cubicBezTo>
                    <a:pt x="2675" y="2584"/>
                    <a:pt x="2675" y="2524"/>
                    <a:pt x="2614" y="2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493648" y="2030120"/>
              <a:ext cx="524031" cy="706369"/>
            </a:xfrm>
            <a:custGeom>
              <a:avLst/>
              <a:gdLst/>
              <a:ahLst/>
              <a:cxnLst/>
              <a:rect l="l" t="t" r="r" b="b"/>
              <a:pathLst>
                <a:path w="5837" h="7868" extrusionOk="0">
                  <a:moveTo>
                    <a:pt x="1186" y="0"/>
                  </a:moveTo>
                  <a:lnTo>
                    <a:pt x="1186" y="0"/>
                  </a:lnTo>
                  <a:cubicBezTo>
                    <a:pt x="1" y="4833"/>
                    <a:pt x="1125" y="6809"/>
                    <a:pt x="2098" y="7569"/>
                  </a:cubicBezTo>
                  <a:cubicBezTo>
                    <a:pt x="2336" y="7767"/>
                    <a:pt x="2638" y="7868"/>
                    <a:pt x="2940" y="7868"/>
                  </a:cubicBezTo>
                  <a:cubicBezTo>
                    <a:pt x="3332" y="7868"/>
                    <a:pt x="3725" y="7699"/>
                    <a:pt x="3982" y="7356"/>
                  </a:cubicBezTo>
                  <a:cubicBezTo>
                    <a:pt x="5836" y="4924"/>
                    <a:pt x="1186" y="1"/>
                    <a:pt x="1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556401" y="2027337"/>
              <a:ext cx="335768" cy="706908"/>
            </a:xfrm>
            <a:custGeom>
              <a:avLst/>
              <a:gdLst/>
              <a:ahLst/>
              <a:cxnLst/>
              <a:rect l="l" t="t" r="r" b="b"/>
              <a:pathLst>
                <a:path w="3740" h="7874" extrusionOk="0">
                  <a:moveTo>
                    <a:pt x="457" y="1"/>
                  </a:moveTo>
                  <a:lnTo>
                    <a:pt x="457" y="31"/>
                  </a:lnTo>
                  <a:lnTo>
                    <a:pt x="669" y="852"/>
                  </a:lnTo>
                  <a:lnTo>
                    <a:pt x="305" y="700"/>
                  </a:lnTo>
                  <a:lnTo>
                    <a:pt x="305" y="730"/>
                  </a:lnTo>
                  <a:lnTo>
                    <a:pt x="700" y="882"/>
                  </a:lnTo>
                  <a:lnTo>
                    <a:pt x="702" y="892"/>
                  </a:lnTo>
                  <a:lnTo>
                    <a:pt x="702" y="892"/>
                  </a:lnTo>
                  <a:lnTo>
                    <a:pt x="943" y="518"/>
                  </a:lnTo>
                  <a:lnTo>
                    <a:pt x="700" y="791"/>
                  </a:lnTo>
                  <a:lnTo>
                    <a:pt x="517" y="31"/>
                  </a:lnTo>
                  <a:lnTo>
                    <a:pt x="457" y="1"/>
                  </a:lnTo>
                  <a:close/>
                  <a:moveTo>
                    <a:pt x="702" y="892"/>
                  </a:moveTo>
                  <a:lnTo>
                    <a:pt x="669" y="943"/>
                  </a:lnTo>
                  <a:lnTo>
                    <a:pt x="783" y="1375"/>
                  </a:lnTo>
                  <a:lnTo>
                    <a:pt x="852" y="1399"/>
                  </a:lnTo>
                  <a:lnTo>
                    <a:pt x="852" y="1399"/>
                  </a:lnTo>
                  <a:lnTo>
                    <a:pt x="702" y="892"/>
                  </a:lnTo>
                  <a:close/>
                  <a:moveTo>
                    <a:pt x="244" y="1186"/>
                  </a:moveTo>
                  <a:lnTo>
                    <a:pt x="244" y="1217"/>
                  </a:lnTo>
                  <a:lnTo>
                    <a:pt x="800" y="1439"/>
                  </a:lnTo>
                  <a:lnTo>
                    <a:pt x="800" y="1439"/>
                  </a:lnTo>
                  <a:lnTo>
                    <a:pt x="783" y="1375"/>
                  </a:lnTo>
                  <a:lnTo>
                    <a:pt x="244" y="1186"/>
                  </a:lnTo>
                  <a:close/>
                  <a:moveTo>
                    <a:pt x="800" y="1439"/>
                  </a:moveTo>
                  <a:lnTo>
                    <a:pt x="821" y="1521"/>
                  </a:lnTo>
                  <a:lnTo>
                    <a:pt x="855" y="1471"/>
                  </a:lnTo>
                  <a:lnTo>
                    <a:pt x="855" y="1471"/>
                  </a:lnTo>
                  <a:lnTo>
                    <a:pt x="852" y="1460"/>
                  </a:lnTo>
                  <a:lnTo>
                    <a:pt x="800" y="1439"/>
                  </a:lnTo>
                  <a:close/>
                  <a:moveTo>
                    <a:pt x="1186" y="974"/>
                  </a:moveTo>
                  <a:lnTo>
                    <a:pt x="855" y="1471"/>
                  </a:lnTo>
                  <a:lnTo>
                    <a:pt x="855" y="1471"/>
                  </a:lnTo>
                  <a:lnTo>
                    <a:pt x="870" y="1525"/>
                  </a:lnTo>
                  <a:lnTo>
                    <a:pt x="1216" y="1034"/>
                  </a:lnTo>
                  <a:cubicBezTo>
                    <a:pt x="1216" y="1034"/>
                    <a:pt x="1216" y="974"/>
                    <a:pt x="1186" y="974"/>
                  </a:cubicBezTo>
                  <a:close/>
                  <a:moveTo>
                    <a:pt x="870" y="1525"/>
                  </a:moveTo>
                  <a:lnTo>
                    <a:pt x="852" y="1551"/>
                  </a:lnTo>
                  <a:lnTo>
                    <a:pt x="975" y="1996"/>
                  </a:lnTo>
                  <a:lnTo>
                    <a:pt x="1004" y="2007"/>
                  </a:lnTo>
                  <a:lnTo>
                    <a:pt x="870" y="1525"/>
                  </a:lnTo>
                  <a:close/>
                  <a:moveTo>
                    <a:pt x="122" y="1673"/>
                  </a:moveTo>
                  <a:lnTo>
                    <a:pt x="122" y="1703"/>
                  </a:lnTo>
                  <a:lnTo>
                    <a:pt x="994" y="2064"/>
                  </a:lnTo>
                  <a:lnTo>
                    <a:pt x="975" y="1996"/>
                  </a:lnTo>
                  <a:lnTo>
                    <a:pt x="122" y="1673"/>
                  </a:lnTo>
                  <a:close/>
                  <a:moveTo>
                    <a:pt x="994" y="2064"/>
                  </a:moveTo>
                  <a:lnTo>
                    <a:pt x="1004" y="2098"/>
                  </a:lnTo>
                  <a:lnTo>
                    <a:pt x="1009" y="2090"/>
                  </a:lnTo>
                  <a:lnTo>
                    <a:pt x="1004" y="2068"/>
                  </a:lnTo>
                  <a:lnTo>
                    <a:pt x="994" y="2064"/>
                  </a:lnTo>
                  <a:close/>
                  <a:moveTo>
                    <a:pt x="1520" y="1369"/>
                  </a:moveTo>
                  <a:lnTo>
                    <a:pt x="1009" y="2090"/>
                  </a:lnTo>
                  <a:lnTo>
                    <a:pt x="1156" y="2706"/>
                  </a:lnTo>
                  <a:lnTo>
                    <a:pt x="1156" y="2706"/>
                  </a:lnTo>
                  <a:lnTo>
                    <a:pt x="61" y="2281"/>
                  </a:lnTo>
                  <a:lnTo>
                    <a:pt x="61" y="2311"/>
                  </a:lnTo>
                  <a:lnTo>
                    <a:pt x="1186" y="2736"/>
                  </a:lnTo>
                  <a:lnTo>
                    <a:pt x="1034" y="2129"/>
                  </a:lnTo>
                  <a:lnTo>
                    <a:pt x="1581" y="1399"/>
                  </a:lnTo>
                  <a:cubicBezTo>
                    <a:pt x="1581" y="1399"/>
                    <a:pt x="1581" y="1369"/>
                    <a:pt x="1520" y="1369"/>
                  </a:cubicBezTo>
                  <a:close/>
                  <a:moveTo>
                    <a:pt x="1885" y="1794"/>
                  </a:moveTo>
                  <a:lnTo>
                    <a:pt x="1186" y="2736"/>
                  </a:lnTo>
                  <a:lnTo>
                    <a:pt x="1368" y="3466"/>
                  </a:lnTo>
                  <a:lnTo>
                    <a:pt x="1" y="2919"/>
                  </a:lnTo>
                  <a:lnTo>
                    <a:pt x="1" y="2980"/>
                  </a:lnTo>
                  <a:lnTo>
                    <a:pt x="1420" y="3493"/>
                  </a:lnTo>
                  <a:lnTo>
                    <a:pt x="1216" y="2767"/>
                  </a:lnTo>
                  <a:lnTo>
                    <a:pt x="1916" y="1825"/>
                  </a:lnTo>
                  <a:cubicBezTo>
                    <a:pt x="1916" y="1825"/>
                    <a:pt x="1916" y="1794"/>
                    <a:pt x="1885" y="1794"/>
                  </a:cubicBezTo>
                  <a:close/>
                  <a:moveTo>
                    <a:pt x="1420" y="3493"/>
                  </a:moveTo>
                  <a:lnTo>
                    <a:pt x="1429" y="3527"/>
                  </a:lnTo>
                  <a:lnTo>
                    <a:pt x="1435" y="3519"/>
                  </a:lnTo>
                  <a:lnTo>
                    <a:pt x="1429" y="3496"/>
                  </a:lnTo>
                  <a:lnTo>
                    <a:pt x="1420" y="3493"/>
                  </a:lnTo>
                  <a:close/>
                  <a:moveTo>
                    <a:pt x="2280" y="2372"/>
                  </a:moveTo>
                  <a:lnTo>
                    <a:pt x="1435" y="3519"/>
                  </a:lnTo>
                  <a:lnTo>
                    <a:pt x="1642" y="4347"/>
                  </a:lnTo>
                  <a:lnTo>
                    <a:pt x="1460" y="3588"/>
                  </a:lnTo>
                  <a:lnTo>
                    <a:pt x="2341" y="2402"/>
                  </a:lnTo>
                  <a:cubicBezTo>
                    <a:pt x="2341" y="2402"/>
                    <a:pt x="2341" y="2372"/>
                    <a:pt x="2280" y="2372"/>
                  </a:cubicBezTo>
                  <a:close/>
                  <a:moveTo>
                    <a:pt x="2675" y="2919"/>
                  </a:moveTo>
                  <a:lnTo>
                    <a:pt x="1642" y="4347"/>
                  </a:lnTo>
                  <a:lnTo>
                    <a:pt x="1642" y="4347"/>
                  </a:lnTo>
                  <a:lnTo>
                    <a:pt x="1642" y="4347"/>
                  </a:lnTo>
                  <a:lnTo>
                    <a:pt x="1" y="3679"/>
                  </a:lnTo>
                  <a:lnTo>
                    <a:pt x="1" y="3740"/>
                  </a:lnTo>
                  <a:lnTo>
                    <a:pt x="1642" y="4378"/>
                  </a:lnTo>
                  <a:lnTo>
                    <a:pt x="1824" y="5138"/>
                  </a:lnTo>
                  <a:lnTo>
                    <a:pt x="1824" y="5138"/>
                  </a:lnTo>
                  <a:lnTo>
                    <a:pt x="1" y="4439"/>
                  </a:lnTo>
                  <a:lnTo>
                    <a:pt x="1" y="4499"/>
                  </a:lnTo>
                  <a:lnTo>
                    <a:pt x="1824" y="5198"/>
                  </a:lnTo>
                  <a:lnTo>
                    <a:pt x="2068" y="6050"/>
                  </a:lnTo>
                  <a:lnTo>
                    <a:pt x="122" y="5290"/>
                  </a:lnTo>
                  <a:lnTo>
                    <a:pt x="122" y="5320"/>
                  </a:lnTo>
                  <a:lnTo>
                    <a:pt x="2068" y="6080"/>
                  </a:lnTo>
                  <a:lnTo>
                    <a:pt x="2250" y="6779"/>
                  </a:lnTo>
                  <a:lnTo>
                    <a:pt x="396" y="6171"/>
                  </a:lnTo>
                  <a:lnTo>
                    <a:pt x="396" y="6202"/>
                  </a:lnTo>
                  <a:lnTo>
                    <a:pt x="2250" y="6809"/>
                  </a:lnTo>
                  <a:lnTo>
                    <a:pt x="2432" y="7539"/>
                  </a:lnTo>
                  <a:lnTo>
                    <a:pt x="730" y="6870"/>
                  </a:lnTo>
                  <a:lnTo>
                    <a:pt x="730" y="6870"/>
                  </a:lnTo>
                  <a:lnTo>
                    <a:pt x="761" y="6931"/>
                  </a:lnTo>
                  <a:lnTo>
                    <a:pt x="2493" y="7569"/>
                  </a:lnTo>
                  <a:lnTo>
                    <a:pt x="2554" y="7873"/>
                  </a:lnTo>
                  <a:lnTo>
                    <a:pt x="2584" y="7873"/>
                  </a:lnTo>
                  <a:lnTo>
                    <a:pt x="2523" y="7600"/>
                  </a:lnTo>
                  <a:lnTo>
                    <a:pt x="3739" y="5928"/>
                  </a:lnTo>
                  <a:lnTo>
                    <a:pt x="3739" y="5867"/>
                  </a:lnTo>
                  <a:lnTo>
                    <a:pt x="2523" y="7539"/>
                  </a:lnTo>
                  <a:lnTo>
                    <a:pt x="2341" y="6779"/>
                  </a:lnTo>
                  <a:lnTo>
                    <a:pt x="3618" y="5016"/>
                  </a:lnTo>
                  <a:lnTo>
                    <a:pt x="3618" y="4986"/>
                  </a:lnTo>
                  <a:lnTo>
                    <a:pt x="2341" y="6718"/>
                  </a:lnTo>
                  <a:lnTo>
                    <a:pt x="2159" y="6080"/>
                  </a:lnTo>
                  <a:lnTo>
                    <a:pt x="3405" y="4378"/>
                  </a:lnTo>
                  <a:lnTo>
                    <a:pt x="3405" y="4347"/>
                  </a:lnTo>
                  <a:lnTo>
                    <a:pt x="2159" y="6050"/>
                  </a:lnTo>
                  <a:lnTo>
                    <a:pt x="1916" y="5198"/>
                  </a:lnTo>
                  <a:lnTo>
                    <a:pt x="3101" y="3618"/>
                  </a:lnTo>
                  <a:lnTo>
                    <a:pt x="3101" y="3588"/>
                  </a:lnTo>
                  <a:lnTo>
                    <a:pt x="1916" y="5168"/>
                  </a:lnTo>
                  <a:lnTo>
                    <a:pt x="1672" y="4378"/>
                  </a:lnTo>
                  <a:lnTo>
                    <a:pt x="2706" y="2980"/>
                  </a:lnTo>
                  <a:cubicBezTo>
                    <a:pt x="2706" y="2980"/>
                    <a:pt x="2706" y="2919"/>
                    <a:pt x="2675" y="2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6" name="Google Shape;1006;p36"/>
            <p:cNvGrpSpPr/>
            <p:nvPr/>
          </p:nvGrpSpPr>
          <p:grpSpPr>
            <a:xfrm>
              <a:off x="207084" y="2076534"/>
              <a:ext cx="291097" cy="632656"/>
              <a:chOff x="207084" y="2076534"/>
              <a:chExt cx="291097" cy="632656"/>
            </a:xfrm>
          </p:grpSpPr>
          <p:sp>
            <p:nvSpPr>
              <p:cNvPr id="1007" name="Google Shape;1007;p36"/>
              <p:cNvSpPr/>
              <p:nvPr/>
            </p:nvSpPr>
            <p:spPr>
              <a:xfrm>
                <a:off x="291743" y="2136503"/>
                <a:ext cx="206438" cy="572687"/>
              </a:xfrm>
              <a:custGeom>
                <a:avLst/>
                <a:gdLst/>
                <a:ahLst/>
                <a:cxnLst/>
                <a:rect l="l" t="t" r="r" b="b"/>
                <a:pathLst>
                  <a:path w="19788" h="21248" fill="none" extrusionOk="0">
                    <a:moveTo>
                      <a:pt x="19788" y="21247"/>
                    </a:moveTo>
                    <a:cubicBezTo>
                      <a:pt x="19788" y="21247"/>
                      <a:pt x="2827" y="14591"/>
                      <a:pt x="0" y="1"/>
                    </a:cubicBezTo>
                  </a:path>
                </a:pathLst>
              </a:custGeom>
              <a:noFill/>
              <a:ln w="12925" cap="rnd" cmpd="sng">
                <a:solidFill>
                  <a:schemeClr val="lt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6"/>
              <p:cNvSpPr/>
              <p:nvPr/>
            </p:nvSpPr>
            <p:spPr>
              <a:xfrm>
                <a:off x="218037" y="2076534"/>
                <a:ext cx="117429" cy="104142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60" extrusionOk="0">
                    <a:moveTo>
                      <a:pt x="628" y="1"/>
                    </a:moveTo>
                    <a:cubicBezTo>
                      <a:pt x="549" y="1"/>
                      <a:pt x="470" y="19"/>
                      <a:pt x="396" y="61"/>
                    </a:cubicBezTo>
                    <a:cubicBezTo>
                      <a:pt x="92" y="182"/>
                      <a:pt x="1" y="517"/>
                      <a:pt x="153" y="821"/>
                    </a:cubicBezTo>
                    <a:cubicBezTo>
                      <a:pt x="239" y="1036"/>
                      <a:pt x="447" y="1160"/>
                      <a:pt x="658" y="1160"/>
                    </a:cubicBezTo>
                    <a:cubicBezTo>
                      <a:pt x="745" y="1160"/>
                      <a:pt x="833" y="1139"/>
                      <a:pt x="912" y="1094"/>
                    </a:cubicBezTo>
                    <a:cubicBezTo>
                      <a:pt x="1216" y="942"/>
                      <a:pt x="1308" y="608"/>
                      <a:pt x="1156" y="334"/>
                    </a:cubicBezTo>
                    <a:cubicBezTo>
                      <a:pt x="1045" y="135"/>
                      <a:pt x="838" y="1"/>
                      <a:pt x="6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6"/>
              <p:cNvSpPr/>
              <p:nvPr/>
            </p:nvSpPr>
            <p:spPr>
              <a:xfrm>
                <a:off x="207084" y="2174300"/>
                <a:ext cx="120212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165" extrusionOk="0">
                    <a:moveTo>
                      <a:pt x="662" y="1"/>
                    </a:moveTo>
                    <a:cubicBezTo>
                      <a:pt x="579" y="1"/>
                      <a:pt x="498" y="22"/>
                      <a:pt x="427" y="66"/>
                    </a:cubicBezTo>
                    <a:cubicBezTo>
                      <a:pt x="153" y="218"/>
                      <a:pt x="1" y="583"/>
                      <a:pt x="153" y="826"/>
                    </a:cubicBezTo>
                    <a:cubicBezTo>
                      <a:pt x="261" y="1041"/>
                      <a:pt x="460" y="1165"/>
                      <a:pt x="664" y="1165"/>
                    </a:cubicBezTo>
                    <a:cubicBezTo>
                      <a:pt x="748" y="1165"/>
                      <a:pt x="833" y="1144"/>
                      <a:pt x="913" y="1099"/>
                    </a:cubicBezTo>
                    <a:cubicBezTo>
                      <a:pt x="1217" y="947"/>
                      <a:pt x="1338" y="613"/>
                      <a:pt x="1186" y="340"/>
                    </a:cubicBezTo>
                    <a:cubicBezTo>
                      <a:pt x="1079" y="124"/>
                      <a:pt x="865" y="1"/>
                      <a:pt x="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6"/>
              <p:cNvSpPr/>
              <p:nvPr/>
            </p:nvSpPr>
            <p:spPr>
              <a:xfrm>
                <a:off x="291742" y="2272514"/>
                <a:ext cx="117429" cy="10512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71" extrusionOk="0">
                    <a:moveTo>
                      <a:pt x="631" y="1"/>
                    </a:moveTo>
                    <a:cubicBezTo>
                      <a:pt x="548" y="1"/>
                      <a:pt x="466" y="22"/>
                      <a:pt x="395" y="66"/>
                    </a:cubicBezTo>
                    <a:cubicBezTo>
                      <a:pt x="122" y="249"/>
                      <a:pt x="0" y="553"/>
                      <a:pt x="122" y="826"/>
                    </a:cubicBezTo>
                    <a:cubicBezTo>
                      <a:pt x="226" y="1056"/>
                      <a:pt x="417" y="1171"/>
                      <a:pt x="615" y="1171"/>
                    </a:cubicBezTo>
                    <a:cubicBezTo>
                      <a:pt x="705" y="1171"/>
                      <a:pt x="796" y="1147"/>
                      <a:pt x="882" y="1100"/>
                    </a:cubicBezTo>
                    <a:cubicBezTo>
                      <a:pt x="1155" y="948"/>
                      <a:pt x="1307" y="613"/>
                      <a:pt x="1155" y="340"/>
                    </a:cubicBezTo>
                    <a:cubicBezTo>
                      <a:pt x="1048" y="125"/>
                      <a:pt x="833" y="1"/>
                      <a:pt x="6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1" name="Google Shape;1011;p36"/>
          <p:cNvSpPr/>
          <p:nvPr/>
        </p:nvSpPr>
        <p:spPr>
          <a:xfrm>
            <a:off x="1452624" y="1603150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6"/>
          <p:cNvSpPr/>
          <p:nvPr/>
        </p:nvSpPr>
        <p:spPr>
          <a:xfrm>
            <a:off x="1187296" y="119773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371401" y="4096719"/>
            <a:ext cx="545659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It </a:t>
            </a:r>
            <a:r>
              <a:rPr lang="en" sz="3000" b="1" dirty="0" smtClean="0"/>
              <a:t>collapsed/broke down</a:t>
            </a:r>
            <a:endParaRPr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" grpId="0" build="p"/>
      <p:bldP spid="954" grpId="0" build="p"/>
      <p:bldP spid="956" grpId="0" build="p"/>
      <p:bldP spid="7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465750" y="1875515"/>
            <a:ext cx="545659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The volcano </a:t>
            </a:r>
            <a:r>
              <a:rPr lang="en" sz="3000" b="1" dirty="0" smtClean="0"/>
              <a:t>was erupting</a:t>
            </a:r>
            <a:endParaRPr sz="3000" b="1" dirty="0"/>
          </a:p>
        </p:txBody>
      </p:sp>
      <p:sp>
        <p:nvSpPr>
          <p:cNvPr id="950" name="Google Shape;950;p36"/>
          <p:cNvSpPr txBox="1">
            <a:spLocks noGrp="1"/>
          </p:cNvSpPr>
          <p:nvPr>
            <p:ph type="title" idx="5"/>
          </p:nvPr>
        </p:nvSpPr>
        <p:spPr>
          <a:xfrm>
            <a:off x="3457927" y="119197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sp>
        <p:nvSpPr>
          <p:cNvPr id="953" name="Google Shape;953;p36"/>
          <p:cNvSpPr txBox="1">
            <a:spLocks noGrp="1"/>
          </p:cNvSpPr>
          <p:nvPr>
            <p:ph type="title" idx="8"/>
          </p:nvPr>
        </p:nvSpPr>
        <p:spPr>
          <a:xfrm>
            <a:off x="3466660" y="27096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</a:t>
            </a:r>
            <a:endParaRPr dirty="0"/>
          </a:p>
        </p:txBody>
      </p:sp>
      <p:sp>
        <p:nvSpPr>
          <p:cNvPr id="954" name="Google Shape;954;p36"/>
          <p:cNvSpPr txBox="1">
            <a:spLocks noGrp="1"/>
          </p:cNvSpPr>
          <p:nvPr>
            <p:ph type="subTitle" idx="9"/>
          </p:nvPr>
        </p:nvSpPr>
        <p:spPr>
          <a:xfrm>
            <a:off x="4192627" y="1195243"/>
            <a:ext cx="4951373" cy="8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</a:t>
            </a:r>
            <a:r>
              <a:rPr lang="en-US" dirty="0" smtClean="0"/>
              <a:t>hat was happening while the father was driving?</a:t>
            </a:r>
            <a:endParaRPr dirty="0"/>
          </a:p>
        </p:txBody>
      </p:sp>
      <p:sp>
        <p:nvSpPr>
          <p:cNvPr id="956" name="Google Shape;956;p36"/>
          <p:cNvSpPr txBox="1">
            <a:spLocks noGrp="1"/>
          </p:cNvSpPr>
          <p:nvPr>
            <p:ph type="subTitle" idx="14"/>
          </p:nvPr>
        </p:nvSpPr>
        <p:spPr>
          <a:xfrm>
            <a:off x="4201360" y="2692871"/>
            <a:ext cx="5073293" cy="8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What was happening when the plane was taking off?</a:t>
            </a:r>
            <a:endParaRPr dirty="0"/>
          </a:p>
        </p:txBody>
      </p:sp>
      <p:grpSp>
        <p:nvGrpSpPr>
          <p:cNvPr id="958" name="Google Shape;958;p36"/>
          <p:cNvGrpSpPr/>
          <p:nvPr/>
        </p:nvGrpSpPr>
        <p:grpSpPr>
          <a:xfrm>
            <a:off x="-1078375" y="1795446"/>
            <a:ext cx="3639342" cy="3779726"/>
            <a:chOff x="-1078375" y="1795446"/>
            <a:chExt cx="3639342" cy="3779726"/>
          </a:xfrm>
        </p:grpSpPr>
        <p:sp>
          <p:nvSpPr>
            <p:cNvPr id="959" name="Google Shape;959;p36"/>
            <p:cNvSpPr/>
            <p:nvPr/>
          </p:nvSpPr>
          <p:spPr>
            <a:xfrm>
              <a:off x="943872" y="1878937"/>
              <a:ext cx="1214420" cy="1163606"/>
            </a:xfrm>
            <a:custGeom>
              <a:avLst/>
              <a:gdLst/>
              <a:ahLst/>
              <a:cxnLst/>
              <a:rect l="l" t="t" r="r" b="b"/>
              <a:pathLst>
                <a:path w="13527" h="12961" extrusionOk="0">
                  <a:moveTo>
                    <a:pt x="12219" y="0"/>
                  </a:moveTo>
                  <a:cubicBezTo>
                    <a:pt x="12179" y="0"/>
                    <a:pt x="12137" y="14"/>
                    <a:pt x="12098" y="43"/>
                  </a:cubicBezTo>
                  <a:cubicBezTo>
                    <a:pt x="10062" y="1715"/>
                    <a:pt x="10275" y="3326"/>
                    <a:pt x="10518" y="3994"/>
                  </a:cubicBezTo>
                  <a:lnTo>
                    <a:pt x="10518" y="4116"/>
                  </a:lnTo>
                  <a:cubicBezTo>
                    <a:pt x="10366" y="4389"/>
                    <a:pt x="10092" y="4845"/>
                    <a:pt x="9667" y="5453"/>
                  </a:cubicBezTo>
                  <a:cubicBezTo>
                    <a:pt x="9667" y="5149"/>
                    <a:pt x="9667" y="4815"/>
                    <a:pt x="9636" y="4511"/>
                  </a:cubicBezTo>
                  <a:cubicBezTo>
                    <a:pt x="9758" y="2991"/>
                    <a:pt x="8816" y="1684"/>
                    <a:pt x="8360" y="1168"/>
                  </a:cubicBezTo>
                  <a:cubicBezTo>
                    <a:pt x="8325" y="1121"/>
                    <a:pt x="8277" y="1101"/>
                    <a:pt x="8230" y="1101"/>
                  </a:cubicBezTo>
                  <a:cubicBezTo>
                    <a:pt x="8156" y="1101"/>
                    <a:pt x="8086" y="1153"/>
                    <a:pt x="8086" y="1228"/>
                  </a:cubicBezTo>
                  <a:cubicBezTo>
                    <a:pt x="7813" y="3143"/>
                    <a:pt x="8846" y="4237"/>
                    <a:pt x="9332" y="4663"/>
                  </a:cubicBezTo>
                  <a:cubicBezTo>
                    <a:pt x="9393" y="4693"/>
                    <a:pt x="9393" y="4724"/>
                    <a:pt x="9393" y="4754"/>
                  </a:cubicBezTo>
                  <a:cubicBezTo>
                    <a:pt x="9423" y="5180"/>
                    <a:pt x="9393" y="5666"/>
                    <a:pt x="9393" y="5879"/>
                  </a:cubicBezTo>
                  <a:cubicBezTo>
                    <a:pt x="9393" y="5909"/>
                    <a:pt x="9393" y="5940"/>
                    <a:pt x="9332" y="5940"/>
                  </a:cubicBezTo>
                  <a:cubicBezTo>
                    <a:pt x="9089" y="6335"/>
                    <a:pt x="8724" y="6700"/>
                    <a:pt x="8360" y="7155"/>
                  </a:cubicBezTo>
                  <a:cubicBezTo>
                    <a:pt x="8317" y="7198"/>
                    <a:pt x="8262" y="7220"/>
                    <a:pt x="8212" y="7220"/>
                  </a:cubicBezTo>
                  <a:cubicBezTo>
                    <a:pt x="8154" y="7220"/>
                    <a:pt x="8102" y="7190"/>
                    <a:pt x="8086" y="7125"/>
                  </a:cubicBezTo>
                  <a:cubicBezTo>
                    <a:pt x="8056" y="7003"/>
                    <a:pt x="7964" y="6943"/>
                    <a:pt x="7934" y="6821"/>
                  </a:cubicBezTo>
                  <a:lnTo>
                    <a:pt x="7934" y="6730"/>
                  </a:lnTo>
                  <a:cubicBezTo>
                    <a:pt x="8177" y="5970"/>
                    <a:pt x="8481" y="4055"/>
                    <a:pt x="6718" y="2231"/>
                  </a:cubicBezTo>
                  <a:cubicBezTo>
                    <a:pt x="6695" y="2185"/>
                    <a:pt x="6650" y="2165"/>
                    <a:pt x="6602" y="2165"/>
                  </a:cubicBezTo>
                  <a:cubicBezTo>
                    <a:pt x="6526" y="2165"/>
                    <a:pt x="6445" y="2217"/>
                    <a:pt x="6445" y="2292"/>
                  </a:cubicBezTo>
                  <a:cubicBezTo>
                    <a:pt x="6384" y="3143"/>
                    <a:pt x="6262" y="5423"/>
                    <a:pt x="7661" y="6943"/>
                  </a:cubicBezTo>
                  <a:cubicBezTo>
                    <a:pt x="7661" y="6943"/>
                    <a:pt x="7661" y="6973"/>
                    <a:pt x="7721" y="6973"/>
                  </a:cubicBezTo>
                  <a:cubicBezTo>
                    <a:pt x="7782" y="7155"/>
                    <a:pt x="7873" y="7307"/>
                    <a:pt x="7934" y="7459"/>
                  </a:cubicBezTo>
                  <a:cubicBezTo>
                    <a:pt x="7964" y="7551"/>
                    <a:pt x="7964" y="7611"/>
                    <a:pt x="7904" y="7642"/>
                  </a:cubicBezTo>
                  <a:cubicBezTo>
                    <a:pt x="7448" y="8159"/>
                    <a:pt x="6901" y="8645"/>
                    <a:pt x="6354" y="9131"/>
                  </a:cubicBezTo>
                  <a:cubicBezTo>
                    <a:pt x="6329" y="9139"/>
                    <a:pt x="6307" y="9143"/>
                    <a:pt x="6287" y="9143"/>
                  </a:cubicBezTo>
                  <a:cubicBezTo>
                    <a:pt x="6234" y="9143"/>
                    <a:pt x="6202" y="9115"/>
                    <a:pt x="6202" y="9070"/>
                  </a:cubicBezTo>
                  <a:cubicBezTo>
                    <a:pt x="6688" y="6882"/>
                    <a:pt x="5502" y="4815"/>
                    <a:pt x="5046" y="4085"/>
                  </a:cubicBezTo>
                  <a:cubicBezTo>
                    <a:pt x="5020" y="4032"/>
                    <a:pt x="4976" y="4008"/>
                    <a:pt x="4927" y="4008"/>
                  </a:cubicBezTo>
                  <a:cubicBezTo>
                    <a:pt x="4864" y="4008"/>
                    <a:pt x="4794" y="4048"/>
                    <a:pt x="4743" y="4116"/>
                  </a:cubicBezTo>
                  <a:cubicBezTo>
                    <a:pt x="3831" y="7003"/>
                    <a:pt x="5381" y="8858"/>
                    <a:pt x="5898" y="9405"/>
                  </a:cubicBezTo>
                  <a:cubicBezTo>
                    <a:pt x="5928" y="9435"/>
                    <a:pt x="5928" y="9466"/>
                    <a:pt x="5898" y="9466"/>
                  </a:cubicBezTo>
                  <a:cubicBezTo>
                    <a:pt x="5350" y="9921"/>
                    <a:pt x="4743" y="10347"/>
                    <a:pt x="4104" y="10773"/>
                  </a:cubicBezTo>
                  <a:cubicBezTo>
                    <a:pt x="4088" y="10778"/>
                    <a:pt x="4072" y="10780"/>
                    <a:pt x="4056" y="10780"/>
                  </a:cubicBezTo>
                  <a:cubicBezTo>
                    <a:pt x="3985" y="10780"/>
                    <a:pt x="3927" y="10726"/>
                    <a:pt x="3952" y="10651"/>
                  </a:cubicBezTo>
                  <a:cubicBezTo>
                    <a:pt x="4287" y="9769"/>
                    <a:pt x="4682" y="7946"/>
                    <a:pt x="3223" y="5970"/>
                  </a:cubicBezTo>
                  <a:cubicBezTo>
                    <a:pt x="3199" y="5934"/>
                    <a:pt x="3151" y="5917"/>
                    <a:pt x="3100" y="5917"/>
                  </a:cubicBezTo>
                  <a:cubicBezTo>
                    <a:pt x="3022" y="5917"/>
                    <a:pt x="2937" y="5957"/>
                    <a:pt x="2919" y="6031"/>
                  </a:cubicBezTo>
                  <a:cubicBezTo>
                    <a:pt x="2736" y="6851"/>
                    <a:pt x="2311" y="9131"/>
                    <a:pt x="3527" y="10894"/>
                  </a:cubicBezTo>
                  <a:cubicBezTo>
                    <a:pt x="3557" y="10955"/>
                    <a:pt x="3557" y="11076"/>
                    <a:pt x="3496" y="11107"/>
                  </a:cubicBezTo>
                  <a:cubicBezTo>
                    <a:pt x="2463" y="11715"/>
                    <a:pt x="1277" y="12292"/>
                    <a:pt x="1" y="12718"/>
                  </a:cubicBezTo>
                  <a:lnTo>
                    <a:pt x="62" y="12961"/>
                  </a:lnTo>
                  <a:cubicBezTo>
                    <a:pt x="1095" y="12627"/>
                    <a:pt x="2098" y="12171"/>
                    <a:pt x="2949" y="11715"/>
                  </a:cubicBezTo>
                  <a:cubicBezTo>
                    <a:pt x="2980" y="11700"/>
                    <a:pt x="3010" y="11692"/>
                    <a:pt x="3037" y="11692"/>
                  </a:cubicBezTo>
                  <a:cubicBezTo>
                    <a:pt x="3063" y="11692"/>
                    <a:pt x="3086" y="11700"/>
                    <a:pt x="3101" y="11715"/>
                  </a:cubicBezTo>
                  <a:cubicBezTo>
                    <a:pt x="3253" y="11836"/>
                    <a:pt x="3466" y="11958"/>
                    <a:pt x="3648" y="12049"/>
                  </a:cubicBezTo>
                  <a:cubicBezTo>
                    <a:pt x="4409" y="12698"/>
                    <a:pt x="5385" y="12853"/>
                    <a:pt x="6101" y="12853"/>
                  </a:cubicBezTo>
                  <a:cubicBezTo>
                    <a:pt x="6357" y="12853"/>
                    <a:pt x="6580" y="12833"/>
                    <a:pt x="6749" y="12809"/>
                  </a:cubicBezTo>
                  <a:cubicBezTo>
                    <a:pt x="6901" y="12809"/>
                    <a:pt x="6961" y="12627"/>
                    <a:pt x="6840" y="12566"/>
                  </a:cubicBezTo>
                  <a:cubicBezTo>
                    <a:pt x="6064" y="11910"/>
                    <a:pt x="5289" y="11735"/>
                    <a:pt x="4692" y="11735"/>
                  </a:cubicBezTo>
                  <a:cubicBezTo>
                    <a:pt x="4377" y="11735"/>
                    <a:pt x="4111" y="11784"/>
                    <a:pt x="3922" y="11836"/>
                  </a:cubicBezTo>
                  <a:lnTo>
                    <a:pt x="3800" y="11836"/>
                  </a:lnTo>
                  <a:cubicBezTo>
                    <a:pt x="3679" y="11806"/>
                    <a:pt x="3618" y="11715"/>
                    <a:pt x="3496" y="11654"/>
                  </a:cubicBezTo>
                  <a:cubicBezTo>
                    <a:pt x="3375" y="11563"/>
                    <a:pt x="3375" y="11411"/>
                    <a:pt x="3496" y="11380"/>
                  </a:cubicBezTo>
                  <a:cubicBezTo>
                    <a:pt x="4104" y="10985"/>
                    <a:pt x="4682" y="10621"/>
                    <a:pt x="5198" y="10225"/>
                  </a:cubicBezTo>
                  <a:cubicBezTo>
                    <a:pt x="5229" y="10256"/>
                    <a:pt x="5290" y="10256"/>
                    <a:pt x="5350" y="10286"/>
                  </a:cubicBezTo>
                  <a:cubicBezTo>
                    <a:pt x="6317" y="11253"/>
                    <a:pt x="7688" y="11431"/>
                    <a:pt x="8573" y="11431"/>
                  </a:cubicBezTo>
                  <a:cubicBezTo>
                    <a:pt x="8773" y="11431"/>
                    <a:pt x="8949" y="11422"/>
                    <a:pt x="9089" y="11411"/>
                  </a:cubicBezTo>
                  <a:cubicBezTo>
                    <a:pt x="9241" y="11411"/>
                    <a:pt x="9271" y="11228"/>
                    <a:pt x="9180" y="11168"/>
                  </a:cubicBezTo>
                  <a:cubicBezTo>
                    <a:pt x="8224" y="10190"/>
                    <a:pt x="7171" y="9992"/>
                    <a:pt x="6401" y="9992"/>
                  </a:cubicBezTo>
                  <a:cubicBezTo>
                    <a:pt x="6118" y="9992"/>
                    <a:pt x="5873" y="10019"/>
                    <a:pt x="5685" y="10043"/>
                  </a:cubicBezTo>
                  <a:cubicBezTo>
                    <a:pt x="5624" y="10043"/>
                    <a:pt x="5624" y="9982"/>
                    <a:pt x="5654" y="9952"/>
                  </a:cubicBezTo>
                  <a:cubicBezTo>
                    <a:pt x="6262" y="9496"/>
                    <a:pt x="6809" y="9040"/>
                    <a:pt x="7265" y="8523"/>
                  </a:cubicBezTo>
                  <a:cubicBezTo>
                    <a:pt x="7300" y="8506"/>
                    <a:pt x="7336" y="8488"/>
                    <a:pt x="7371" y="8488"/>
                  </a:cubicBezTo>
                  <a:cubicBezTo>
                    <a:pt x="7396" y="8488"/>
                    <a:pt x="7422" y="8498"/>
                    <a:pt x="7448" y="8523"/>
                  </a:cubicBezTo>
                  <a:cubicBezTo>
                    <a:pt x="7811" y="8863"/>
                    <a:pt x="8901" y="9677"/>
                    <a:pt x="10505" y="9677"/>
                  </a:cubicBezTo>
                  <a:cubicBezTo>
                    <a:pt x="11050" y="9677"/>
                    <a:pt x="11655" y="9583"/>
                    <a:pt x="12311" y="9344"/>
                  </a:cubicBezTo>
                  <a:cubicBezTo>
                    <a:pt x="12402" y="9283"/>
                    <a:pt x="12463" y="9101"/>
                    <a:pt x="12341" y="9040"/>
                  </a:cubicBezTo>
                  <a:cubicBezTo>
                    <a:pt x="11791" y="8719"/>
                    <a:pt x="10480" y="8070"/>
                    <a:pt x="8996" y="8070"/>
                  </a:cubicBezTo>
                  <a:cubicBezTo>
                    <a:pt x="8512" y="8070"/>
                    <a:pt x="8009" y="8139"/>
                    <a:pt x="7509" y="8310"/>
                  </a:cubicBezTo>
                  <a:cubicBezTo>
                    <a:pt x="7509" y="8310"/>
                    <a:pt x="7478" y="8310"/>
                    <a:pt x="7509" y="8280"/>
                  </a:cubicBezTo>
                  <a:cubicBezTo>
                    <a:pt x="7904" y="7885"/>
                    <a:pt x="8268" y="7520"/>
                    <a:pt x="8572" y="7125"/>
                  </a:cubicBezTo>
                  <a:cubicBezTo>
                    <a:pt x="8615" y="7104"/>
                    <a:pt x="8643" y="7082"/>
                    <a:pt x="8677" y="7082"/>
                  </a:cubicBezTo>
                  <a:cubicBezTo>
                    <a:pt x="8691" y="7082"/>
                    <a:pt x="8707" y="7086"/>
                    <a:pt x="8724" y="7095"/>
                  </a:cubicBezTo>
                  <a:cubicBezTo>
                    <a:pt x="8907" y="7125"/>
                    <a:pt x="9241" y="7155"/>
                    <a:pt x="9545" y="7155"/>
                  </a:cubicBezTo>
                  <a:lnTo>
                    <a:pt x="9575" y="7155"/>
                  </a:lnTo>
                  <a:cubicBezTo>
                    <a:pt x="9870" y="7233"/>
                    <a:pt x="10168" y="7264"/>
                    <a:pt x="10458" y="7264"/>
                  </a:cubicBezTo>
                  <a:cubicBezTo>
                    <a:pt x="11429" y="7264"/>
                    <a:pt x="12323" y="6910"/>
                    <a:pt x="12767" y="6700"/>
                  </a:cubicBezTo>
                  <a:cubicBezTo>
                    <a:pt x="12858" y="6639"/>
                    <a:pt x="12858" y="6487"/>
                    <a:pt x="12767" y="6396"/>
                  </a:cubicBezTo>
                  <a:cubicBezTo>
                    <a:pt x="12282" y="6214"/>
                    <a:pt x="11837" y="6143"/>
                    <a:pt x="11437" y="6143"/>
                  </a:cubicBezTo>
                  <a:cubicBezTo>
                    <a:pt x="10429" y="6143"/>
                    <a:pt x="9702" y="6591"/>
                    <a:pt x="9332" y="6851"/>
                  </a:cubicBezTo>
                  <a:cubicBezTo>
                    <a:pt x="9302" y="6912"/>
                    <a:pt x="9271" y="6912"/>
                    <a:pt x="9241" y="6912"/>
                  </a:cubicBezTo>
                  <a:cubicBezTo>
                    <a:pt x="9089" y="6912"/>
                    <a:pt x="8968" y="6851"/>
                    <a:pt x="8846" y="6851"/>
                  </a:cubicBezTo>
                  <a:cubicBezTo>
                    <a:pt x="9484" y="6092"/>
                    <a:pt x="9940" y="5423"/>
                    <a:pt x="10305" y="4906"/>
                  </a:cubicBezTo>
                  <a:cubicBezTo>
                    <a:pt x="10335" y="4876"/>
                    <a:pt x="10366" y="4845"/>
                    <a:pt x="10427" y="4845"/>
                  </a:cubicBezTo>
                  <a:cubicBezTo>
                    <a:pt x="10500" y="4849"/>
                    <a:pt x="10591" y="4853"/>
                    <a:pt x="10696" y="4853"/>
                  </a:cubicBezTo>
                  <a:cubicBezTo>
                    <a:pt x="11377" y="4853"/>
                    <a:pt x="12646" y="4705"/>
                    <a:pt x="13436" y="3599"/>
                  </a:cubicBezTo>
                  <a:cubicBezTo>
                    <a:pt x="13527" y="3478"/>
                    <a:pt x="13436" y="3326"/>
                    <a:pt x="13345" y="3326"/>
                  </a:cubicBezTo>
                  <a:cubicBezTo>
                    <a:pt x="12828" y="3326"/>
                    <a:pt x="11734" y="3386"/>
                    <a:pt x="10974" y="3964"/>
                  </a:cubicBezTo>
                  <a:cubicBezTo>
                    <a:pt x="12159" y="2627"/>
                    <a:pt x="12341" y="894"/>
                    <a:pt x="12372" y="164"/>
                  </a:cubicBezTo>
                  <a:cubicBezTo>
                    <a:pt x="12372" y="61"/>
                    <a:pt x="12302" y="0"/>
                    <a:pt x="12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 rot="1140918" flipH="1">
              <a:off x="1763360" y="3490712"/>
              <a:ext cx="474926" cy="237503"/>
            </a:xfrm>
            <a:custGeom>
              <a:avLst/>
              <a:gdLst/>
              <a:ahLst/>
              <a:cxnLst/>
              <a:rect l="l" t="t" r="r" b="b"/>
              <a:pathLst>
                <a:path w="5989" h="2995" extrusionOk="0">
                  <a:moveTo>
                    <a:pt x="4550" y="1"/>
                  </a:moveTo>
                  <a:cubicBezTo>
                    <a:pt x="3168" y="1"/>
                    <a:pt x="1144" y="423"/>
                    <a:pt x="61" y="2697"/>
                  </a:cubicBezTo>
                  <a:cubicBezTo>
                    <a:pt x="1" y="2819"/>
                    <a:pt x="92" y="2971"/>
                    <a:pt x="213" y="2971"/>
                  </a:cubicBezTo>
                  <a:cubicBezTo>
                    <a:pt x="397" y="2981"/>
                    <a:pt x="664" y="2994"/>
                    <a:pt x="984" y="2994"/>
                  </a:cubicBezTo>
                  <a:cubicBezTo>
                    <a:pt x="2518" y="2994"/>
                    <a:pt x="5279" y="2691"/>
                    <a:pt x="5958" y="326"/>
                  </a:cubicBezTo>
                  <a:cubicBezTo>
                    <a:pt x="5989" y="265"/>
                    <a:pt x="5897" y="144"/>
                    <a:pt x="5806" y="114"/>
                  </a:cubicBezTo>
                  <a:cubicBezTo>
                    <a:pt x="5561" y="70"/>
                    <a:pt x="5108" y="1"/>
                    <a:pt x="4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 rot="1140972" flipH="1">
              <a:off x="1975999" y="3207537"/>
              <a:ext cx="554103" cy="282259"/>
            </a:xfrm>
            <a:custGeom>
              <a:avLst/>
              <a:gdLst/>
              <a:ahLst/>
              <a:cxnLst/>
              <a:rect l="l" t="t" r="r" b="b"/>
              <a:pathLst>
                <a:path w="6172" h="3144" extrusionOk="0">
                  <a:moveTo>
                    <a:pt x="1922" y="1"/>
                  </a:moveTo>
                  <a:cubicBezTo>
                    <a:pt x="1378" y="1"/>
                    <a:pt x="787" y="105"/>
                    <a:pt x="153" y="355"/>
                  </a:cubicBezTo>
                  <a:cubicBezTo>
                    <a:pt x="31" y="385"/>
                    <a:pt x="1" y="537"/>
                    <a:pt x="92" y="659"/>
                  </a:cubicBezTo>
                  <a:cubicBezTo>
                    <a:pt x="621" y="1284"/>
                    <a:pt x="2442" y="3144"/>
                    <a:pt x="4443" y="3144"/>
                  </a:cubicBezTo>
                  <a:cubicBezTo>
                    <a:pt x="4973" y="3144"/>
                    <a:pt x="5515" y="3014"/>
                    <a:pt x="6050" y="2696"/>
                  </a:cubicBezTo>
                  <a:cubicBezTo>
                    <a:pt x="6110" y="2665"/>
                    <a:pt x="6171" y="2544"/>
                    <a:pt x="6080" y="2452"/>
                  </a:cubicBezTo>
                  <a:cubicBezTo>
                    <a:pt x="5687" y="1862"/>
                    <a:pt x="4220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 rot="1140972" flipH="1">
              <a:off x="1560651" y="2751930"/>
              <a:ext cx="474920" cy="575740"/>
            </a:xfrm>
            <a:custGeom>
              <a:avLst/>
              <a:gdLst/>
              <a:ahLst/>
              <a:cxnLst/>
              <a:rect l="l" t="t" r="r" b="b"/>
              <a:pathLst>
                <a:path w="5290" h="6413" extrusionOk="0">
                  <a:moveTo>
                    <a:pt x="2737" y="0"/>
                  </a:moveTo>
                  <a:cubicBezTo>
                    <a:pt x="2676" y="0"/>
                    <a:pt x="2617" y="30"/>
                    <a:pt x="2584" y="96"/>
                  </a:cubicBezTo>
                  <a:cubicBezTo>
                    <a:pt x="2007" y="977"/>
                    <a:pt x="1" y="4533"/>
                    <a:pt x="2341" y="6387"/>
                  </a:cubicBezTo>
                  <a:cubicBezTo>
                    <a:pt x="2377" y="6405"/>
                    <a:pt x="2412" y="6413"/>
                    <a:pt x="2446" y="6413"/>
                  </a:cubicBezTo>
                  <a:cubicBezTo>
                    <a:pt x="2526" y="6413"/>
                    <a:pt x="2593" y="6370"/>
                    <a:pt x="2615" y="6327"/>
                  </a:cubicBezTo>
                  <a:cubicBezTo>
                    <a:pt x="3162" y="5628"/>
                    <a:pt x="5289" y="2710"/>
                    <a:pt x="2888" y="65"/>
                  </a:cubicBezTo>
                  <a:cubicBezTo>
                    <a:pt x="2846" y="23"/>
                    <a:pt x="2790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 rot="1140972" flipH="1">
              <a:off x="1426723" y="3057525"/>
              <a:ext cx="815983" cy="715073"/>
            </a:xfrm>
            <a:custGeom>
              <a:avLst/>
              <a:gdLst/>
              <a:ahLst/>
              <a:cxnLst/>
              <a:rect l="l" t="t" r="r" b="b"/>
              <a:pathLst>
                <a:path w="9089" h="7965" extrusionOk="0">
                  <a:moveTo>
                    <a:pt x="6414" y="1"/>
                  </a:moveTo>
                  <a:cubicBezTo>
                    <a:pt x="6383" y="1"/>
                    <a:pt x="6353" y="1"/>
                    <a:pt x="6353" y="62"/>
                  </a:cubicBezTo>
                  <a:cubicBezTo>
                    <a:pt x="5289" y="1977"/>
                    <a:pt x="6414" y="4317"/>
                    <a:pt x="7022" y="5320"/>
                  </a:cubicBezTo>
                  <a:cubicBezTo>
                    <a:pt x="6809" y="5107"/>
                    <a:pt x="6566" y="4864"/>
                    <a:pt x="6292" y="4651"/>
                  </a:cubicBezTo>
                  <a:lnTo>
                    <a:pt x="6262" y="4591"/>
                  </a:lnTo>
                  <a:cubicBezTo>
                    <a:pt x="4742" y="3284"/>
                    <a:pt x="2645" y="1977"/>
                    <a:pt x="61" y="1673"/>
                  </a:cubicBezTo>
                  <a:cubicBezTo>
                    <a:pt x="31" y="1673"/>
                    <a:pt x="0" y="1673"/>
                    <a:pt x="0" y="1733"/>
                  </a:cubicBezTo>
                  <a:cubicBezTo>
                    <a:pt x="0" y="1764"/>
                    <a:pt x="0" y="1794"/>
                    <a:pt x="31" y="1794"/>
                  </a:cubicBezTo>
                  <a:cubicBezTo>
                    <a:pt x="2432" y="2098"/>
                    <a:pt x="4407" y="3284"/>
                    <a:pt x="5897" y="4499"/>
                  </a:cubicBezTo>
                  <a:cubicBezTo>
                    <a:pt x="5597" y="4380"/>
                    <a:pt x="5260" y="4279"/>
                    <a:pt x="4826" y="4279"/>
                  </a:cubicBezTo>
                  <a:cubicBezTo>
                    <a:pt x="4161" y="4279"/>
                    <a:pt x="3271" y="4517"/>
                    <a:pt x="1945" y="5290"/>
                  </a:cubicBezTo>
                  <a:cubicBezTo>
                    <a:pt x="1945" y="5314"/>
                    <a:pt x="1906" y="5359"/>
                    <a:pt x="1939" y="5359"/>
                  </a:cubicBezTo>
                  <a:cubicBezTo>
                    <a:pt x="1947" y="5359"/>
                    <a:pt x="1958" y="5356"/>
                    <a:pt x="1976" y="5351"/>
                  </a:cubicBezTo>
                  <a:cubicBezTo>
                    <a:pt x="1976" y="5411"/>
                    <a:pt x="2006" y="5411"/>
                    <a:pt x="2037" y="5411"/>
                  </a:cubicBezTo>
                  <a:cubicBezTo>
                    <a:pt x="3376" y="4641"/>
                    <a:pt x="4255" y="4406"/>
                    <a:pt x="4911" y="4406"/>
                  </a:cubicBezTo>
                  <a:cubicBezTo>
                    <a:pt x="5445" y="4406"/>
                    <a:pt x="5832" y="4562"/>
                    <a:pt x="6201" y="4712"/>
                  </a:cubicBezTo>
                  <a:lnTo>
                    <a:pt x="6231" y="4712"/>
                  </a:lnTo>
                  <a:cubicBezTo>
                    <a:pt x="6961" y="5351"/>
                    <a:pt x="7508" y="6019"/>
                    <a:pt x="7964" y="6536"/>
                  </a:cubicBezTo>
                  <a:cubicBezTo>
                    <a:pt x="7832" y="6520"/>
                    <a:pt x="7614" y="6499"/>
                    <a:pt x="7344" y="6499"/>
                  </a:cubicBezTo>
                  <a:cubicBezTo>
                    <a:pt x="6558" y="6499"/>
                    <a:pt x="5328" y="6681"/>
                    <a:pt x="4468" y="7721"/>
                  </a:cubicBezTo>
                  <a:cubicBezTo>
                    <a:pt x="4438" y="7721"/>
                    <a:pt x="4438" y="7752"/>
                    <a:pt x="4468" y="7813"/>
                  </a:cubicBezTo>
                  <a:cubicBezTo>
                    <a:pt x="4468" y="7828"/>
                    <a:pt x="4483" y="7835"/>
                    <a:pt x="4502" y="7835"/>
                  </a:cubicBezTo>
                  <a:cubicBezTo>
                    <a:pt x="4521" y="7835"/>
                    <a:pt x="4544" y="7828"/>
                    <a:pt x="4559" y="7813"/>
                  </a:cubicBezTo>
                  <a:cubicBezTo>
                    <a:pt x="5401" y="6787"/>
                    <a:pt x="6588" y="6606"/>
                    <a:pt x="7355" y="6606"/>
                  </a:cubicBezTo>
                  <a:cubicBezTo>
                    <a:pt x="7725" y="6606"/>
                    <a:pt x="7996" y="6648"/>
                    <a:pt x="8085" y="6658"/>
                  </a:cubicBezTo>
                  <a:cubicBezTo>
                    <a:pt x="8693" y="7387"/>
                    <a:pt x="8997" y="7904"/>
                    <a:pt x="8997" y="7904"/>
                  </a:cubicBezTo>
                  <a:cubicBezTo>
                    <a:pt x="8997" y="7965"/>
                    <a:pt x="9028" y="7965"/>
                    <a:pt x="9088" y="7965"/>
                  </a:cubicBezTo>
                  <a:lnTo>
                    <a:pt x="9088" y="7873"/>
                  </a:lnTo>
                  <a:cubicBezTo>
                    <a:pt x="9088" y="7843"/>
                    <a:pt x="8784" y="7296"/>
                    <a:pt x="8177" y="6597"/>
                  </a:cubicBezTo>
                  <a:lnTo>
                    <a:pt x="8116" y="6536"/>
                  </a:lnTo>
                  <a:cubicBezTo>
                    <a:pt x="7933" y="6293"/>
                    <a:pt x="7721" y="6019"/>
                    <a:pt x="7447" y="5746"/>
                  </a:cubicBezTo>
                  <a:lnTo>
                    <a:pt x="7447" y="5715"/>
                  </a:lnTo>
                  <a:cubicBezTo>
                    <a:pt x="7417" y="5715"/>
                    <a:pt x="5076" y="2524"/>
                    <a:pt x="6444" y="92"/>
                  </a:cubicBezTo>
                  <a:cubicBezTo>
                    <a:pt x="6444" y="62"/>
                    <a:pt x="6444" y="1"/>
                    <a:pt x="6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-1078375" y="2687088"/>
              <a:ext cx="3169817" cy="2888085"/>
            </a:xfrm>
            <a:custGeom>
              <a:avLst/>
              <a:gdLst/>
              <a:ahLst/>
              <a:cxnLst/>
              <a:rect l="l" t="t" r="r" b="b"/>
              <a:pathLst>
                <a:path w="38299" h="34895" extrusionOk="0">
                  <a:moveTo>
                    <a:pt x="19161" y="1"/>
                  </a:moveTo>
                  <a:cubicBezTo>
                    <a:pt x="14697" y="1"/>
                    <a:pt x="10228" y="1703"/>
                    <a:pt x="6809" y="5107"/>
                  </a:cubicBezTo>
                  <a:cubicBezTo>
                    <a:pt x="0" y="11916"/>
                    <a:pt x="0" y="22980"/>
                    <a:pt x="6809" y="29788"/>
                  </a:cubicBezTo>
                  <a:cubicBezTo>
                    <a:pt x="10228" y="33193"/>
                    <a:pt x="14697" y="34895"/>
                    <a:pt x="19161" y="34895"/>
                  </a:cubicBezTo>
                  <a:cubicBezTo>
                    <a:pt x="23625" y="34895"/>
                    <a:pt x="28086" y="33193"/>
                    <a:pt x="31490" y="29788"/>
                  </a:cubicBezTo>
                  <a:cubicBezTo>
                    <a:pt x="38299" y="22980"/>
                    <a:pt x="38299" y="11916"/>
                    <a:pt x="31490" y="5107"/>
                  </a:cubicBezTo>
                  <a:cubicBezTo>
                    <a:pt x="28086" y="1703"/>
                    <a:pt x="23625" y="1"/>
                    <a:pt x="19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549299" y="3977660"/>
              <a:ext cx="1137191" cy="1043087"/>
            </a:xfrm>
            <a:custGeom>
              <a:avLst/>
              <a:gdLst/>
              <a:ahLst/>
              <a:cxnLst/>
              <a:rect l="l" t="t" r="r" b="b"/>
              <a:pathLst>
                <a:path w="13740" h="12603" extrusionOk="0">
                  <a:moveTo>
                    <a:pt x="5289" y="1"/>
                  </a:moveTo>
                  <a:cubicBezTo>
                    <a:pt x="4013" y="396"/>
                    <a:pt x="5107" y="304"/>
                    <a:pt x="3861" y="1125"/>
                  </a:cubicBezTo>
                  <a:cubicBezTo>
                    <a:pt x="2614" y="1946"/>
                    <a:pt x="3405" y="4165"/>
                    <a:pt x="1702" y="5472"/>
                  </a:cubicBezTo>
                  <a:cubicBezTo>
                    <a:pt x="0" y="6748"/>
                    <a:pt x="122" y="7417"/>
                    <a:pt x="1186" y="7751"/>
                  </a:cubicBezTo>
                  <a:cubicBezTo>
                    <a:pt x="2250" y="8086"/>
                    <a:pt x="2402" y="8998"/>
                    <a:pt x="4073" y="9423"/>
                  </a:cubicBezTo>
                  <a:cubicBezTo>
                    <a:pt x="4427" y="9513"/>
                    <a:pt x="4747" y="9547"/>
                    <a:pt x="5038" y="9547"/>
                  </a:cubicBezTo>
                  <a:cubicBezTo>
                    <a:pt x="5957" y="9547"/>
                    <a:pt x="6581" y="9205"/>
                    <a:pt x="7056" y="9205"/>
                  </a:cubicBezTo>
                  <a:cubicBezTo>
                    <a:pt x="7140" y="9205"/>
                    <a:pt x="7220" y="9216"/>
                    <a:pt x="7295" y="9241"/>
                  </a:cubicBezTo>
                  <a:cubicBezTo>
                    <a:pt x="7378" y="9264"/>
                    <a:pt x="7483" y="9274"/>
                    <a:pt x="7605" y="9274"/>
                  </a:cubicBezTo>
                  <a:cubicBezTo>
                    <a:pt x="8061" y="9274"/>
                    <a:pt x="8748" y="9142"/>
                    <a:pt x="9333" y="9142"/>
                  </a:cubicBezTo>
                  <a:cubicBezTo>
                    <a:pt x="9793" y="9142"/>
                    <a:pt x="10191" y="9223"/>
                    <a:pt x="10365" y="9514"/>
                  </a:cubicBezTo>
                  <a:cubicBezTo>
                    <a:pt x="10821" y="10274"/>
                    <a:pt x="10517" y="10669"/>
                    <a:pt x="11277" y="11095"/>
                  </a:cubicBezTo>
                  <a:cubicBezTo>
                    <a:pt x="11986" y="11492"/>
                    <a:pt x="11875" y="12602"/>
                    <a:pt x="12621" y="12602"/>
                  </a:cubicBezTo>
                  <a:cubicBezTo>
                    <a:pt x="12675" y="12602"/>
                    <a:pt x="12733" y="12597"/>
                    <a:pt x="12797" y="12584"/>
                  </a:cubicBezTo>
                  <a:cubicBezTo>
                    <a:pt x="13739" y="12402"/>
                    <a:pt x="12463" y="9362"/>
                    <a:pt x="12128" y="7995"/>
                  </a:cubicBezTo>
                  <a:cubicBezTo>
                    <a:pt x="11763" y="6627"/>
                    <a:pt x="10335" y="5077"/>
                    <a:pt x="9301" y="4438"/>
                  </a:cubicBezTo>
                  <a:cubicBezTo>
                    <a:pt x="8238" y="3800"/>
                    <a:pt x="9149" y="3344"/>
                    <a:pt x="8997" y="2189"/>
                  </a:cubicBezTo>
                  <a:cubicBezTo>
                    <a:pt x="8845" y="1064"/>
                    <a:pt x="8207" y="1824"/>
                    <a:pt x="7934" y="1064"/>
                  </a:cubicBezTo>
                  <a:cubicBezTo>
                    <a:pt x="7836" y="804"/>
                    <a:pt x="7615" y="734"/>
                    <a:pt x="7363" y="734"/>
                  </a:cubicBezTo>
                  <a:cubicBezTo>
                    <a:pt x="7061" y="734"/>
                    <a:pt x="6713" y="835"/>
                    <a:pt x="6479" y="835"/>
                  </a:cubicBezTo>
                  <a:cubicBezTo>
                    <a:pt x="6361" y="835"/>
                    <a:pt x="6271" y="809"/>
                    <a:pt x="6231" y="730"/>
                  </a:cubicBezTo>
                  <a:cubicBezTo>
                    <a:pt x="6049" y="335"/>
                    <a:pt x="5289" y="1"/>
                    <a:pt x="5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-99751" y="3005323"/>
              <a:ext cx="261703" cy="388251"/>
            </a:xfrm>
            <a:custGeom>
              <a:avLst/>
              <a:gdLst/>
              <a:ahLst/>
              <a:cxnLst/>
              <a:rect l="l" t="t" r="r" b="b"/>
              <a:pathLst>
                <a:path w="3162" h="4691" extrusionOk="0">
                  <a:moveTo>
                    <a:pt x="2234" y="1"/>
                  </a:moveTo>
                  <a:cubicBezTo>
                    <a:pt x="1950" y="1"/>
                    <a:pt x="1581" y="259"/>
                    <a:pt x="1581" y="259"/>
                  </a:cubicBezTo>
                  <a:cubicBezTo>
                    <a:pt x="1581" y="259"/>
                    <a:pt x="578" y="1232"/>
                    <a:pt x="456" y="1657"/>
                  </a:cubicBezTo>
                  <a:cubicBezTo>
                    <a:pt x="395" y="2052"/>
                    <a:pt x="0" y="2964"/>
                    <a:pt x="517" y="4241"/>
                  </a:cubicBezTo>
                  <a:cubicBezTo>
                    <a:pt x="647" y="4574"/>
                    <a:pt x="745" y="4690"/>
                    <a:pt x="834" y="4690"/>
                  </a:cubicBezTo>
                  <a:cubicBezTo>
                    <a:pt x="1037" y="4690"/>
                    <a:pt x="1197" y="4094"/>
                    <a:pt x="1602" y="4094"/>
                  </a:cubicBezTo>
                  <a:cubicBezTo>
                    <a:pt x="1685" y="4094"/>
                    <a:pt x="1779" y="4119"/>
                    <a:pt x="1885" y="4180"/>
                  </a:cubicBezTo>
                  <a:cubicBezTo>
                    <a:pt x="2316" y="4442"/>
                    <a:pt x="2599" y="4587"/>
                    <a:pt x="2785" y="4587"/>
                  </a:cubicBezTo>
                  <a:cubicBezTo>
                    <a:pt x="2966" y="4587"/>
                    <a:pt x="3056" y="4449"/>
                    <a:pt x="3101" y="4150"/>
                  </a:cubicBezTo>
                  <a:cubicBezTo>
                    <a:pt x="3161" y="3511"/>
                    <a:pt x="3131" y="2934"/>
                    <a:pt x="2432" y="2782"/>
                  </a:cubicBezTo>
                  <a:cubicBezTo>
                    <a:pt x="1763" y="2630"/>
                    <a:pt x="2645" y="1080"/>
                    <a:pt x="2553" y="350"/>
                  </a:cubicBezTo>
                  <a:cubicBezTo>
                    <a:pt x="2531" y="85"/>
                    <a:pt x="2397" y="1"/>
                    <a:pt x="2234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667488" y="3918813"/>
              <a:ext cx="234059" cy="212706"/>
            </a:xfrm>
            <a:custGeom>
              <a:avLst/>
              <a:gdLst/>
              <a:ahLst/>
              <a:cxnLst/>
              <a:rect l="l" t="t" r="r" b="b"/>
              <a:pathLst>
                <a:path w="2828" h="2570" extrusionOk="0">
                  <a:moveTo>
                    <a:pt x="2523" y="1"/>
                  </a:moveTo>
                  <a:cubicBezTo>
                    <a:pt x="2319" y="1"/>
                    <a:pt x="2017" y="68"/>
                    <a:pt x="1642" y="104"/>
                  </a:cubicBezTo>
                  <a:cubicBezTo>
                    <a:pt x="1034" y="195"/>
                    <a:pt x="1004" y="347"/>
                    <a:pt x="730" y="803"/>
                  </a:cubicBezTo>
                  <a:cubicBezTo>
                    <a:pt x="457" y="1259"/>
                    <a:pt x="548" y="1289"/>
                    <a:pt x="274" y="1806"/>
                  </a:cubicBezTo>
                  <a:cubicBezTo>
                    <a:pt x="1" y="2322"/>
                    <a:pt x="244" y="2262"/>
                    <a:pt x="366" y="2505"/>
                  </a:cubicBezTo>
                  <a:cubicBezTo>
                    <a:pt x="384" y="2548"/>
                    <a:pt x="423" y="2569"/>
                    <a:pt x="476" y="2569"/>
                  </a:cubicBezTo>
                  <a:cubicBezTo>
                    <a:pt x="681" y="2569"/>
                    <a:pt x="1090" y="2259"/>
                    <a:pt x="1308" y="1775"/>
                  </a:cubicBezTo>
                  <a:cubicBezTo>
                    <a:pt x="1582" y="1167"/>
                    <a:pt x="2828" y="347"/>
                    <a:pt x="2828" y="347"/>
                  </a:cubicBezTo>
                  <a:lnTo>
                    <a:pt x="2797" y="134"/>
                  </a:lnTo>
                  <a:cubicBezTo>
                    <a:pt x="2760" y="34"/>
                    <a:pt x="2665" y="1"/>
                    <a:pt x="2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849987" y="3765282"/>
              <a:ext cx="174882" cy="117940"/>
            </a:xfrm>
            <a:custGeom>
              <a:avLst/>
              <a:gdLst/>
              <a:ahLst/>
              <a:cxnLst/>
              <a:rect l="l" t="t" r="r" b="b"/>
              <a:pathLst>
                <a:path w="2113" h="1425" extrusionOk="0">
                  <a:moveTo>
                    <a:pt x="1279" y="0"/>
                  </a:moveTo>
                  <a:cubicBezTo>
                    <a:pt x="1249" y="0"/>
                    <a:pt x="1222" y="4"/>
                    <a:pt x="1200" y="13"/>
                  </a:cubicBezTo>
                  <a:cubicBezTo>
                    <a:pt x="1200" y="13"/>
                    <a:pt x="797" y="531"/>
                    <a:pt x="552" y="531"/>
                  </a:cubicBezTo>
                  <a:cubicBezTo>
                    <a:pt x="545" y="531"/>
                    <a:pt x="538" y="531"/>
                    <a:pt x="532" y="530"/>
                  </a:cubicBezTo>
                  <a:cubicBezTo>
                    <a:pt x="433" y="481"/>
                    <a:pt x="282" y="423"/>
                    <a:pt x="168" y="423"/>
                  </a:cubicBezTo>
                  <a:cubicBezTo>
                    <a:pt x="71" y="423"/>
                    <a:pt x="1" y="465"/>
                    <a:pt x="15" y="591"/>
                  </a:cubicBezTo>
                  <a:cubicBezTo>
                    <a:pt x="15" y="864"/>
                    <a:pt x="380" y="1047"/>
                    <a:pt x="592" y="1138"/>
                  </a:cubicBezTo>
                  <a:cubicBezTo>
                    <a:pt x="681" y="1160"/>
                    <a:pt x="1045" y="1425"/>
                    <a:pt x="1259" y="1425"/>
                  </a:cubicBezTo>
                  <a:cubicBezTo>
                    <a:pt x="1338" y="1425"/>
                    <a:pt x="1397" y="1389"/>
                    <a:pt x="1413" y="1290"/>
                  </a:cubicBezTo>
                  <a:cubicBezTo>
                    <a:pt x="1474" y="895"/>
                    <a:pt x="2112" y="712"/>
                    <a:pt x="1899" y="408"/>
                  </a:cubicBezTo>
                  <a:cubicBezTo>
                    <a:pt x="1744" y="149"/>
                    <a:pt x="1455" y="0"/>
                    <a:pt x="1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171886" y="4744985"/>
              <a:ext cx="201367" cy="382292"/>
            </a:xfrm>
            <a:custGeom>
              <a:avLst/>
              <a:gdLst/>
              <a:ahLst/>
              <a:cxnLst/>
              <a:rect l="l" t="t" r="r" b="b"/>
              <a:pathLst>
                <a:path w="2433" h="4619" extrusionOk="0">
                  <a:moveTo>
                    <a:pt x="1430" y="0"/>
                  </a:moveTo>
                  <a:cubicBezTo>
                    <a:pt x="1430" y="0"/>
                    <a:pt x="761" y="547"/>
                    <a:pt x="730" y="1186"/>
                  </a:cubicBezTo>
                  <a:cubicBezTo>
                    <a:pt x="670" y="1824"/>
                    <a:pt x="1" y="2128"/>
                    <a:pt x="548" y="2857"/>
                  </a:cubicBezTo>
                  <a:cubicBezTo>
                    <a:pt x="1047" y="3488"/>
                    <a:pt x="1456" y="4619"/>
                    <a:pt x="1734" y="4619"/>
                  </a:cubicBezTo>
                  <a:cubicBezTo>
                    <a:pt x="1778" y="4619"/>
                    <a:pt x="1818" y="4591"/>
                    <a:pt x="1855" y="4529"/>
                  </a:cubicBezTo>
                  <a:cubicBezTo>
                    <a:pt x="2129" y="4073"/>
                    <a:pt x="1642" y="3769"/>
                    <a:pt x="1794" y="2857"/>
                  </a:cubicBezTo>
                  <a:cubicBezTo>
                    <a:pt x="1946" y="1945"/>
                    <a:pt x="1734" y="2097"/>
                    <a:pt x="2007" y="1459"/>
                  </a:cubicBezTo>
                  <a:cubicBezTo>
                    <a:pt x="2281" y="851"/>
                    <a:pt x="2433" y="274"/>
                    <a:pt x="2129" y="152"/>
                  </a:cubicBezTo>
                  <a:cubicBezTo>
                    <a:pt x="1794" y="0"/>
                    <a:pt x="143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98334" y="4855312"/>
              <a:ext cx="223962" cy="175296"/>
            </a:xfrm>
            <a:custGeom>
              <a:avLst/>
              <a:gdLst/>
              <a:ahLst/>
              <a:cxnLst/>
              <a:rect l="l" t="t" r="r" b="b"/>
              <a:pathLst>
                <a:path w="2706" h="2118" extrusionOk="0">
                  <a:moveTo>
                    <a:pt x="360" y="0"/>
                  </a:moveTo>
                  <a:cubicBezTo>
                    <a:pt x="234" y="0"/>
                    <a:pt x="153" y="309"/>
                    <a:pt x="153" y="309"/>
                  </a:cubicBezTo>
                  <a:cubicBezTo>
                    <a:pt x="1" y="795"/>
                    <a:pt x="31" y="1950"/>
                    <a:pt x="305" y="2041"/>
                  </a:cubicBezTo>
                  <a:cubicBezTo>
                    <a:pt x="411" y="2088"/>
                    <a:pt x="603" y="2117"/>
                    <a:pt x="817" y="2117"/>
                  </a:cubicBezTo>
                  <a:cubicBezTo>
                    <a:pt x="1155" y="2117"/>
                    <a:pt x="1547" y="2045"/>
                    <a:pt x="1733" y="1859"/>
                  </a:cubicBezTo>
                  <a:cubicBezTo>
                    <a:pt x="2037" y="1555"/>
                    <a:pt x="2706" y="1038"/>
                    <a:pt x="2007" y="734"/>
                  </a:cubicBezTo>
                  <a:cubicBezTo>
                    <a:pt x="1338" y="461"/>
                    <a:pt x="760" y="582"/>
                    <a:pt x="517" y="157"/>
                  </a:cubicBezTo>
                  <a:cubicBezTo>
                    <a:pt x="460" y="42"/>
                    <a:pt x="407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1334167" y="4098250"/>
              <a:ext cx="235797" cy="338261"/>
            </a:xfrm>
            <a:custGeom>
              <a:avLst/>
              <a:gdLst/>
              <a:ahLst/>
              <a:cxnLst/>
              <a:rect l="l" t="t" r="r" b="b"/>
              <a:pathLst>
                <a:path w="2849" h="4087" extrusionOk="0">
                  <a:moveTo>
                    <a:pt x="599" y="1"/>
                  </a:moveTo>
                  <a:cubicBezTo>
                    <a:pt x="389" y="1"/>
                    <a:pt x="166" y="204"/>
                    <a:pt x="244" y="458"/>
                  </a:cubicBezTo>
                  <a:cubicBezTo>
                    <a:pt x="366" y="793"/>
                    <a:pt x="426" y="1249"/>
                    <a:pt x="274" y="1674"/>
                  </a:cubicBezTo>
                  <a:cubicBezTo>
                    <a:pt x="1" y="2617"/>
                    <a:pt x="1612" y="3559"/>
                    <a:pt x="1946" y="3984"/>
                  </a:cubicBezTo>
                  <a:cubicBezTo>
                    <a:pt x="2002" y="4055"/>
                    <a:pt x="2067" y="4086"/>
                    <a:pt x="2135" y="4086"/>
                  </a:cubicBezTo>
                  <a:cubicBezTo>
                    <a:pt x="2472" y="4086"/>
                    <a:pt x="2848" y="3301"/>
                    <a:pt x="2189" y="2769"/>
                  </a:cubicBezTo>
                  <a:cubicBezTo>
                    <a:pt x="1369" y="2100"/>
                    <a:pt x="1034" y="2282"/>
                    <a:pt x="1034" y="1249"/>
                  </a:cubicBezTo>
                  <a:cubicBezTo>
                    <a:pt x="1065" y="854"/>
                    <a:pt x="1004" y="489"/>
                    <a:pt x="882" y="215"/>
                  </a:cubicBezTo>
                  <a:cubicBezTo>
                    <a:pt x="828" y="63"/>
                    <a:pt x="716" y="1"/>
                    <a:pt x="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1266299" y="3944305"/>
              <a:ext cx="226445" cy="95676"/>
            </a:xfrm>
            <a:custGeom>
              <a:avLst/>
              <a:gdLst/>
              <a:ahLst/>
              <a:cxnLst/>
              <a:rect l="l" t="t" r="r" b="b"/>
              <a:pathLst>
                <a:path w="2736" h="1156" extrusionOk="0">
                  <a:moveTo>
                    <a:pt x="1916" y="0"/>
                  </a:moveTo>
                  <a:cubicBezTo>
                    <a:pt x="1716" y="0"/>
                    <a:pt x="1515" y="68"/>
                    <a:pt x="1368" y="191"/>
                  </a:cubicBezTo>
                  <a:cubicBezTo>
                    <a:pt x="973" y="464"/>
                    <a:pt x="0" y="677"/>
                    <a:pt x="365" y="890"/>
                  </a:cubicBezTo>
                  <a:cubicBezTo>
                    <a:pt x="578" y="1011"/>
                    <a:pt x="821" y="1103"/>
                    <a:pt x="1034" y="1133"/>
                  </a:cubicBezTo>
                  <a:cubicBezTo>
                    <a:pt x="1110" y="1148"/>
                    <a:pt x="1186" y="1156"/>
                    <a:pt x="1262" y="1156"/>
                  </a:cubicBezTo>
                  <a:cubicBezTo>
                    <a:pt x="1338" y="1156"/>
                    <a:pt x="1414" y="1148"/>
                    <a:pt x="1489" y="1133"/>
                  </a:cubicBezTo>
                  <a:cubicBezTo>
                    <a:pt x="1824" y="1042"/>
                    <a:pt x="2736" y="981"/>
                    <a:pt x="2614" y="495"/>
                  </a:cubicBezTo>
                  <a:cubicBezTo>
                    <a:pt x="2505" y="150"/>
                    <a:pt x="2212" y="0"/>
                    <a:pt x="1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-318667" y="3972280"/>
              <a:ext cx="226528" cy="182828"/>
            </a:xfrm>
            <a:custGeom>
              <a:avLst/>
              <a:gdLst/>
              <a:ahLst/>
              <a:cxnLst/>
              <a:rect l="l" t="t" r="r" b="b"/>
              <a:pathLst>
                <a:path w="2737" h="2209" extrusionOk="0">
                  <a:moveTo>
                    <a:pt x="1412" y="1"/>
                  </a:moveTo>
                  <a:cubicBezTo>
                    <a:pt x="1319" y="1"/>
                    <a:pt x="1197" y="21"/>
                    <a:pt x="1034" y="66"/>
                  </a:cubicBezTo>
                  <a:cubicBezTo>
                    <a:pt x="31" y="339"/>
                    <a:pt x="122" y="66"/>
                    <a:pt x="1" y="795"/>
                  </a:cubicBezTo>
                  <a:cubicBezTo>
                    <a:pt x="1" y="795"/>
                    <a:pt x="578" y="1920"/>
                    <a:pt x="1095" y="1980"/>
                  </a:cubicBezTo>
                  <a:cubicBezTo>
                    <a:pt x="1550" y="2028"/>
                    <a:pt x="1665" y="2208"/>
                    <a:pt x="1828" y="2208"/>
                  </a:cubicBezTo>
                  <a:cubicBezTo>
                    <a:pt x="1871" y="2208"/>
                    <a:pt x="1918" y="2195"/>
                    <a:pt x="1977" y="2163"/>
                  </a:cubicBezTo>
                  <a:cubicBezTo>
                    <a:pt x="2250" y="1950"/>
                    <a:pt x="2736" y="1768"/>
                    <a:pt x="2129" y="1129"/>
                  </a:cubicBezTo>
                  <a:cubicBezTo>
                    <a:pt x="1594" y="544"/>
                    <a:pt x="1891" y="1"/>
                    <a:pt x="1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1217881" y="4866817"/>
              <a:ext cx="194415" cy="243991"/>
            </a:xfrm>
            <a:custGeom>
              <a:avLst/>
              <a:gdLst/>
              <a:ahLst/>
              <a:cxnLst/>
              <a:rect l="l" t="t" r="r" b="b"/>
              <a:pathLst>
                <a:path w="2349" h="2948" extrusionOk="0">
                  <a:moveTo>
                    <a:pt x="119" y="1"/>
                  </a:moveTo>
                  <a:cubicBezTo>
                    <a:pt x="42" y="1"/>
                    <a:pt x="1" y="41"/>
                    <a:pt x="8" y="139"/>
                  </a:cubicBezTo>
                  <a:cubicBezTo>
                    <a:pt x="38" y="504"/>
                    <a:pt x="464" y="504"/>
                    <a:pt x="767" y="1142"/>
                  </a:cubicBezTo>
                  <a:cubicBezTo>
                    <a:pt x="1041" y="1811"/>
                    <a:pt x="1102" y="1598"/>
                    <a:pt x="1193" y="2115"/>
                  </a:cubicBezTo>
                  <a:cubicBezTo>
                    <a:pt x="1303" y="2556"/>
                    <a:pt x="1389" y="2948"/>
                    <a:pt x="1586" y="2948"/>
                  </a:cubicBezTo>
                  <a:cubicBezTo>
                    <a:pt x="1606" y="2948"/>
                    <a:pt x="1627" y="2944"/>
                    <a:pt x="1649" y="2936"/>
                  </a:cubicBezTo>
                  <a:cubicBezTo>
                    <a:pt x="1923" y="2875"/>
                    <a:pt x="2135" y="2753"/>
                    <a:pt x="2135" y="2753"/>
                  </a:cubicBezTo>
                  <a:cubicBezTo>
                    <a:pt x="2135" y="2753"/>
                    <a:pt x="2348" y="2145"/>
                    <a:pt x="2105" y="1720"/>
                  </a:cubicBezTo>
                  <a:cubicBezTo>
                    <a:pt x="1831" y="1294"/>
                    <a:pt x="2166" y="838"/>
                    <a:pt x="1497" y="625"/>
                  </a:cubicBezTo>
                  <a:cubicBezTo>
                    <a:pt x="1007" y="439"/>
                    <a:pt x="373" y="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-950088" y="3957962"/>
              <a:ext cx="1386231" cy="1561196"/>
            </a:xfrm>
            <a:custGeom>
              <a:avLst/>
              <a:gdLst/>
              <a:ahLst/>
              <a:cxnLst/>
              <a:rect l="l" t="t" r="r" b="b"/>
              <a:pathLst>
                <a:path w="16749" h="18863" extrusionOk="0">
                  <a:moveTo>
                    <a:pt x="2350" y="1"/>
                  </a:moveTo>
                  <a:cubicBezTo>
                    <a:pt x="1651" y="1"/>
                    <a:pt x="838" y="686"/>
                    <a:pt x="183" y="1394"/>
                  </a:cubicBezTo>
                  <a:cubicBezTo>
                    <a:pt x="0" y="5527"/>
                    <a:pt x="1308" y="9783"/>
                    <a:pt x="4165" y="13217"/>
                  </a:cubicBezTo>
                  <a:cubicBezTo>
                    <a:pt x="4955" y="14190"/>
                    <a:pt x="5836" y="15041"/>
                    <a:pt x="6748" y="15771"/>
                  </a:cubicBezTo>
                  <a:cubicBezTo>
                    <a:pt x="6856" y="15780"/>
                    <a:pt x="6957" y="15784"/>
                    <a:pt x="7053" y="15784"/>
                  </a:cubicBezTo>
                  <a:cubicBezTo>
                    <a:pt x="7860" y="15784"/>
                    <a:pt x="8273" y="15499"/>
                    <a:pt x="8730" y="15499"/>
                  </a:cubicBezTo>
                  <a:cubicBezTo>
                    <a:pt x="8954" y="15499"/>
                    <a:pt x="9188" y="15567"/>
                    <a:pt x="9484" y="15771"/>
                  </a:cubicBezTo>
                  <a:cubicBezTo>
                    <a:pt x="10578" y="16591"/>
                    <a:pt x="9606" y="17017"/>
                    <a:pt x="11156" y="17382"/>
                  </a:cubicBezTo>
                  <a:cubicBezTo>
                    <a:pt x="12423" y="17655"/>
                    <a:pt x="12654" y="18863"/>
                    <a:pt x="13809" y="18863"/>
                  </a:cubicBezTo>
                  <a:cubicBezTo>
                    <a:pt x="14067" y="18863"/>
                    <a:pt x="14371" y="18802"/>
                    <a:pt x="14742" y="18658"/>
                  </a:cubicBezTo>
                  <a:cubicBezTo>
                    <a:pt x="16749" y="17868"/>
                    <a:pt x="15229" y="17807"/>
                    <a:pt x="15350" y="16166"/>
                  </a:cubicBezTo>
                  <a:cubicBezTo>
                    <a:pt x="15442" y="14555"/>
                    <a:pt x="14317" y="14099"/>
                    <a:pt x="13253" y="12640"/>
                  </a:cubicBezTo>
                  <a:cubicBezTo>
                    <a:pt x="12189" y="11151"/>
                    <a:pt x="13101" y="11728"/>
                    <a:pt x="13405" y="10208"/>
                  </a:cubicBezTo>
                  <a:cubicBezTo>
                    <a:pt x="13709" y="8628"/>
                    <a:pt x="15107" y="8871"/>
                    <a:pt x="14773" y="7655"/>
                  </a:cubicBezTo>
                  <a:cubicBezTo>
                    <a:pt x="14438" y="6409"/>
                    <a:pt x="13679" y="5740"/>
                    <a:pt x="12797" y="5254"/>
                  </a:cubicBezTo>
                  <a:cubicBezTo>
                    <a:pt x="12513" y="5102"/>
                    <a:pt x="12244" y="5042"/>
                    <a:pt x="11968" y="5042"/>
                  </a:cubicBezTo>
                  <a:cubicBezTo>
                    <a:pt x="11356" y="5042"/>
                    <a:pt x="10709" y="5337"/>
                    <a:pt x="9788" y="5588"/>
                  </a:cubicBezTo>
                  <a:cubicBezTo>
                    <a:pt x="8450" y="5983"/>
                    <a:pt x="8846" y="6865"/>
                    <a:pt x="8724" y="7533"/>
                  </a:cubicBezTo>
                  <a:cubicBezTo>
                    <a:pt x="8602" y="8233"/>
                    <a:pt x="6931" y="8537"/>
                    <a:pt x="5836" y="9448"/>
                  </a:cubicBezTo>
                  <a:cubicBezTo>
                    <a:pt x="5525" y="9701"/>
                    <a:pt x="5260" y="9797"/>
                    <a:pt x="5058" y="9797"/>
                  </a:cubicBezTo>
                  <a:cubicBezTo>
                    <a:pt x="4533" y="9797"/>
                    <a:pt x="4439" y="9143"/>
                    <a:pt x="5077" y="8901"/>
                  </a:cubicBezTo>
                  <a:cubicBezTo>
                    <a:pt x="5958" y="8567"/>
                    <a:pt x="5988" y="7199"/>
                    <a:pt x="6566" y="6956"/>
                  </a:cubicBezTo>
                  <a:cubicBezTo>
                    <a:pt x="7143" y="6743"/>
                    <a:pt x="7447" y="6470"/>
                    <a:pt x="7326" y="6105"/>
                  </a:cubicBezTo>
                  <a:cubicBezTo>
                    <a:pt x="7204" y="5710"/>
                    <a:pt x="7326" y="4950"/>
                    <a:pt x="9332" y="4919"/>
                  </a:cubicBezTo>
                  <a:cubicBezTo>
                    <a:pt x="11399" y="4889"/>
                    <a:pt x="11034" y="3856"/>
                    <a:pt x="10882" y="3612"/>
                  </a:cubicBezTo>
                  <a:cubicBezTo>
                    <a:pt x="10812" y="3501"/>
                    <a:pt x="10575" y="3460"/>
                    <a:pt x="10284" y="3460"/>
                  </a:cubicBezTo>
                  <a:cubicBezTo>
                    <a:pt x="9941" y="3460"/>
                    <a:pt x="9522" y="3516"/>
                    <a:pt x="9210" y="3582"/>
                  </a:cubicBezTo>
                  <a:cubicBezTo>
                    <a:pt x="9172" y="3591"/>
                    <a:pt x="9135" y="3595"/>
                    <a:pt x="9100" y="3595"/>
                  </a:cubicBezTo>
                  <a:cubicBezTo>
                    <a:pt x="8639" y="3595"/>
                    <a:pt x="8458" y="2894"/>
                    <a:pt x="7751" y="2640"/>
                  </a:cubicBezTo>
                  <a:cubicBezTo>
                    <a:pt x="7640" y="2600"/>
                    <a:pt x="7539" y="2582"/>
                    <a:pt x="7445" y="2582"/>
                  </a:cubicBezTo>
                  <a:cubicBezTo>
                    <a:pt x="6898" y="2582"/>
                    <a:pt x="6589" y="3188"/>
                    <a:pt x="5836" y="3552"/>
                  </a:cubicBezTo>
                  <a:cubicBezTo>
                    <a:pt x="5623" y="3655"/>
                    <a:pt x="5465" y="3699"/>
                    <a:pt x="5355" y="3699"/>
                  </a:cubicBezTo>
                  <a:cubicBezTo>
                    <a:pt x="5013" y="3699"/>
                    <a:pt x="5148" y="3267"/>
                    <a:pt x="5563" y="2853"/>
                  </a:cubicBezTo>
                  <a:cubicBezTo>
                    <a:pt x="6140" y="2336"/>
                    <a:pt x="6870" y="938"/>
                    <a:pt x="6262" y="482"/>
                  </a:cubicBezTo>
                  <a:cubicBezTo>
                    <a:pt x="6013" y="295"/>
                    <a:pt x="5595" y="266"/>
                    <a:pt x="5094" y="266"/>
                  </a:cubicBezTo>
                  <a:cubicBezTo>
                    <a:pt x="4874" y="266"/>
                    <a:pt x="4639" y="272"/>
                    <a:pt x="4395" y="272"/>
                  </a:cubicBezTo>
                  <a:cubicBezTo>
                    <a:pt x="3838" y="272"/>
                    <a:pt x="3236" y="243"/>
                    <a:pt x="2675" y="56"/>
                  </a:cubicBezTo>
                  <a:cubicBezTo>
                    <a:pt x="2571" y="18"/>
                    <a:pt x="2462" y="1"/>
                    <a:pt x="2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-758899" y="3074516"/>
              <a:ext cx="774432" cy="579934"/>
            </a:xfrm>
            <a:custGeom>
              <a:avLst/>
              <a:gdLst/>
              <a:ahLst/>
              <a:cxnLst/>
              <a:rect l="l" t="t" r="r" b="b"/>
              <a:pathLst>
                <a:path w="9357" h="7007" extrusionOk="0">
                  <a:moveTo>
                    <a:pt x="3466" y="1"/>
                  </a:moveTo>
                  <a:cubicBezTo>
                    <a:pt x="2037" y="1338"/>
                    <a:pt x="882" y="2827"/>
                    <a:pt x="1" y="4438"/>
                  </a:cubicBezTo>
                  <a:cubicBezTo>
                    <a:pt x="165" y="4661"/>
                    <a:pt x="356" y="4721"/>
                    <a:pt x="573" y="4721"/>
                  </a:cubicBezTo>
                  <a:cubicBezTo>
                    <a:pt x="825" y="4721"/>
                    <a:pt x="1111" y="4640"/>
                    <a:pt x="1429" y="4640"/>
                  </a:cubicBezTo>
                  <a:cubicBezTo>
                    <a:pt x="1546" y="4640"/>
                    <a:pt x="1668" y="4651"/>
                    <a:pt x="1794" y="4681"/>
                  </a:cubicBezTo>
                  <a:cubicBezTo>
                    <a:pt x="2706" y="4894"/>
                    <a:pt x="2341" y="5046"/>
                    <a:pt x="2584" y="6019"/>
                  </a:cubicBezTo>
                  <a:cubicBezTo>
                    <a:pt x="2693" y="6516"/>
                    <a:pt x="2944" y="6695"/>
                    <a:pt x="3347" y="6695"/>
                  </a:cubicBezTo>
                  <a:cubicBezTo>
                    <a:pt x="3732" y="6695"/>
                    <a:pt x="4256" y="6531"/>
                    <a:pt x="4925" y="6323"/>
                  </a:cubicBezTo>
                  <a:cubicBezTo>
                    <a:pt x="5717" y="6094"/>
                    <a:pt x="5948" y="5814"/>
                    <a:pt x="6340" y="5814"/>
                  </a:cubicBezTo>
                  <a:cubicBezTo>
                    <a:pt x="6624" y="5814"/>
                    <a:pt x="6992" y="5962"/>
                    <a:pt x="7721" y="6384"/>
                  </a:cubicBezTo>
                  <a:cubicBezTo>
                    <a:pt x="8461" y="6833"/>
                    <a:pt x="8874" y="7007"/>
                    <a:pt x="9084" y="7007"/>
                  </a:cubicBezTo>
                  <a:cubicBezTo>
                    <a:pt x="9357" y="7007"/>
                    <a:pt x="9287" y="6714"/>
                    <a:pt x="9150" y="6353"/>
                  </a:cubicBezTo>
                  <a:cubicBezTo>
                    <a:pt x="8937" y="5715"/>
                    <a:pt x="8937" y="4742"/>
                    <a:pt x="7660" y="4104"/>
                  </a:cubicBezTo>
                  <a:cubicBezTo>
                    <a:pt x="6384" y="3466"/>
                    <a:pt x="6201" y="2554"/>
                    <a:pt x="6292" y="1611"/>
                  </a:cubicBezTo>
                  <a:cubicBezTo>
                    <a:pt x="6392" y="837"/>
                    <a:pt x="6390" y="248"/>
                    <a:pt x="5829" y="248"/>
                  </a:cubicBezTo>
                  <a:cubicBezTo>
                    <a:pt x="5707" y="248"/>
                    <a:pt x="5559" y="275"/>
                    <a:pt x="5381" y="335"/>
                  </a:cubicBezTo>
                  <a:cubicBezTo>
                    <a:pt x="5276" y="370"/>
                    <a:pt x="5153" y="386"/>
                    <a:pt x="5018" y="386"/>
                  </a:cubicBezTo>
                  <a:cubicBezTo>
                    <a:pt x="4567" y="386"/>
                    <a:pt x="3980" y="211"/>
                    <a:pt x="3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-381569" y="2749990"/>
              <a:ext cx="468036" cy="288519"/>
            </a:xfrm>
            <a:custGeom>
              <a:avLst/>
              <a:gdLst/>
              <a:ahLst/>
              <a:cxnLst/>
              <a:rect l="l" t="t" r="r" b="b"/>
              <a:pathLst>
                <a:path w="5655" h="3486" extrusionOk="0">
                  <a:moveTo>
                    <a:pt x="5655" y="0"/>
                  </a:moveTo>
                  <a:lnTo>
                    <a:pt x="5655" y="0"/>
                  </a:lnTo>
                  <a:cubicBezTo>
                    <a:pt x="3648" y="608"/>
                    <a:pt x="1703" y="1611"/>
                    <a:pt x="1" y="3010"/>
                  </a:cubicBezTo>
                  <a:cubicBezTo>
                    <a:pt x="77" y="3040"/>
                    <a:pt x="160" y="3055"/>
                    <a:pt x="255" y="3055"/>
                  </a:cubicBezTo>
                  <a:cubicBezTo>
                    <a:pt x="350" y="3055"/>
                    <a:pt x="457" y="3040"/>
                    <a:pt x="578" y="3010"/>
                  </a:cubicBezTo>
                  <a:cubicBezTo>
                    <a:pt x="721" y="2991"/>
                    <a:pt x="854" y="2982"/>
                    <a:pt x="977" y="2982"/>
                  </a:cubicBezTo>
                  <a:cubicBezTo>
                    <a:pt x="1929" y="2982"/>
                    <a:pt x="2343" y="3485"/>
                    <a:pt x="2953" y="3485"/>
                  </a:cubicBezTo>
                  <a:cubicBezTo>
                    <a:pt x="3020" y="3485"/>
                    <a:pt x="3089" y="3479"/>
                    <a:pt x="3162" y="3466"/>
                  </a:cubicBezTo>
                  <a:cubicBezTo>
                    <a:pt x="3648" y="3374"/>
                    <a:pt x="3709" y="2766"/>
                    <a:pt x="4104" y="2098"/>
                  </a:cubicBezTo>
                  <a:cubicBezTo>
                    <a:pt x="4287" y="1794"/>
                    <a:pt x="4560" y="1459"/>
                    <a:pt x="4986" y="1156"/>
                  </a:cubicBezTo>
                  <a:cubicBezTo>
                    <a:pt x="5442" y="821"/>
                    <a:pt x="5624" y="396"/>
                    <a:pt x="5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79685" y="2692136"/>
              <a:ext cx="306148" cy="261289"/>
            </a:xfrm>
            <a:custGeom>
              <a:avLst/>
              <a:gdLst/>
              <a:ahLst/>
              <a:cxnLst/>
              <a:rect l="l" t="t" r="r" b="b"/>
              <a:pathLst>
                <a:path w="3699" h="3157" extrusionOk="0">
                  <a:moveTo>
                    <a:pt x="3699" y="0"/>
                  </a:moveTo>
                  <a:lnTo>
                    <a:pt x="3699" y="0"/>
                  </a:lnTo>
                  <a:cubicBezTo>
                    <a:pt x="3060" y="31"/>
                    <a:pt x="2392" y="152"/>
                    <a:pt x="1753" y="274"/>
                  </a:cubicBezTo>
                  <a:cubicBezTo>
                    <a:pt x="2240" y="791"/>
                    <a:pt x="841" y="1520"/>
                    <a:pt x="355" y="2250"/>
                  </a:cubicBezTo>
                  <a:cubicBezTo>
                    <a:pt x="0" y="2760"/>
                    <a:pt x="568" y="3157"/>
                    <a:pt x="1196" y="3157"/>
                  </a:cubicBezTo>
                  <a:cubicBezTo>
                    <a:pt x="1429" y="3157"/>
                    <a:pt x="1670" y="3102"/>
                    <a:pt x="1875" y="2979"/>
                  </a:cubicBezTo>
                  <a:cubicBezTo>
                    <a:pt x="2665" y="2523"/>
                    <a:pt x="2209" y="1915"/>
                    <a:pt x="3151" y="1003"/>
                  </a:cubicBezTo>
                  <a:cubicBezTo>
                    <a:pt x="3455" y="699"/>
                    <a:pt x="3607" y="365"/>
                    <a:pt x="3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114861" y="2692136"/>
              <a:ext cx="1262166" cy="1285423"/>
            </a:xfrm>
            <a:custGeom>
              <a:avLst/>
              <a:gdLst/>
              <a:ahLst/>
              <a:cxnLst/>
              <a:rect l="l" t="t" r="r" b="b"/>
              <a:pathLst>
                <a:path w="15250" h="15531" extrusionOk="0">
                  <a:moveTo>
                    <a:pt x="4702" y="0"/>
                  </a:moveTo>
                  <a:cubicBezTo>
                    <a:pt x="4672" y="669"/>
                    <a:pt x="4429" y="1429"/>
                    <a:pt x="3760" y="1855"/>
                  </a:cubicBezTo>
                  <a:cubicBezTo>
                    <a:pt x="2301" y="2736"/>
                    <a:pt x="2483" y="3253"/>
                    <a:pt x="1176" y="4408"/>
                  </a:cubicBezTo>
                  <a:cubicBezTo>
                    <a:pt x="1" y="5396"/>
                    <a:pt x="399" y="5798"/>
                    <a:pt x="1049" y="5798"/>
                  </a:cubicBezTo>
                  <a:cubicBezTo>
                    <a:pt x="1139" y="5798"/>
                    <a:pt x="1233" y="5790"/>
                    <a:pt x="1328" y="5776"/>
                  </a:cubicBezTo>
                  <a:cubicBezTo>
                    <a:pt x="1754" y="5712"/>
                    <a:pt x="2646" y="5543"/>
                    <a:pt x="3388" y="5543"/>
                  </a:cubicBezTo>
                  <a:cubicBezTo>
                    <a:pt x="4078" y="5543"/>
                    <a:pt x="4639" y="5689"/>
                    <a:pt x="4581" y="6201"/>
                  </a:cubicBezTo>
                  <a:cubicBezTo>
                    <a:pt x="4489" y="7265"/>
                    <a:pt x="5462" y="7630"/>
                    <a:pt x="4854" y="8207"/>
                  </a:cubicBezTo>
                  <a:cubicBezTo>
                    <a:pt x="4757" y="8300"/>
                    <a:pt x="4641" y="8339"/>
                    <a:pt x="4511" y="8339"/>
                  </a:cubicBezTo>
                  <a:cubicBezTo>
                    <a:pt x="3830" y="8339"/>
                    <a:pt x="2754" y="7261"/>
                    <a:pt x="1784" y="7083"/>
                  </a:cubicBezTo>
                  <a:lnTo>
                    <a:pt x="1632" y="11429"/>
                  </a:lnTo>
                  <a:cubicBezTo>
                    <a:pt x="1729" y="11885"/>
                    <a:pt x="1857" y="12056"/>
                    <a:pt x="2004" y="12056"/>
                  </a:cubicBezTo>
                  <a:cubicBezTo>
                    <a:pt x="2318" y="12056"/>
                    <a:pt x="2719" y="11277"/>
                    <a:pt x="3091" y="10821"/>
                  </a:cubicBezTo>
                  <a:cubicBezTo>
                    <a:pt x="3269" y="10581"/>
                    <a:pt x="3458" y="10470"/>
                    <a:pt x="3586" y="10470"/>
                  </a:cubicBezTo>
                  <a:cubicBezTo>
                    <a:pt x="3832" y="10470"/>
                    <a:pt x="3860" y="10873"/>
                    <a:pt x="3182" y="11551"/>
                  </a:cubicBezTo>
                  <a:cubicBezTo>
                    <a:pt x="2400" y="12333"/>
                    <a:pt x="2542" y="13041"/>
                    <a:pt x="3118" y="13041"/>
                  </a:cubicBezTo>
                  <a:cubicBezTo>
                    <a:pt x="3281" y="13041"/>
                    <a:pt x="3478" y="12985"/>
                    <a:pt x="3699" y="12858"/>
                  </a:cubicBezTo>
                  <a:cubicBezTo>
                    <a:pt x="4457" y="12432"/>
                    <a:pt x="4624" y="11250"/>
                    <a:pt x="5307" y="11250"/>
                  </a:cubicBezTo>
                  <a:cubicBezTo>
                    <a:pt x="5501" y="11250"/>
                    <a:pt x="5737" y="11346"/>
                    <a:pt x="6040" y="11581"/>
                  </a:cubicBezTo>
                  <a:cubicBezTo>
                    <a:pt x="6448" y="11899"/>
                    <a:pt x="6710" y="11989"/>
                    <a:pt x="6908" y="11989"/>
                  </a:cubicBezTo>
                  <a:cubicBezTo>
                    <a:pt x="7168" y="11989"/>
                    <a:pt x="7318" y="11834"/>
                    <a:pt x="7545" y="11834"/>
                  </a:cubicBezTo>
                  <a:cubicBezTo>
                    <a:pt x="7724" y="11834"/>
                    <a:pt x="7952" y="11931"/>
                    <a:pt x="8319" y="12280"/>
                  </a:cubicBezTo>
                  <a:cubicBezTo>
                    <a:pt x="8804" y="12740"/>
                    <a:pt x="9096" y="12931"/>
                    <a:pt x="9250" y="12931"/>
                  </a:cubicBezTo>
                  <a:cubicBezTo>
                    <a:pt x="9461" y="12931"/>
                    <a:pt x="9407" y="12566"/>
                    <a:pt x="9231" y="12037"/>
                  </a:cubicBezTo>
                  <a:cubicBezTo>
                    <a:pt x="8897" y="11156"/>
                    <a:pt x="10113" y="11551"/>
                    <a:pt x="10538" y="10882"/>
                  </a:cubicBezTo>
                  <a:cubicBezTo>
                    <a:pt x="10655" y="10718"/>
                    <a:pt x="10857" y="10646"/>
                    <a:pt x="11073" y="10646"/>
                  </a:cubicBezTo>
                  <a:cubicBezTo>
                    <a:pt x="11700" y="10646"/>
                    <a:pt x="12453" y="11246"/>
                    <a:pt x="11663" y="11946"/>
                  </a:cubicBezTo>
                  <a:cubicBezTo>
                    <a:pt x="10599" y="12858"/>
                    <a:pt x="12392" y="12554"/>
                    <a:pt x="11450" y="14074"/>
                  </a:cubicBezTo>
                  <a:cubicBezTo>
                    <a:pt x="10812" y="15051"/>
                    <a:pt x="11155" y="15531"/>
                    <a:pt x="11501" y="15531"/>
                  </a:cubicBezTo>
                  <a:cubicBezTo>
                    <a:pt x="11682" y="15531"/>
                    <a:pt x="11864" y="15399"/>
                    <a:pt x="11906" y="15137"/>
                  </a:cubicBezTo>
                  <a:cubicBezTo>
                    <a:pt x="11967" y="14438"/>
                    <a:pt x="14550" y="13891"/>
                    <a:pt x="14672" y="11277"/>
                  </a:cubicBezTo>
                  <a:cubicBezTo>
                    <a:pt x="14702" y="10669"/>
                    <a:pt x="11784" y="7478"/>
                    <a:pt x="12605" y="7417"/>
                  </a:cubicBezTo>
                  <a:cubicBezTo>
                    <a:pt x="12623" y="7415"/>
                    <a:pt x="12641" y="7414"/>
                    <a:pt x="12659" y="7414"/>
                  </a:cubicBezTo>
                  <a:cubicBezTo>
                    <a:pt x="13437" y="7414"/>
                    <a:pt x="13908" y="9225"/>
                    <a:pt x="14489" y="9225"/>
                  </a:cubicBezTo>
                  <a:cubicBezTo>
                    <a:pt x="14519" y="9225"/>
                    <a:pt x="14550" y="9221"/>
                    <a:pt x="14581" y="9210"/>
                  </a:cubicBezTo>
                  <a:cubicBezTo>
                    <a:pt x="15250" y="9058"/>
                    <a:pt x="13152" y="5806"/>
                    <a:pt x="12149" y="4864"/>
                  </a:cubicBezTo>
                  <a:cubicBezTo>
                    <a:pt x="11176" y="3861"/>
                    <a:pt x="11116" y="3040"/>
                    <a:pt x="10295" y="2006"/>
                  </a:cubicBezTo>
                  <a:cubicBezTo>
                    <a:pt x="9930" y="1551"/>
                    <a:pt x="9596" y="1064"/>
                    <a:pt x="9414" y="639"/>
                  </a:cubicBezTo>
                  <a:cubicBezTo>
                    <a:pt x="7863" y="183"/>
                    <a:pt x="6313" y="0"/>
                    <a:pt x="4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423494" y="2687088"/>
              <a:ext cx="78047" cy="156095"/>
            </a:xfrm>
            <a:custGeom>
              <a:avLst/>
              <a:gdLst/>
              <a:ahLst/>
              <a:cxnLst/>
              <a:rect l="l" t="t" r="r" b="b"/>
              <a:pathLst>
                <a:path w="943" h="1886" fill="none" extrusionOk="0">
                  <a:moveTo>
                    <a:pt x="1" y="1885"/>
                  </a:moveTo>
                  <a:cubicBezTo>
                    <a:pt x="669" y="1460"/>
                    <a:pt x="912" y="700"/>
                    <a:pt x="943" y="1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101452" y="3056887"/>
              <a:ext cx="465553" cy="314590"/>
            </a:xfrm>
            <a:custGeom>
              <a:avLst/>
              <a:gdLst/>
              <a:ahLst/>
              <a:cxnLst/>
              <a:rect l="l" t="t" r="r" b="b"/>
              <a:pathLst>
                <a:path w="5625" h="3801" fill="none" extrusionOk="0">
                  <a:moveTo>
                    <a:pt x="5016" y="3800"/>
                  </a:moveTo>
                  <a:cubicBezTo>
                    <a:pt x="5624" y="3223"/>
                    <a:pt x="4651" y="2858"/>
                    <a:pt x="4773" y="1794"/>
                  </a:cubicBezTo>
                  <a:cubicBezTo>
                    <a:pt x="4864" y="730"/>
                    <a:pt x="2341" y="1247"/>
                    <a:pt x="1490" y="1369"/>
                  </a:cubicBezTo>
                  <a:cubicBezTo>
                    <a:pt x="700" y="1490"/>
                    <a:pt x="1" y="1125"/>
                    <a:pt x="1338" y="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841131" y="3539910"/>
              <a:ext cx="317073" cy="470519"/>
            </a:xfrm>
            <a:custGeom>
              <a:avLst/>
              <a:gdLst/>
              <a:ahLst/>
              <a:cxnLst/>
              <a:rect l="l" t="t" r="r" b="b"/>
              <a:pathLst>
                <a:path w="3831" h="5685" fill="none" extrusionOk="0">
                  <a:moveTo>
                    <a:pt x="3009" y="4925"/>
                  </a:moveTo>
                  <a:cubicBezTo>
                    <a:pt x="2888" y="5685"/>
                    <a:pt x="1611" y="5320"/>
                    <a:pt x="2553" y="3861"/>
                  </a:cubicBezTo>
                  <a:cubicBezTo>
                    <a:pt x="3496" y="2341"/>
                    <a:pt x="1702" y="2645"/>
                    <a:pt x="2766" y="1703"/>
                  </a:cubicBezTo>
                  <a:cubicBezTo>
                    <a:pt x="3830" y="761"/>
                    <a:pt x="2098" y="1"/>
                    <a:pt x="1642" y="639"/>
                  </a:cubicBezTo>
                  <a:cubicBezTo>
                    <a:pt x="1216" y="1308"/>
                    <a:pt x="0" y="913"/>
                    <a:pt x="335" y="179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1082642" y="3300964"/>
              <a:ext cx="244074" cy="322039"/>
            </a:xfrm>
            <a:custGeom>
              <a:avLst/>
              <a:gdLst/>
              <a:ahLst/>
              <a:cxnLst/>
              <a:rect l="l" t="t" r="r" b="b"/>
              <a:pathLst>
                <a:path w="2949" h="3891" fill="none" extrusionOk="0">
                  <a:moveTo>
                    <a:pt x="851" y="0"/>
                  </a:moveTo>
                  <a:cubicBezTo>
                    <a:pt x="0" y="91"/>
                    <a:pt x="2949" y="3283"/>
                    <a:pt x="2888" y="389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961886" y="2855682"/>
              <a:ext cx="407618" cy="596239"/>
            </a:xfrm>
            <a:custGeom>
              <a:avLst/>
              <a:gdLst/>
              <a:ahLst/>
              <a:cxnLst/>
              <a:rect l="l" t="t" r="r" b="b"/>
              <a:pathLst>
                <a:path w="4925" h="7204" fill="none" extrusionOk="0">
                  <a:moveTo>
                    <a:pt x="0" y="0"/>
                  </a:moveTo>
                  <a:cubicBezTo>
                    <a:pt x="821" y="1003"/>
                    <a:pt x="851" y="1854"/>
                    <a:pt x="1854" y="2827"/>
                  </a:cubicBezTo>
                  <a:cubicBezTo>
                    <a:pt x="2827" y="3800"/>
                    <a:pt x="4924" y="7052"/>
                    <a:pt x="4286" y="720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-99751" y="2973872"/>
              <a:ext cx="261703" cy="485665"/>
            </a:xfrm>
            <a:custGeom>
              <a:avLst/>
              <a:gdLst/>
              <a:ahLst/>
              <a:cxnLst/>
              <a:rect l="l" t="t" r="r" b="b"/>
              <a:pathLst>
                <a:path w="3162" h="5868" fill="none" extrusionOk="0">
                  <a:moveTo>
                    <a:pt x="1581" y="639"/>
                  </a:moveTo>
                  <a:cubicBezTo>
                    <a:pt x="1581" y="639"/>
                    <a:pt x="2493" y="1"/>
                    <a:pt x="2553" y="730"/>
                  </a:cubicBezTo>
                  <a:cubicBezTo>
                    <a:pt x="2645" y="1460"/>
                    <a:pt x="1763" y="3010"/>
                    <a:pt x="2432" y="3162"/>
                  </a:cubicBezTo>
                  <a:cubicBezTo>
                    <a:pt x="3131" y="3314"/>
                    <a:pt x="3161" y="3891"/>
                    <a:pt x="3101" y="4530"/>
                  </a:cubicBezTo>
                  <a:cubicBezTo>
                    <a:pt x="3009" y="5138"/>
                    <a:pt x="2736" y="5077"/>
                    <a:pt x="1885" y="4560"/>
                  </a:cubicBezTo>
                  <a:cubicBezTo>
                    <a:pt x="1034" y="4074"/>
                    <a:pt x="1003" y="5867"/>
                    <a:pt x="517" y="4621"/>
                  </a:cubicBezTo>
                  <a:cubicBezTo>
                    <a:pt x="0" y="3344"/>
                    <a:pt x="395" y="2432"/>
                    <a:pt x="456" y="2037"/>
                  </a:cubicBezTo>
                  <a:cubicBezTo>
                    <a:pt x="578" y="1612"/>
                    <a:pt x="1581" y="639"/>
                    <a:pt x="1581" y="639"/>
                  </a:cubicBezTo>
                  <a:close/>
                </a:path>
              </a:pathLst>
            </a:custGeom>
            <a:solidFill>
              <a:schemeClr val="lt2"/>
            </a:solidFill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-610500" y="3461944"/>
              <a:ext cx="259220" cy="191270"/>
            </a:xfrm>
            <a:custGeom>
              <a:avLst/>
              <a:gdLst/>
              <a:ahLst/>
              <a:cxnLst/>
              <a:rect l="l" t="t" r="r" b="b"/>
              <a:pathLst>
                <a:path w="3132" h="2311" fill="none" extrusionOk="0">
                  <a:moveTo>
                    <a:pt x="3132" y="1642"/>
                  </a:moveTo>
                  <a:cubicBezTo>
                    <a:pt x="1764" y="2067"/>
                    <a:pt x="1004" y="2310"/>
                    <a:pt x="791" y="1338"/>
                  </a:cubicBezTo>
                  <a:cubicBezTo>
                    <a:pt x="548" y="365"/>
                    <a:pt x="882" y="213"/>
                    <a:pt x="1" y="0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-124912" y="3414105"/>
              <a:ext cx="145997" cy="274366"/>
            </a:xfrm>
            <a:custGeom>
              <a:avLst/>
              <a:gdLst/>
              <a:ahLst/>
              <a:cxnLst/>
              <a:rect l="l" t="t" r="r" b="b"/>
              <a:pathLst>
                <a:path w="1764" h="3315" fill="none" extrusionOk="0">
                  <a:moveTo>
                    <a:pt x="0" y="1"/>
                  </a:moveTo>
                  <a:cubicBezTo>
                    <a:pt x="1277" y="670"/>
                    <a:pt x="1277" y="1612"/>
                    <a:pt x="1490" y="2250"/>
                  </a:cubicBezTo>
                  <a:cubicBezTo>
                    <a:pt x="1733" y="2888"/>
                    <a:pt x="1763" y="3314"/>
                    <a:pt x="61" y="228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-472115" y="3074516"/>
              <a:ext cx="244157" cy="133417"/>
            </a:xfrm>
            <a:custGeom>
              <a:avLst/>
              <a:gdLst/>
              <a:ahLst/>
              <a:cxnLst/>
              <a:rect l="l" t="t" r="r" b="b"/>
              <a:pathLst>
                <a:path w="2950" h="1612" fill="none" extrusionOk="0">
                  <a:moveTo>
                    <a:pt x="1" y="1"/>
                  </a:moveTo>
                  <a:cubicBezTo>
                    <a:pt x="669" y="274"/>
                    <a:pt x="1460" y="487"/>
                    <a:pt x="1916" y="335"/>
                  </a:cubicBezTo>
                  <a:cubicBezTo>
                    <a:pt x="2919" y="1"/>
                    <a:pt x="2949" y="669"/>
                    <a:pt x="2827" y="1611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-338779" y="2895907"/>
              <a:ext cx="312024" cy="153529"/>
            </a:xfrm>
            <a:custGeom>
              <a:avLst/>
              <a:gdLst/>
              <a:ahLst/>
              <a:cxnLst/>
              <a:rect l="l" t="t" r="r" b="b"/>
              <a:pathLst>
                <a:path w="3770" h="1855" fill="none" extrusionOk="0">
                  <a:moveTo>
                    <a:pt x="3770" y="0"/>
                  </a:moveTo>
                  <a:cubicBezTo>
                    <a:pt x="3162" y="760"/>
                    <a:pt x="3192" y="1611"/>
                    <a:pt x="2584" y="1703"/>
                  </a:cubicBezTo>
                  <a:cubicBezTo>
                    <a:pt x="1794" y="1855"/>
                    <a:pt x="1368" y="1064"/>
                    <a:pt x="1" y="1247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31019" y="2749990"/>
              <a:ext cx="55453" cy="95676"/>
            </a:xfrm>
            <a:custGeom>
              <a:avLst/>
              <a:gdLst/>
              <a:ahLst/>
              <a:cxnLst/>
              <a:rect l="l" t="t" r="r" b="b"/>
              <a:pathLst>
                <a:path w="670" h="1156" fill="none" extrusionOk="0">
                  <a:moveTo>
                    <a:pt x="670" y="0"/>
                  </a:moveTo>
                  <a:cubicBezTo>
                    <a:pt x="639" y="396"/>
                    <a:pt x="457" y="821"/>
                    <a:pt x="1" y="1156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109067" y="2717297"/>
              <a:ext cx="156012" cy="163626"/>
            </a:xfrm>
            <a:custGeom>
              <a:avLst/>
              <a:gdLst/>
              <a:ahLst/>
              <a:cxnLst/>
              <a:rect l="l" t="t" r="r" b="b"/>
              <a:pathLst>
                <a:path w="1885" h="1977" fill="none" extrusionOk="0">
                  <a:moveTo>
                    <a:pt x="0" y="1976"/>
                  </a:moveTo>
                  <a:cubicBezTo>
                    <a:pt x="486" y="1247"/>
                    <a:pt x="1885" y="517"/>
                    <a:pt x="1398" y="0"/>
                  </a:cubicBezTo>
                  <a:lnTo>
                    <a:pt x="1398" y="0"/>
                  </a:ln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234788" y="2775151"/>
              <a:ext cx="105774" cy="163626"/>
            </a:xfrm>
            <a:custGeom>
              <a:avLst/>
              <a:gdLst/>
              <a:ahLst/>
              <a:cxnLst/>
              <a:rect l="l" t="t" r="r" b="b"/>
              <a:pathLst>
                <a:path w="1278" h="1977" fill="none" extrusionOk="0">
                  <a:moveTo>
                    <a:pt x="1277" y="0"/>
                  </a:moveTo>
                  <a:cubicBezTo>
                    <a:pt x="335" y="912"/>
                    <a:pt x="791" y="1520"/>
                    <a:pt x="1" y="1976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385753" y="2694619"/>
              <a:ext cx="83" cy="8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50641" y="5160708"/>
              <a:ext cx="186221" cy="45355"/>
            </a:xfrm>
            <a:custGeom>
              <a:avLst/>
              <a:gdLst/>
              <a:ahLst/>
              <a:cxnLst/>
              <a:rect l="l" t="t" r="r" b="b"/>
              <a:pathLst>
                <a:path w="2250" h="548" fill="none" extrusionOk="0">
                  <a:moveTo>
                    <a:pt x="2250" y="213"/>
                  </a:moveTo>
                  <a:cubicBezTo>
                    <a:pt x="1611" y="0"/>
                    <a:pt x="1186" y="547"/>
                    <a:pt x="0" y="426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-250716" y="4352508"/>
              <a:ext cx="359862" cy="229011"/>
            </a:xfrm>
            <a:custGeom>
              <a:avLst/>
              <a:gdLst/>
              <a:ahLst/>
              <a:cxnLst/>
              <a:rect l="l" t="t" r="r" b="b"/>
              <a:pathLst>
                <a:path w="4348" h="2767" fill="none" extrusionOk="0">
                  <a:moveTo>
                    <a:pt x="274" y="2766"/>
                  </a:moveTo>
                  <a:cubicBezTo>
                    <a:pt x="396" y="2098"/>
                    <a:pt x="0" y="1216"/>
                    <a:pt x="1338" y="821"/>
                  </a:cubicBezTo>
                  <a:cubicBezTo>
                    <a:pt x="2675" y="456"/>
                    <a:pt x="3435" y="0"/>
                    <a:pt x="4347" y="487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-597919" y="4694663"/>
              <a:ext cx="133417" cy="120837"/>
            </a:xfrm>
            <a:custGeom>
              <a:avLst/>
              <a:gdLst/>
              <a:ahLst/>
              <a:cxnLst/>
              <a:rect l="l" t="t" r="r" b="b"/>
              <a:pathLst>
                <a:path w="1612" h="1460" fill="none" extrusionOk="0">
                  <a:moveTo>
                    <a:pt x="852" y="0"/>
                  </a:moveTo>
                  <a:cubicBezTo>
                    <a:pt x="1" y="335"/>
                    <a:pt x="487" y="1459"/>
                    <a:pt x="1612" y="547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-353843" y="4236801"/>
              <a:ext cx="347199" cy="226445"/>
            </a:xfrm>
            <a:custGeom>
              <a:avLst/>
              <a:gdLst/>
              <a:ahLst/>
              <a:cxnLst/>
              <a:rect l="l" t="t" r="r" b="b"/>
              <a:pathLst>
                <a:path w="4195" h="2736" fill="none" extrusionOk="0">
                  <a:moveTo>
                    <a:pt x="2006" y="213"/>
                  </a:moveTo>
                  <a:cubicBezTo>
                    <a:pt x="2584" y="91"/>
                    <a:pt x="3526" y="0"/>
                    <a:pt x="3678" y="243"/>
                  </a:cubicBezTo>
                  <a:cubicBezTo>
                    <a:pt x="3830" y="487"/>
                    <a:pt x="4195" y="1520"/>
                    <a:pt x="2128" y="1550"/>
                  </a:cubicBezTo>
                  <a:cubicBezTo>
                    <a:pt x="122" y="1581"/>
                    <a:pt x="0" y="2341"/>
                    <a:pt x="122" y="2736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-540066" y="3997772"/>
              <a:ext cx="231576" cy="286863"/>
            </a:xfrm>
            <a:custGeom>
              <a:avLst/>
              <a:gdLst/>
              <a:ahLst/>
              <a:cxnLst/>
              <a:rect l="l" t="t" r="r" b="b"/>
              <a:pathLst>
                <a:path w="2798" h="3466" fill="none" extrusionOk="0">
                  <a:moveTo>
                    <a:pt x="1308" y="1"/>
                  </a:moveTo>
                  <a:cubicBezTo>
                    <a:pt x="1916" y="457"/>
                    <a:pt x="1186" y="1855"/>
                    <a:pt x="609" y="2372"/>
                  </a:cubicBezTo>
                  <a:cubicBezTo>
                    <a:pt x="62" y="2919"/>
                    <a:pt x="1" y="3466"/>
                    <a:pt x="882" y="3071"/>
                  </a:cubicBezTo>
                  <a:cubicBezTo>
                    <a:pt x="1764" y="2645"/>
                    <a:pt x="2038" y="1885"/>
                    <a:pt x="2797" y="2159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-935025" y="3939919"/>
              <a:ext cx="206416" cy="133417"/>
            </a:xfrm>
            <a:custGeom>
              <a:avLst/>
              <a:gdLst/>
              <a:ahLst/>
              <a:cxnLst/>
              <a:rect l="l" t="t" r="r" b="b"/>
              <a:pathLst>
                <a:path w="2494" h="1612" fill="none" extrusionOk="0">
                  <a:moveTo>
                    <a:pt x="1" y="1612"/>
                  </a:moveTo>
                  <a:cubicBezTo>
                    <a:pt x="761" y="791"/>
                    <a:pt x="1733" y="1"/>
                    <a:pt x="2493" y="27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758306" y="1795446"/>
              <a:ext cx="633201" cy="977767"/>
            </a:xfrm>
            <a:custGeom>
              <a:avLst/>
              <a:gdLst/>
              <a:ahLst/>
              <a:cxnLst/>
              <a:rect l="l" t="t" r="r" b="b"/>
              <a:pathLst>
                <a:path w="7053" h="10891" extrusionOk="0">
                  <a:moveTo>
                    <a:pt x="4560" y="0"/>
                  </a:moveTo>
                  <a:cubicBezTo>
                    <a:pt x="1" y="5137"/>
                    <a:pt x="92" y="8207"/>
                    <a:pt x="730" y="9757"/>
                  </a:cubicBezTo>
                  <a:cubicBezTo>
                    <a:pt x="1041" y="10446"/>
                    <a:pt x="1709" y="10891"/>
                    <a:pt x="2414" y="10891"/>
                  </a:cubicBezTo>
                  <a:cubicBezTo>
                    <a:pt x="2674" y="10891"/>
                    <a:pt x="2939" y="10830"/>
                    <a:pt x="3192" y="10699"/>
                  </a:cubicBezTo>
                  <a:cubicBezTo>
                    <a:pt x="7053" y="8967"/>
                    <a:pt x="4560" y="1"/>
                    <a:pt x="4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793857" y="1798139"/>
              <a:ext cx="431201" cy="977049"/>
            </a:xfrm>
            <a:custGeom>
              <a:avLst/>
              <a:gdLst/>
              <a:ahLst/>
              <a:cxnLst/>
              <a:rect l="l" t="t" r="r" b="b"/>
              <a:pathLst>
                <a:path w="4803" h="10883" extrusionOk="0">
                  <a:moveTo>
                    <a:pt x="4225" y="1"/>
                  </a:moveTo>
                  <a:lnTo>
                    <a:pt x="4164" y="31"/>
                  </a:lnTo>
                  <a:lnTo>
                    <a:pt x="3921" y="1156"/>
                  </a:lnTo>
                  <a:lnTo>
                    <a:pt x="3556" y="761"/>
                  </a:lnTo>
                  <a:lnTo>
                    <a:pt x="3526" y="791"/>
                  </a:lnTo>
                  <a:lnTo>
                    <a:pt x="3860" y="1216"/>
                  </a:lnTo>
                  <a:lnTo>
                    <a:pt x="3678" y="1976"/>
                  </a:lnTo>
                  <a:lnTo>
                    <a:pt x="3100" y="1308"/>
                  </a:lnTo>
                  <a:lnTo>
                    <a:pt x="3070" y="1338"/>
                  </a:lnTo>
                  <a:lnTo>
                    <a:pt x="3678" y="2037"/>
                  </a:lnTo>
                  <a:lnTo>
                    <a:pt x="3496" y="2827"/>
                  </a:lnTo>
                  <a:lnTo>
                    <a:pt x="2644" y="1885"/>
                  </a:lnTo>
                  <a:lnTo>
                    <a:pt x="2614" y="1916"/>
                  </a:lnTo>
                  <a:lnTo>
                    <a:pt x="3435" y="2888"/>
                  </a:lnTo>
                  <a:lnTo>
                    <a:pt x="4590" y="2371"/>
                  </a:lnTo>
                  <a:lnTo>
                    <a:pt x="4590" y="2341"/>
                  </a:lnTo>
                  <a:lnTo>
                    <a:pt x="3496" y="2858"/>
                  </a:lnTo>
                  <a:lnTo>
                    <a:pt x="3678" y="2098"/>
                  </a:lnTo>
                  <a:lnTo>
                    <a:pt x="4499" y="1733"/>
                  </a:lnTo>
                  <a:lnTo>
                    <a:pt x="4499" y="1672"/>
                  </a:lnTo>
                  <a:lnTo>
                    <a:pt x="3708" y="2068"/>
                  </a:lnTo>
                  <a:lnTo>
                    <a:pt x="3891" y="1277"/>
                  </a:lnTo>
                  <a:lnTo>
                    <a:pt x="4407" y="912"/>
                  </a:lnTo>
                  <a:lnTo>
                    <a:pt x="4407" y="882"/>
                  </a:lnTo>
                  <a:lnTo>
                    <a:pt x="3951" y="1125"/>
                  </a:lnTo>
                  <a:lnTo>
                    <a:pt x="3951" y="1125"/>
                  </a:lnTo>
                  <a:lnTo>
                    <a:pt x="4225" y="31"/>
                  </a:lnTo>
                  <a:lnTo>
                    <a:pt x="4225" y="1"/>
                  </a:lnTo>
                  <a:close/>
                  <a:moveTo>
                    <a:pt x="3435" y="2888"/>
                  </a:moveTo>
                  <a:lnTo>
                    <a:pt x="3252" y="3739"/>
                  </a:lnTo>
                  <a:lnTo>
                    <a:pt x="3252" y="3739"/>
                  </a:lnTo>
                  <a:lnTo>
                    <a:pt x="3259" y="3736"/>
                  </a:lnTo>
                  <a:lnTo>
                    <a:pt x="3435" y="2888"/>
                  </a:lnTo>
                  <a:close/>
                  <a:moveTo>
                    <a:pt x="4711" y="3040"/>
                  </a:moveTo>
                  <a:lnTo>
                    <a:pt x="3259" y="3736"/>
                  </a:lnTo>
                  <a:lnTo>
                    <a:pt x="3252" y="3770"/>
                  </a:lnTo>
                  <a:lnTo>
                    <a:pt x="4711" y="3101"/>
                  </a:lnTo>
                  <a:lnTo>
                    <a:pt x="4711" y="3040"/>
                  </a:lnTo>
                  <a:close/>
                  <a:moveTo>
                    <a:pt x="2189" y="2523"/>
                  </a:moveTo>
                  <a:lnTo>
                    <a:pt x="2158" y="2554"/>
                  </a:lnTo>
                  <a:lnTo>
                    <a:pt x="3222" y="3800"/>
                  </a:lnTo>
                  <a:lnTo>
                    <a:pt x="2979" y="4803"/>
                  </a:lnTo>
                  <a:lnTo>
                    <a:pt x="1672" y="3283"/>
                  </a:lnTo>
                  <a:lnTo>
                    <a:pt x="1611" y="3314"/>
                  </a:lnTo>
                  <a:lnTo>
                    <a:pt x="2948" y="4864"/>
                  </a:lnTo>
                  <a:lnTo>
                    <a:pt x="4772" y="4013"/>
                  </a:lnTo>
                  <a:lnTo>
                    <a:pt x="4772" y="3952"/>
                  </a:lnTo>
                  <a:lnTo>
                    <a:pt x="2979" y="4834"/>
                  </a:lnTo>
                  <a:lnTo>
                    <a:pt x="3252" y="3770"/>
                  </a:lnTo>
                  <a:lnTo>
                    <a:pt x="2189" y="2523"/>
                  </a:lnTo>
                  <a:close/>
                  <a:moveTo>
                    <a:pt x="2948" y="4864"/>
                  </a:moveTo>
                  <a:lnTo>
                    <a:pt x="2675" y="5928"/>
                  </a:lnTo>
                  <a:lnTo>
                    <a:pt x="2675" y="5928"/>
                  </a:lnTo>
                  <a:lnTo>
                    <a:pt x="2699" y="5916"/>
                  </a:lnTo>
                  <a:lnTo>
                    <a:pt x="2699" y="5916"/>
                  </a:lnTo>
                  <a:lnTo>
                    <a:pt x="2948" y="4864"/>
                  </a:lnTo>
                  <a:close/>
                  <a:moveTo>
                    <a:pt x="4803" y="4925"/>
                  </a:moveTo>
                  <a:lnTo>
                    <a:pt x="2699" y="5916"/>
                  </a:lnTo>
                  <a:lnTo>
                    <a:pt x="2699" y="5916"/>
                  </a:lnTo>
                  <a:lnTo>
                    <a:pt x="2687" y="5968"/>
                  </a:lnTo>
                  <a:lnTo>
                    <a:pt x="2687" y="5968"/>
                  </a:lnTo>
                  <a:lnTo>
                    <a:pt x="4803" y="4955"/>
                  </a:lnTo>
                  <a:lnTo>
                    <a:pt x="4803" y="4925"/>
                  </a:lnTo>
                  <a:close/>
                  <a:moveTo>
                    <a:pt x="1125" y="4195"/>
                  </a:moveTo>
                  <a:cubicBezTo>
                    <a:pt x="1125" y="4195"/>
                    <a:pt x="1125" y="4226"/>
                    <a:pt x="1094" y="4226"/>
                  </a:cubicBezTo>
                  <a:lnTo>
                    <a:pt x="2640" y="6009"/>
                  </a:lnTo>
                  <a:lnTo>
                    <a:pt x="2644" y="5989"/>
                  </a:lnTo>
                  <a:lnTo>
                    <a:pt x="2648" y="5987"/>
                  </a:lnTo>
                  <a:lnTo>
                    <a:pt x="2648" y="5987"/>
                  </a:lnTo>
                  <a:lnTo>
                    <a:pt x="1125" y="4195"/>
                  </a:lnTo>
                  <a:close/>
                  <a:moveTo>
                    <a:pt x="2687" y="5968"/>
                  </a:moveTo>
                  <a:lnTo>
                    <a:pt x="2648" y="5987"/>
                  </a:lnTo>
                  <a:lnTo>
                    <a:pt x="2648" y="5987"/>
                  </a:lnTo>
                  <a:lnTo>
                    <a:pt x="2675" y="6019"/>
                  </a:lnTo>
                  <a:lnTo>
                    <a:pt x="2687" y="5968"/>
                  </a:lnTo>
                  <a:close/>
                  <a:moveTo>
                    <a:pt x="2640" y="6009"/>
                  </a:moveTo>
                  <a:lnTo>
                    <a:pt x="2384" y="7059"/>
                  </a:lnTo>
                  <a:lnTo>
                    <a:pt x="2384" y="7059"/>
                  </a:lnTo>
                  <a:lnTo>
                    <a:pt x="2413" y="7092"/>
                  </a:lnTo>
                  <a:lnTo>
                    <a:pt x="2413" y="7092"/>
                  </a:lnTo>
                  <a:lnTo>
                    <a:pt x="2439" y="7080"/>
                  </a:lnTo>
                  <a:lnTo>
                    <a:pt x="2675" y="6049"/>
                  </a:lnTo>
                  <a:lnTo>
                    <a:pt x="2640" y="6009"/>
                  </a:lnTo>
                  <a:close/>
                  <a:moveTo>
                    <a:pt x="669" y="5107"/>
                  </a:moveTo>
                  <a:cubicBezTo>
                    <a:pt x="669" y="5107"/>
                    <a:pt x="669" y="5137"/>
                    <a:pt x="638" y="5137"/>
                  </a:cubicBezTo>
                  <a:lnTo>
                    <a:pt x="2371" y="7204"/>
                  </a:lnTo>
                  <a:lnTo>
                    <a:pt x="4803" y="6019"/>
                  </a:lnTo>
                  <a:lnTo>
                    <a:pt x="4803" y="5928"/>
                  </a:lnTo>
                  <a:lnTo>
                    <a:pt x="2439" y="7080"/>
                  </a:lnTo>
                  <a:lnTo>
                    <a:pt x="2432" y="7113"/>
                  </a:lnTo>
                  <a:lnTo>
                    <a:pt x="2413" y="7092"/>
                  </a:lnTo>
                  <a:lnTo>
                    <a:pt x="2413" y="7092"/>
                  </a:lnTo>
                  <a:lnTo>
                    <a:pt x="2371" y="7113"/>
                  </a:lnTo>
                  <a:lnTo>
                    <a:pt x="2371" y="7113"/>
                  </a:lnTo>
                  <a:lnTo>
                    <a:pt x="2384" y="7059"/>
                  </a:lnTo>
                  <a:lnTo>
                    <a:pt x="2384" y="7059"/>
                  </a:lnTo>
                  <a:lnTo>
                    <a:pt x="669" y="5107"/>
                  </a:lnTo>
                  <a:close/>
                  <a:moveTo>
                    <a:pt x="243" y="6171"/>
                  </a:moveTo>
                  <a:lnTo>
                    <a:pt x="243" y="6232"/>
                  </a:lnTo>
                  <a:lnTo>
                    <a:pt x="2128" y="8420"/>
                  </a:lnTo>
                  <a:lnTo>
                    <a:pt x="4772" y="7144"/>
                  </a:lnTo>
                  <a:lnTo>
                    <a:pt x="4772" y="7083"/>
                  </a:lnTo>
                  <a:lnTo>
                    <a:pt x="2128" y="8329"/>
                  </a:lnTo>
                  <a:lnTo>
                    <a:pt x="243" y="6171"/>
                  </a:lnTo>
                  <a:close/>
                  <a:moveTo>
                    <a:pt x="2128" y="8420"/>
                  </a:moveTo>
                  <a:lnTo>
                    <a:pt x="1885" y="9332"/>
                  </a:lnTo>
                  <a:lnTo>
                    <a:pt x="1894" y="9328"/>
                  </a:lnTo>
                  <a:lnTo>
                    <a:pt x="1894" y="9328"/>
                  </a:lnTo>
                  <a:lnTo>
                    <a:pt x="2128" y="8420"/>
                  </a:lnTo>
                  <a:close/>
                  <a:moveTo>
                    <a:pt x="30" y="7417"/>
                  </a:moveTo>
                  <a:lnTo>
                    <a:pt x="30" y="7508"/>
                  </a:lnTo>
                  <a:lnTo>
                    <a:pt x="1879" y="9418"/>
                  </a:lnTo>
                  <a:lnTo>
                    <a:pt x="1885" y="9393"/>
                  </a:lnTo>
                  <a:lnTo>
                    <a:pt x="4590" y="8116"/>
                  </a:lnTo>
                  <a:lnTo>
                    <a:pt x="4590" y="8025"/>
                  </a:lnTo>
                  <a:lnTo>
                    <a:pt x="1894" y="9328"/>
                  </a:lnTo>
                  <a:lnTo>
                    <a:pt x="1894" y="9328"/>
                  </a:lnTo>
                  <a:lnTo>
                    <a:pt x="1885" y="9362"/>
                  </a:lnTo>
                  <a:lnTo>
                    <a:pt x="30" y="7417"/>
                  </a:lnTo>
                  <a:close/>
                  <a:moveTo>
                    <a:pt x="0" y="8481"/>
                  </a:moveTo>
                  <a:lnTo>
                    <a:pt x="0" y="8572"/>
                  </a:lnTo>
                  <a:lnTo>
                    <a:pt x="1611" y="10457"/>
                  </a:lnTo>
                  <a:lnTo>
                    <a:pt x="1550" y="10882"/>
                  </a:lnTo>
                  <a:lnTo>
                    <a:pt x="1581" y="10882"/>
                  </a:lnTo>
                  <a:lnTo>
                    <a:pt x="1672" y="10487"/>
                  </a:lnTo>
                  <a:lnTo>
                    <a:pt x="4195" y="9271"/>
                  </a:lnTo>
                  <a:cubicBezTo>
                    <a:pt x="4195" y="9241"/>
                    <a:pt x="4255" y="9241"/>
                    <a:pt x="4255" y="9210"/>
                  </a:cubicBezTo>
                  <a:lnTo>
                    <a:pt x="4255" y="9210"/>
                  </a:lnTo>
                  <a:lnTo>
                    <a:pt x="1672" y="10426"/>
                  </a:lnTo>
                  <a:lnTo>
                    <a:pt x="1885" y="9423"/>
                  </a:lnTo>
                  <a:lnTo>
                    <a:pt x="1879" y="9418"/>
                  </a:lnTo>
                  <a:lnTo>
                    <a:pt x="1672" y="10426"/>
                  </a:lnTo>
                  <a:lnTo>
                    <a:pt x="0" y="84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 rot="1140972" flipH="1">
              <a:off x="1512045" y="2991572"/>
              <a:ext cx="518552" cy="687242"/>
            </a:xfrm>
            <a:custGeom>
              <a:avLst/>
              <a:gdLst/>
              <a:ahLst/>
              <a:cxnLst/>
              <a:rect l="l" t="t" r="r" b="b"/>
              <a:pathLst>
                <a:path w="5776" h="7655" extrusionOk="0">
                  <a:moveTo>
                    <a:pt x="608" y="1"/>
                  </a:moveTo>
                  <a:cubicBezTo>
                    <a:pt x="0" y="4986"/>
                    <a:pt x="1338" y="6810"/>
                    <a:pt x="2371" y="7448"/>
                  </a:cubicBezTo>
                  <a:cubicBezTo>
                    <a:pt x="2596" y="7587"/>
                    <a:pt x="2843" y="7654"/>
                    <a:pt x="3086" y="7654"/>
                  </a:cubicBezTo>
                  <a:cubicBezTo>
                    <a:pt x="3534" y="7654"/>
                    <a:pt x="3969" y="7425"/>
                    <a:pt x="4225" y="6992"/>
                  </a:cubicBezTo>
                  <a:cubicBezTo>
                    <a:pt x="5775" y="4378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 rot="1140972" flipH="1">
              <a:off x="1625031" y="3009115"/>
              <a:ext cx="362968" cy="674135"/>
            </a:xfrm>
            <a:custGeom>
              <a:avLst/>
              <a:gdLst/>
              <a:ahLst/>
              <a:cxnLst/>
              <a:rect l="l" t="t" r="r" b="b"/>
              <a:pathLst>
                <a:path w="4043" h="7509" extrusionOk="0">
                  <a:moveTo>
                    <a:pt x="152" y="1"/>
                  </a:moveTo>
                  <a:lnTo>
                    <a:pt x="152" y="31"/>
                  </a:lnTo>
                  <a:lnTo>
                    <a:pt x="390" y="625"/>
                  </a:lnTo>
                  <a:lnTo>
                    <a:pt x="390" y="625"/>
                  </a:lnTo>
                  <a:lnTo>
                    <a:pt x="423" y="608"/>
                  </a:lnTo>
                  <a:lnTo>
                    <a:pt x="423" y="608"/>
                  </a:lnTo>
                  <a:lnTo>
                    <a:pt x="182" y="31"/>
                  </a:lnTo>
                  <a:cubicBezTo>
                    <a:pt x="152" y="31"/>
                    <a:pt x="152" y="1"/>
                    <a:pt x="152" y="1"/>
                  </a:cubicBezTo>
                  <a:close/>
                  <a:moveTo>
                    <a:pt x="699" y="457"/>
                  </a:moveTo>
                  <a:lnTo>
                    <a:pt x="423" y="608"/>
                  </a:lnTo>
                  <a:lnTo>
                    <a:pt x="423" y="608"/>
                  </a:lnTo>
                  <a:lnTo>
                    <a:pt x="486" y="761"/>
                  </a:lnTo>
                  <a:lnTo>
                    <a:pt x="699" y="457"/>
                  </a:lnTo>
                  <a:close/>
                  <a:moveTo>
                    <a:pt x="390" y="625"/>
                  </a:moveTo>
                  <a:lnTo>
                    <a:pt x="365" y="639"/>
                  </a:lnTo>
                  <a:lnTo>
                    <a:pt x="425" y="781"/>
                  </a:lnTo>
                  <a:lnTo>
                    <a:pt x="425" y="781"/>
                  </a:lnTo>
                  <a:lnTo>
                    <a:pt x="456" y="791"/>
                  </a:lnTo>
                  <a:lnTo>
                    <a:pt x="390" y="625"/>
                  </a:lnTo>
                  <a:close/>
                  <a:moveTo>
                    <a:pt x="61" y="669"/>
                  </a:moveTo>
                  <a:lnTo>
                    <a:pt x="61" y="700"/>
                  </a:lnTo>
                  <a:lnTo>
                    <a:pt x="439" y="816"/>
                  </a:lnTo>
                  <a:lnTo>
                    <a:pt x="439" y="816"/>
                  </a:lnTo>
                  <a:lnTo>
                    <a:pt x="425" y="781"/>
                  </a:lnTo>
                  <a:lnTo>
                    <a:pt x="425" y="781"/>
                  </a:lnTo>
                  <a:lnTo>
                    <a:pt x="61" y="669"/>
                  </a:lnTo>
                  <a:close/>
                  <a:moveTo>
                    <a:pt x="439" y="816"/>
                  </a:moveTo>
                  <a:lnTo>
                    <a:pt x="511" y="986"/>
                  </a:lnTo>
                  <a:lnTo>
                    <a:pt x="456" y="821"/>
                  </a:lnTo>
                  <a:lnTo>
                    <a:pt x="439" y="816"/>
                  </a:lnTo>
                  <a:close/>
                  <a:moveTo>
                    <a:pt x="912" y="639"/>
                  </a:moveTo>
                  <a:lnTo>
                    <a:pt x="608" y="1217"/>
                  </a:lnTo>
                  <a:lnTo>
                    <a:pt x="511" y="986"/>
                  </a:lnTo>
                  <a:lnTo>
                    <a:pt x="638" y="1369"/>
                  </a:lnTo>
                  <a:lnTo>
                    <a:pt x="0" y="1217"/>
                  </a:lnTo>
                  <a:lnTo>
                    <a:pt x="0" y="1247"/>
                  </a:lnTo>
                  <a:lnTo>
                    <a:pt x="638" y="1399"/>
                  </a:lnTo>
                  <a:lnTo>
                    <a:pt x="731" y="1597"/>
                  </a:lnTo>
                  <a:lnTo>
                    <a:pt x="608" y="1247"/>
                  </a:lnTo>
                  <a:lnTo>
                    <a:pt x="942" y="669"/>
                  </a:lnTo>
                  <a:lnTo>
                    <a:pt x="912" y="639"/>
                  </a:lnTo>
                  <a:close/>
                  <a:moveTo>
                    <a:pt x="731" y="1597"/>
                  </a:moveTo>
                  <a:lnTo>
                    <a:pt x="790" y="1764"/>
                  </a:lnTo>
                  <a:lnTo>
                    <a:pt x="801" y="1745"/>
                  </a:lnTo>
                  <a:lnTo>
                    <a:pt x="801" y="1745"/>
                  </a:lnTo>
                  <a:lnTo>
                    <a:pt x="731" y="1597"/>
                  </a:lnTo>
                  <a:close/>
                  <a:moveTo>
                    <a:pt x="1246" y="1004"/>
                  </a:moveTo>
                  <a:lnTo>
                    <a:pt x="801" y="1745"/>
                  </a:lnTo>
                  <a:lnTo>
                    <a:pt x="801" y="1745"/>
                  </a:lnTo>
                  <a:lnTo>
                    <a:pt x="838" y="1824"/>
                  </a:lnTo>
                  <a:lnTo>
                    <a:pt x="1277" y="1065"/>
                  </a:lnTo>
                  <a:lnTo>
                    <a:pt x="1246" y="1004"/>
                  </a:lnTo>
                  <a:close/>
                  <a:moveTo>
                    <a:pt x="838" y="1824"/>
                  </a:moveTo>
                  <a:lnTo>
                    <a:pt x="821" y="1855"/>
                  </a:lnTo>
                  <a:lnTo>
                    <a:pt x="842" y="1906"/>
                  </a:lnTo>
                  <a:lnTo>
                    <a:pt x="842" y="1906"/>
                  </a:lnTo>
                  <a:lnTo>
                    <a:pt x="882" y="1916"/>
                  </a:lnTo>
                  <a:lnTo>
                    <a:pt x="838" y="1824"/>
                  </a:lnTo>
                  <a:close/>
                  <a:moveTo>
                    <a:pt x="0" y="1703"/>
                  </a:moveTo>
                  <a:lnTo>
                    <a:pt x="0" y="1733"/>
                  </a:lnTo>
                  <a:lnTo>
                    <a:pt x="867" y="1964"/>
                  </a:lnTo>
                  <a:lnTo>
                    <a:pt x="867" y="1964"/>
                  </a:lnTo>
                  <a:lnTo>
                    <a:pt x="842" y="1906"/>
                  </a:lnTo>
                  <a:lnTo>
                    <a:pt x="842" y="1906"/>
                  </a:lnTo>
                  <a:lnTo>
                    <a:pt x="0" y="1703"/>
                  </a:lnTo>
                  <a:close/>
                  <a:moveTo>
                    <a:pt x="867" y="1964"/>
                  </a:moveTo>
                  <a:lnTo>
                    <a:pt x="1064" y="2432"/>
                  </a:lnTo>
                  <a:lnTo>
                    <a:pt x="1082" y="2401"/>
                  </a:lnTo>
                  <a:lnTo>
                    <a:pt x="1082" y="2401"/>
                  </a:lnTo>
                  <a:lnTo>
                    <a:pt x="912" y="1977"/>
                  </a:lnTo>
                  <a:lnTo>
                    <a:pt x="867" y="1964"/>
                  </a:lnTo>
                  <a:close/>
                  <a:moveTo>
                    <a:pt x="1641" y="1429"/>
                  </a:moveTo>
                  <a:lnTo>
                    <a:pt x="1082" y="2401"/>
                  </a:lnTo>
                  <a:lnTo>
                    <a:pt x="1082" y="2401"/>
                  </a:lnTo>
                  <a:lnTo>
                    <a:pt x="1108" y="2468"/>
                  </a:lnTo>
                  <a:lnTo>
                    <a:pt x="1108" y="2468"/>
                  </a:lnTo>
                  <a:lnTo>
                    <a:pt x="1672" y="1460"/>
                  </a:lnTo>
                  <a:cubicBezTo>
                    <a:pt x="1672" y="1460"/>
                    <a:pt x="1672" y="1429"/>
                    <a:pt x="1641" y="1429"/>
                  </a:cubicBezTo>
                  <a:close/>
                  <a:moveTo>
                    <a:pt x="1108" y="2468"/>
                  </a:moveTo>
                  <a:lnTo>
                    <a:pt x="1094" y="2493"/>
                  </a:lnTo>
                  <a:lnTo>
                    <a:pt x="1130" y="2578"/>
                  </a:lnTo>
                  <a:lnTo>
                    <a:pt x="1130" y="2578"/>
                  </a:lnTo>
                  <a:lnTo>
                    <a:pt x="1155" y="2584"/>
                  </a:lnTo>
                  <a:lnTo>
                    <a:pt x="1108" y="2468"/>
                  </a:lnTo>
                  <a:close/>
                  <a:moveTo>
                    <a:pt x="0" y="2280"/>
                  </a:moveTo>
                  <a:lnTo>
                    <a:pt x="0" y="2311"/>
                  </a:lnTo>
                  <a:lnTo>
                    <a:pt x="1140" y="2603"/>
                  </a:lnTo>
                  <a:lnTo>
                    <a:pt x="1140" y="2603"/>
                  </a:lnTo>
                  <a:lnTo>
                    <a:pt x="1130" y="2578"/>
                  </a:lnTo>
                  <a:lnTo>
                    <a:pt x="1130" y="2578"/>
                  </a:lnTo>
                  <a:lnTo>
                    <a:pt x="0" y="2280"/>
                  </a:lnTo>
                  <a:close/>
                  <a:moveTo>
                    <a:pt x="1140" y="2603"/>
                  </a:moveTo>
                  <a:lnTo>
                    <a:pt x="1398" y="3223"/>
                  </a:lnTo>
                  <a:lnTo>
                    <a:pt x="1419" y="3187"/>
                  </a:lnTo>
                  <a:lnTo>
                    <a:pt x="1186" y="2615"/>
                  </a:lnTo>
                  <a:lnTo>
                    <a:pt x="1140" y="2603"/>
                  </a:lnTo>
                  <a:close/>
                  <a:moveTo>
                    <a:pt x="2128" y="1977"/>
                  </a:moveTo>
                  <a:lnTo>
                    <a:pt x="1419" y="3187"/>
                  </a:lnTo>
                  <a:lnTo>
                    <a:pt x="1459" y="3284"/>
                  </a:lnTo>
                  <a:lnTo>
                    <a:pt x="2158" y="2007"/>
                  </a:lnTo>
                  <a:cubicBezTo>
                    <a:pt x="2158" y="2007"/>
                    <a:pt x="2158" y="1977"/>
                    <a:pt x="2128" y="1977"/>
                  </a:cubicBezTo>
                  <a:close/>
                  <a:moveTo>
                    <a:pt x="2614" y="2524"/>
                  </a:moveTo>
                  <a:lnTo>
                    <a:pt x="1763" y="4013"/>
                  </a:lnTo>
                  <a:lnTo>
                    <a:pt x="1459" y="3284"/>
                  </a:lnTo>
                  <a:lnTo>
                    <a:pt x="0" y="2919"/>
                  </a:lnTo>
                  <a:lnTo>
                    <a:pt x="0" y="2949"/>
                  </a:lnTo>
                  <a:lnTo>
                    <a:pt x="1459" y="3344"/>
                  </a:lnTo>
                  <a:lnTo>
                    <a:pt x="1763" y="4135"/>
                  </a:lnTo>
                  <a:lnTo>
                    <a:pt x="91" y="3679"/>
                  </a:lnTo>
                  <a:lnTo>
                    <a:pt x="91" y="3709"/>
                  </a:lnTo>
                  <a:lnTo>
                    <a:pt x="1793" y="4165"/>
                  </a:lnTo>
                  <a:lnTo>
                    <a:pt x="2097" y="4925"/>
                  </a:lnTo>
                  <a:lnTo>
                    <a:pt x="182" y="4439"/>
                  </a:lnTo>
                  <a:lnTo>
                    <a:pt x="182" y="4469"/>
                  </a:lnTo>
                  <a:lnTo>
                    <a:pt x="2097" y="4955"/>
                  </a:lnTo>
                  <a:lnTo>
                    <a:pt x="2401" y="5776"/>
                  </a:lnTo>
                  <a:lnTo>
                    <a:pt x="395" y="5229"/>
                  </a:lnTo>
                  <a:lnTo>
                    <a:pt x="395" y="5259"/>
                  </a:lnTo>
                  <a:lnTo>
                    <a:pt x="2401" y="5806"/>
                  </a:lnTo>
                  <a:lnTo>
                    <a:pt x="2675" y="6475"/>
                  </a:lnTo>
                  <a:lnTo>
                    <a:pt x="730" y="6110"/>
                  </a:lnTo>
                  <a:lnTo>
                    <a:pt x="730" y="6110"/>
                  </a:lnTo>
                  <a:cubicBezTo>
                    <a:pt x="730" y="6110"/>
                    <a:pt x="730" y="6141"/>
                    <a:pt x="760" y="6141"/>
                  </a:cubicBezTo>
                  <a:lnTo>
                    <a:pt x="2705" y="6536"/>
                  </a:lnTo>
                  <a:lnTo>
                    <a:pt x="2979" y="7205"/>
                  </a:lnTo>
                  <a:lnTo>
                    <a:pt x="1186" y="6749"/>
                  </a:lnTo>
                  <a:lnTo>
                    <a:pt x="1186" y="6749"/>
                  </a:lnTo>
                  <a:lnTo>
                    <a:pt x="1216" y="6779"/>
                  </a:lnTo>
                  <a:lnTo>
                    <a:pt x="2979" y="7235"/>
                  </a:lnTo>
                  <a:lnTo>
                    <a:pt x="3070" y="7509"/>
                  </a:lnTo>
                  <a:lnTo>
                    <a:pt x="3131" y="7509"/>
                  </a:lnTo>
                  <a:lnTo>
                    <a:pt x="3009" y="7235"/>
                  </a:lnTo>
                  <a:lnTo>
                    <a:pt x="4043" y="5472"/>
                  </a:lnTo>
                  <a:lnTo>
                    <a:pt x="4043" y="5381"/>
                  </a:lnTo>
                  <a:lnTo>
                    <a:pt x="3009" y="7174"/>
                  </a:lnTo>
                  <a:lnTo>
                    <a:pt x="2736" y="6445"/>
                  </a:lnTo>
                  <a:lnTo>
                    <a:pt x="3830" y="4560"/>
                  </a:lnTo>
                  <a:lnTo>
                    <a:pt x="3830" y="4499"/>
                  </a:lnTo>
                  <a:lnTo>
                    <a:pt x="2736" y="6414"/>
                  </a:lnTo>
                  <a:lnTo>
                    <a:pt x="2462" y="5776"/>
                  </a:lnTo>
                  <a:lnTo>
                    <a:pt x="3526" y="3891"/>
                  </a:lnTo>
                  <a:cubicBezTo>
                    <a:pt x="3526" y="3891"/>
                    <a:pt x="3526" y="3861"/>
                    <a:pt x="3496" y="3861"/>
                  </a:cubicBezTo>
                  <a:lnTo>
                    <a:pt x="2432" y="5715"/>
                  </a:lnTo>
                  <a:lnTo>
                    <a:pt x="2128" y="4925"/>
                  </a:lnTo>
                  <a:lnTo>
                    <a:pt x="3131" y="3223"/>
                  </a:lnTo>
                  <a:cubicBezTo>
                    <a:pt x="3131" y="3223"/>
                    <a:pt x="3131" y="3192"/>
                    <a:pt x="3070" y="3192"/>
                  </a:cubicBezTo>
                  <a:lnTo>
                    <a:pt x="2097" y="4894"/>
                  </a:lnTo>
                  <a:lnTo>
                    <a:pt x="1793" y="4104"/>
                  </a:lnTo>
                  <a:lnTo>
                    <a:pt x="2675" y="2584"/>
                  </a:lnTo>
                  <a:cubicBezTo>
                    <a:pt x="2675" y="2584"/>
                    <a:pt x="2675" y="2524"/>
                    <a:pt x="2614" y="2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493648" y="2030120"/>
              <a:ext cx="524031" cy="706369"/>
            </a:xfrm>
            <a:custGeom>
              <a:avLst/>
              <a:gdLst/>
              <a:ahLst/>
              <a:cxnLst/>
              <a:rect l="l" t="t" r="r" b="b"/>
              <a:pathLst>
                <a:path w="5837" h="7868" extrusionOk="0">
                  <a:moveTo>
                    <a:pt x="1186" y="0"/>
                  </a:moveTo>
                  <a:lnTo>
                    <a:pt x="1186" y="0"/>
                  </a:lnTo>
                  <a:cubicBezTo>
                    <a:pt x="1" y="4833"/>
                    <a:pt x="1125" y="6809"/>
                    <a:pt x="2098" y="7569"/>
                  </a:cubicBezTo>
                  <a:cubicBezTo>
                    <a:pt x="2336" y="7767"/>
                    <a:pt x="2638" y="7868"/>
                    <a:pt x="2940" y="7868"/>
                  </a:cubicBezTo>
                  <a:cubicBezTo>
                    <a:pt x="3332" y="7868"/>
                    <a:pt x="3725" y="7699"/>
                    <a:pt x="3982" y="7356"/>
                  </a:cubicBezTo>
                  <a:cubicBezTo>
                    <a:pt x="5836" y="4924"/>
                    <a:pt x="1186" y="1"/>
                    <a:pt x="1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556401" y="2027337"/>
              <a:ext cx="335768" cy="706908"/>
            </a:xfrm>
            <a:custGeom>
              <a:avLst/>
              <a:gdLst/>
              <a:ahLst/>
              <a:cxnLst/>
              <a:rect l="l" t="t" r="r" b="b"/>
              <a:pathLst>
                <a:path w="3740" h="7874" extrusionOk="0">
                  <a:moveTo>
                    <a:pt x="457" y="1"/>
                  </a:moveTo>
                  <a:lnTo>
                    <a:pt x="457" y="31"/>
                  </a:lnTo>
                  <a:lnTo>
                    <a:pt x="669" y="852"/>
                  </a:lnTo>
                  <a:lnTo>
                    <a:pt x="305" y="700"/>
                  </a:lnTo>
                  <a:lnTo>
                    <a:pt x="305" y="730"/>
                  </a:lnTo>
                  <a:lnTo>
                    <a:pt x="700" y="882"/>
                  </a:lnTo>
                  <a:lnTo>
                    <a:pt x="702" y="892"/>
                  </a:lnTo>
                  <a:lnTo>
                    <a:pt x="702" y="892"/>
                  </a:lnTo>
                  <a:lnTo>
                    <a:pt x="943" y="518"/>
                  </a:lnTo>
                  <a:lnTo>
                    <a:pt x="700" y="791"/>
                  </a:lnTo>
                  <a:lnTo>
                    <a:pt x="517" y="31"/>
                  </a:lnTo>
                  <a:lnTo>
                    <a:pt x="457" y="1"/>
                  </a:lnTo>
                  <a:close/>
                  <a:moveTo>
                    <a:pt x="702" y="892"/>
                  </a:moveTo>
                  <a:lnTo>
                    <a:pt x="669" y="943"/>
                  </a:lnTo>
                  <a:lnTo>
                    <a:pt x="783" y="1375"/>
                  </a:lnTo>
                  <a:lnTo>
                    <a:pt x="852" y="1399"/>
                  </a:lnTo>
                  <a:lnTo>
                    <a:pt x="852" y="1399"/>
                  </a:lnTo>
                  <a:lnTo>
                    <a:pt x="702" y="892"/>
                  </a:lnTo>
                  <a:close/>
                  <a:moveTo>
                    <a:pt x="244" y="1186"/>
                  </a:moveTo>
                  <a:lnTo>
                    <a:pt x="244" y="1217"/>
                  </a:lnTo>
                  <a:lnTo>
                    <a:pt x="800" y="1439"/>
                  </a:lnTo>
                  <a:lnTo>
                    <a:pt x="800" y="1439"/>
                  </a:lnTo>
                  <a:lnTo>
                    <a:pt x="783" y="1375"/>
                  </a:lnTo>
                  <a:lnTo>
                    <a:pt x="244" y="1186"/>
                  </a:lnTo>
                  <a:close/>
                  <a:moveTo>
                    <a:pt x="800" y="1439"/>
                  </a:moveTo>
                  <a:lnTo>
                    <a:pt x="821" y="1521"/>
                  </a:lnTo>
                  <a:lnTo>
                    <a:pt x="855" y="1471"/>
                  </a:lnTo>
                  <a:lnTo>
                    <a:pt x="855" y="1471"/>
                  </a:lnTo>
                  <a:lnTo>
                    <a:pt x="852" y="1460"/>
                  </a:lnTo>
                  <a:lnTo>
                    <a:pt x="800" y="1439"/>
                  </a:lnTo>
                  <a:close/>
                  <a:moveTo>
                    <a:pt x="1186" y="974"/>
                  </a:moveTo>
                  <a:lnTo>
                    <a:pt x="855" y="1471"/>
                  </a:lnTo>
                  <a:lnTo>
                    <a:pt x="855" y="1471"/>
                  </a:lnTo>
                  <a:lnTo>
                    <a:pt x="870" y="1525"/>
                  </a:lnTo>
                  <a:lnTo>
                    <a:pt x="1216" y="1034"/>
                  </a:lnTo>
                  <a:cubicBezTo>
                    <a:pt x="1216" y="1034"/>
                    <a:pt x="1216" y="974"/>
                    <a:pt x="1186" y="974"/>
                  </a:cubicBezTo>
                  <a:close/>
                  <a:moveTo>
                    <a:pt x="870" y="1525"/>
                  </a:moveTo>
                  <a:lnTo>
                    <a:pt x="852" y="1551"/>
                  </a:lnTo>
                  <a:lnTo>
                    <a:pt x="975" y="1996"/>
                  </a:lnTo>
                  <a:lnTo>
                    <a:pt x="1004" y="2007"/>
                  </a:lnTo>
                  <a:lnTo>
                    <a:pt x="870" y="1525"/>
                  </a:lnTo>
                  <a:close/>
                  <a:moveTo>
                    <a:pt x="122" y="1673"/>
                  </a:moveTo>
                  <a:lnTo>
                    <a:pt x="122" y="1703"/>
                  </a:lnTo>
                  <a:lnTo>
                    <a:pt x="994" y="2064"/>
                  </a:lnTo>
                  <a:lnTo>
                    <a:pt x="975" y="1996"/>
                  </a:lnTo>
                  <a:lnTo>
                    <a:pt x="122" y="1673"/>
                  </a:lnTo>
                  <a:close/>
                  <a:moveTo>
                    <a:pt x="994" y="2064"/>
                  </a:moveTo>
                  <a:lnTo>
                    <a:pt x="1004" y="2098"/>
                  </a:lnTo>
                  <a:lnTo>
                    <a:pt x="1009" y="2090"/>
                  </a:lnTo>
                  <a:lnTo>
                    <a:pt x="1004" y="2068"/>
                  </a:lnTo>
                  <a:lnTo>
                    <a:pt x="994" y="2064"/>
                  </a:lnTo>
                  <a:close/>
                  <a:moveTo>
                    <a:pt x="1520" y="1369"/>
                  </a:moveTo>
                  <a:lnTo>
                    <a:pt x="1009" y="2090"/>
                  </a:lnTo>
                  <a:lnTo>
                    <a:pt x="1156" y="2706"/>
                  </a:lnTo>
                  <a:lnTo>
                    <a:pt x="1156" y="2706"/>
                  </a:lnTo>
                  <a:lnTo>
                    <a:pt x="61" y="2281"/>
                  </a:lnTo>
                  <a:lnTo>
                    <a:pt x="61" y="2311"/>
                  </a:lnTo>
                  <a:lnTo>
                    <a:pt x="1186" y="2736"/>
                  </a:lnTo>
                  <a:lnTo>
                    <a:pt x="1034" y="2129"/>
                  </a:lnTo>
                  <a:lnTo>
                    <a:pt x="1581" y="1399"/>
                  </a:lnTo>
                  <a:cubicBezTo>
                    <a:pt x="1581" y="1399"/>
                    <a:pt x="1581" y="1369"/>
                    <a:pt x="1520" y="1369"/>
                  </a:cubicBezTo>
                  <a:close/>
                  <a:moveTo>
                    <a:pt x="1885" y="1794"/>
                  </a:moveTo>
                  <a:lnTo>
                    <a:pt x="1186" y="2736"/>
                  </a:lnTo>
                  <a:lnTo>
                    <a:pt x="1368" y="3466"/>
                  </a:lnTo>
                  <a:lnTo>
                    <a:pt x="1" y="2919"/>
                  </a:lnTo>
                  <a:lnTo>
                    <a:pt x="1" y="2980"/>
                  </a:lnTo>
                  <a:lnTo>
                    <a:pt x="1420" y="3493"/>
                  </a:lnTo>
                  <a:lnTo>
                    <a:pt x="1216" y="2767"/>
                  </a:lnTo>
                  <a:lnTo>
                    <a:pt x="1916" y="1825"/>
                  </a:lnTo>
                  <a:cubicBezTo>
                    <a:pt x="1916" y="1825"/>
                    <a:pt x="1916" y="1794"/>
                    <a:pt x="1885" y="1794"/>
                  </a:cubicBezTo>
                  <a:close/>
                  <a:moveTo>
                    <a:pt x="1420" y="3493"/>
                  </a:moveTo>
                  <a:lnTo>
                    <a:pt x="1429" y="3527"/>
                  </a:lnTo>
                  <a:lnTo>
                    <a:pt x="1435" y="3519"/>
                  </a:lnTo>
                  <a:lnTo>
                    <a:pt x="1429" y="3496"/>
                  </a:lnTo>
                  <a:lnTo>
                    <a:pt x="1420" y="3493"/>
                  </a:lnTo>
                  <a:close/>
                  <a:moveTo>
                    <a:pt x="2280" y="2372"/>
                  </a:moveTo>
                  <a:lnTo>
                    <a:pt x="1435" y="3519"/>
                  </a:lnTo>
                  <a:lnTo>
                    <a:pt x="1642" y="4347"/>
                  </a:lnTo>
                  <a:lnTo>
                    <a:pt x="1460" y="3588"/>
                  </a:lnTo>
                  <a:lnTo>
                    <a:pt x="2341" y="2402"/>
                  </a:lnTo>
                  <a:cubicBezTo>
                    <a:pt x="2341" y="2402"/>
                    <a:pt x="2341" y="2372"/>
                    <a:pt x="2280" y="2372"/>
                  </a:cubicBezTo>
                  <a:close/>
                  <a:moveTo>
                    <a:pt x="2675" y="2919"/>
                  </a:moveTo>
                  <a:lnTo>
                    <a:pt x="1642" y="4347"/>
                  </a:lnTo>
                  <a:lnTo>
                    <a:pt x="1642" y="4347"/>
                  </a:lnTo>
                  <a:lnTo>
                    <a:pt x="1642" y="4347"/>
                  </a:lnTo>
                  <a:lnTo>
                    <a:pt x="1" y="3679"/>
                  </a:lnTo>
                  <a:lnTo>
                    <a:pt x="1" y="3740"/>
                  </a:lnTo>
                  <a:lnTo>
                    <a:pt x="1642" y="4378"/>
                  </a:lnTo>
                  <a:lnTo>
                    <a:pt x="1824" y="5138"/>
                  </a:lnTo>
                  <a:lnTo>
                    <a:pt x="1824" y="5138"/>
                  </a:lnTo>
                  <a:lnTo>
                    <a:pt x="1" y="4439"/>
                  </a:lnTo>
                  <a:lnTo>
                    <a:pt x="1" y="4499"/>
                  </a:lnTo>
                  <a:lnTo>
                    <a:pt x="1824" y="5198"/>
                  </a:lnTo>
                  <a:lnTo>
                    <a:pt x="2068" y="6050"/>
                  </a:lnTo>
                  <a:lnTo>
                    <a:pt x="122" y="5290"/>
                  </a:lnTo>
                  <a:lnTo>
                    <a:pt x="122" y="5320"/>
                  </a:lnTo>
                  <a:lnTo>
                    <a:pt x="2068" y="6080"/>
                  </a:lnTo>
                  <a:lnTo>
                    <a:pt x="2250" y="6779"/>
                  </a:lnTo>
                  <a:lnTo>
                    <a:pt x="396" y="6171"/>
                  </a:lnTo>
                  <a:lnTo>
                    <a:pt x="396" y="6202"/>
                  </a:lnTo>
                  <a:lnTo>
                    <a:pt x="2250" y="6809"/>
                  </a:lnTo>
                  <a:lnTo>
                    <a:pt x="2432" y="7539"/>
                  </a:lnTo>
                  <a:lnTo>
                    <a:pt x="730" y="6870"/>
                  </a:lnTo>
                  <a:lnTo>
                    <a:pt x="730" y="6870"/>
                  </a:lnTo>
                  <a:lnTo>
                    <a:pt x="761" y="6931"/>
                  </a:lnTo>
                  <a:lnTo>
                    <a:pt x="2493" y="7569"/>
                  </a:lnTo>
                  <a:lnTo>
                    <a:pt x="2554" y="7873"/>
                  </a:lnTo>
                  <a:lnTo>
                    <a:pt x="2584" y="7873"/>
                  </a:lnTo>
                  <a:lnTo>
                    <a:pt x="2523" y="7600"/>
                  </a:lnTo>
                  <a:lnTo>
                    <a:pt x="3739" y="5928"/>
                  </a:lnTo>
                  <a:lnTo>
                    <a:pt x="3739" y="5867"/>
                  </a:lnTo>
                  <a:lnTo>
                    <a:pt x="2523" y="7539"/>
                  </a:lnTo>
                  <a:lnTo>
                    <a:pt x="2341" y="6779"/>
                  </a:lnTo>
                  <a:lnTo>
                    <a:pt x="3618" y="5016"/>
                  </a:lnTo>
                  <a:lnTo>
                    <a:pt x="3618" y="4986"/>
                  </a:lnTo>
                  <a:lnTo>
                    <a:pt x="2341" y="6718"/>
                  </a:lnTo>
                  <a:lnTo>
                    <a:pt x="2159" y="6080"/>
                  </a:lnTo>
                  <a:lnTo>
                    <a:pt x="3405" y="4378"/>
                  </a:lnTo>
                  <a:lnTo>
                    <a:pt x="3405" y="4347"/>
                  </a:lnTo>
                  <a:lnTo>
                    <a:pt x="2159" y="6050"/>
                  </a:lnTo>
                  <a:lnTo>
                    <a:pt x="1916" y="5198"/>
                  </a:lnTo>
                  <a:lnTo>
                    <a:pt x="3101" y="3618"/>
                  </a:lnTo>
                  <a:lnTo>
                    <a:pt x="3101" y="3588"/>
                  </a:lnTo>
                  <a:lnTo>
                    <a:pt x="1916" y="5168"/>
                  </a:lnTo>
                  <a:lnTo>
                    <a:pt x="1672" y="4378"/>
                  </a:lnTo>
                  <a:lnTo>
                    <a:pt x="2706" y="2980"/>
                  </a:lnTo>
                  <a:cubicBezTo>
                    <a:pt x="2706" y="2980"/>
                    <a:pt x="2706" y="2919"/>
                    <a:pt x="2675" y="2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6" name="Google Shape;1006;p36"/>
            <p:cNvGrpSpPr/>
            <p:nvPr/>
          </p:nvGrpSpPr>
          <p:grpSpPr>
            <a:xfrm>
              <a:off x="207084" y="2076534"/>
              <a:ext cx="291097" cy="632656"/>
              <a:chOff x="207084" y="2076534"/>
              <a:chExt cx="291097" cy="632656"/>
            </a:xfrm>
          </p:grpSpPr>
          <p:sp>
            <p:nvSpPr>
              <p:cNvPr id="1007" name="Google Shape;1007;p36"/>
              <p:cNvSpPr/>
              <p:nvPr/>
            </p:nvSpPr>
            <p:spPr>
              <a:xfrm>
                <a:off x="291743" y="2136503"/>
                <a:ext cx="206438" cy="572687"/>
              </a:xfrm>
              <a:custGeom>
                <a:avLst/>
                <a:gdLst/>
                <a:ahLst/>
                <a:cxnLst/>
                <a:rect l="l" t="t" r="r" b="b"/>
                <a:pathLst>
                  <a:path w="19788" h="21248" fill="none" extrusionOk="0">
                    <a:moveTo>
                      <a:pt x="19788" y="21247"/>
                    </a:moveTo>
                    <a:cubicBezTo>
                      <a:pt x="19788" y="21247"/>
                      <a:pt x="2827" y="14591"/>
                      <a:pt x="0" y="1"/>
                    </a:cubicBezTo>
                  </a:path>
                </a:pathLst>
              </a:custGeom>
              <a:noFill/>
              <a:ln w="12925" cap="rnd" cmpd="sng">
                <a:solidFill>
                  <a:schemeClr val="lt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6"/>
              <p:cNvSpPr/>
              <p:nvPr/>
            </p:nvSpPr>
            <p:spPr>
              <a:xfrm>
                <a:off x="218037" y="2076534"/>
                <a:ext cx="117429" cy="104142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60" extrusionOk="0">
                    <a:moveTo>
                      <a:pt x="628" y="1"/>
                    </a:moveTo>
                    <a:cubicBezTo>
                      <a:pt x="549" y="1"/>
                      <a:pt x="470" y="19"/>
                      <a:pt x="396" y="61"/>
                    </a:cubicBezTo>
                    <a:cubicBezTo>
                      <a:pt x="92" y="182"/>
                      <a:pt x="1" y="517"/>
                      <a:pt x="153" y="821"/>
                    </a:cubicBezTo>
                    <a:cubicBezTo>
                      <a:pt x="239" y="1036"/>
                      <a:pt x="447" y="1160"/>
                      <a:pt x="658" y="1160"/>
                    </a:cubicBezTo>
                    <a:cubicBezTo>
                      <a:pt x="745" y="1160"/>
                      <a:pt x="833" y="1139"/>
                      <a:pt x="912" y="1094"/>
                    </a:cubicBezTo>
                    <a:cubicBezTo>
                      <a:pt x="1216" y="942"/>
                      <a:pt x="1308" y="608"/>
                      <a:pt x="1156" y="334"/>
                    </a:cubicBezTo>
                    <a:cubicBezTo>
                      <a:pt x="1045" y="135"/>
                      <a:pt x="838" y="1"/>
                      <a:pt x="6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6"/>
              <p:cNvSpPr/>
              <p:nvPr/>
            </p:nvSpPr>
            <p:spPr>
              <a:xfrm>
                <a:off x="207084" y="2174300"/>
                <a:ext cx="120212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165" extrusionOk="0">
                    <a:moveTo>
                      <a:pt x="662" y="1"/>
                    </a:moveTo>
                    <a:cubicBezTo>
                      <a:pt x="579" y="1"/>
                      <a:pt x="498" y="22"/>
                      <a:pt x="427" y="66"/>
                    </a:cubicBezTo>
                    <a:cubicBezTo>
                      <a:pt x="153" y="218"/>
                      <a:pt x="1" y="583"/>
                      <a:pt x="153" y="826"/>
                    </a:cubicBezTo>
                    <a:cubicBezTo>
                      <a:pt x="261" y="1041"/>
                      <a:pt x="460" y="1165"/>
                      <a:pt x="664" y="1165"/>
                    </a:cubicBezTo>
                    <a:cubicBezTo>
                      <a:pt x="748" y="1165"/>
                      <a:pt x="833" y="1144"/>
                      <a:pt x="913" y="1099"/>
                    </a:cubicBezTo>
                    <a:cubicBezTo>
                      <a:pt x="1217" y="947"/>
                      <a:pt x="1338" y="613"/>
                      <a:pt x="1186" y="340"/>
                    </a:cubicBezTo>
                    <a:cubicBezTo>
                      <a:pt x="1079" y="124"/>
                      <a:pt x="865" y="1"/>
                      <a:pt x="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6"/>
              <p:cNvSpPr/>
              <p:nvPr/>
            </p:nvSpPr>
            <p:spPr>
              <a:xfrm>
                <a:off x="291742" y="2272514"/>
                <a:ext cx="117429" cy="10512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71" extrusionOk="0">
                    <a:moveTo>
                      <a:pt x="631" y="1"/>
                    </a:moveTo>
                    <a:cubicBezTo>
                      <a:pt x="548" y="1"/>
                      <a:pt x="466" y="22"/>
                      <a:pt x="395" y="66"/>
                    </a:cubicBezTo>
                    <a:cubicBezTo>
                      <a:pt x="122" y="249"/>
                      <a:pt x="0" y="553"/>
                      <a:pt x="122" y="826"/>
                    </a:cubicBezTo>
                    <a:cubicBezTo>
                      <a:pt x="226" y="1056"/>
                      <a:pt x="417" y="1171"/>
                      <a:pt x="615" y="1171"/>
                    </a:cubicBezTo>
                    <a:cubicBezTo>
                      <a:pt x="705" y="1171"/>
                      <a:pt x="796" y="1147"/>
                      <a:pt x="882" y="1100"/>
                    </a:cubicBezTo>
                    <a:cubicBezTo>
                      <a:pt x="1155" y="948"/>
                      <a:pt x="1307" y="613"/>
                      <a:pt x="1155" y="340"/>
                    </a:cubicBezTo>
                    <a:cubicBezTo>
                      <a:pt x="1048" y="125"/>
                      <a:pt x="833" y="1"/>
                      <a:pt x="6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1" name="Google Shape;1011;p36"/>
          <p:cNvSpPr/>
          <p:nvPr/>
        </p:nvSpPr>
        <p:spPr>
          <a:xfrm>
            <a:off x="1452624" y="1603150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6"/>
          <p:cNvSpPr/>
          <p:nvPr/>
        </p:nvSpPr>
        <p:spPr>
          <a:xfrm>
            <a:off x="1187296" y="119773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457927" y="3481589"/>
            <a:ext cx="545659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The land </a:t>
            </a:r>
            <a:r>
              <a:rPr lang="en" sz="3000" b="1" dirty="0" smtClean="0"/>
              <a:t>was sliding.</a:t>
            </a:r>
            <a:endParaRPr sz="3000" b="1" dirty="0"/>
          </a:p>
        </p:txBody>
      </p:sp>
      <p:sp>
        <p:nvSpPr>
          <p:cNvPr id="67" name="Google Shape;945;p36"/>
          <p:cNvSpPr txBox="1">
            <a:spLocks noGrp="1"/>
          </p:cNvSpPr>
          <p:nvPr>
            <p:ph type="title"/>
          </p:nvPr>
        </p:nvSpPr>
        <p:spPr>
          <a:xfrm>
            <a:off x="1945133" y="383327"/>
            <a:ext cx="68991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Let’s answer some questions</a:t>
            </a:r>
            <a:endParaRPr dirty="0"/>
          </a:p>
        </p:txBody>
      </p:sp>
      <p:sp>
        <p:nvSpPr>
          <p:cNvPr id="68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1945133" y="4185812"/>
            <a:ext cx="7528517" cy="6545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What tense was used in these answers?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23371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" grpId="0" build="p"/>
      <p:bldP spid="954" grpId="0" build="p"/>
      <p:bldP spid="956" grpId="0" build="p"/>
      <p:bldP spid="64" grpId="0" build="p"/>
      <p:bldP spid="6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257325" y="1237109"/>
            <a:ext cx="545659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The volcano </a:t>
            </a:r>
            <a:r>
              <a:rPr lang="en" sz="3000" b="1" dirty="0" smtClean="0"/>
              <a:t>was erupting</a:t>
            </a:r>
            <a:endParaRPr sz="3000" b="1" dirty="0"/>
          </a:p>
        </p:txBody>
      </p:sp>
      <p:grpSp>
        <p:nvGrpSpPr>
          <p:cNvPr id="958" name="Google Shape;958;p36"/>
          <p:cNvGrpSpPr/>
          <p:nvPr/>
        </p:nvGrpSpPr>
        <p:grpSpPr>
          <a:xfrm>
            <a:off x="-1078375" y="1795446"/>
            <a:ext cx="3639342" cy="3779726"/>
            <a:chOff x="-1078375" y="1795446"/>
            <a:chExt cx="3639342" cy="3779726"/>
          </a:xfrm>
        </p:grpSpPr>
        <p:sp>
          <p:nvSpPr>
            <p:cNvPr id="959" name="Google Shape;959;p36"/>
            <p:cNvSpPr/>
            <p:nvPr/>
          </p:nvSpPr>
          <p:spPr>
            <a:xfrm>
              <a:off x="943872" y="1878937"/>
              <a:ext cx="1214420" cy="1163606"/>
            </a:xfrm>
            <a:custGeom>
              <a:avLst/>
              <a:gdLst/>
              <a:ahLst/>
              <a:cxnLst/>
              <a:rect l="l" t="t" r="r" b="b"/>
              <a:pathLst>
                <a:path w="13527" h="12961" extrusionOk="0">
                  <a:moveTo>
                    <a:pt x="12219" y="0"/>
                  </a:moveTo>
                  <a:cubicBezTo>
                    <a:pt x="12179" y="0"/>
                    <a:pt x="12137" y="14"/>
                    <a:pt x="12098" y="43"/>
                  </a:cubicBezTo>
                  <a:cubicBezTo>
                    <a:pt x="10062" y="1715"/>
                    <a:pt x="10275" y="3326"/>
                    <a:pt x="10518" y="3994"/>
                  </a:cubicBezTo>
                  <a:lnTo>
                    <a:pt x="10518" y="4116"/>
                  </a:lnTo>
                  <a:cubicBezTo>
                    <a:pt x="10366" y="4389"/>
                    <a:pt x="10092" y="4845"/>
                    <a:pt x="9667" y="5453"/>
                  </a:cubicBezTo>
                  <a:cubicBezTo>
                    <a:pt x="9667" y="5149"/>
                    <a:pt x="9667" y="4815"/>
                    <a:pt x="9636" y="4511"/>
                  </a:cubicBezTo>
                  <a:cubicBezTo>
                    <a:pt x="9758" y="2991"/>
                    <a:pt x="8816" y="1684"/>
                    <a:pt x="8360" y="1168"/>
                  </a:cubicBezTo>
                  <a:cubicBezTo>
                    <a:pt x="8325" y="1121"/>
                    <a:pt x="8277" y="1101"/>
                    <a:pt x="8230" y="1101"/>
                  </a:cubicBezTo>
                  <a:cubicBezTo>
                    <a:pt x="8156" y="1101"/>
                    <a:pt x="8086" y="1153"/>
                    <a:pt x="8086" y="1228"/>
                  </a:cubicBezTo>
                  <a:cubicBezTo>
                    <a:pt x="7813" y="3143"/>
                    <a:pt x="8846" y="4237"/>
                    <a:pt x="9332" y="4663"/>
                  </a:cubicBezTo>
                  <a:cubicBezTo>
                    <a:pt x="9393" y="4693"/>
                    <a:pt x="9393" y="4724"/>
                    <a:pt x="9393" y="4754"/>
                  </a:cubicBezTo>
                  <a:cubicBezTo>
                    <a:pt x="9423" y="5180"/>
                    <a:pt x="9393" y="5666"/>
                    <a:pt x="9393" y="5879"/>
                  </a:cubicBezTo>
                  <a:cubicBezTo>
                    <a:pt x="9393" y="5909"/>
                    <a:pt x="9393" y="5940"/>
                    <a:pt x="9332" y="5940"/>
                  </a:cubicBezTo>
                  <a:cubicBezTo>
                    <a:pt x="9089" y="6335"/>
                    <a:pt x="8724" y="6700"/>
                    <a:pt x="8360" y="7155"/>
                  </a:cubicBezTo>
                  <a:cubicBezTo>
                    <a:pt x="8317" y="7198"/>
                    <a:pt x="8262" y="7220"/>
                    <a:pt x="8212" y="7220"/>
                  </a:cubicBezTo>
                  <a:cubicBezTo>
                    <a:pt x="8154" y="7220"/>
                    <a:pt x="8102" y="7190"/>
                    <a:pt x="8086" y="7125"/>
                  </a:cubicBezTo>
                  <a:cubicBezTo>
                    <a:pt x="8056" y="7003"/>
                    <a:pt x="7964" y="6943"/>
                    <a:pt x="7934" y="6821"/>
                  </a:cubicBezTo>
                  <a:lnTo>
                    <a:pt x="7934" y="6730"/>
                  </a:lnTo>
                  <a:cubicBezTo>
                    <a:pt x="8177" y="5970"/>
                    <a:pt x="8481" y="4055"/>
                    <a:pt x="6718" y="2231"/>
                  </a:cubicBezTo>
                  <a:cubicBezTo>
                    <a:pt x="6695" y="2185"/>
                    <a:pt x="6650" y="2165"/>
                    <a:pt x="6602" y="2165"/>
                  </a:cubicBezTo>
                  <a:cubicBezTo>
                    <a:pt x="6526" y="2165"/>
                    <a:pt x="6445" y="2217"/>
                    <a:pt x="6445" y="2292"/>
                  </a:cubicBezTo>
                  <a:cubicBezTo>
                    <a:pt x="6384" y="3143"/>
                    <a:pt x="6262" y="5423"/>
                    <a:pt x="7661" y="6943"/>
                  </a:cubicBezTo>
                  <a:cubicBezTo>
                    <a:pt x="7661" y="6943"/>
                    <a:pt x="7661" y="6973"/>
                    <a:pt x="7721" y="6973"/>
                  </a:cubicBezTo>
                  <a:cubicBezTo>
                    <a:pt x="7782" y="7155"/>
                    <a:pt x="7873" y="7307"/>
                    <a:pt x="7934" y="7459"/>
                  </a:cubicBezTo>
                  <a:cubicBezTo>
                    <a:pt x="7964" y="7551"/>
                    <a:pt x="7964" y="7611"/>
                    <a:pt x="7904" y="7642"/>
                  </a:cubicBezTo>
                  <a:cubicBezTo>
                    <a:pt x="7448" y="8159"/>
                    <a:pt x="6901" y="8645"/>
                    <a:pt x="6354" y="9131"/>
                  </a:cubicBezTo>
                  <a:cubicBezTo>
                    <a:pt x="6329" y="9139"/>
                    <a:pt x="6307" y="9143"/>
                    <a:pt x="6287" y="9143"/>
                  </a:cubicBezTo>
                  <a:cubicBezTo>
                    <a:pt x="6234" y="9143"/>
                    <a:pt x="6202" y="9115"/>
                    <a:pt x="6202" y="9070"/>
                  </a:cubicBezTo>
                  <a:cubicBezTo>
                    <a:pt x="6688" y="6882"/>
                    <a:pt x="5502" y="4815"/>
                    <a:pt x="5046" y="4085"/>
                  </a:cubicBezTo>
                  <a:cubicBezTo>
                    <a:pt x="5020" y="4032"/>
                    <a:pt x="4976" y="4008"/>
                    <a:pt x="4927" y="4008"/>
                  </a:cubicBezTo>
                  <a:cubicBezTo>
                    <a:pt x="4864" y="4008"/>
                    <a:pt x="4794" y="4048"/>
                    <a:pt x="4743" y="4116"/>
                  </a:cubicBezTo>
                  <a:cubicBezTo>
                    <a:pt x="3831" y="7003"/>
                    <a:pt x="5381" y="8858"/>
                    <a:pt x="5898" y="9405"/>
                  </a:cubicBezTo>
                  <a:cubicBezTo>
                    <a:pt x="5928" y="9435"/>
                    <a:pt x="5928" y="9466"/>
                    <a:pt x="5898" y="9466"/>
                  </a:cubicBezTo>
                  <a:cubicBezTo>
                    <a:pt x="5350" y="9921"/>
                    <a:pt x="4743" y="10347"/>
                    <a:pt x="4104" y="10773"/>
                  </a:cubicBezTo>
                  <a:cubicBezTo>
                    <a:pt x="4088" y="10778"/>
                    <a:pt x="4072" y="10780"/>
                    <a:pt x="4056" y="10780"/>
                  </a:cubicBezTo>
                  <a:cubicBezTo>
                    <a:pt x="3985" y="10780"/>
                    <a:pt x="3927" y="10726"/>
                    <a:pt x="3952" y="10651"/>
                  </a:cubicBezTo>
                  <a:cubicBezTo>
                    <a:pt x="4287" y="9769"/>
                    <a:pt x="4682" y="7946"/>
                    <a:pt x="3223" y="5970"/>
                  </a:cubicBezTo>
                  <a:cubicBezTo>
                    <a:pt x="3199" y="5934"/>
                    <a:pt x="3151" y="5917"/>
                    <a:pt x="3100" y="5917"/>
                  </a:cubicBezTo>
                  <a:cubicBezTo>
                    <a:pt x="3022" y="5917"/>
                    <a:pt x="2937" y="5957"/>
                    <a:pt x="2919" y="6031"/>
                  </a:cubicBezTo>
                  <a:cubicBezTo>
                    <a:pt x="2736" y="6851"/>
                    <a:pt x="2311" y="9131"/>
                    <a:pt x="3527" y="10894"/>
                  </a:cubicBezTo>
                  <a:cubicBezTo>
                    <a:pt x="3557" y="10955"/>
                    <a:pt x="3557" y="11076"/>
                    <a:pt x="3496" y="11107"/>
                  </a:cubicBezTo>
                  <a:cubicBezTo>
                    <a:pt x="2463" y="11715"/>
                    <a:pt x="1277" y="12292"/>
                    <a:pt x="1" y="12718"/>
                  </a:cubicBezTo>
                  <a:lnTo>
                    <a:pt x="62" y="12961"/>
                  </a:lnTo>
                  <a:cubicBezTo>
                    <a:pt x="1095" y="12627"/>
                    <a:pt x="2098" y="12171"/>
                    <a:pt x="2949" y="11715"/>
                  </a:cubicBezTo>
                  <a:cubicBezTo>
                    <a:pt x="2980" y="11700"/>
                    <a:pt x="3010" y="11692"/>
                    <a:pt x="3037" y="11692"/>
                  </a:cubicBezTo>
                  <a:cubicBezTo>
                    <a:pt x="3063" y="11692"/>
                    <a:pt x="3086" y="11700"/>
                    <a:pt x="3101" y="11715"/>
                  </a:cubicBezTo>
                  <a:cubicBezTo>
                    <a:pt x="3253" y="11836"/>
                    <a:pt x="3466" y="11958"/>
                    <a:pt x="3648" y="12049"/>
                  </a:cubicBezTo>
                  <a:cubicBezTo>
                    <a:pt x="4409" y="12698"/>
                    <a:pt x="5385" y="12853"/>
                    <a:pt x="6101" y="12853"/>
                  </a:cubicBezTo>
                  <a:cubicBezTo>
                    <a:pt x="6357" y="12853"/>
                    <a:pt x="6580" y="12833"/>
                    <a:pt x="6749" y="12809"/>
                  </a:cubicBezTo>
                  <a:cubicBezTo>
                    <a:pt x="6901" y="12809"/>
                    <a:pt x="6961" y="12627"/>
                    <a:pt x="6840" y="12566"/>
                  </a:cubicBezTo>
                  <a:cubicBezTo>
                    <a:pt x="6064" y="11910"/>
                    <a:pt x="5289" y="11735"/>
                    <a:pt x="4692" y="11735"/>
                  </a:cubicBezTo>
                  <a:cubicBezTo>
                    <a:pt x="4377" y="11735"/>
                    <a:pt x="4111" y="11784"/>
                    <a:pt x="3922" y="11836"/>
                  </a:cubicBezTo>
                  <a:lnTo>
                    <a:pt x="3800" y="11836"/>
                  </a:lnTo>
                  <a:cubicBezTo>
                    <a:pt x="3679" y="11806"/>
                    <a:pt x="3618" y="11715"/>
                    <a:pt x="3496" y="11654"/>
                  </a:cubicBezTo>
                  <a:cubicBezTo>
                    <a:pt x="3375" y="11563"/>
                    <a:pt x="3375" y="11411"/>
                    <a:pt x="3496" y="11380"/>
                  </a:cubicBezTo>
                  <a:cubicBezTo>
                    <a:pt x="4104" y="10985"/>
                    <a:pt x="4682" y="10621"/>
                    <a:pt x="5198" y="10225"/>
                  </a:cubicBezTo>
                  <a:cubicBezTo>
                    <a:pt x="5229" y="10256"/>
                    <a:pt x="5290" y="10256"/>
                    <a:pt x="5350" y="10286"/>
                  </a:cubicBezTo>
                  <a:cubicBezTo>
                    <a:pt x="6317" y="11253"/>
                    <a:pt x="7688" y="11431"/>
                    <a:pt x="8573" y="11431"/>
                  </a:cubicBezTo>
                  <a:cubicBezTo>
                    <a:pt x="8773" y="11431"/>
                    <a:pt x="8949" y="11422"/>
                    <a:pt x="9089" y="11411"/>
                  </a:cubicBezTo>
                  <a:cubicBezTo>
                    <a:pt x="9241" y="11411"/>
                    <a:pt x="9271" y="11228"/>
                    <a:pt x="9180" y="11168"/>
                  </a:cubicBezTo>
                  <a:cubicBezTo>
                    <a:pt x="8224" y="10190"/>
                    <a:pt x="7171" y="9992"/>
                    <a:pt x="6401" y="9992"/>
                  </a:cubicBezTo>
                  <a:cubicBezTo>
                    <a:pt x="6118" y="9992"/>
                    <a:pt x="5873" y="10019"/>
                    <a:pt x="5685" y="10043"/>
                  </a:cubicBezTo>
                  <a:cubicBezTo>
                    <a:pt x="5624" y="10043"/>
                    <a:pt x="5624" y="9982"/>
                    <a:pt x="5654" y="9952"/>
                  </a:cubicBezTo>
                  <a:cubicBezTo>
                    <a:pt x="6262" y="9496"/>
                    <a:pt x="6809" y="9040"/>
                    <a:pt x="7265" y="8523"/>
                  </a:cubicBezTo>
                  <a:cubicBezTo>
                    <a:pt x="7300" y="8506"/>
                    <a:pt x="7336" y="8488"/>
                    <a:pt x="7371" y="8488"/>
                  </a:cubicBezTo>
                  <a:cubicBezTo>
                    <a:pt x="7396" y="8488"/>
                    <a:pt x="7422" y="8498"/>
                    <a:pt x="7448" y="8523"/>
                  </a:cubicBezTo>
                  <a:cubicBezTo>
                    <a:pt x="7811" y="8863"/>
                    <a:pt x="8901" y="9677"/>
                    <a:pt x="10505" y="9677"/>
                  </a:cubicBezTo>
                  <a:cubicBezTo>
                    <a:pt x="11050" y="9677"/>
                    <a:pt x="11655" y="9583"/>
                    <a:pt x="12311" y="9344"/>
                  </a:cubicBezTo>
                  <a:cubicBezTo>
                    <a:pt x="12402" y="9283"/>
                    <a:pt x="12463" y="9101"/>
                    <a:pt x="12341" y="9040"/>
                  </a:cubicBezTo>
                  <a:cubicBezTo>
                    <a:pt x="11791" y="8719"/>
                    <a:pt x="10480" y="8070"/>
                    <a:pt x="8996" y="8070"/>
                  </a:cubicBezTo>
                  <a:cubicBezTo>
                    <a:pt x="8512" y="8070"/>
                    <a:pt x="8009" y="8139"/>
                    <a:pt x="7509" y="8310"/>
                  </a:cubicBezTo>
                  <a:cubicBezTo>
                    <a:pt x="7509" y="8310"/>
                    <a:pt x="7478" y="8310"/>
                    <a:pt x="7509" y="8280"/>
                  </a:cubicBezTo>
                  <a:cubicBezTo>
                    <a:pt x="7904" y="7885"/>
                    <a:pt x="8268" y="7520"/>
                    <a:pt x="8572" y="7125"/>
                  </a:cubicBezTo>
                  <a:cubicBezTo>
                    <a:pt x="8615" y="7104"/>
                    <a:pt x="8643" y="7082"/>
                    <a:pt x="8677" y="7082"/>
                  </a:cubicBezTo>
                  <a:cubicBezTo>
                    <a:pt x="8691" y="7082"/>
                    <a:pt x="8707" y="7086"/>
                    <a:pt x="8724" y="7095"/>
                  </a:cubicBezTo>
                  <a:cubicBezTo>
                    <a:pt x="8907" y="7125"/>
                    <a:pt x="9241" y="7155"/>
                    <a:pt x="9545" y="7155"/>
                  </a:cubicBezTo>
                  <a:lnTo>
                    <a:pt x="9575" y="7155"/>
                  </a:lnTo>
                  <a:cubicBezTo>
                    <a:pt x="9870" y="7233"/>
                    <a:pt x="10168" y="7264"/>
                    <a:pt x="10458" y="7264"/>
                  </a:cubicBezTo>
                  <a:cubicBezTo>
                    <a:pt x="11429" y="7264"/>
                    <a:pt x="12323" y="6910"/>
                    <a:pt x="12767" y="6700"/>
                  </a:cubicBezTo>
                  <a:cubicBezTo>
                    <a:pt x="12858" y="6639"/>
                    <a:pt x="12858" y="6487"/>
                    <a:pt x="12767" y="6396"/>
                  </a:cubicBezTo>
                  <a:cubicBezTo>
                    <a:pt x="12282" y="6214"/>
                    <a:pt x="11837" y="6143"/>
                    <a:pt x="11437" y="6143"/>
                  </a:cubicBezTo>
                  <a:cubicBezTo>
                    <a:pt x="10429" y="6143"/>
                    <a:pt x="9702" y="6591"/>
                    <a:pt x="9332" y="6851"/>
                  </a:cubicBezTo>
                  <a:cubicBezTo>
                    <a:pt x="9302" y="6912"/>
                    <a:pt x="9271" y="6912"/>
                    <a:pt x="9241" y="6912"/>
                  </a:cubicBezTo>
                  <a:cubicBezTo>
                    <a:pt x="9089" y="6912"/>
                    <a:pt x="8968" y="6851"/>
                    <a:pt x="8846" y="6851"/>
                  </a:cubicBezTo>
                  <a:cubicBezTo>
                    <a:pt x="9484" y="6092"/>
                    <a:pt x="9940" y="5423"/>
                    <a:pt x="10305" y="4906"/>
                  </a:cubicBezTo>
                  <a:cubicBezTo>
                    <a:pt x="10335" y="4876"/>
                    <a:pt x="10366" y="4845"/>
                    <a:pt x="10427" y="4845"/>
                  </a:cubicBezTo>
                  <a:cubicBezTo>
                    <a:pt x="10500" y="4849"/>
                    <a:pt x="10591" y="4853"/>
                    <a:pt x="10696" y="4853"/>
                  </a:cubicBezTo>
                  <a:cubicBezTo>
                    <a:pt x="11377" y="4853"/>
                    <a:pt x="12646" y="4705"/>
                    <a:pt x="13436" y="3599"/>
                  </a:cubicBezTo>
                  <a:cubicBezTo>
                    <a:pt x="13527" y="3478"/>
                    <a:pt x="13436" y="3326"/>
                    <a:pt x="13345" y="3326"/>
                  </a:cubicBezTo>
                  <a:cubicBezTo>
                    <a:pt x="12828" y="3326"/>
                    <a:pt x="11734" y="3386"/>
                    <a:pt x="10974" y="3964"/>
                  </a:cubicBezTo>
                  <a:cubicBezTo>
                    <a:pt x="12159" y="2627"/>
                    <a:pt x="12341" y="894"/>
                    <a:pt x="12372" y="164"/>
                  </a:cubicBezTo>
                  <a:cubicBezTo>
                    <a:pt x="12372" y="61"/>
                    <a:pt x="12302" y="0"/>
                    <a:pt x="12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 rot="1140918" flipH="1">
              <a:off x="1763360" y="3490712"/>
              <a:ext cx="474926" cy="237503"/>
            </a:xfrm>
            <a:custGeom>
              <a:avLst/>
              <a:gdLst/>
              <a:ahLst/>
              <a:cxnLst/>
              <a:rect l="l" t="t" r="r" b="b"/>
              <a:pathLst>
                <a:path w="5989" h="2995" extrusionOk="0">
                  <a:moveTo>
                    <a:pt x="4550" y="1"/>
                  </a:moveTo>
                  <a:cubicBezTo>
                    <a:pt x="3168" y="1"/>
                    <a:pt x="1144" y="423"/>
                    <a:pt x="61" y="2697"/>
                  </a:cubicBezTo>
                  <a:cubicBezTo>
                    <a:pt x="1" y="2819"/>
                    <a:pt x="92" y="2971"/>
                    <a:pt x="213" y="2971"/>
                  </a:cubicBezTo>
                  <a:cubicBezTo>
                    <a:pt x="397" y="2981"/>
                    <a:pt x="664" y="2994"/>
                    <a:pt x="984" y="2994"/>
                  </a:cubicBezTo>
                  <a:cubicBezTo>
                    <a:pt x="2518" y="2994"/>
                    <a:pt x="5279" y="2691"/>
                    <a:pt x="5958" y="326"/>
                  </a:cubicBezTo>
                  <a:cubicBezTo>
                    <a:pt x="5989" y="265"/>
                    <a:pt x="5897" y="144"/>
                    <a:pt x="5806" y="114"/>
                  </a:cubicBezTo>
                  <a:cubicBezTo>
                    <a:pt x="5561" y="70"/>
                    <a:pt x="5108" y="1"/>
                    <a:pt x="4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 rot="1140972" flipH="1">
              <a:off x="1975999" y="3207537"/>
              <a:ext cx="554103" cy="282259"/>
            </a:xfrm>
            <a:custGeom>
              <a:avLst/>
              <a:gdLst/>
              <a:ahLst/>
              <a:cxnLst/>
              <a:rect l="l" t="t" r="r" b="b"/>
              <a:pathLst>
                <a:path w="6172" h="3144" extrusionOk="0">
                  <a:moveTo>
                    <a:pt x="1922" y="1"/>
                  </a:moveTo>
                  <a:cubicBezTo>
                    <a:pt x="1378" y="1"/>
                    <a:pt x="787" y="105"/>
                    <a:pt x="153" y="355"/>
                  </a:cubicBezTo>
                  <a:cubicBezTo>
                    <a:pt x="31" y="385"/>
                    <a:pt x="1" y="537"/>
                    <a:pt x="92" y="659"/>
                  </a:cubicBezTo>
                  <a:cubicBezTo>
                    <a:pt x="621" y="1284"/>
                    <a:pt x="2442" y="3144"/>
                    <a:pt x="4443" y="3144"/>
                  </a:cubicBezTo>
                  <a:cubicBezTo>
                    <a:pt x="4973" y="3144"/>
                    <a:pt x="5515" y="3014"/>
                    <a:pt x="6050" y="2696"/>
                  </a:cubicBezTo>
                  <a:cubicBezTo>
                    <a:pt x="6110" y="2665"/>
                    <a:pt x="6171" y="2544"/>
                    <a:pt x="6080" y="2452"/>
                  </a:cubicBezTo>
                  <a:cubicBezTo>
                    <a:pt x="5687" y="1862"/>
                    <a:pt x="4220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 rot="1140972" flipH="1">
              <a:off x="1560651" y="2751930"/>
              <a:ext cx="474920" cy="575740"/>
            </a:xfrm>
            <a:custGeom>
              <a:avLst/>
              <a:gdLst/>
              <a:ahLst/>
              <a:cxnLst/>
              <a:rect l="l" t="t" r="r" b="b"/>
              <a:pathLst>
                <a:path w="5290" h="6413" extrusionOk="0">
                  <a:moveTo>
                    <a:pt x="2737" y="0"/>
                  </a:moveTo>
                  <a:cubicBezTo>
                    <a:pt x="2676" y="0"/>
                    <a:pt x="2617" y="30"/>
                    <a:pt x="2584" y="96"/>
                  </a:cubicBezTo>
                  <a:cubicBezTo>
                    <a:pt x="2007" y="977"/>
                    <a:pt x="1" y="4533"/>
                    <a:pt x="2341" y="6387"/>
                  </a:cubicBezTo>
                  <a:cubicBezTo>
                    <a:pt x="2377" y="6405"/>
                    <a:pt x="2412" y="6413"/>
                    <a:pt x="2446" y="6413"/>
                  </a:cubicBezTo>
                  <a:cubicBezTo>
                    <a:pt x="2526" y="6413"/>
                    <a:pt x="2593" y="6370"/>
                    <a:pt x="2615" y="6327"/>
                  </a:cubicBezTo>
                  <a:cubicBezTo>
                    <a:pt x="3162" y="5628"/>
                    <a:pt x="5289" y="2710"/>
                    <a:pt x="2888" y="65"/>
                  </a:cubicBezTo>
                  <a:cubicBezTo>
                    <a:pt x="2846" y="23"/>
                    <a:pt x="2790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 rot="1140972" flipH="1">
              <a:off x="1426723" y="3057525"/>
              <a:ext cx="815983" cy="715073"/>
            </a:xfrm>
            <a:custGeom>
              <a:avLst/>
              <a:gdLst/>
              <a:ahLst/>
              <a:cxnLst/>
              <a:rect l="l" t="t" r="r" b="b"/>
              <a:pathLst>
                <a:path w="9089" h="7965" extrusionOk="0">
                  <a:moveTo>
                    <a:pt x="6414" y="1"/>
                  </a:moveTo>
                  <a:cubicBezTo>
                    <a:pt x="6383" y="1"/>
                    <a:pt x="6353" y="1"/>
                    <a:pt x="6353" y="62"/>
                  </a:cubicBezTo>
                  <a:cubicBezTo>
                    <a:pt x="5289" y="1977"/>
                    <a:pt x="6414" y="4317"/>
                    <a:pt x="7022" y="5320"/>
                  </a:cubicBezTo>
                  <a:cubicBezTo>
                    <a:pt x="6809" y="5107"/>
                    <a:pt x="6566" y="4864"/>
                    <a:pt x="6292" y="4651"/>
                  </a:cubicBezTo>
                  <a:lnTo>
                    <a:pt x="6262" y="4591"/>
                  </a:lnTo>
                  <a:cubicBezTo>
                    <a:pt x="4742" y="3284"/>
                    <a:pt x="2645" y="1977"/>
                    <a:pt x="61" y="1673"/>
                  </a:cubicBezTo>
                  <a:cubicBezTo>
                    <a:pt x="31" y="1673"/>
                    <a:pt x="0" y="1673"/>
                    <a:pt x="0" y="1733"/>
                  </a:cubicBezTo>
                  <a:cubicBezTo>
                    <a:pt x="0" y="1764"/>
                    <a:pt x="0" y="1794"/>
                    <a:pt x="31" y="1794"/>
                  </a:cubicBezTo>
                  <a:cubicBezTo>
                    <a:pt x="2432" y="2098"/>
                    <a:pt x="4407" y="3284"/>
                    <a:pt x="5897" y="4499"/>
                  </a:cubicBezTo>
                  <a:cubicBezTo>
                    <a:pt x="5597" y="4380"/>
                    <a:pt x="5260" y="4279"/>
                    <a:pt x="4826" y="4279"/>
                  </a:cubicBezTo>
                  <a:cubicBezTo>
                    <a:pt x="4161" y="4279"/>
                    <a:pt x="3271" y="4517"/>
                    <a:pt x="1945" y="5290"/>
                  </a:cubicBezTo>
                  <a:cubicBezTo>
                    <a:pt x="1945" y="5314"/>
                    <a:pt x="1906" y="5359"/>
                    <a:pt x="1939" y="5359"/>
                  </a:cubicBezTo>
                  <a:cubicBezTo>
                    <a:pt x="1947" y="5359"/>
                    <a:pt x="1958" y="5356"/>
                    <a:pt x="1976" y="5351"/>
                  </a:cubicBezTo>
                  <a:cubicBezTo>
                    <a:pt x="1976" y="5411"/>
                    <a:pt x="2006" y="5411"/>
                    <a:pt x="2037" y="5411"/>
                  </a:cubicBezTo>
                  <a:cubicBezTo>
                    <a:pt x="3376" y="4641"/>
                    <a:pt x="4255" y="4406"/>
                    <a:pt x="4911" y="4406"/>
                  </a:cubicBezTo>
                  <a:cubicBezTo>
                    <a:pt x="5445" y="4406"/>
                    <a:pt x="5832" y="4562"/>
                    <a:pt x="6201" y="4712"/>
                  </a:cubicBezTo>
                  <a:lnTo>
                    <a:pt x="6231" y="4712"/>
                  </a:lnTo>
                  <a:cubicBezTo>
                    <a:pt x="6961" y="5351"/>
                    <a:pt x="7508" y="6019"/>
                    <a:pt x="7964" y="6536"/>
                  </a:cubicBezTo>
                  <a:cubicBezTo>
                    <a:pt x="7832" y="6520"/>
                    <a:pt x="7614" y="6499"/>
                    <a:pt x="7344" y="6499"/>
                  </a:cubicBezTo>
                  <a:cubicBezTo>
                    <a:pt x="6558" y="6499"/>
                    <a:pt x="5328" y="6681"/>
                    <a:pt x="4468" y="7721"/>
                  </a:cubicBezTo>
                  <a:cubicBezTo>
                    <a:pt x="4438" y="7721"/>
                    <a:pt x="4438" y="7752"/>
                    <a:pt x="4468" y="7813"/>
                  </a:cubicBezTo>
                  <a:cubicBezTo>
                    <a:pt x="4468" y="7828"/>
                    <a:pt x="4483" y="7835"/>
                    <a:pt x="4502" y="7835"/>
                  </a:cubicBezTo>
                  <a:cubicBezTo>
                    <a:pt x="4521" y="7835"/>
                    <a:pt x="4544" y="7828"/>
                    <a:pt x="4559" y="7813"/>
                  </a:cubicBezTo>
                  <a:cubicBezTo>
                    <a:pt x="5401" y="6787"/>
                    <a:pt x="6588" y="6606"/>
                    <a:pt x="7355" y="6606"/>
                  </a:cubicBezTo>
                  <a:cubicBezTo>
                    <a:pt x="7725" y="6606"/>
                    <a:pt x="7996" y="6648"/>
                    <a:pt x="8085" y="6658"/>
                  </a:cubicBezTo>
                  <a:cubicBezTo>
                    <a:pt x="8693" y="7387"/>
                    <a:pt x="8997" y="7904"/>
                    <a:pt x="8997" y="7904"/>
                  </a:cubicBezTo>
                  <a:cubicBezTo>
                    <a:pt x="8997" y="7965"/>
                    <a:pt x="9028" y="7965"/>
                    <a:pt x="9088" y="7965"/>
                  </a:cubicBezTo>
                  <a:lnTo>
                    <a:pt x="9088" y="7873"/>
                  </a:lnTo>
                  <a:cubicBezTo>
                    <a:pt x="9088" y="7843"/>
                    <a:pt x="8784" y="7296"/>
                    <a:pt x="8177" y="6597"/>
                  </a:cubicBezTo>
                  <a:lnTo>
                    <a:pt x="8116" y="6536"/>
                  </a:lnTo>
                  <a:cubicBezTo>
                    <a:pt x="7933" y="6293"/>
                    <a:pt x="7721" y="6019"/>
                    <a:pt x="7447" y="5746"/>
                  </a:cubicBezTo>
                  <a:lnTo>
                    <a:pt x="7447" y="5715"/>
                  </a:lnTo>
                  <a:cubicBezTo>
                    <a:pt x="7417" y="5715"/>
                    <a:pt x="5076" y="2524"/>
                    <a:pt x="6444" y="92"/>
                  </a:cubicBezTo>
                  <a:cubicBezTo>
                    <a:pt x="6444" y="62"/>
                    <a:pt x="6444" y="1"/>
                    <a:pt x="6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-1078375" y="2687088"/>
              <a:ext cx="3169817" cy="2888085"/>
            </a:xfrm>
            <a:custGeom>
              <a:avLst/>
              <a:gdLst/>
              <a:ahLst/>
              <a:cxnLst/>
              <a:rect l="l" t="t" r="r" b="b"/>
              <a:pathLst>
                <a:path w="38299" h="34895" extrusionOk="0">
                  <a:moveTo>
                    <a:pt x="19161" y="1"/>
                  </a:moveTo>
                  <a:cubicBezTo>
                    <a:pt x="14697" y="1"/>
                    <a:pt x="10228" y="1703"/>
                    <a:pt x="6809" y="5107"/>
                  </a:cubicBezTo>
                  <a:cubicBezTo>
                    <a:pt x="0" y="11916"/>
                    <a:pt x="0" y="22980"/>
                    <a:pt x="6809" y="29788"/>
                  </a:cubicBezTo>
                  <a:cubicBezTo>
                    <a:pt x="10228" y="33193"/>
                    <a:pt x="14697" y="34895"/>
                    <a:pt x="19161" y="34895"/>
                  </a:cubicBezTo>
                  <a:cubicBezTo>
                    <a:pt x="23625" y="34895"/>
                    <a:pt x="28086" y="33193"/>
                    <a:pt x="31490" y="29788"/>
                  </a:cubicBezTo>
                  <a:cubicBezTo>
                    <a:pt x="38299" y="22980"/>
                    <a:pt x="38299" y="11916"/>
                    <a:pt x="31490" y="5107"/>
                  </a:cubicBezTo>
                  <a:cubicBezTo>
                    <a:pt x="28086" y="1703"/>
                    <a:pt x="23625" y="1"/>
                    <a:pt x="19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549299" y="3977660"/>
              <a:ext cx="1137191" cy="1043087"/>
            </a:xfrm>
            <a:custGeom>
              <a:avLst/>
              <a:gdLst/>
              <a:ahLst/>
              <a:cxnLst/>
              <a:rect l="l" t="t" r="r" b="b"/>
              <a:pathLst>
                <a:path w="13740" h="12603" extrusionOk="0">
                  <a:moveTo>
                    <a:pt x="5289" y="1"/>
                  </a:moveTo>
                  <a:cubicBezTo>
                    <a:pt x="4013" y="396"/>
                    <a:pt x="5107" y="304"/>
                    <a:pt x="3861" y="1125"/>
                  </a:cubicBezTo>
                  <a:cubicBezTo>
                    <a:pt x="2614" y="1946"/>
                    <a:pt x="3405" y="4165"/>
                    <a:pt x="1702" y="5472"/>
                  </a:cubicBezTo>
                  <a:cubicBezTo>
                    <a:pt x="0" y="6748"/>
                    <a:pt x="122" y="7417"/>
                    <a:pt x="1186" y="7751"/>
                  </a:cubicBezTo>
                  <a:cubicBezTo>
                    <a:pt x="2250" y="8086"/>
                    <a:pt x="2402" y="8998"/>
                    <a:pt x="4073" y="9423"/>
                  </a:cubicBezTo>
                  <a:cubicBezTo>
                    <a:pt x="4427" y="9513"/>
                    <a:pt x="4747" y="9547"/>
                    <a:pt x="5038" y="9547"/>
                  </a:cubicBezTo>
                  <a:cubicBezTo>
                    <a:pt x="5957" y="9547"/>
                    <a:pt x="6581" y="9205"/>
                    <a:pt x="7056" y="9205"/>
                  </a:cubicBezTo>
                  <a:cubicBezTo>
                    <a:pt x="7140" y="9205"/>
                    <a:pt x="7220" y="9216"/>
                    <a:pt x="7295" y="9241"/>
                  </a:cubicBezTo>
                  <a:cubicBezTo>
                    <a:pt x="7378" y="9264"/>
                    <a:pt x="7483" y="9274"/>
                    <a:pt x="7605" y="9274"/>
                  </a:cubicBezTo>
                  <a:cubicBezTo>
                    <a:pt x="8061" y="9274"/>
                    <a:pt x="8748" y="9142"/>
                    <a:pt x="9333" y="9142"/>
                  </a:cubicBezTo>
                  <a:cubicBezTo>
                    <a:pt x="9793" y="9142"/>
                    <a:pt x="10191" y="9223"/>
                    <a:pt x="10365" y="9514"/>
                  </a:cubicBezTo>
                  <a:cubicBezTo>
                    <a:pt x="10821" y="10274"/>
                    <a:pt x="10517" y="10669"/>
                    <a:pt x="11277" y="11095"/>
                  </a:cubicBezTo>
                  <a:cubicBezTo>
                    <a:pt x="11986" y="11492"/>
                    <a:pt x="11875" y="12602"/>
                    <a:pt x="12621" y="12602"/>
                  </a:cubicBezTo>
                  <a:cubicBezTo>
                    <a:pt x="12675" y="12602"/>
                    <a:pt x="12733" y="12597"/>
                    <a:pt x="12797" y="12584"/>
                  </a:cubicBezTo>
                  <a:cubicBezTo>
                    <a:pt x="13739" y="12402"/>
                    <a:pt x="12463" y="9362"/>
                    <a:pt x="12128" y="7995"/>
                  </a:cubicBezTo>
                  <a:cubicBezTo>
                    <a:pt x="11763" y="6627"/>
                    <a:pt x="10335" y="5077"/>
                    <a:pt x="9301" y="4438"/>
                  </a:cubicBezTo>
                  <a:cubicBezTo>
                    <a:pt x="8238" y="3800"/>
                    <a:pt x="9149" y="3344"/>
                    <a:pt x="8997" y="2189"/>
                  </a:cubicBezTo>
                  <a:cubicBezTo>
                    <a:pt x="8845" y="1064"/>
                    <a:pt x="8207" y="1824"/>
                    <a:pt x="7934" y="1064"/>
                  </a:cubicBezTo>
                  <a:cubicBezTo>
                    <a:pt x="7836" y="804"/>
                    <a:pt x="7615" y="734"/>
                    <a:pt x="7363" y="734"/>
                  </a:cubicBezTo>
                  <a:cubicBezTo>
                    <a:pt x="7061" y="734"/>
                    <a:pt x="6713" y="835"/>
                    <a:pt x="6479" y="835"/>
                  </a:cubicBezTo>
                  <a:cubicBezTo>
                    <a:pt x="6361" y="835"/>
                    <a:pt x="6271" y="809"/>
                    <a:pt x="6231" y="730"/>
                  </a:cubicBezTo>
                  <a:cubicBezTo>
                    <a:pt x="6049" y="335"/>
                    <a:pt x="5289" y="1"/>
                    <a:pt x="5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-99751" y="3005323"/>
              <a:ext cx="261703" cy="388251"/>
            </a:xfrm>
            <a:custGeom>
              <a:avLst/>
              <a:gdLst/>
              <a:ahLst/>
              <a:cxnLst/>
              <a:rect l="l" t="t" r="r" b="b"/>
              <a:pathLst>
                <a:path w="3162" h="4691" extrusionOk="0">
                  <a:moveTo>
                    <a:pt x="2234" y="1"/>
                  </a:moveTo>
                  <a:cubicBezTo>
                    <a:pt x="1950" y="1"/>
                    <a:pt x="1581" y="259"/>
                    <a:pt x="1581" y="259"/>
                  </a:cubicBezTo>
                  <a:cubicBezTo>
                    <a:pt x="1581" y="259"/>
                    <a:pt x="578" y="1232"/>
                    <a:pt x="456" y="1657"/>
                  </a:cubicBezTo>
                  <a:cubicBezTo>
                    <a:pt x="395" y="2052"/>
                    <a:pt x="0" y="2964"/>
                    <a:pt x="517" y="4241"/>
                  </a:cubicBezTo>
                  <a:cubicBezTo>
                    <a:pt x="647" y="4574"/>
                    <a:pt x="745" y="4690"/>
                    <a:pt x="834" y="4690"/>
                  </a:cubicBezTo>
                  <a:cubicBezTo>
                    <a:pt x="1037" y="4690"/>
                    <a:pt x="1197" y="4094"/>
                    <a:pt x="1602" y="4094"/>
                  </a:cubicBezTo>
                  <a:cubicBezTo>
                    <a:pt x="1685" y="4094"/>
                    <a:pt x="1779" y="4119"/>
                    <a:pt x="1885" y="4180"/>
                  </a:cubicBezTo>
                  <a:cubicBezTo>
                    <a:pt x="2316" y="4442"/>
                    <a:pt x="2599" y="4587"/>
                    <a:pt x="2785" y="4587"/>
                  </a:cubicBezTo>
                  <a:cubicBezTo>
                    <a:pt x="2966" y="4587"/>
                    <a:pt x="3056" y="4449"/>
                    <a:pt x="3101" y="4150"/>
                  </a:cubicBezTo>
                  <a:cubicBezTo>
                    <a:pt x="3161" y="3511"/>
                    <a:pt x="3131" y="2934"/>
                    <a:pt x="2432" y="2782"/>
                  </a:cubicBezTo>
                  <a:cubicBezTo>
                    <a:pt x="1763" y="2630"/>
                    <a:pt x="2645" y="1080"/>
                    <a:pt x="2553" y="350"/>
                  </a:cubicBezTo>
                  <a:cubicBezTo>
                    <a:pt x="2531" y="85"/>
                    <a:pt x="2397" y="1"/>
                    <a:pt x="2234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667488" y="3918813"/>
              <a:ext cx="234059" cy="212706"/>
            </a:xfrm>
            <a:custGeom>
              <a:avLst/>
              <a:gdLst/>
              <a:ahLst/>
              <a:cxnLst/>
              <a:rect l="l" t="t" r="r" b="b"/>
              <a:pathLst>
                <a:path w="2828" h="2570" extrusionOk="0">
                  <a:moveTo>
                    <a:pt x="2523" y="1"/>
                  </a:moveTo>
                  <a:cubicBezTo>
                    <a:pt x="2319" y="1"/>
                    <a:pt x="2017" y="68"/>
                    <a:pt x="1642" y="104"/>
                  </a:cubicBezTo>
                  <a:cubicBezTo>
                    <a:pt x="1034" y="195"/>
                    <a:pt x="1004" y="347"/>
                    <a:pt x="730" y="803"/>
                  </a:cubicBezTo>
                  <a:cubicBezTo>
                    <a:pt x="457" y="1259"/>
                    <a:pt x="548" y="1289"/>
                    <a:pt x="274" y="1806"/>
                  </a:cubicBezTo>
                  <a:cubicBezTo>
                    <a:pt x="1" y="2322"/>
                    <a:pt x="244" y="2262"/>
                    <a:pt x="366" y="2505"/>
                  </a:cubicBezTo>
                  <a:cubicBezTo>
                    <a:pt x="384" y="2548"/>
                    <a:pt x="423" y="2569"/>
                    <a:pt x="476" y="2569"/>
                  </a:cubicBezTo>
                  <a:cubicBezTo>
                    <a:pt x="681" y="2569"/>
                    <a:pt x="1090" y="2259"/>
                    <a:pt x="1308" y="1775"/>
                  </a:cubicBezTo>
                  <a:cubicBezTo>
                    <a:pt x="1582" y="1167"/>
                    <a:pt x="2828" y="347"/>
                    <a:pt x="2828" y="347"/>
                  </a:cubicBezTo>
                  <a:lnTo>
                    <a:pt x="2797" y="134"/>
                  </a:lnTo>
                  <a:cubicBezTo>
                    <a:pt x="2760" y="34"/>
                    <a:pt x="2665" y="1"/>
                    <a:pt x="2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849987" y="3765282"/>
              <a:ext cx="174882" cy="117940"/>
            </a:xfrm>
            <a:custGeom>
              <a:avLst/>
              <a:gdLst/>
              <a:ahLst/>
              <a:cxnLst/>
              <a:rect l="l" t="t" r="r" b="b"/>
              <a:pathLst>
                <a:path w="2113" h="1425" extrusionOk="0">
                  <a:moveTo>
                    <a:pt x="1279" y="0"/>
                  </a:moveTo>
                  <a:cubicBezTo>
                    <a:pt x="1249" y="0"/>
                    <a:pt x="1222" y="4"/>
                    <a:pt x="1200" y="13"/>
                  </a:cubicBezTo>
                  <a:cubicBezTo>
                    <a:pt x="1200" y="13"/>
                    <a:pt x="797" y="531"/>
                    <a:pt x="552" y="531"/>
                  </a:cubicBezTo>
                  <a:cubicBezTo>
                    <a:pt x="545" y="531"/>
                    <a:pt x="538" y="531"/>
                    <a:pt x="532" y="530"/>
                  </a:cubicBezTo>
                  <a:cubicBezTo>
                    <a:pt x="433" y="481"/>
                    <a:pt x="282" y="423"/>
                    <a:pt x="168" y="423"/>
                  </a:cubicBezTo>
                  <a:cubicBezTo>
                    <a:pt x="71" y="423"/>
                    <a:pt x="1" y="465"/>
                    <a:pt x="15" y="591"/>
                  </a:cubicBezTo>
                  <a:cubicBezTo>
                    <a:pt x="15" y="864"/>
                    <a:pt x="380" y="1047"/>
                    <a:pt x="592" y="1138"/>
                  </a:cubicBezTo>
                  <a:cubicBezTo>
                    <a:pt x="681" y="1160"/>
                    <a:pt x="1045" y="1425"/>
                    <a:pt x="1259" y="1425"/>
                  </a:cubicBezTo>
                  <a:cubicBezTo>
                    <a:pt x="1338" y="1425"/>
                    <a:pt x="1397" y="1389"/>
                    <a:pt x="1413" y="1290"/>
                  </a:cubicBezTo>
                  <a:cubicBezTo>
                    <a:pt x="1474" y="895"/>
                    <a:pt x="2112" y="712"/>
                    <a:pt x="1899" y="408"/>
                  </a:cubicBezTo>
                  <a:cubicBezTo>
                    <a:pt x="1744" y="149"/>
                    <a:pt x="1455" y="0"/>
                    <a:pt x="1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171886" y="4744985"/>
              <a:ext cx="201367" cy="382292"/>
            </a:xfrm>
            <a:custGeom>
              <a:avLst/>
              <a:gdLst/>
              <a:ahLst/>
              <a:cxnLst/>
              <a:rect l="l" t="t" r="r" b="b"/>
              <a:pathLst>
                <a:path w="2433" h="4619" extrusionOk="0">
                  <a:moveTo>
                    <a:pt x="1430" y="0"/>
                  </a:moveTo>
                  <a:cubicBezTo>
                    <a:pt x="1430" y="0"/>
                    <a:pt x="761" y="547"/>
                    <a:pt x="730" y="1186"/>
                  </a:cubicBezTo>
                  <a:cubicBezTo>
                    <a:pt x="670" y="1824"/>
                    <a:pt x="1" y="2128"/>
                    <a:pt x="548" y="2857"/>
                  </a:cubicBezTo>
                  <a:cubicBezTo>
                    <a:pt x="1047" y="3488"/>
                    <a:pt x="1456" y="4619"/>
                    <a:pt x="1734" y="4619"/>
                  </a:cubicBezTo>
                  <a:cubicBezTo>
                    <a:pt x="1778" y="4619"/>
                    <a:pt x="1818" y="4591"/>
                    <a:pt x="1855" y="4529"/>
                  </a:cubicBezTo>
                  <a:cubicBezTo>
                    <a:pt x="2129" y="4073"/>
                    <a:pt x="1642" y="3769"/>
                    <a:pt x="1794" y="2857"/>
                  </a:cubicBezTo>
                  <a:cubicBezTo>
                    <a:pt x="1946" y="1945"/>
                    <a:pt x="1734" y="2097"/>
                    <a:pt x="2007" y="1459"/>
                  </a:cubicBezTo>
                  <a:cubicBezTo>
                    <a:pt x="2281" y="851"/>
                    <a:pt x="2433" y="274"/>
                    <a:pt x="2129" y="152"/>
                  </a:cubicBezTo>
                  <a:cubicBezTo>
                    <a:pt x="1794" y="0"/>
                    <a:pt x="143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98334" y="4855312"/>
              <a:ext cx="223962" cy="175296"/>
            </a:xfrm>
            <a:custGeom>
              <a:avLst/>
              <a:gdLst/>
              <a:ahLst/>
              <a:cxnLst/>
              <a:rect l="l" t="t" r="r" b="b"/>
              <a:pathLst>
                <a:path w="2706" h="2118" extrusionOk="0">
                  <a:moveTo>
                    <a:pt x="360" y="0"/>
                  </a:moveTo>
                  <a:cubicBezTo>
                    <a:pt x="234" y="0"/>
                    <a:pt x="153" y="309"/>
                    <a:pt x="153" y="309"/>
                  </a:cubicBezTo>
                  <a:cubicBezTo>
                    <a:pt x="1" y="795"/>
                    <a:pt x="31" y="1950"/>
                    <a:pt x="305" y="2041"/>
                  </a:cubicBezTo>
                  <a:cubicBezTo>
                    <a:pt x="411" y="2088"/>
                    <a:pt x="603" y="2117"/>
                    <a:pt x="817" y="2117"/>
                  </a:cubicBezTo>
                  <a:cubicBezTo>
                    <a:pt x="1155" y="2117"/>
                    <a:pt x="1547" y="2045"/>
                    <a:pt x="1733" y="1859"/>
                  </a:cubicBezTo>
                  <a:cubicBezTo>
                    <a:pt x="2037" y="1555"/>
                    <a:pt x="2706" y="1038"/>
                    <a:pt x="2007" y="734"/>
                  </a:cubicBezTo>
                  <a:cubicBezTo>
                    <a:pt x="1338" y="461"/>
                    <a:pt x="760" y="582"/>
                    <a:pt x="517" y="157"/>
                  </a:cubicBezTo>
                  <a:cubicBezTo>
                    <a:pt x="460" y="42"/>
                    <a:pt x="407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1334167" y="4098250"/>
              <a:ext cx="235797" cy="338261"/>
            </a:xfrm>
            <a:custGeom>
              <a:avLst/>
              <a:gdLst/>
              <a:ahLst/>
              <a:cxnLst/>
              <a:rect l="l" t="t" r="r" b="b"/>
              <a:pathLst>
                <a:path w="2849" h="4087" extrusionOk="0">
                  <a:moveTo>
                    <a:pt x="599" y="1"/>
                  </a:moveTo>
                  <a:cubicBezTo>
                    <a:pt x="389" y="1"/>
                    <a:pt x="166" y="204"/>
                    <a:pt x="244" y="458"/>
                  </a:cubicBezTo>
                  <a:cubicBezTo>
                    <a:pt x="366" y="793"/>
                    <a:pt x="426" y="1249"/>
                    <a:pt x="274" y="1674"/>
                  </a:cubicBezTo>
                  <a:cubicBezTo>
                    <a:pt x="1" y="2617"/>
                    <a:pt x="1612" y="3559"/>
                    <a:pt x="1946" y="3984"/>
                  </a:cubicBezTo>
                  <a:cubicBezTo>
                    <a:pt x="2002" y="4055"/>
                    <a:pt x="2067" y="4086"/>
                    <a:pt x="2135" y="4086"/>
                  </a:cubicBezTo>
                  <a:cubicBezTo>
                    <a:pt x="2472" y="4086"/>
                    <a:pt x="2848" y="3301"/>
                    <a:pt x="2189" y="2769"/>
                  </a:cubicBezTo>
                  <a:cubicBezTo>
                    <a:pt x="1369" y="2100"/>
                    <a:pt x="1034" y="2282"/>
                    <a:pt x="1034" y="1249"/>
                  </a:cubicBezTo>
                  <a:cubicBezTo>
                    <a:pt x="1065" y="854"/>
                    <a:pt x="1004" y="489"/>
                    <a:pt x="882" y="215"/>
                  </a:cubicBezTo>
                  <a:cubicBezTo>
                    <a:pt x="828" y="63"/>
                    <a:pt x="716" y="1"/>
                    <a:pt x="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1266299" y="3944305"/>
              <a:ext cx="226445" cy="95676"/>
            </a:xfrm>
            <a:custGeom>
              <a:avLst/>
              <a:gdLst/>
              <a:ahLst/>
              <a:cxnLst/>
              <a:rect l="l" t="t" r="r" b="b"/>
              <a:pathLst>
                <a:path w="2736" h="1156" extrusionOk="0">
                  <a:moveTo>
                    <a:pt x="1916" y="0"/>
                  </a:moveTo>
                  <a:cubicBezTo>
                    <a:pt x="1716" y="0"/>
                    <a:pt x="1515" y="68"/>
                    <a:pt x="1368" y="191"/>
                  </a:cubicBezTo>
                  <a:cubicBezTo>
                    <a:pt x="973" y="464"/>
                    <a:pt x="0" y="677"/>
                    <a:pt x="365" y="890"/>
                  </a:cubicBezTo>
                  <a:cubicBezTo>
                    <a:pt x="578" y="1011"/>
                    <a:pt x="821" y="1103"/>
                    <a:pt x="1034" y="1133"/>
                  </a:cubicBezTo>
                  <a:cubicBezTo>
                    <a:pt x="1110" y="1148"/>
                    <a:pt x="1186" y="1156"/>
                    <a:pt x="1262" y="1156"/>
                  </a:cubicBezTo>
                  <a:cubicBezTo>
                    <a:pt x="1338" y="1156"/>
                    <a:pt x="1414" y="1148"/>
                    <a:pt x="1489" y="1133"/>
                  </a:cubicBezTo>
                  <a:cubicBezTo>
                    <a:pt x="1824" y="1042"/>
                    <a:pt x="2736" y="981"/>
                    <a:pt x="2614" y="495"/>
                  </a:cubicBezTo>
                  <a:cubicBezTo>
                    <a:pt x="2505" y="150"/>
                    <a:pt x="2212" y="0"/>
                    <a:pt x="1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-318667" y="3972280"/>
              <a:ext cx="226528" cy="182828"/>
            </a:xfrm>
            <a:custGeom>
              <a:avLst/>
              <a:gdLst/>
              <a:ahLst/>
              <a:cxnLst/>
              <a:rect l="l" t="t" r="r" b="b"/>
              <a:pathLst>
                <a:path w="2737" h="2209" extrusionOk="0">
                  <a:moveTo>
                    <a:pt x="1412" y="1"/>
                  </a:moveTo>
                  <a:cubicBezTo>
                    <a:pt x="1319" y="1"/>
                    <a:pt x="1197" y="21"/>
                    <a:pt x="1034" y="66"/>
                  </a:cubicBezTo>
                  <a:cubicBezTo>
                    <a:pt x="31" y="339"/>
                    <a:pt x="122" y="66"/>
                    <a:pt x="1" y="795"/>
                  </a:cubicBezTo>
                  <a:cubicBezTo>
                    <a:pt x="1" y="795"/>
                    <a:pt x="578" y="1920"/>
                    <a:pt x="1095" y="1980"/>
                  </a:cubicBezTo>
                  <a:cubicBezTo>
                    <a:pt x="1550" y="2028"/>
                    <a:pt x="1665" y="2208"/>
                    <a:pt x="1828" y="2208"/>
                  </a:cubicBezTo>
                  <a:cubicBezTo>
                    <a:pt x="1871" y="2208"/>
                    <a:pt x="1918" y="2195"/>
                    <a:pt x="1977" y="2163"/>
                  </a:cubicBezTo>
                  <a:cubicBezTo>
                    <a:pt x="2250" y="1950"/>
                    <a:pt x="2736" y="1768"/>
                    <a:pt x="2129" y="1129"/>
                  </a:cubicBezTo>
                  <a:cubicBezTo>
                    <a:pt x="1594" y="544"/>
                    <a:pt x="1891" y="1"/>
                    <a:pt x="1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1217881" y="4866817"/>
              <a:ext cx="194415" cy="243991"/>
            </a:xfrm>
            <a:custGeom>
              <a:avLst/>
              <a:gdLst/>
              <a:ahLst/>
              <a:cxnLst/>
              <a:rect l="l" t="t" r="r" b="b"/>
              <a:pathLst>
                <a:path w="2349" h="2948" extrusionOk="0">
                  <a:moveTo>
                    <a:pt x="119" y="1"/>
                  </a:moveTo>
                  <a:cubicBezTo>
                    <a:pt x="42" y="1"/>
                    <a:pt x="1" y="41"/>
                    <a:pt x="8" y="139"/>
                  </a:cubicBezTo>
                  <a:cubicBezTo>
                    <a:pt x="38" y="504"/>
                    <a:pt x="464" y="504"/>
                    <a:pt x="767" y="1142"/>
                  </a:cubicBezTo>
                  <a:cubicBezTo>
                    <a:pt x="1041" y="1811"/>
                    <a:pt x="1102" y="1598"/>
                    <a:pt x="1193" y="2115"/>
                  </a:cubicBezTo>
                  <a:cubicBezTo>
                    <a:pt x="1303" y="2556"/>
                    <a:pt x="1389" y="2948"/>
                    <a:pt x="1586" y="2948"/>
                  </a:cubicBezTo>
                  <a:cubicBezTo>
                    <a:pt x="1606" y="2948"/>
                    <a:pt x="1627" y="2944"/>
                    <a:pt x="1649" y="2936"/>
                  </a:cubicBezTo>
                  <a:cubicBezTo>
                    <a:pt x="1923" y="2875"/>
                    <a:pt x="2135" y="2753"/>
                    <a:pt x="2135" y="2753"/>
                  </a:cubicBezTo>
                  <a:cubicBezTo>
                    <a:pt x="2135" y="2753"/>
                    <a:pt x="2348" y="2145"/>
                    <a:pt x="2105" y="1720"/>
                  </a:cubicBezTo>
                  <a:cubicBezTo>
                    <a:pt x="1831" y="1294"/>
                    <a:pt x="2166" y="838"/>
                    <a:pt x="1497" y="625"/>
                  </a:cubicBezTo>
                  <a:cubicBezTo>
                    <a:pt x="1007" y="439"/>
                    <a:pt x="373" y="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-950088" y="3957962"/>
              <a:ext cx="1386231" cy="1561196"/>
            </a:xfrm>
            <a:custGeom>
              <a:avLst/>
              <a:gdLst/>
              <a:ahLst/>
              <a:cxnLst/>
              <a:rect l="l" t="t" r="r" b="b"/>
              <a:pathLst>
                <a:path w="16749" h="18863" extrusionOk="0">
                  <a:moveTo>
                    <a:pt x="2350" y="1"/>
                  </a:moveTo>
                  <a:cubicBezTo>
                    <a:pt x="1651" y="1"/>
                    <a:pt x="838" y="686"/>
                    <a:pt x="183" y="1394"/>
                  </a:cubicBezTo>
                  <a:cubicBezTo>
                    <a:pt x="0" y="5527"/>
                    <a:pt x="1308" y="9783"/>
                    <a:pt x="4165" y="13217"/>
                  </a:cubicBezTo>
                  <a:cubicBezTo>
                    <a:pt x="4955" y="14190"/>
                    <a:pt x="5836" y="15041"/>
                    <a:pt x="6748" y="15771"/>
                  </a:cubicBezTo>
                  <a:cubicBezTo>
                    <a:pt x="6856" y="15780"/>
                    <a:pt x="6957" y="15784"/>
                    <a:pt x="7053" y="15784"/>
                  </a:cubicBezTo>
                  <a:cubicBezTo>
                    <a:pt x="7860" y="15784"/>
                    <a:pt x="8273" y="15499"/>
                    <a:pt x="8730" y="15499"/>
                  </a:cubicBezTo>
                  <a:cubicBezTo>
                    <a:pt x="8954" y="15499"/>
                    <a:pt x="9188" y="15567"/>
                    <a:pt x="9484" y="15771"/>
                  </a:cubicBezTo>
                  <a:cubicBezTo>
                    <a:pt x="10578" y="16591"/>
                    <a:pt x="9606" y="17017"/>
                    <a:pt x="11156" y="17382"/>
                  </a:cubicBezTo>
                  <a:cubicBezTo>
                    <a:pt x="12423" y="17655"/>
                    <a:pt x="12654" y="18863"/>
                    <a:pt x="13809" y="18863"/>
                  </a:cubicBezTo>
                  <a:cubicBezTo>
                    <a:pt x="14067" y="18863"/>
                    <a:pt x="14371" y="18802"/>
                    <a:pt x="14742" y="18658"/>
                  </a:cubicBezTo>
                  <a:cubicBezTo>
                    <a:pt x="16749" y="17868"/>
                    <a:pt x="15229" y="17807"/>
                    <a:pt x="15350" y="16166"/>
                  </a:cubicBezTo>
                  <a:cubicBezTo>
                    <a:pt x="15442" y="14555"/>
                    <a:pt x="14317" y="14099"/>
                    <a:pt x="13253" y="12640"/>
                  </a:cubicBezTo>
                  <a:cubicBezTo>
                    <a:pt x="12189" y="11151"/>
                    <a:pt x="13101" y="11728"/>
                    <a:pt x="13405" y="10208"/>
                  </a:cubicBezTo>
                  <a:cubicBezTo>
                    <a:pt x="13709" y="8628"/>
                    <a:pt x="15107" y="8871"/>
                    <a:pt x="14773" y="7655"/>
                  </a:cubicBezTo>
                  <a:cubicBezTo>
                    <a:pt x="14438" y="6409"/>
                    <a:pt x="13679" y="5740"/>
                    <a:pt x="12797" y="5254"/>
                  </a:cubicBezTo>
                  <a:cubicBezTo>
                    <a:pt x="12513" y="5102"/>
                    <a:pt x="12244" y="5042"/>
                    <a:pt x="11968" y="5042"/>
                  </a:cubicBezTo>
                  <a:cubicBezTo>
                    <a:pt x="11356" y="5042"/>
                    <a:pt x="10709" y="5337"/>
                    <a:pt x="9788" y="5588"/>
                  </a:cubicBezTo>
                  <a:cubicBezTo>
                    <a:pt x="8450" y="5983"/>
                    <a:pt x="8846" y="6865"/>
                    <a:pt x="8724" y="7533"/>
                  </a:cubicBezTo>
                  <a:cubicBezTo>
                    <a:pt x="8602" y="8233"/>
                    <a:pt x="6931" y="8537"/>
                    <a:pt x="5836" y="9448"/>
                  </a:cubicBezTo>
                  <a:cubicBezTo>
                    <a:pt x="5525" y="9701"/>
                    <a:pt x="5260" y="9797"/>
                    <a:pt x="5058" y="9797"/>
                  </a:cubicBezTo>
                  <a:cubicBezTo>
                    <a:pt x="4533" y="9797"/>
                    <a:pt x="4439" y="9143"/>
                    <a:pt x="5077" y="8901"/>
                  </a:cubicBezTo>
                  <a:cubicBezTo>
                    <a:pt x="5958" y="8567"/>
                    <a:pt x="5988" y="7199"/>
                    <a:pt x="6566" y="6956"/>
                  </a:cubicBezTo>
                  <a:cubicBezTo>
                    <a:pt x="7143" y="6743"/>
                    <a:pt x="7447" y="6470"/>
                    <a:pt x="7326" y="6105"/>
                  </a:cubicBezTo>
                  <a:cubicBezTo>
                    <a:pt x="7204" y="5710"/>
                    <a:pt x="7326" y="4950"/>
                    <a:pt x="9332" y="4919"/>
                  </a:cubicBezTo>
                  <a:cubicBezTo>
                    <a:pt x="11399" y="4889"/>
                    <a:pt x="11034" y="3856"/>
                    <a:pt x="10882" y="3612"/>
                  </a:cubicBezTo>
                  <a:cubicBezTo>
                    <a:pt x="10812" y="3501"/>
                    <a:pt x="10575" y="3460"/>
                    <a:pt x="10284" y="3460"/>
                  </a:cubicBezTo>
                  <a:cubicBezTo>
                    <a:pt x="9941" y="3460"/>
                    <a:pt x="9522" y="3516"/>
                    <a:pt x="9210" y="3582"/>
                  </a:cubicBezTo>
                  <a:cubicBezTo>
                    <a:pt x="9172" y="3591"/>
                    <a:pt x="9135" y="3595"/>
                    <a:pt x="9100" y="3595"/>
                  </a:cubicBezTo>
                  <a:cubicBezTo>
                    <a:pt x="8639" y="3595"/>
                    <a:pt x="8458" y="2894"/>
                    <a:pt x="7751" y="2640"/>
                  </a:cubicBezTo>
                  <a:cubicBezTo>
                    <a:pt x="7640" y="2600"/>
                    <a:pt x="7539" y="2582"/>
                    <a:pt x="7445" y="2582"/>
                  </a:cubicBezTo>
                  <a:cubicBezTo>
                    <a:pt x="6898" y="2582"/>
                    <a:pt x="6589" y="3188"/>
                    <a:pt x="5836" y="3552"/>
                  </a:cubicBezTo>
                  <a:cubicBezTo>
                    <a:pt x="5623" y="3655"/>
                    <a:pt x="5465" y="3699"/>
                    <a:pt x="5355" y="3699"/>
                  </a:cubicBezTo>
                  <a:cubicBezTo>
                    <a:pt x="5013" y="3699"/>
                    <a:pt x="5148" y="3267"/>
                    <a:pt x="5563" y="2853"/>
                  </a:cubicBezTo>
                  <a:cubicBezTo>
                    <a:pt x="6140" y="2336"/>
                    <a:pt x="6870" y="938"/>
                    <a:pt x="6262" y="482"/>
                  </a:cubicBezTo>
                  <a:cubicBezTo>
                    <a:pt x="6013" y="295"/>
                    <a:pt x="5595" y="266"/>
                    <a:pt x="5094" y="266"/>
                  </a:cubicBezTo>
                  <a:cubicBezTo>
                    <a:pt x="4874" y="266"/>
                    <a:pt x="4639" y="272"/>
                    <a:pt x="4395" y="272"/>
                  </a:cubicBezTo>
                  <a:cubicBezTo>
                    <a:pt x="3838" y="272"/>
                    <a:pt x="3236" y="243"/>
                    <a:pt x="2675" y="56"/>
                  </a:cubicBezTo>
                  <a:cubicBezTo>
                    <a:pt x="2571" y="18"/>
                    <a:pt x="2462" y="1"/>
                    <a:pt x="2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-758899" y="3074516"/>
              <a:ext cx="774432" cy="579934"/>
            </a:xfrm>
            <a:custGeom>
              <a:avLst/>
              <a:gdLst/>
              <a:ahLst/>
              <a:cxnLst/>
              <a:rect l="l" t="t" r="r" b="b"/>
              <a:pathLst>
                <a:path w="9357" h="7007" extrusionOk="0">
                  <a:moveTo>
                    <a:pt x="3466" y="1"/>
                  </a:moveTo>
                  <a:cubicBezTo>
                    <a:pt x="2037" y="1338"/>
                    <a:pt x="882" y="2827"/>
                    <a:pt x="1" y="4438"/>
                  </a:cubicBezTo>
                  <a:cubicBezTo>
                    <a:pt x="165" y="4661"/>
                    <a:pt x="356" y="4721"/>
                    <a:pt x="573" y="4721"/>
                  </a:cubicBezTo>
                  <a:cubicBezTo>
                    <a:pt x="825" y="4721"/>
                    <a:pt x="1111" y="4640"/>
                    <a:pt x="1429" y="4640"/>
                  </a:cubicBezTo>
                  <a:cubicBezTo>
                    <a:pt x="1546" y="4640"/>
                    <a:pt x="1668" y="4651"/>
                    <a:pt x="1794" y="4681"/>
                  </a:cubicBezTo>
                  <a:cubicBezTo>
                    <a:pt x="2706" y="4894"/>
                    <a:pt x="2341" y="5046"/>
                    <a:pt x="2584" y="6019"/>
                  </a:cubicBezTo>
                  <a:cubicBezTo>
                    <a:pt x="2693" y="6516"/>
                    <a:pt x="2944" y="6695"/>
                    <a:pt x="3347" y="6695"/>
                  </a:cubicBezTo>
                  <a:cubicBezTo>
                    <a:pt x="3732" y="6695"/>
                    <a:pt x="4256" y="6531"/>
                    <a:pt x="4925" y="6323"/>
                  </a:cubicBezTo>
                  <a:cubicBezTo>
                    <a:pt x="5717" y="6094"/>
                    <a:pt x="5948" y="5814"/>
                    <a:pt x="6340" y="5814"/>
                  </a:cubicBezTo>
                  <a:cubicBezTo>
                    <a:pt x="6624" y="5814"/>
                    <a:pt x="6992" y="5962"/>
                    <a:pt x="7721" y="6384"/>
                  </a:cubicBezTo>
                  <a:cubicBezTo>
                    <a:pt x="8461" y="6833"/>
                    <a:pt x="8874" y="7007"/>
                    <a:pt x="9084" y="7007"/>
                  </a:cubicBezTo>
                  <a:cubicBezTo>
                    <a:pt x="9357" y="7007"/>
                    <a:pt x="9287" y="6714"/>
                    <a:pt x="9150" y="6353"/>
                  </a:cubicBezTo>
                  <a:cubicBezTo>
                    <a:pt x="8937" y="5715"/>
                    <a:pt x="8937" y="4742"/>
                    <a:pt x="7660" y="4104"/>
                  </a:cubicBezTo>
                  <a:cubicBezTo>
                    <a:pt x="6384" y="3466"/>
                    <a:pt x="6201" y="2554"/>
                    <a:pt x="6292" y="1611"/>
                  </a:cubicBezTo>
                  <a:cubicBezTo>
                    <a:pt x="6392" y="837"/>
                    <a:pt x="6390" y="248"/>
                    <a:pt x="5829" y="248"/>
                  </a:cubicBezTo>
                  <a:cubicBezTo>
                    <a:pt x="5707" y="248"/>
                    <a:pt x="5559" y="275"/>
                    <a:pt x="5381" y="335"/>
                  </a:cubicBezTo>
                  <a:cubicBezTo>
                    <a:pt x="5276" y="370"/>
                    <a:pt x="5153" y="386"/>
                    <a:pt x="5018" y="386"/>
                  </a:cubicBezTo>
                  <a:cubicBezTo>
                    <a:pt x="4567" y="386"/>
                    <a:pt x="3980" y="211"/>
                    <a:pt x="3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-381569" y="2749990"/>
              <a:ext cx="468036" cy="288519"/>
            </a:xfrm>
            <a:custGeom>
              <a:avLst/>
              <a:gdLst/>
              <a:ahLst/>
              <a:cxnLst/>
              <a:rect l="l" t="t" r="r" b="b"/>
              <a:pathLst>
                <a:path w="5655" h="3486" extrusionOk="0">
                  <a:moveTo>
                    <a:pt x="5655" y="0"/>
                  </a:moveTo>
                  <a:lnTo>
                    <a:pt x="5655" y="0"/>
                  </a:lnTo>
                  <a:cubicBezTo>
                    <a:pt x="3648" y="608"/>
                    <a:pt x="1703" y="1611"/>
                    <a:pt x="1" y="3010"/>
                  </a:cubicBezTo>
                  <a:cubicBezTo>
                    <a:pt x="77" y="3040"/>
                    <a:pt x="160" y="3055"/>
                    <a:pt x="255" y="3055"/>
                  </a:cubicBezTo>
                  <a:cubicBezTo>
                    <a:pt x="350" y="3055"/>
                    <a:pt x="457" y="3040"/>
                    <a:pt x="578" y="3010"/>
                  </a:cubicBezTo>
                  <a:cubicBezTo>
                    <a:pt x="721" y="2991"/>
                    <a:pt x="854" y="2982"/>
                    <a:pt x="977" y="2982"/>
                  </a:cubicBezTo>
                  <a:cubicBezTo>
                    <a:pt x="1929" y="2982"/>
                    <a:pt x="2343" y="3485"/>
                    <a:pt x="2953" y="3485"/>
                  </a:cubicBezTo>
                  <a:cubicBezTo>
                    <a:pt x="3020" y="3485"/>
                    <a:pt x="3089" y="3479"/>
                    <a:pt x="3162" y="3466"/>
                  </a:cubicBezTo>
                  <a:cubicBezTo>
                    <a:pt x="3648" y="3374"/>
                    <a:pt x="3709" y="2766"/>
                    <a:pt x="4104" y="2098"/>
                  </a:cubicBezTo>
                  <a:cubicBezTo>
                    <a:pt x="4287" y="1794"/>
                    <a:pt x="4560" y="1459"/>
                    <a:pt x="4986" y="1156"/>
                  </a:cubicBezTo>
                  <a:cubicBezTo>
                    <a:pt x="5442" y="821"/>
                    <a:pt x="5624" y="396"/>
                    <a:pt x="5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79685" y="2692136"/>
              <a:ext cx="306148" cy="261289"/>
            </a:xfrm>
            <a:custGeom>
              <a:avLst/>
              <a:gdLst/>
              <a:ahLst/>
              <a:cxnLst/>
              <a:rect l="l" t="t" r="r" b="b"/>
              <a:pathLst>
                <a:path w="3699" h="3157" extrusionOk="0">
                  <a:moveTo>
                    <a:pt x="3699" y="0"/>
                  </a:moveTo>
                  <a:lnTo>
                    <a:pt x="3699" y="0"/>
                  </a:lnTo>
                  <a:cubicBezTo>
                    <a:pt x="3060" y="31"/>
                    <a:pt x="2392" y="152"/>
                    <a:pt x="1753" y="274"/>
                  </a:cubicBezTo>
                  <a:cubicBezTo>
                    <a:pt x="2240" y="791"/>
                    <a:pt x="841" y="1520"/>
                    <a:pt x="355" y="2250"/>
                  </a:cubicBezTo>
                  <a:cubicBezTo>
                    <a:pt x="0" y="2760"/>
                    <a:pt x="568" y="3157"/>
                    <a:pt x="1196" y="3157"/>
                  </a:cubicBezTo>
                  <a:cubicBezTo>
                    <a:pt x="1429" y="3157"/>
                    <a:pt x="1670" y="3102"/>
                    <a:pt x="1875" y="2979"/>
                  </a:cubicBezTo>
                  <a:cubicBezTo>
                    <a:pt x="2665" y="2523"/>
                    <a:pt x="2209" y="1915"/>
                    <a:pt x="3151" y="1003"/>
                  </a:cubicBezTo>
                  <a:cubicBezTo>
                    <a:pt x="3455" y="699"/>
                    <a:pt x="3607" y="365"/>
                    <a:pt x="3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114861" y="2692136"/>
              <a:ext cx="1262166" cy="1285423"/>
            </a:xfrm>
            <a:custGeom>
              <a:avLst/>
              <a:gdLst/>
              <a:ahLst/>
              <a:cxnLst/>
              <a:rect l="l" t="t" r="r" b="b"/>
              <a:pathLst>
                <a:path w="15250" h="15531" extrusionOk="0">
                  <a:moveTo>
                    <a:pt x="4702" y="0"/>
                  </a:moveTo>
                  <a:cubicBezTo>
                    <a:pt x="4672" y="669"/>
                    <a:pt x="4429" y="1429"/>
                    <a:pt x="3760" y="1855"/>
                  </a:cubicBezTo>
                  <a:cubicBezTo>
                    <a:pt x="2301" y="2736"/>
                    <a:pt x="2483" y="3253"/>
                    <a:pt x="1176" y="4408"/>
                  </a:cubicBezTo>
                  <a:cubicBezTo>
                    <a:pt x="1" y="5396"/>
                    <a:pt x="399" y="5798"/>
                    <a:pt x="1049" y="5798"/>
                  </a:cubicBezTo>
                  <a:cubicBezTo>
                    <a:pt x="1139" y="5798"/>
                    <a:pt x="1233" y="5790"/>
                    <a:pt x="1328" y="5776"/>
                  </a:cubicBezTo>
                  <a:cubicBezTo>
                    <a:pt x="1754" y="5712"/>
                    <a:pt x="2646" y="5543"/>
                    <a:pt x="3388" y="5543"/>
                  </a:cubicBezTo>
                  <a:cubicBezTo>
                    <a:pt x="4078" y="5543"/>
                    <a:pt x="4639" y="5689"/>
                    <a:pt x="4581" y="6201"/>
                  </a:cubicBezTo>
                  <a:cubicBezTo>
                    <a:pt x="4489" y="7265"/>
                    <a:pt x="5462" y="7630"/>
                    <a:pt x="4854" y="8207"/>
                  </a:cubicBezTo>
                  <a:cubicBezTo>
                    <a:pt x="4757" y="8300"/>
                    <a:pt x="4641" y="8339"/>
                    <a:pt x="4511" y="8339"/>
                  </a:cubicBezTo>
                  <a:cubicBezTo>
                    <a:pt x="3830" y="8339"/>
                    <a:pt x="2754" y="7261"/>
                    <a:pt x="1784" y="7083"/>
                  </a:cubicBezTo>
                  <a:lnTo>
                    <a:pt x="1632" y="11429"/>
                  </a:lnTo>
                  <a:cubicBezTo>
                    <a:pt x="1729" y="11885"/>
                    <a:pt x="1857" y="12056"/>
                    <a:pt x="2004" y="12056"/>
                  </a:cubicBezTo>
                  <a:cubicBezTo>
                    <a:pt x="2318" y="12056"/>
                    <a:pt x="2719" y="11277"/>
                    <a:pt x="3091" y="10821"/>
                  </a:cubicBezTo>
                  <a:cubicBezTo>
                    <a:pt x="3269" y="10581"/>
                    <a:pt x="3458" y="10470"/>
                    <a:pt x="3586" y="10470"/>
                  </a:cubicBezTo>
                  <a:cubicBezTo>
                    <a:pt x="3832" y="10470"/>
                    <a:pt x="3860" y="10873"/>
                    <a:pt x="3182" y="11551"/>
                  </a:cubicBezTo>
                  <a:cubicBezTo>
                    <a:pt x="2400" y="12333"/>
                    <a:pt x="2542" y="13041"/>
                    <a:pt x="3118" y="13041"/>
                  </a:cubicBezTo>
                  <a:cubicBezTo>
                    <a:pt x="3281" y="13041"/>
                    <a:pt x="3478" y="12985"/>
                    <a:pt x="3699" y="12858"/>
                  </a:cubicBezTo>
                  <a:cubicBezTo>
                    <a:pt x="4457" y="12432"/>
                    <a:pt x="4624" y="11250"/>
                    <a:pt x="5307" y="11250"/>
                  </a:cubicBezTo>
                  <a:cubicBezTo>
                    <a:pt x="5501" y="11250"/>
                    <a:pt x="5737" y="11346"/>
                    <a:pt x="6040" y="11581"/>
                  </a:cubicBezTo>
                  <a:cubicBezTo>
                    <a:pt x="6448" y="11899"/>
                    <a:pt x="6710" y="11989"/>
                    <a:pt x="6908" y="11989"/>
                  </a:cubicBezTo>
                  <a:cubicBezTo>
                    <a:pt x="7168" y="11989"/>
                    <a:pt x="7318" y="11834"/>
                    <a:pt x="7545" y="11834"/>
                  </a:cubicBezTo>
                  <a:cubicBezTo>
                    <a:pt x="7724" y="11834"/>
                    <a:pt x="7952" y="11931"/>
                    <a:pt x="8319" y="12280"/>
                  </a:cubicBezTo>
                  <a:cubicBezTo>
                    <a:pt x="8804" y="12740"/>
                    <a:pt x="9096" y="12931"/>
                    <a:pt x="9250" y="12931"/>
                  </a:cubicBezTo>
                  <a:cubicBezTo>
                    <a:pt x="9461" y="12931"/>
                    <a:pt x="9407" y="12566"/>
                    <a:pt x="9231" y="12037"/>
                  </a:cubicBezTo>
                  <a:cubicBezTo>
                    <a:pt x="8897" y="11156"/>
                    <a:pt x="10113" y="11551"/>
                    <a:pt x="10538" y="10882"/>
                  </a:cubicBezTo>
                  <a:cubicBezTo>
                    <a:pt x="10655" y="10718"/>
                    <a:pt x="10857" y="10646"/>
                    <a:pt x="11073" y="10646"/>
                  </a:cubicBezTo>
                  <a:cubicBezTo>
                    <a:pt x="11700" y="10646"/>
                    <a:pt x="12453" y="11246"/>
                    <a:pt x="11663" y="11946"/>
                  </a:cubicBezTo>
                  <a:cubicBezTo>
                    <a:pt x="10599" y="12858"/>
                    <a:pt x="12392" y="12554"/>
                    <a:pt x="11450" y="14074"/>
                  </a:cubicBezTo>
                  <a:cubicBezTo>
                    <a:pt x="10812" y="15051"/>
                    <a:pt x="11155" y="15531"/>
                    <a:pt x="11501" y="15531"/>
                  </a:cubicBezTo>
                  <a:cubicBezTo>
                    <a:pt x="11682" y="15531"/>
                    <a:pt x="11864" y="15399"/>
                    <a:pt x="11906" y="15137"/>
                  </a:cubicBezTo>
                  <a:cubicBezTo>
                    <a:pt x="11967" y="14438"/>
                    <a:pt x="14550" y="13891"/>
                    <a:pt x="14672" y="11277"/>
                  </a:cubicBezTo>
                  <a:cubicBezTo>
                    <a:pt x="14702" y="10669"/>
                    <a:pt x="11784" y="7478"/>
                    <a:pt x="12605" y="7417"/>
                  </a:cubicBezTo>
                  <a:cubicBezTo>
                    <a:pt x="12623" y="7415"/>
                    <a:pt x="12641" y="7414"/>
                    <a:pt x="12659" y="7414"/>
                  </a:cubicBezTo>
                  <a:cubicBezTo>
                    <a:pt x="13437" y="7414"/>
                    <a:pt x="13908" y="9225"/>
                    <a:pt x="14489" y="9225"/>
                  </a:cubicBezTo>
                  <a:cubicBezTo>
                    <a:pt x="14519" y="9225"/>
                    <a:pt x="14550" y="9221"/>
                    <a:pt x="14581" y="9210"/>
                  </a:cubicBezTo>
                  <a:cubicBezTo>
                    <a:pt x="15250" y="9058"/>
                    <a:pt x="13152" y="5806"/>
                    <a:pt x="12149" y="4864"/>
                  </a:cubicBezTo>
                  <a:cubicBezTo>
                    <a:pt x="11176" y="3861"/>
                    <a:pt x="11116" y="3040"/>
                    <a:pt x="10295" y="2006"/>
                  </a:cubicBezTo>
                  <a:cubicBezTo>
                    <a:pt x="9930" y="1551"/>
                    <a:pt x="9596" y="1064"/>
                    <a:pt x="9414" y="639"/>
                  </a:cubicBezTo>
                  <a:cubicBezTo>
                    <a:pt x="7863" y="183"/>
                    <a:pt x="6313" y="0"/>
                    <a:pt x="4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423494" y="2687088"/>
              <a:ext cx="78047" cy="156095"/>
            </a:xfrm>
            <a:custGeom>
              <a:avLst/>
              <a:gdLst/>
              <a:ahLst/>
              <a:cxnLst/>
              <a:rect l="l" t="t" r="r" b="b"/>
              <a:pathLst>
                <a:path w="943" h="1886" fill="none" extrusionOk="0">
                  <a:moveTo>
                    <a:pt x="1" y="1885"/>
                  </a:moveTo>
                  <a:cubicBezTo>
                    <a:pt x="669" y="1460"/>
                    <a:pt x="912" y="700"/>
                    <a:pt x="943" y="1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101452" y="3056887"/>
              <a:ext cx="465553" cy="314590"/>
            </a:xfrm>
            <a:custGeom>
              <a:avLst/>
              <a:gdLst/>
              <a:ahLst/>
              <a:cxnLst/>
              <a:rect l="l" t="t" r="r" b="b"/>
              <a:pathLst>
                <a:path w="5625" h="3801" fill="none" extrusionOk="0">
                  <a:moveTo>
                    <a:pt x="5016" y="3800"/>
                  </a:moveTo>
                  <a:cubicBezTo>
                    <a:pt x="5624" y="3223"/>
                    <a:pt x="4651" y="2858"/>
                    <a:pt x="4773" y="1794"/>
                  </a:cubicBezTo>
                  <a:cubicBezTo>
                    <a:pt x="4864" y="730"/>
                    <a:pt x="2341" y="1247"/>
                    <a:pt x="1490" y="1369"/>
                  </a:cubicBezTo>
                  <a:cubicBezTo>
                    <a:pt x="700" y="1490"/>
                    <a:pt x="1" y="1125"/>
                    <a:pt x="1338" y="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841131" y="3539910"/>
              <a:ext cx="317073" cy="470519"/>
            </a:xfrm>
            <a:custGeom>
              <a:avLst/>
              <a:gdLst/>
              <a:ahLst/>
              <a:cxnLst/>
              <a:rect l="l" t="t" r="r" b="b"/>
              <a:pathLst>
                <a:path w="3831" h="5685" fill="none" extrusionOk="0">
                  <a:moveTo>
                    <a:pt x="3009" y="4925"/>
                  </a:moveTo>
                  <a:cubicBezTo>
                    <a:pt x="2888" y="5685"/>
                    <a:pt x="1611" y="5320"/>
                    <a:pt x="2553" y="3861"/>
                  </a:cubicBezTo>
                  <a:cubicBezTo>
                    <a:pt x="3496" y="2341"/>
                    <a:pt x="1702" y="2645"/>
                    <a:pt x="2766" y="1703"/>
                  </a:cubicBezTo>
                  <a:cubicBezTo>
                    <a:pt x="3830" y="761"/>
                    <a:pt x="2098" y="1"/>
                    <a:pt x="1642" y="639"/>
                  </a:cubicBezTo>
                  <a:cubicBezTo>
                    <a:pt x="1216" y="1308"/>
                    <a:pt x="0" y="913"/>
                    <a:pt x="335" y="179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1082642" y="3300964"/>
              <a:ext cx="244074" cy="322039"/>
            </a:xfrm>
            <a:custGeom>
              <a:avLst/>
              <a:gdLst/>
              <a:ahLst/>
              <a:cxnLst/>
              <a:rect l="l" t="t" r="r" b="b"/>
              <a:pathLst>
                <a:path w="2949" h="3891" fill="none" extrusionOk="0">
                  <a:moveTo>
                    <a:pt x="851" y="0"/>
                  </a:moveTo>
                  <a:cubicBezTo>
                    <a:pt x="0" y="91"/>
                    <a:pt x="2949" y="3283"/>
                    <a:pt x="2888" y="389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961886" y="2855682"/>
              <a:ext cx="407618" cy="596239"/>
            </a:xfrm>
            <a:custGeom>
              <a:avLst/>
              <a:gdLst/>
              <a:ahLst/>
              <a:cxnLst/>
              <a:rect l="l" t="t" r="r" b="b"/>
              <a:pathLst>
                <a:path w="4925" h="7204" fill="none" extrusionOk="0">
                  <a:moveTo>
                    <a:pt x="0" y="0"/>
                  </a:moveTo>
                  <a:cubicBezTo>
                    <a:pt x="821" y="1003"/>
                    <a:pt x="851" y="1854"/>
                    <a:pt x="1854" y="2827"/>
                  </a:cubicBezTo>
                  <a:cubicBezTo>
                    <a:pt x="2827" y="3800"/>
                    <a:pt x="4924" y="7052"/>
                    <a:pt x="4286" y="720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-99751" y="2973872"/>
              <a:ext cx="261703" cy="485665"/>
            </a:xfrm>
            <a:custGeom>
              <a:avLst/>
              <a:gdLst/>
              <a:ahLst/>
              <a:cxnLst/>
              <a:rect l="l" t="t" r="r" b="b"/>
              <a:pathLst>
                <a:path w="3162" h="5868" fill="none" extrusionOk="0">
                  <a:moveTo>
                    <a:pt x="1581" y="639"/>
                  </a:moveTo>
                  <a:cubicBezTo>
                    <a:pt x="1581" y="639"/>
                    <a:pt x="2493" y="1"/>
                    <a:pt x="2553" y="730"/>
                  </a:cubicBezTo>
                  <a:cubicBezTo>
                    <a:pt x="2645" y="1460"/>
                    <a:pt x="1763" y="3010"/>
                    <a:pt x="2432" y="3162"/>
                  </a:cubicBezTo>
                  <a:cubicBezTo>
                    <a:pt x="3131" y="3314"/>
                    <a:pt x="3161" y="3891"/>
                    <a:pt x="3101" y="4530"/>
                  </a:cubicBezTo>
                  <a:cubicBezTo>
                    <a:pt x="3009" y="5138"/>
                    <a:pt x="2736" y="5077"/>
                    <a:pt x="1885" y="4560"/>
                  </a:cubicBezTo>
                  <a:cubicBezTo>
                    <a:pt x="1034" y="4074"/>
                    <a:pt x="1003" y="5867"/>
                    <a:pt x="517" y="4621"/>
                  </a:cubicBezTo>
                  <a:cubicBezTo>
                    <a:pt x="0" y="3344"/>
                    <a:pt x="395" y="2432"/>
                    <a:pt x="456" y="2037"/>
                  </a:cubicBezTo>
                  <a:cubicBezTo>
                    <a:pt x="578" y="1612"/>
                    <a:pt x="1581" y="639"/>
                    <a:pt x="1581" y="639"/>
                  </a:cubicBezTo>
                  <a:close/>
                </a:path>
              </a:pathLst>
            </a:custGeom>
            <a:solidFill>
              <a:schemeClr val="lt2"/>
            </a:solidFill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-610500" y="3461944"/>
              <a:ext cx="259220" cy="191270"/>
            </a:xfrm>
            <a:custGeom>
              <a:avLst/>
              <a:gdLst/>
              <a:ahLst/>
              <a:cxnLst/>
              <a:rect l="l" t="t" r="r" b="b"/>
              <a:pathLst>
                <a:path w="3132" h="2311" fill="none" extrusionOk="0">
                  <a:moveTo>
                    <a:pt x="3132" y="1642"/>
                  </a:moveTo>
                  <a:cubicBezTo>
                    <a:pt x="1764" y="2067"/>
                    <a:pt x="1004" y="2310"/>
                    <a:pt x="791" y="1338"/>
                  </a:cubicBezTo>
                  <a:cubicBezTo>
                    <a:pt x="548" y="365"/>
                    <a:pt x="882" y="213"/>
                    <a:pt x="1" y="0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-124912" y="3414105"/>
              <a:ext cx="145997" cy="274366"/>
            </a:xfrm>
            <a:custGeom>
              <a:avLst/>
              <a:gdLst/>
              <a:ahLst/>
              <a:cxnLst/>
              <a:rect l="l" t="t" r="r" b="b"/>
              <a:pathLst>
                <a:path w="1764" h="3315" fill="none" extrusionOk="0">
                  <a:moveTo>
                    <a:pt x="0" y="1"/>
                  </a:moveTo>
                  <a:cubicBezTo>
                    <a:pt x="1277" y="670"/>
                    <a:pt x="1277" y="1612"/>
                    <a:pt x="1490" y="2250"/>
                  </a:cubicBezTo>
                  <a:cubicBezTo>
                    <a:pt x="1733" y="2888"/>
                    <a:pt x="1763" y="3314"/>
                    <a:pt x="61" y="228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-472115" y="3074516"/>
              <a:ext cx="244157" cy="133417"/>
            </a:xfrm>
            <a:custGeom>
              <a:avLst/>
              <a:gdLst/>
              <a:ahLst/>
              <a:cxnLst/>
              <a:rect l="l" t="t" r="r" b="b"/>
              <a:pathLst>
                <a:path w="2950" h="1612" fill="none" extrusionOk="0">
                  <a:moveTo>
                    <a:pt x="1" y="1"/>
                  </a:moveTo>
                  <a:cubicBezTo>
                    <a:pt x="669" y="274"/>
                    <a:pt x="1460" y="487"/>
                    <a:pt x="1916" y="335"/>
                  </a:cubicBezTo>
                  <a:cubicBezTo>
                    <a:pt x="2919" y="1"/>
                    <a:pt x="2949" y="669"/>
                    <a:pt x="2827" y="1611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-338779" y="2895907"/>
              <a:ext cx="312024" cy="153529"/>
            </a:xfrm>
            <a:custGeom>
              <a:avLst/>
              <a:gdLst/>
              <a:ahLst/>
              <a:cxnLst/>
              <a:rect l="l" t="t" r="r" b="b"/>
              <a:pathLst>
                <a:path w="3770" h="1855" fill="none" extrusionOk="0">
                  <a:moveTo>
                    <a:pt x="3770" y="0"/>
                  </a:moveTo>
                  <a:cubicBezTo>
                    <a:pt x="3162" y="760"/>
                    <a:pt x="3192" y="1611"/>
                    <a:pt x="2584" y="1703"/>
                  </a:cubicBezTo>
                  <a:cubicBezTo>
                    <a:pt x="1794" y="1855"/>
                    <a:pt x="1368" y="1064"/>
                    <a:pt x="1" y="1247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31019" y="2749990"/>
              <a:ext cx="55453" cy="95676"/>
            </a:xfrm>
            <a:custGeom>
              <a:avLst/>
              <a:gdLst/>
              <a:ahLst/>
              <a:cxnLst/>
              <a:rect l="l" t="t" r="r" b="b"/>
              <a:pathLst>
                <a:path w="670" h="1156" fill="none" extrusionOk="0">
                  <a:moveTo>
                    <a:pt x="670" y="0"/>
                  </a:moveTo>
                  <a:cubicBezTo>
                    <a:pt x="639" y="396"/>
                    <a:pt x="457" y="821"/>
                    <a:pt x="1" y="1156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109067" y="2717297"/>
              <a:ext cx="156012" cy="163626"/>
            </a:xfrm>
            <a:custGeom>
              <a:avLst/>
              <a:gdLst/>
              <a:ahLst/>
              <a:cxnLst/>
              <a:rect l="l" t="t" r="r" b="b"/>
              <a:pathLst>
                <a:path w="1885" h="1977" fill="none" extrusionOk="0">
                  <a:moveTo>
                    <a:pt x="0" y="1976"/>
                  </a:moveTo>
                  <a:cubicBezTo>
                    <a:pt x="486" y="1247"/>
                    <a:pt x="1885" y="517"/>
                    <a:pt x="1398" y="0"/>
                  </a:cubicBezTo>
                  <a:lnTo>
                    <a:pt x="1398" y="0"/>
                  </a:ln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234788" y="2775151"/>
              <a:ext cx="105774" cy="163626"/>
            </a:xfrm>
            <a:custGeom>
              <a:avLst/>
              <a:gdLst/>
              <a:ahLst/>
              <a:cxnLst/>
              <a:rect l="l" t="t" r="r" b="b"/>
              <a:pathLst>
                <a:path w="1278" h="1977" fill="none" extrusionOk="0">
                  <a:moveTo>
                    <a:pt x="1277" y="0"/>
                  </a:moveTo>
                  <a:cubicBezTo>
                    <a:pt x="335" y="912"/>
                    <a:pt x="791" y="1520"/>
                    <a:pt x="1" y="1976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385753" y="2694619"/>
              <a:ext cx="83" cy="8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50641" y="5160708"/>
              <a:ext cx="186221" cy="45355"/>
            </a:xfrm>
            <a:custGeom>
              <a:avLst/>
              <a:gdLst/>
              <a:ahLst/>
              <a:cxnLst/>
              <a:rect l="l" t="t" r="r" b="b"/>
              <a:pathLst>
                <a:path w="2250" h="548" fill="none" extrusionOk="0">
                  <a:moveTo>
                    <a:pt x="2250" y="213"/>
                  </a:moveTo>
                  <a:cubicBezTo>
                    <a:pt x="1611" y="0"/>
                    <a:pt x="1186" y="547"/>
                    <a:pt x="0" y="426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-250716" y="4352508"/>
              <a:ext cx="359862" cy="229011"/>
            </a:xfrm>
            <a:custGeom>
              <a:avLst/>
              <a:gdLst/>
              <a:ahLst/>
              <a:cxnLst/>
              <a:rect l="l" t="t" r="r" b="b"/>
              <a:pathLst>
                <a:path w="4348" h="2767" fill="none" extrusionOk="0">
                  <a:moveTo>
                    <a:pt x="274" y="2766"/>
                  </a:moveTo>
                  <a:cubicBezTo>
                    <a:pt x="396" y="2098"/>
                    <a:pt x="0" y="1216"/>
                    <a:pt x="1338" y="821"/>
                  </a:cubicBezTo>
                  <a:cubicBezTo>
                    <a:pt x="2675" y="456"/>
                    <a:pt x="3435" y="0"/>
                    <a:pt x="4347" y="487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-597919" y="4694663"/>
              <a:ext cx="133417" cy="120837"/>
            </a:xfrm>
            <a:custGeom>
              <a:avLst/>
              <a:gdLst/>
              <a:ahLst/>
              <a:cxnLst/>
              <a:rect l="l" t="t" r="r" b="b"/>
              <a:pathLst>
                <a:path w="1612" h="1460" fill="none" extrusionOk="0">
                  <a:moveTo>
                    <a:pt x="852" y="0"/>
                  </a:moveTo>
                  <a:cubicBezTo>
                    <a:pt x="1" y="335"/>
                    <a:pt x="487" y="1459"/>
                    <a:pt x="1612" y="547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-353843" y="4236801"/>
              <a:ext cx="347199" cy="226445"/>
            </a:xfrm>
            <a:custGeom>
              <a:avLst/>
              <a:gdLst/>
              <a:ahLst/>
              <a:cxnLst/>
              <a:rect l="l" t="t" r="r" b="b"/>
              <a:pathLst>
                <a:path w="4195" h="2736" fill="none" extrusionOk="0">
                  <a:moveTo>
                    <a:pt x="2006" y="213"/>
                  </a:moveTo>
                  <a:cubicBezTo>
                    <a:pt x="2584" y="91"/>
                    <a:pt x="3526" y="0"/>
                    <a:pt x="3678" y="243"/>
                  </a:cubicBezTo>
                  <a:cubicBezTo>
                    <a:pt x="3830" y="487"/>
                    <a:pt x="4195" y="1520"/>
                    <a:pt x="2128" y="1550"/>
                  </a:cubicBezTo>
                  <a:cubicBezTo>
                    <a:pt x="122" y="1581"/>
                    <a:pt x="0" y="2341"/>
                    <a:pt x="122" y="2736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-540066" y="3997772"/>
              <a:ext cx="231576" cy="286863"/>
            </a:xfrm>
            <a:custGeom>
              <a:avLst/>
              <a:gdLst/>
              <a:ahLst/>
              <a:cxnLst/>
              <a:rect l="l" t="t" r="r" b="b"/>
              <a:pathLst>
                <a:path w="2798" h="3466" fill="none" extrusionOk="0">
                  <a:moveTo>
                    <a:pt x="1308" y="1"/>
                  </a:moveTo>
                  <a:cubicBezTo>
                    <a:pt x="1916" y="457"/>
                    <a:pt x="1186" y="1855"/>
                    <a:pt x="609" y="2372"/>
                  </a:cubicBezTo>
                  <a:cubicBezTo>
                    <a:pt x="62" y="2919"/>
                    <a:pt x="1" y="3466"/>
                    <a:pt x="882" y="3071"/>
                  </a:cubicBezTo>
                  <a:cubicBezTo>
                    <a:pt x="1764" y="2645"/>
                    <a:pt x="2038" y="1885"/>
                    <a:pt x="2797" y="2159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-935025" y="3939919"/>
              <a:ext cx="206416" cy="133417"/>
            </a:xfrm>
            <a:custGeom>
              <a:avLst/>
              <a:gdLst/>
              <a:ahLst/>
              <a:cxnLst/>
              <a:rect l="l" t="t" r="r" b="b"/>
              <a:pathLst>
                <a:path w="2494" h="1612" fill="none" extrusionOk="0">
                  <a:moveTo>
                    <a:pt x="1" y="1612"/>
                  </a:moveTo>
                  <a:cubicBezTo>
                    <a:pt x="761" y="791"/>
                    <a:pt x="1733" y="1"/>
                    <a:pt x="2493" y="27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758306" y="1795446"/>
              <a:ext cx="633201" cy="977767"/>
            </a:xfrm>
            <a:custGeom>
              <a:avLst/>
              <a:gdLst/>
              <a:ahLst/>
              <a:cxnLst/>
              <a:rect l="l" t="t" r="r" b="b"/>
              <a:pathLst>
                <a:path w="7053" h="10891" extrusionOk="0">
                  <a:moveTo>
                    <a:pt x="4560" y="0"/>
                  </a:moveTo>
                  <a:cubicBezTo>
                    <a:pt x="1" y="5137"/>
                    <a:pt x="92" y="8207"/>
                    <a:pt x="730" y="9757"/>
                  </a:cubicBezTo>
                  <a:cubicBezTo>
                    <a:pt x="1041" y="10446"/>
                    <a:pt x="1709" y="10891"/>
                    <a:pt x="2414" y="10891"/>
                  </a:cubicBezTo>
                  <a:cubicBezTo>
                    <a:pt x="2674" y="10891"/>
                    <a:pt x="2939" y="10830"/>
                    <a:pt x="3192" y="10699"/>
                  </a:cubicBezTo>
                  <a:cubicBezTo>
                    <a:pt x="7053" y="8967"/>
                    <a:pt x="4560" y="1"/>
                    <a:pt x="4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793857" y="1798139"/>
              <a:ext cx="431201" cy="977049"/>
            </a:xfrm>
            <a:custGeom>
              <a:avLst/>
              <a:gdLst/>
              <a:ahLst/>
              <a:cxnLst/>
              <a:rect l="l" t="t" r="r" b="b"/>
              <a:pathLst>
                <a:path w="4803" h="10883" extrusionOk="0">
                  <a:moveTo>
                    <a:pt x="4225" y="1"/>
                  </a:moveTo>
                  <a:lnTo>
                    <a:pt x="4164" y="31"/>
                  </a:lnTo>
                  <a:lnTo>
                    <a:pt x="3921" y="1156"/>
                  </a:lnTo>
                  <a:lnTo>
                    <a:pt x="3556" y="761"/>
                  </a:lnTo>
                  <a:lnTo>
                    <a:pt x="3526" y="791"/>
                  </a:lnTo>
                  <a:lnTo>
                    <a:pt x="3860" y="1216"/>
                  </a:lnTo>
                  <a:lnTo>
                    <a:pt x="3678" y="1976"/>
                  </a:lnTo>
                  <a:lnTo>
                    <a:pt x="3100" y="1308"/>
                  </a:lnTo>
                  <a:lnTo>
                    <a:pt x="3070" y="1338"/>
                  </a:lnTo>
                  <a:lnTo>
                    <a:pt x="3678" y="2037"/>
                  </a:lnTo>
                  <a:lnTo>
                    <a:pt x="3496" y="2827"/>
                  </a:lnTo>
                  <a:lnTo>
                    <a:pt x="2644" y="1885"/>
                  </a:lnTo>
                  <a:lnTo>
                    <a:pt x="2614" y="1916"/>
                  </a:lnTo>
                  <a:lnTo>
                    <a:pt x="3435" y="2888"/>
                  </a:lnTo>
                  <a:lnTo>
                    <a:pt x="4590" y="2371"/>
                  </a:lnTo>
                  <a:lnTo>
                    <a:pt x="4590" y="2341"/>
                  </a:lnTo>
                  <a:lnTo>
                    <a:pt x="3496" y="2858"/>
                  </a:lnTo>
                  <a:lnTo>
                    <a:pt x="3678" y="2098"/>
                  </a:lnTo>
                  <a:lnTo>
                    <a:pt x="4499" y="1733"/>
                  </a:lnTo>
                  <a:lnTo>
                    <a:pt x="4499" y="1672"/>
                  </a:lnTo>
                  <a:lnTo>
                    <a:pt x="3708" y="2068"/>
                  </a:lnTo>
                  <a:lnTo>
                    <a:pt x="3891" y="1277"/>
                  </a:lnTo>
                  <a:lnTo>
                    <a:pt x="4407" y="912"/>
                  </a:lnTo>
                  <a:lnTo>
                    <a:pt x="4407" y="882"/>
                  </a:lnTo>
                  <a:lnTo>
                    <a:pt x="3951" y="1125"/>
                  </a:lnTo>
                  <a:lnTo>
                    <a:pt x="3951" y="1125"/>
                  </a:lnTo>
                  <a:lnTo>
                    <a:pt x="4225" y="31"/>
                  </a:lnTo>
                  <a:lnTo>
                    <a:pt x="4225" y="1"/>
                  </a:lnTo>
                  <a:close/>
                  <a:moveTo>
                    <a:pt x="3435" y="2888"/>
                  </a:moveTo>
                  <a:lnTo>
                    <a:pt x="3252" y="3739"/>
                  </a:lnTo>
                  <a:lnTo>
                    <a:pt x="3252" y="3739"/>
                  </a:lnTo>
                  <a:lnTo>
                    <a:pt x="3259" y="3736"/>
                  </a:lnTo>
                  <a:lnTo>
                    <a:pt x="3435" y="2888"/>
                  </a:lnTo>
                  <a:close/>
                  <a:moveTo>
                    <a:pt x="4711" y="3040"/>
                  </a:moveTo>
                  <a:lnTo>
                    <a:pt x="3259" y="3736"/>
                  </a:lnTo>
                  <a:lnTo>
                    <a:pt x="3252" y="3770"/>
                  </a:lnTo>
                  <a:lnTo>
                    <a:pt x="4711" y="3101"/>
                  </a:lnTo>
                  <a:lnTo>
                    <a:pt x="4711" y="3040"/>
                  </a:lnTo>
                  <a:close/>
                  <a:moveTo>
                    <a:pt x="2189" y="2523"/>
                  </a:moveTo>
                  <a:lnTo>
                    <a:pt x="2158" y="2554"/>
                  </a:lnTo>
                  <a:lnTo>
                    <a:pt x="3222" y="3800"/>
                  </a:lnTo>
                  <a:lnTo>
                    <a:pt x="2979" y="4803"/>
                  </a:lnTo>
                  <a:lnTo>
                    <a:pt x="1672" y="3283"/>
                  </a:lnTo>
                  <a:lnTo>
                    <a:pt x="1611" y="3314"/>
                  </a:lnTo>
                  <a:lnTo>
                    <a:pt x="2948" y="4864"/>
                  </a:lnTo>
                  <a:lnTo>
                    <a:pt x="4772" y="4013"/>
                  </a:lnTo>
                  <a:lnTo>
                    <a:pt x="4772" y="3952"/>
                  </a:lnTo>
                  <a:lnTo>
                    <a:pt x="2979" y="4834"/>
                  </a:lnTo>
                  <a:lnTo>
                    <a:pt x="3252" y="3770"/>
                  </a:lnTo>
                  <a:lnTo>
                    <a:pt x="2189" y="2523"/>
                  </a:lnTo>
                  <a:close/>
                  <a:moveTo>
                    <a:pt x="2948" y="4864"/>
                  </a:moveTo>
                  <a:lnTo>
                    <a:pt x="2675" y="5928"/>
                  </a:lnTo>
                  <a:lnTo>
                    <a:pt x="2675" y="5928"/>
                  </a:lnTo>
                  <a:lnTo>
                    <a:pt x="2699" y="5916"/>
                  </a:lnTo>
                  <a:lnTo>
                    <a:pt x="2699" y="5916"/>
                  </a:lnTo>
                  <a:lnTo>
                    <a:pt x="2948" y="4864"/>
                  </a:lnTo>
                  <a:close/>
                  <a:moveTo>
                    <a:pt x="4803" y="4925"/>
                  </a:moveTo>
                  <a:lnTo>
                    <a:pt x="2699" y="5916"/>
                  </a:lnTo>
                  <a:lnTo>
                    <a:pt x="2699" y="5916"/>
                  </a:lnTo>
                  <a:lnTo>
                    <a:pt x="2687" y="5968"/>
                  </a:lnTo>
                  <a:lnTo>
                    <a:pt x="2687" y="5968"/>
                  </a:lnTo>
                  <a:lnTo>
                    <a:pt x="4803" y="4955"/>
                  </a:lnTo>
                  <a:lnTo>
                    <a:pt x="4803" y="4925"/>
                  </a:lnTo>
                  <a:close/>
                  <a:moveTo>
                    <a:pt x="1125" y="4195"/>
                  </a:moveTo>
                  <a:cubicBezTo>
                    <a:pt x="1125" y="4195"/>
                    <a:pt x="1125" y="4226"/>
                    <a:pt x="1094" y="4226"/>
                  </a:cubicBezTo>
                  <a:lnTo>
                    <a:pt x="2640" y="6009"/>
                  </a:lnTo>
                  <a:lnTo>
                    <a:pt x="2644" y="5989"/>
                  </a:lnTo>
                  <a:lnTo>
                    <a:pt x="2648" y="5987"/>
                  </a:lnTo>
                  <a:lnTo>
                    <a:pt x="2648" y="5987"/>
                  </a:lnTo>
                  <a:lnTo>
                    <a:pt x="1125" y="4195"/>
                  </a:lnTo>
                  <a:close/>
                  <a:moveTo>
                    <a:pt x="2687" y="5968"/>
                  </a:moveTo>
                  <a:lnTo>
                    <a:pt x="2648" y="5987"/>
                  </a:lnTo>
                  <a:lnTo>
                    <a:pt x="2648" y="5987"/>
                  </a:lnTo>
                  <a:lnTo>
                    <a:pt x="2675" y="6019"/>
                  </a:lnTo>
                  <a:lnTo>
                    <a:pt x="2687" y="5968"/>
                  </a:lnTo>
                  <a:close/>
                  <a:moveTo>
                    <a:pt x="2640" y="6009"/>
                  </a:moveTo>
                  <a:lnTo>
                    <a:pt x="2384" y="7059"/>
                  </a:lnTo>
                  <a:lnTo>
                    <a:pt x="2384" y="7059"/>
                  </a:lnTo>
                  <a:lnTo>
                    <a:pt x="2413" y="7092"/>
                  </a:lnTo>
                  <a:lnTo>
                    <a:pt x="2413" y="7092"/>
                  </a:lnTo>
                  <a:lnTo>
                    <a:pt x="2439" y="7080"/>
                  </a:lnTo>
                  <a:lnTo>
                    <a:pt x="2675" y="6049"/>
                  </a:lnTo>
                  <a:lnTo>
                    <a:pt x="2640" y="6009"/>
                  </a:lnTo>
                  <a:close/>
                  <a:moveTo>
                    <a:pt x="669" y="5107"/>
                  </a:moveTo>
                  <a:cubicBezTo>
                    <a:pt x="669" y="5107"/>
                    <a:pt x="669" y="5137"/>
                    <a:pt x="638" y="5137"/>
                  </a:cubicBezTo>
                  <a:lnTo>
                    <a:pt x="2371" y="7204"/>
                  </a:lnTo>
                  <a:lnTo>
                    <a:pt x="4803" y="6019"/>
                  </a:lnTo>
                  <a:lnTo>
                    <a:pt x="4803" y="5928"/>
                  </a:lnTo>
                  <a:lnTo>
                    <a:pt x="2439" y="7080"/>
                  </a:lnTo>
                  <a:lnTo>
                    <a:pt x="2432" y="7113"/>
                  </a:lnTo>
                  <a:lnTo>
                    <a:pt x="2413" y="7092"/>
                  </a:lnTo>
                  <a:lnTo>
                    <a:pt x="2413" y="7092"/>
                  </a:lnTo>
                  <a:lnTo>
                    <a:pt x="2371" y="7113"/>
                  </a:lnTo>
                  <a:lnTo>
                    <a:pt x="2371" y="7113"/>
                  </a:lnTo>
                  <a:lnTo>
                    <a:pt x="2384" y="7059"/>
                  </a:lnTo>
                  <a:lnTo>
                    <a:pt x="2384" y="7059"/>
                  </a:lnTo>
                  <a:lnTo>
                    <a:pt x="669" y="5107"/>
                  </a:lnTo>
                  <a:close/>
                  <a:moveTo>
                    <a:pt x="243" y="6171"/>
                  </a:moveTo>
                  <a:lnTo>
                    <a:pt x="243" y="6232"/>
                  </a:lnTo>
                  <a:lnTo>
                    <a:pt x="2128" y="8420"/>
                  </a:lnTo>
                  <a:lnTo>
                    <a:pt x="4772" y="7144"/>
                  </a:lnTo>
                  <a:lnTo>
                    <a:pt x="4772" y="7083"/>
                  </a:lnTo>
                  <a:lnTo>
                    <a:pt x="2128" y="8329"/>
                  </a:lnTo>
                  <a:lnTo>
                    <a:pt x="243" y="6171"/>
                  </a:lnTo>
                  <a:close/>
                  <a:moveTo>
                    <a:pt x="2128" y="8420"/>
                  </a:moveTo>
                  <a:lnTo>
                    <a:pt x="1885" y="9332"/>
                  </a:lnTo>
                  <a:lnTo>
                    <a:pt x="1894" y="9328"/>
                  </a:lnTo>
                  <a:lnTo>
                    <a:pt x="1894" y="9328"/>
                  </a:lnTo>
                  <a:lnTo>
                    <a:pt x="2128" y="8420"/>
                  </a:lnTo>
                  <a:close/>
                  <a:moveTo>
                    <a:pt x="30" y="7417"/>
                  </a:moveTo>
                  <a:lnTo>
                    <a:pt x="30" y="7508"/>
                  </a:lnTo>
                  <a:lnTo>
                    <a:pt x="1879" y="9418"/>
                  </a:lnTo>
                  <a:lnTo>
                    <a:pt x="1885" y="9393"/>
                  </a:lnTo>
                  <a:lnTo>
                    <a:pt x="4590" y="8116"/>
                  </a:lnTo>
                  <a:lnTo>
                    <a:pt x="4590" y="8025"/>
                  </a:lnTo>
                  <a:lnTo>
                    <a:pt x="1894" y="9328"/>
                  </a:lnTo>
                  <a:lnTo>
                    <a:pt x="1894" y="9328"/>
                  </a:lnTo>
                  <a:lnTo>
                    <a:pt x="1885" y="9362"/>
                  </a:lnTo>
                  <a:lnTo>
                    <a:pt x="30" y="7417"/>
                  </a:lnTo>
                  <a:close/>
                  <a:moveTo>
                    <a:pt x="0" y="8481"/>
                  </a:moveTo>
                  <a:lnTo>
                    <a:pt x="0" y="8572"/>
                  </a:lnTo>
                  <a:lnTo>
                    <a:pt x="1611" y="10457"/>
                  </a:lnTo>
                  <a:lnTo>
                    <a:pt x="1550" y="10882"/>
                  </a:lnTo>
                  <a:lnTo>
                    <a:pt x="1581" y="10882"/>
                  </a:lnTo>
                  <a:lnTo>
                    <a:pt x="1672" y="10487"/>
                  </a:lnTo>
                  <a:lnTo>
                    <a:pt x="4195" y="9271"/>
                  </a:lnTo>
                  <a:cubicBezTo>
                    <a:pt x="4195" y="9241"/>
                    <a:pt x="4255" y="9241"/>
                    <a:pt x="4255" y="9210"/>
                  </a:cubicBezTo>
                  <a:lnTo>
                    <a:pt x="4255" y="9210"/>
                  </a:lnTo>
                  <a:lnTo>
                    <a:pt x="1672" y="10426"/>
                  </a:lnTo>
                  <a:lnTo>
                    <a:pt x="1885" y="9423"/>
                  </a:lnTo>
                  <a:lnTo>
                    <a:pt x="1879" y="9418"/>
                  </a:lnTo>
                  <a:lnTo>
                    <a:pt x="1672" y="10426"/>
                  </a:lnTo>
                  <a:lnTo>
                    <a:pt x="0" y="84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 rot="1140972" flipH="1">
              <a:off x="1512045" y="2991572"/>
              <a:ext cx="518552" cy="687242"/>
            </a:xfrm>
            <a:custGeom>
              <a:avLst/>
              <a:gdLst/>
              <a:ahLst/>
              <a:cxnLst/>
              <a:rect l="l" t="t" r="r" b="b"/>
              <a:pathLst>
                <a:path w="5776" h="7655" extrusionOk="0">
                  <a:moveTo>
                    <a:pt x="608" y="1"/>
                  </a:moveTo>
                  <a:cubicBezTo>
                    <a:pt x="0" y="4986"/>
                    <a:pt x="1338" y="6810"/>
                    <a:pt x="2371" y="7448"/>
                  </a:cubicBezTo>
                  <a:cubicBezTo>
                    <a:pt x="2596" y="7587"/>
                    <a:pt x="2843" y="7654"/>
                    <a:pt x="3086" y="7654"/>
                  </a:cubicBezTo>
                  <a:cubicBezTo>
                    <a:pt x="3534" y="7654"/>
                    <a:pt x="3969" y="7425"/>
                    <a:pt x="4225" y="6992"/>
                  </a:cubicBezTo>
                  <a:cubicBezTo>
                    <a:pt x="5775" y="4378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 rot="1140972" flipH="1">
              <a:off x="1625031" y="3009115"/>
              <a:ext cx="362968" cy="674135"/>
            </a:xfrm>
            <a:custGeom>
              <a:avLst/>
              <a:gdLst/>
              <a:ahLst/>
              <a:cxnLst/>
              <a:rect l="l" t="t" r="r" b="b"/>
              <a:pathLst>
                <a:path w="4043" h="7509" extrusionOk="0">
                  <a:moveTo>
                    <a:pt x="152" y="1"/>
                  </a:moveTo>
                  <a:lnTo>
                    <a:pt x="152" y="31"/>
                  </a:lnTo>
                  <a:lnTo>
                    <a:pt x="390" y="625"/>
                  </a:lnTo>
                  <a:lnTo>
                    <a:pt x="390" y="625"/>
                  </a:lnTo>
                  <a:lnTo>
                    <a:pt x="423" y="608"/>
                  </a:lnTo>
                  <a:lnTo>
                    <a:pt x="423" y="608"/>
                  </a:lnTo>
                  <a:lnTo>
                    <a:pt x="182" y="31"/>
                  </a:lnTo>
                  <a:cubicBezTo>
                    <a:pt x="152" y="31"/>
                    <a:pt x="152" y="1"/>
                    <a:pt x="152" y="1"/>
                  </a:cubicBezTo>
                  <a:close/>
                  <a:moveTo>
                    <a:pt x="699" y="457"/>
                  </a:moveTo>
                  <a:lnTo>
                    <a:pt x="423" y="608"/>
                  </a:lnTo>
                  <a:lnTo>
                    <a:pt x="423" y="608"/>
                  </a:lnTo>
                  <a:lnTo>
                    <a:pt x="486" y="761"/>
                  </a:lnTo>
                  <a:lnTo>
                    <a:pt x="699" y="457"/>
                  </a:lnTo>
                  <a:close/>
                  <a:moveTo>
                    <a:pt x="390" y="625"/>
                  </a:moveTo>
                  <a:lnTo>
                    <a:pt x="365" y="639"/>
                  </a:lnTo>
                  <a:lnTo>
                    <a:pt x="425" y="781"/>
                  </a:lnTo>
                  <a:lnTo>
                    <a:pt x="425" y="781"/>
                  </a:lnTo>
                  <a:lnTo>
                    <a:pt x="456" y="791"/>
                  </a:lnTo>
                  <a:lnTo>
                    <a:pt x="390" y="625"/>
                  </a:lnTo>
                  <a:close/>
                  <a:moveTo>
                    <a:pt x="61" y="669"/>
                  </a:moveTo>
                  <a:lnTo>
                    <a:pt x="61" y="700"/>
                  </a:lnTo>
                  <a:lnTo>
                    <a:pt x="439" y="816"/>
                  </a:lnTo>
                  <a:lnTo>
                    <a:pt x="439" y="816"/>
                  </a:lnTo>
                  <a:lnTo>
                    <a:pt x="425" y="781"/>
                  </a:lnTo>
                  <a:lnTo>
                    <a:pt x="425" y="781"/>
                  </a:lnTo>
                  <a:lnTo>
                    <a:pt x="61" y="669"/>
                  </a:lnTo>
                  <a:close/>
                  <a:moveTo>
                    <a:pt x="439" y="816"/>
                  </a:moveTo>
                  <a:lnTo>
                    <a:pt x="511" y="986"/>
                  </a:lnTo>
                  <a:lnTo>
                    <a:pt x="456" y="821"/>
                  </a:lnTo>
                  <a:lnTo>
                    <a:pt x="439" y="816"/>
                  </a:lnTo>
                  <a:close/>
                  <a:moveTo>
                    <a:pt x="912" y="639"/>
                  </a:moveTo>
                  <a:lnTo>
                    <a:pt x="608" y="1217"/>
                  </a:lnTo>
                  <a:lnTo>
                    <a:pt x="511" y="986"/>
                  </a:lnTo>
                  <a:lnTo>
                    <a:pt x="638" y="1369"/>
                  </a:lnTo>
                  <a:lnTo>
                    <a:pt x="0" y="1217"/>
                  </a:lnTo>
                  <a:lnTo>
                    <a:pt x="0" y="1247"/>
                  </a:lnTo>
                  <a:lnTo>
                    <a:pt x="638" y="1399"/>
                  </a:lnTo>
                  <a:lnTo>
                    <a:pt x="731" y="1597"/>
                  </a:lnTo>
                  <a:lnTo>
                    <a:pt x="608" y="1247"/>
                  </a:lnTo>
                  <a:lnTo>
                    <a:pt x="942" y="669"/>
                  </a:lnTo>
                  <a:lnTo>
                    <a:pt x="912" y="639"/>
                  </a:lnTo>
                  <a:close/>
                  <a:moveTo>
                    <a:pt x="731" y="1597"/>
                  </a:moveTo>
                  <a:lnTo>
                    <a:pt x="790" y="1764"/>
                  </a:lnTo>
                  <a:lnTo>
                    <a:pt x="801" y="1745"/>
                  </a:lnTo>
                  <a:lnTo>
                    <a:pt x="801" y="1745"/>
                  </a:lnTo>
                  <a:lnTo>
                    <a:pt x="731" y="1597"/>
                  </a:lnTo>
                  <a:close/>
                  <a:moveTo>
                    <a:pt x="1246" y="1004"/>
                  </a:moveTo>
                  <a:lnTo>
                    <a:pt x="801" y="1745"/>
                  </a:lnTo>
                  <a:lnTo>
                    <a:pt x="801" y="1745"/>
                  </a:lnTo>
                  <a:lnTo>
                    <a:pt x="838" y="1824"/>
                  </a:lnTo>
                  <a:lnTo>
                    <a:pt x="1277" y="1065"/>
                  </a:lnTo>
                  <a:lnTo>
                    <a:pt x="1246" y="1004"/>
                  </a:lnTo>
                  <a:close/>
                  <a:moveTo>
                    <a:pt x="838" y="1824"/>
                  </a:moveTo>
                  <a:lnTo>
                    <a:pt x="821" y="1855"/>
                  </a:lnTo>
                  <a:lnTo>
                    <a:pt x="842" y="1906"/>
                  </a:lnTo>
                  <a:lnTo>
                    <a:pt x="842" y="1906"/>
                  </a:lnTo>
                  <a:lnTo>
                    <a:pt x="882" y="1916"/>
                  </a:lnTo>
                  <a:lnTo>
                    <a:pt x="838" y="1824"/>
                  </a:lnTo>
                  <a:close/>
                  <a:moveTo>
                    <a:pt x="0" y="1703"/>
                  </a:moveTo>
                  <a:lnTo>
                    <a:pt x="0" y="1733"/>
                  </a:lnTo>
                  <a:lnTo>
                    <a:pt x="867" y="1964"/>
                  </a:lnTo>
                  <a:lnTo>
                    <a:pt x="867" y="1964"/>
                  </a:lnTo>
                  <a:lnTo>
                    <a:pt x="842" y="1906"/>
                  </a:lnTo>
                  <a:lnTo>
                    <a:pt x="842" y="1906"/>
                  </a:lnTo>
                  <a:lnTo>
                    <a:pt x="0" y="1703"/>
                  </a:lnTo>
                  <a:close/>
                  <a:moveTo>
                    <a:pt x="867" y="1964"/>
                  </a:moveTo>
                  <a:lnTo>
                    <a:pt x="1064" y="2432"/>
                  </a:lnTo>
                  <a:lnTo>
                    <a:pt x="1082" y="2401"/>
                  </a:lnTo>
                  <a:lnTo>
                    <a:pt x="1082" y="2401"/>
                  </a:lnTo>
                  <a:lnTo>
                    <a:pt x="912" y="1977"/>
                  </a:lnTo>
                  <a:lnTo>
                    <a:pt x="867" y="1964"/>
                  </a:lnTo>
                  <a:close/>
                  <a:moveTo>
                    <a:pt x="1641" y="1429"/>
                  </a:moveTo>
                  <a:lnTo>
                    <a:pt x="1082" y="2401"/>
                  </a:lnTo>
                  <a:lnTo>
                    <a:pt x="1082" y="2401"/>
                  </a:lnTo>
                  <a:lnTo>
                    <a:pt x="1108" y="2468"/>
                  </a:lnTo>
                  <a:lnTo>
                    <a:pt x="1108" y="2468"/>
                  </a:lnTo>
                  <a:lnTo>
                    <a:pt x="1672" y="1460"/>
                  </a:lnTo>
                  <a:cubicBezTo>
                    <a:pt x="1672" y="1460"/>
                    <a:pt x="1672" y="1429"/>
                    <a:pt x="1641" y="1429"/>
                  </a:cubicBezTo>
                  <a:close/>
                  <a:moveTo>
                    <a:pt x="1108" y="2468"/>
                  </a:moveTo>
                  <a:lnTo>
                    <a:pt x="1094" y="2493"/>
                  </a:lnTo>
                  <a:lnTo>
                    <a:pt x="1130" y="2578"/>
                  </a:lnTo>
                  <a:lnTo>
                    <a:pt x="1130" y="2578"/>
                  </a:lnTo>
                  <a:lnTo>
                    <a:pt x="1155" y="2584"/>
                  </a:lnTo>
                  <a:lnTo>
                    <a:pt x="1108" y="2468"/>
                  </a:lnTo>
                  <a:close/>
                  <a:moveTo>
                    <a:pt x="0" y="2280"/>
                  </a:moveTo>
                  <a:lnTo>
                    <a:pt x="0" y="2311"/>
                  </a:lnTo>
                  <a:lnTo>
                    <a:pt x="1140" y="2603"/>
                  </a:lnTo>
                  <a:lnTo>
                    <a:pt x="1140" y="2603"/>
                  </a:lnTo>
                  <a:lnTo>
                    <a:pt x="1130" y="2578"/>
                  </a:lnTo>
                  <a:lnTo>
                    <a:pt x="1130" y="2578"/>
                  </a:lnTo>
                  <a:lnTo>
                    <a:pt x="0" y="2280"/>
                  </a:lnTo>
                  <a:close/>
                  <a:moveTo>
                    <a:pt x="1140" y="2603"/>
                  </a:moveTo>
                  <a:lnTo>
                    <a:pt x="1398" y="3223"/>
                  </a:lnTo>
                  <a:lnTo>
                    <a:pt x="1419" y="3187"/>
                  </a:lnTo>
                  <a:lnTo>
                    <a:pt x="1186" y="2615"/>
                  </a:lnTo>
                  <a:lnTo>
                    <a:pt x="1140" y="2603"/>
                  </a:lnTo>
                  <a:close/>
                  <a:moveTo>
                    <a:pt x="2128" y="1977"/>
                  </a:moveTo>
                  <a:lnTo>
                    <a:pt x="1419" y="3187"/>
                  </a:lnTo>
                  <a:lnTo>
                    <a:pt x="1459" y="3284"/>
                  </a:lnTo>
                  <a:lnTo>
                    <a:pt x="2158" y="2007"/>
                  </a:lnTo>
                  <a:cubicBezTo>
                    <a:pt x="2158" y="2007"/>
                    <a:pt x="2158" y="1977"/>
                    <a:pt x="2128" y="1977"/>
                  </a:cubicBezTo>
                  <a:close/>
                  <a:moveTo>
                    <a:pt x="2614" y="2524"/>
                  </a:moveTo>
                  <a:lnTo>
                    <a:pt x="1763" y="4013"/>
                  </a:lnTo>
                  <a:lnTo>
                    <a:pt x="1459" y="3284"/>
                  </a:lnTo>
                  <a:lnTo>
                    <a:pt x="0" y="2919"/>
                  </a:lnTo>
                  <a:lnTo>
                    <a:pt x="0" y="2949"/>
                  </a:lnTo>
                  <a:lnTo>
                    <a:pt x="1459" y="3344"/>
                  </a:lnTo>
                  <a:lnTo>
                    <a:pt x="1763" y="4135"/>
                  </a:lnTo>
                  <a:lnTo>
                    <a:pt x="91" y="3679"/>
                  </a:lnTo>
                  <a:lnTo>
                    <a:pt x="91" y="3709"/>
                  </a:lnTo>
                  <a:lnTo>
                    <a:pt x="1793" y="4165"/>
                  </a:lnTo>
                  <a:lnTo>
                    <a:pt x="2097" y="4925"/>
                  </a:lnTo>
                  <a:lnTo>
                    <a:pt x="182" y="4439"/>
                  </a:lnTo>
                  <a:lnTo>
                    <a:pt x="182" y="4469"/>
                  </a:lnTo>
                  <a:lnTo>
                    <a:pt x="2097" y="4955"/>
                  </a:lnTo>
                  <a:lnTo>
                    <a:pt x="2401" y="5776"/>
                  </a:lnTo>
                  <a:lnTo>
                    <a:pt x="395" y="5229"/>
                  </a:lnTo>
                  <a:lnTo>
                    <a:pt x="395" y="5259"/>
                  </a:lnTo>
                  <a:lnTo>
                    <a:pt x="2401" y="5806"/>
                  </a:lnTo>
                  <a:lnTo>
                    <a:pt x="2675" y="6475"/>
                  </a:lnTo>
                  <a:lnTo>
                    <a:pt x="730" y="6110"/>
                  </a:lnTo>
                  <a:lnTo>
                    <a:pt x="730" y="6110"/>
                  </a:lnTo>
                  <a:cubicBezTo>
                    <a:pt x="730" y="6110"/>
                    <a:pt x="730" y="6141"/>
                    <a:pt x="760" y="6141"/>
                  </a:cubicBezTo>
                  <a:lnTo>
                    <a:pt x="2705" y="6536"/>
                  </a:lnTo>
                  <a:lnTo>
                    <a:pt x="2979" y="7205"/>
                  </a:lnTo>
                  <a:lnTo>
                    <a:pt x="1186" y="6749"/>
                  </a:lnTo>
                  <a:lnTo>
                    <a:pt x="1186" y="6749"/>
                  </a:lnTo>
                  <a:lnTo>
                    <a:pt x="1216" y="6779"/>
                  </a:lnTo>
                  <a:lnTo>
                    <a:pt x="2979" y="7235"/>
                  </a:lnTo>
                  <a:lnTo>
                    <a:pt x="3070" y="7509"/>
                  </a:lnTo>
                  <a:lnTo>
                    <a:pt x="3131" y="7509"/>
                  </a:lnTo>
                  <a:lnTo>
                    <a:pt x="3009" y="7235"/>
                  </a:lnTo>
                  <a:lnTo>
                    <a:pt x="4043" y="5472"/>
                  </a:lnTo>
                  <a:lnTo>
                    <a:pt x="4043" y="5381"/>
                  </a:lnTo>
                  <a:lnTo>
                    <a:pt x="3009" y="7174"/>
                  </a:lnTo>
                  <a:lnTo>
                    <a:pt x="2736" y="6445"/>
                  </a:lnTo>
                  <a:lnTo>
                    <a:pt x="3830" y="4560"/>
                  </a:lnTo>
                  <a:lnTo>
                    <a:pt x="3830" y="4499"/>
                  </a:lnTo>
                  <a:lnTo>
                    <a:pt x="2736" y="6414"/>
                  </a:lnTo>
                  <a:lnTo>
                    <a:pt x="2462" y="5776"/>
                  </a:lnTo>
                  <a:lnTo>
                    <a:pt x="3526" y="3891"/>
                  </a:lnTo>
                  <a:cubicBezTo>
                    <a:pt x="3526" y="3891"/>
                    <a:pt x="3526" y="3861"/>
                    <a:pt x="3496" y="3861"/>
                  </a:cubicBezTo>
                  <a:lnTo>
                    <a:pt x="2432" y="5715"/>
                  </a:lnTo>
                  <a:lnTo>
                    <a:pt x="2128" y="4925"/>
                  </a:lnTo>
                  <a:lnTo>
                    <a:pt x="3131" y="3223"/>
                  </a:lnTo>
                  <a:cubicBezTo>
                    <a:pt x="3131" y="3223"/>
                    <a:pt x="3131" y="3192"/>
                    <a:pt x="3070" y="3192"/>
                  </a:cubicBezTo>
                  <a:lnTo>
                    <a:pt x="2097" y="4894"/>
                  </a:lnTo>
                  <a:lnTo>
                    <a:pt x="1793" y="4104"/>
                  </a:lnTo>
                  <a:lnTo>
                    <a:pt x="2675" y="2584"/>
                  </a:lnTo>
                  <a:cubicBezTo>
                    <a:pt x="2675" y="2584"/>
                    <a:pt x="2675" y="2524"/>
                    <a:pt x="2614" y="2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493648" y="2030120"/>
              <a:ext cx="524031" cy="706369"/>
            </a:xfrm>
            <a:custGeom>
              <a:avLst/>
              <a:gdLst/>
              <a:ahLst/>
              <a:cxnLst/>
              <a:rect l="l" t="t" r="r" b="b"/>
              <a:pathLst>
                <a:path w="5837" h="7868" extrusionOk="0">
                  <a:moveTo>
                    <a:pt x="1186" y="0"/>
                  </a:moveTo>
                  <a:lnTo>
                    <a:pt x="1186" y="0"/>
                  </a:lnTo>
                  <a:cubicBezTo>
                    <a:pt x="1" y="4833"/>
                    <a:pt x="1125" y="6809"/>
                    <a:pt x="2098" y="7569"/>
                  </a:cubicBezTo>
                  <a:cubicBezTo>
                    <a:pt x="2336" y="7767"/>
                    <a:pt x="2638" y="7868"/>
                    <a:pt x="2940" y="7868"/>
                  </a:cubicBezTo>
                  <a:cubicBezTo>
                    <a:pt x="3332" y="7868"/>
                    <a:pt x="3725" y="7699"/>
                    <a:pt x="3982" y="7356"/>
                  </a:cubicBezTo>
                  <a:cubicBezTo>
                    <a:pt x="5836" y="4924"/>
                    <a:pt x="1186" y="1"/>
                    <a:pt x="1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556401" y="2027337"/>
              <a:ext cx="335768" cy="706908"/>
            </a:xfrm>
            <a:custGeom>
              <a:avLst/>
              <a:gdLst/>
              <a:ahLst/>
              <a:cxnLst/>
              <a:rect l="l" t="t" r="r" b="b"/>
              <a:pathLst>
                <a:path w="3740" h="7874" extrusionOk="0">
                  <a:moveTo>
                    <a:pt x="457" y="1"/>
                  </a:moveTo>
                  <a:lnTo>
                    <a:pt x="457" y="31"/>
                  </a:lnTo>
                  <a:lnTo>
                    <a:pt x="669" y="852"/>
                  </a:lnTo>
                  <a:lnTo>
                    <a:pt x="305" y="700"/>
                  </a:lnTo>
                  <a:lnTo>
                    <a:pt x="305" y="730"/>
                  </a:lnTo>
                  <a:lnTo>
                    <a:pt x="700" y="882"/>
                  </a:lnTo>
                  <a:lnTo>
                    <a:pt x="702" y="892"/>
                  </a:lnTo>
                  <a:lnTo>
                    <a:pt x="702" y="892"/>
                  </a:lnTo>
                  <a:lnTo>
                    <a:pt x="943" y="518"/>
                  </a:lnTo>
                  <a:lnTo>
                    <a:pt x="700" y="791"/>
                  </a:lnTo>
                  <a:lnTo>
                    <a:pt x="517" y="31"/>
                  </a:lnTo>
                  <a:lnTo>
                    <a:pt x="457" y="1"/>
                  </a:lnTo>
                  <a:close/>
                  <a:moveTo>
                    <a:pt x="702" y="892"/>
                  </a:moveTo>
                  <a:lnTo>
                    <a:pt x="669" y="943"/>
                  </a:lnTo>
                  <a:lnTo>
                    <a:pt x="783" y="1375"/>
                  </a:lnTo>
                  <a:lnTo>
                    <a:pt x="852" y="1399"/>
                  </a:lnTo>
                  <a:lnTo>
                    <a:pt x="852" y="1399"/>
                  </a:lnTo>
                  <a:lnTo>
                    <a:pt x="702" y="892"/>
                  </a:lnTo>
                  <a:close/>
                  <a:moveTo>
                    <a:pt x="244" y="1186"/>
                  </a:moveTo>
                  <a:lnTo>
                    <a:pt x="244" y="1217"/>
                  </a:lnTo>
                  <a:lnTo>
                    <a:pt x="800" y="1439"/>
                  </a:lnTo>
                  <a:lnTo>
                    <a:pt x="800" y="1439"/>
                  </a:lnTo>
                  <a:lnTo>
                    <a:pt x="783" y="1375"/>
                  </a:lnTo>
                  <a:lnTo>
                    <a:pt x="244" y="1186"/>
                  </a:lnTo>
                  <a:close/>
                  <a:moveTo>
                    <a:pt x="800" y="1439"/>
                  </a:moveTo>
                  <a:lnTo>
                    <a:pt x="821" y="1521"/>
                  </a:lnTo>
                  <a:lnTo>
                    <a:pt x="855" y="1471"/>
                  </a:lnTo>
                  <a:lnTo>
                    <a:pt x="855" y="1471"/>
                  </a:lnTo>
                  <a:lnTo>
                    <a:pt x="852" y="1460"/>
                  </a:lnTo>
                  <a:lnTo>
                    <a:pt x="800" y="1439"/>
                  </a:lnTo>
                  <a:close/>
                  <a:moveTo>
                    <a:pt x="1186" y="974"/>
                  </a:moveTo>
                  <a:lnTo>
                    <a:pt x="855" y="1471"/>
                  </a:lnTo>
                  <a:lnTo>
                    <a:pt x="855" y="1471"/>
                  </a:lnTo>
                  <a:lnTo>
                    <a:pt x="870" y="1525"/>
                  </a:lnTo>
                  <a:lnTo>
                    <a:pt x="1216" y="1034"/>
                  </a:lnTo>
                  <a:cubicBezTo>
                    <a:pt x="1216" y="1034"/>
                    <a:pt x="1216" y="974"/>
                    <a:pt x="1186" y="974"/>
                  </a:cubicBezTo>
                  <a:close/>
                  <a:moveTo>
                    <a:pt x="870" y="1525"/>
                  </a:moveTo>
                  <a:lnTo>
                    <a:pt x="852" y="1551"/>
                  </a:lnTo>
                  <a:lnTo>
                    <a:pt x="975" y="1996"/>
                  </a:lnTo>
                  <a:lnTo>
                    <a:pt x="1004" y="2007"/>
                  </a:lnTo>
                  <a:lnTo>
                    <a:pt x="870" y="1525"/>
                  </a:lnTo>
                  <a:close/>
                  <a:moveTo>
                    <a:pt x="122" y="1673"/>
                  </a:moveTo>
                  <a:lnTo>
                    <a:pt x="122" y="1703"/>
                  </a:lnTo>
                  <a:lnTo>
                    <a:pt x="994" y="2064"/>
                  </a:lnTo>
                  <a:lnTo>
                    <a:pt x="975" y="1996"/>
                  </a:lnTo>
                  <a:lnTo>
                    <a:pt x="122" y="1673"/>
                  </a:lnTo>
                  <a:close/>
                  <a:moveTo>
                    <a:pt x="994" y="2064"/>
                  </a:moveTo>
                  <a:lnTo>
                    <a:pt x="1004" y="2098"/>
                  </a:lnTo>
                  <a:lnTo>
                    <a:pt x="1009" y="2090"/>
                  </a:lnTo>
                  <a:lnTo>
                    <a:pt x="1004" y="2068"/>
                  </a:lnTo>
                  <a:lnTo>
                    <a:pt x="994" y="2064"/>
                  </a:lnTo>
                  <a:close/>
                  <a:moveTo>
                    <a:pt x="1520" y="1369"/>
                  </a:moveTo>
                  <a:lnTo>
                    <a:pt x="1009" y="2090"/>
                  </a:lnTo>
                  <a:lnTo>
                    <a:pt x="1156" y="2706"/>
                  </a:lnTo>
                  <a:lnTo>
                    <a:pt x="1156" y="2706"/>
                  </a:lnTo>
                  <a:lnTo>
                    <a:pt x="61" y="2281"/>
                  </a:lnTo>
                  <a:lnTo>
                    <a:pt x="61" y="2311"/>
                  </a:lnTo>
                  <a:lnTo>
                    <a:pt x="1186" y="2736"/>
                  </a:lnTo>
                  <a:lnTo>
                    <a:pt x="1034" y="2129"/>
                  </a:lnTo>
                  <a:lnTo>
                    <a:pt x="1581" y="1399"/>
                  </a:lnTo>
                  <a:cubicBezTo>
                    <a:pt x="1581" y="1399"/>
                    <a:pt x="1581" y="1369"/>
                    <a:pt x="1520" y="1369"/>
                  </a:cubicBezTo>
                  <a:close/>
                  <a:moveTo>
                    <a:pt x="1885" y="1794"/>
                  </a:moveTo>
                  <a:lnTo>
                    <a:pt x="1186" y="2736"/>
                  </a:lnTo>
                  <a:lnTo>
                    <a:pt x="1368" y="3466"/>
                  </a:lnTo>
                  <a:lnTo>
                    <a:pt x="1" y="2919"/>
                  </a:lnTo>
                  <a:lnTo>
                    <a:pt x="1" y="2980"/>
                  </a:lnTo>
                  <a:lnTo>
                    <a:pt x="1420" y="3493"/>
                  </a:lnTo>
                  <a:lnTo>
                    <a:pt x="1216" y="2767"/>
                  </a:lnTo>
                  <a:lnTo>
                    <a:pt x="1916" y="1825"/>
                  </a:lnTo>
                  <a:cubicBezTo>
                    <a:pt x="1916" y="1825"/>
                    <a:pt x="1916" y="1794"/>
                    <a:pt x="1885" y="1794"/>
                  </a:cubicBezTo>
                  <a:close/>
                  <a:moveTo>
                    <a:pt x="1420" y="3493"/>
                  </a:moveTo>
                  <a:lnTo>
                    <a:pt x="1429" y="3527"/>
                  </a:lnTo>
                  <a:lnTo>
                    <a:pt x="1435" y="3519"/>
                  </a:lnTo>
                  <a:lnTo>
                    <a:pt x="1429" y="3496"/>
                  </a:lnTo>
                  <a:lnTo>
                    <a:pt x="1420" y="3493"/>
                  </a:lnTo>
                  <a:close/>
                  <a:moveTo>
                    <a:pt x="2280" y="2372"/>
                  </a:moveTo>
                  <a:lnTo>
                    <a:pt x="1435" y="3519"/>
                  </a:lnTo>
                  <a:lnTo>
                    <a:pt x="1642" y="4347"/>
                  </a:lnTo>
                  <a:lnTo>
                    <a:pt x="1460" y="3588"/>
                  </a:lnTo>
                  <a:lnTo>
                    <a:pt x="2341" y="2402"/>
                  </a:lnTo>
                  <a:cubicBezTo>
                    <a:pt x="2341" y="2402"/>
                    <a:pt x="2341" y="2372"/>
                    <a:pt x="2280" y="2372"/>
                  </a:cubicBezTo>
                  <a:close/>
                  <a:moveTo>
                    <a:pt x="2675" y="2919"/>
                  </a:moveTo>
                  <a:lnTo>
                    <a:pt x="1642" y="4347"/>
                  </a:lnTo>
                  <a:lnTo>
                    <a:pt x="1642" y="4347"/>
                  </a:lnTo>
                  <a:lnTo>
                    <a:pt x="1642" y="4347"/>
                  </a:lnTo>
                  <a:lnTo>
                    <a:pt x="1" y="3679"/>
                  </a:lnTo>
                  <a:lnTo>
                    <a:pt x="1" y="3740"/>
                  </a:lnTo>
                  <a:lnTo>
                    <a:pt x="1642" y="4378"/>
                  </a:lnTo>
                  <a:lnTo>
                    <a:pt x="1824" y="5138"/>
                  </a:lnTo>
                  <a:lnTo>
                    <a:pt x="1824" y="5138"/>
                  </a:lnTo>
                  <a:lnTo>
                    <a:pt x="1" y="4439"/>
                  </a:lnTo>
                  <a:lnTo>
                    <a:pt x="1" y="4499"/>
                  </a:lnTo>
                  <a:lnTo>
                    <a:pt x="1824" y="5198"/>
                  </a:lnTo>
                  <a:lnTo>
                    <a:pt x="2068" y="6050"/>
                  </a:lnTo>
                  <a:lnTo>
                    <a:pt x="122" y="5290"/>
                  </a:lnTo>
                  <a:lnTo>
                    <a:pt x="122" y="5320"/>
                  </a:lnTo>
                  <a:lnTo>
                    <a:pt x="2068" y="6080"/>
                  </a:lnTo>
                  <a:lnTo>
                    <a:pt x="2250" y="6779"/>
                  </a:lnTo>
                  <a:lnTo>
                    <a:pt x="396" y="6171"/>
                  </a:lnTo>
                  <a:lnTo>
                    <a:pt x="396" y="6202"/>
                  </a:lnTo>
                  <a:lnTo>
                    <a:pt x="2250" y="6809"/>
                  </a:lnTo>
                  <a:lnTo>
                    <a:pt x="2432" y="7539"/>
                  </a:lnTo>
                  <a:lnTo>
                    <a:pt x="730" y="6870"/>
                  </a:lnTo>
                  <a:lnTo>
                    <a:pt x="730" y="6870"/>
                  </a:lnTo>
                  <a:lnTo>
                    <a:pt x="761" y="6931"/>
                  </a:lnTo>
                  <a:lnTo>
                    <a:pt x="2493" y="7569"/>
                  </a:lnTo>
                  <a:lnTo>
                    <a:pt x="2554" y="7873"/>
                  </a:lnTo>
                  <a:lnTo>
                    <a:pt x="2584" y="7873"/>
                  </a:lnTo>
                  <a:lnTo>
                    <a:pt x="2523" y="7600"/>
                  </a:lnTo>
                  <a:lnTo>
                    <a:pt x="3739" y="5928"/>
                  </a:lnTo>
                  <a:lnTo>
                    <a:pt x="3739" y="5867"/>
                  </a:lnTo>
                  <a:lnTo>
                    <a:pt x="2523" y="7539"/>
                  </a:lnTo>
                  <a:lnTo>
                    <a:pt x="2341" y="6779"/>
                  </a:lnTo>
                  <a:lnTo>
                    <a:pt x="3618" y="5016"/>
                  </a:lnTo>
                  <a:lnTo>
                    <a:pt x="3618" y="4986"/>
                  </a:lnTo>
                  <a:lnTo>
                    <a:pt x="2341" y="6718"/>
                  </a:lnTo>
                  <a:lnTo>
                    <a:pt x="2159" y="6080"/>
                  </a:lnTo>
                  <a:lnTo>
                    <a:pt x="3405" y="4378"/>
                  </a:lnTo>
                  <a:lnTo>
                    <a:pt x="3405" y="4347"/>
                  </a:lnTo>
                  <a:lnTo>
                    <a:pt x="2159" y="6050"/>
                  </a:lnTo>
                  <a:lnTo>
                    <a:pt x="1916" y="5198"/>
                  </a:lnTo>
                  <a:lnTo>
                    <a:pt x="3101" y="3618"/>
                  </a:lnTo>
                  <a:lnTo>
                    <a:pt x="3101" y="3588"/>
                  </a:lnTo>
                  <a:lnTo>
                    <a:pt x="1916" y="5168"/>
                  </a:lnTo>
                  <a:lnTo>
                    <a:pt x="1672" y="4378"/>
                  </a:lnTo>
                  <a:lnTo>
                    <a:pt x="2706" y="2980"/>
                  </a:lnTo>
                  <a:cubicBezTo>
                    <a:pt x="2706" y="2980"/>
                    <a:pt x="2706" y="2919"/>
                    <a:pt x="2675" y="2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6" name="Google Shape;1006;p36"/>
            <p:cNvGrpSpPr/>
            <p:nvPr/>
          </p:nvGrpSpPr>
          <p:grpSpPr>
            <a:xfrm>
              <a:off x="207084" y="2076534"/>
              <a:ext cx="291097" cy="632656"/>
              <a:chOff x="207084" y="2076534"/>
              <a:chExt cx="291097" cy="632656"/>
            </a:xfrm>
          </p:grpSpPr>
          <p:sp>
            <p:nvSpPr>
              <p:cNvPr id="1007" name="Google Shape;1007;p36"/>
              <p:cNvSpPr/>
              <p:nvPr/>
            </p:nvSpPr>
            <p:spPr>
              <a:xfrm>
                <a:off x="291743" y="2136503"/>
                <a:ext cx="206438" cy="572687"/>
              </a:xfrm>
              <a:custGeom>
                <a:avLst/>
                <a:gdLst/>
                <a:ahLst/>
                <a:cxnLst/>
                <a:rect l="l" t="t" r="r" b="b"/>
                <a:pathLst>
                  <a:path w="19788" h="21248" fill="none" extrusionOk="0">
                    <a:moveTo>
                      <a:pt x="19788" y="21247"/>
                    </a:moveTo>
                    <a:cubicBezTo>
                      <a:pt x="19788" y="21247"/>
                      <a:pt x="2827" y="14591"/>
                      <a:pt x="0" y="1"/>
                    </a:cubicBezTo>
                  </a:path>
                </a:pathLst>
              </a:custGeom>
              <a:noFill/>
              <a:ln w="12925" cap="rnd" cmpd="sng">
                <a:solidFill>
                  <a:schemeClr val="lt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6"/>
              <p:cNvSpPr/>
              <p:nvPr/>
            </p:nvSpPr>
            <p:spPr>
              <a:xfrm>
                <a:off x="218037" y="2076534"/>
                <a:ext cx="117429" cy="104142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60" extrusionOk="0">
                    <a:moveTo>
                      <a:pt x="628" y="1"/>
                    </a:moveTo>
                    <a:cubicBezTo>
                      <a:pt x="549" y="1"/>
                      <a:pt x="470" y="19"/>
                      <a:pt x="396" y="61"/>
                    </a:cubicBezTo>
                    <a:cubicBezTo>
                      <a:pt x="92" y="182"/>
                      <a:pt x="1" y="517"/>
                      <a:pt x="153" y="821"/>
                    </a:cubicBezTo>
                    <a:cubicBezTo>
                      <a:pt x="239" y="1036"/>
                      <a:pt x="447" y="1160"/>
                      <a:pt x="658" y="1160"/>
                    </a:cubicBezTo>
                    <a:cubicBezTo>
                      <a:pt x="745" y="1160"/>
                      <a:pt x="833" y="1139"/>
                      <a:pt x="912" y="1094"/>
                    </a:cubicBezTo>
                    <a:cubicBezTo>
                      <a:pt x="1216" y="942"/>
                      <a:pt x="1308" y="608"/>
                      <a:pt x="1156" y="334"/>
                    </a:cubicBezTo>
                    <a:cubicBezTo>
                      <a:pt x="1045" y="135"/>
                      <a:pt x="838" y="1"/>
                      <a:pt x="6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6"/>
              <p:cNvSpPr/>
              <p:nvPr/>
            </p:nvSpPr>
            <p:spPr>
              <a:xfrm>
                <a:off x="207084" y="2174300"/>
                <a:ext cx="120212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165" extrusionOk="0">
                    <a:moveTo>
                      <a:pt x="662" y="1"/>
                    </a:moveTo>
                    <a:cubicBezTo>
                      <a:pt x="579" y="1"/>
                      <a:pt x="498" y="22"/>
                      <a:pt x="427" y="66"/>
                    </a:cubicBezTo>
                    <a:cubicBezTo>
                      <a:pt x="153" y="218"/>
                      <a:pt x="1" y="583"/>
                      <a:pt x="153" y="826"/>
                    </a:cubicBezTo>
                    <a:cubicBezTo>
                      <a:pt x="261" y="1041"/>
                      <a:pt x="460" y="1165"/>
                      <a:pt x="664" y="1165"/>
                    </a:cubicBezTo>
                    <a:cubicBezTo>
                      <a:pt x="748" y="1165"/>
                      <a:pt x="833" y="1144"/>
                      <a:pt x="913" y="1099"/>
                    </a:cubicBezTo>
                    <a:cubicBezTo>
                      <a:pt x="1217" y="947"/>
                      <a:pt x="1338" y="613"/>
                      <a:pt x="1186" y="340"/>
                    </a:cubicBezTo>
                    <a:cubicBezTo>
                      <a:pt x="1079" y="124"/>
                      <a:pt x="865" y="1"/>
                      <a:pt x="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6"/>
              <p:cNvSpPr/>
              <p:nvPr/>
            </p:nvSpPr>
            <p:spPr>
              <a:xfrm>
                <a:off x="291742" y="2272514"/>
                <a:ext cx="117429" cy="10512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71" extrusionOk="0">
                    <a:moveTo>
                      <a:pt x="631" y="1"/>
                    </a:moveTo>
                    <a:cubicBezTo>
                      <a:pt x="548" y="1"/>
                      <a:pt x="466" y="22"/>
                      <a:pt x="395" y="66"/>
                    </a:cubicBezTo>
                    <a:cubicBezTo>
                      <a:pt x="122" y="249"/>
                      <a:pt x="0" y="553"/>
                      <a:pt x="122" y="826"/>
                    </a:cubicBezTo>
                    <a:cubicBezTo>
                      <a:pt x="226" y="1056"/>
                      <a:pt x="417" y="1171"/>
                      <a:pt x="615" y="1171"/>
                    </a:cubicBezTo>
                    <a:cubicBezTo>
                      <a:pt x="705" y="1171"/>
                      <a:pt x="796" y="1147"/>
                      <a:pt x="882" y="1100"/>
                    </a:cubicBezTo>
                    <a:cubicBezTo>
                      <a:pt x="1155" y="948"/>
                      <a:pt x="1307" y="613"/>
                      <a:pt x="1155" y="340"/>
                    </a:cubicBezTo>
                    <a:cubicBezTo>
                      <a:pt x="1048" y="125"/>
                      <a:pt x="833" y="1"/>
                      <a:pt x="6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1" name="Google Shape;1011;p36"/>
          <p:cNvSpPr/>
          <p:nvPr/>
        </p:nvSpPr>
        <p:spPr>
          <a:xfrm>
            <a:off x="1452624" y="1603150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6"/>
          <p:cNvSpPr/>
          <p:nvPr/>
        </p:nvSpPr>
        <p:spPr>
          <a:xfrm>
            <a:off x="1187296" y="119773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257325" y="2002991"/>
            <a:ext cx="545659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The land </a:t>
            </a:r>
            <a:r>
              <a:rPr lang="en" sz="3000" b="1" dirty="0" smtClean="0"/>
              <a:t>was sliding.</a:t>
            </a:r>
            <a:endParaRPr sz="3000" b="1" dirty="0"/>
          </a:p>
        </p:txBody>
      </p:sp>
      <p:sp>
        <p:nvSpPr>
          <p:cNvPr id="67" name="Google Shape;945;p36"/>
          <p:cNvSpPr txBox="1">
            <a:spLocks noGrp="1"/>
          </p:cNvSpPr>
          <p:nvPr>
            <p:ph type="title"/>
          </p:nvPr>
        </p:nvSpPr>
        <p:spPr>
          <a:xfrm>
            <a:off x="1842157" y="520128"/>
            <a:ext cx="68991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Let’s answer some questions</a:t>
            </a:r>
            <a:endParaRPr dirty="0"/>
          </a:p>
        </p:txBody>
      </p:sp>
      <p:sp>
        <p:nvSpPr>
          <p:cNvPr id="68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284678" y="2797828"/>
            <a:ext cx="4387741" cy="9855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C00000"/>
                </a:solidFill>
              </a:rPr>
              <a:t>What </a:t>
            </a:r>
            <a:r>
              <a:rPr lang="en" sz="2800" b="1" dirty="0" smtClean="0">
                <a:solidFill>
                  <a:srgbClr val="C00000"/>
                </a:solidFill>
              </a:rPr>
              <a:t>tense</a:t>
            </a:r>
            <a:r>
              <a:rPr lang="en" sz="2800" dirty="0" smtClean="0">
                <a:solidFill>
                  <a:srgbClr val="C00000"/>
                </a:solidFill>
              </a:rPr>
              <a:t> was used in these answers?</a:t>
            </a:r>
            <a:endParaRPr sz="2800" b="1" dirty="0">
              <a:solidFill>
                <a:srgbClr val="C00000"/>
              </a:solidFill>
            </a:endParaRPr>
          </a:p>
        </p:txBody>
      </p:sp>
      <p:sp>
        <p:nvSpPr>
          <p:cNvPr id="69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284678" y="3763332"/>
            <a:ext cx="545659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C00000"/>
                </a:solidFill>
              </a:rPr>
              <a:t>The past continuous tense</a:t>
            </a:r>
            <a:endParaRPr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" grpId="0" build="p"/>
      <p:bldP spid="64" grpId="0" build="p"/>
      <p:bldP spid="68" grpId="0" build="p"/>
      <p:bldP spid="6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3044905" y="1673894"/>
            <a:ext cx="6968904" cy="2902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(+)	</a:t>
            </a:r>
            <a:r>
              <a:rPr lang="en-US" sz="3200" b="1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S </a:t>
            </a:r>
            <a:r>
              <a:rPr lang="en-US" sz="3200" b="1" dirty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+ was/ were + </a:t>
            </a:r>
            <a:r>
              <a:rPr lang="en-US" sz="3200" b="1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V-</a:t>
            </a:r>
            <a:r>
              <a:rPr lang="en-US" sz="3200" b="1" dirty="0" err="1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ing</a:t>
            </a:r>
            <a:r>
              <a:rPr lang="en-US" sz="3200" b="1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…</a:t>
            </a:r>
            <a:endParaRPr lang="en-US" sz="3200" b="1" dirty="0">
              <a:solidFill>
                <a:srgbClr val="C00000"/>
              </a:solidFill>
              <a:latin typeface="Montserrat" panose="020B060402020202020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(-)	</a:t>
            </a:r>
            <a:r>
              <a:rPr lang="en-US" sz="3200" b="1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S </a:t>
            </a:r>
            <a:r>
              <a:rPr lang="en-US" sz="3200" b="1" dirty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+ was/ were not + </a:t>
            </a:r>
            <a:r>
              <a:rPr lang="en-US" sz="3200" b="1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V-</a:t>
            </a:r>
            <a:r>
              <a:rPr lang="en-US" sz="3200" b="1" dirty="0" err="1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ing</a:t>
            </a:r>
            <a:r>
              <a:rPr lang="en-US" sz="3200" b="1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…</a:t>
            </a:r>
            <a:endParaRPr lang="en-US" sz="3200" b="1" dirty="0">
              <a:solidFill>
                <a:srgbClr val="C00000"/>
              </a:solidFill>
              <a:latin typeface="Montserrat" panose="020B060402020202020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(?)	</a:t>
            </a:r>
            <a:r>
              <a:rPr lang="en-US" sz="3200" b="1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Was</a:t>
            </a:r>
            <a:r>
              <a:rPr lang="en-US" sz="3200" b="1" dirty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/ were + S + </a:t>
            </a:r>
            <a:r>
              <a:rPr lang="en-US" sz="3200" b="1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V-</a:t>
            </a:r>
            <a:r>
              <a:rPr lang="en-US" sz="3200" b="1" dirty="0" err="1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ing</a:t>
            </a:r>
            <a:r>
              <a:rPr lang="en-US" sz="3200" b="1" dirty="0" smtClean="0">
                <a:solidFill>
                  <a:srgbClr val="C00000"/>
                </a:solidFill>
                <a:latin typeface="Montserrat" panose="020B0604020202020204" charset="0"/>
                <a:ea typeface="Times New Roman" panose="02020603050405020304" pitchFamily="18" charset="0"/>
                <a:cs typeface="Mongolian Baiti" panose="03000500000000000000" pitchFamily="66" charset="0"/>
              </a:rPr>
              <a:t>…?</a:t>
            </a:r>
            <a:endParaRPr lang="en-US" sz="3200" b="1" dirty="0">
              <a:solidFill>
                <a:srgbClr val="C00000"/>
              </a:solidFill>
              <a:latin typeface="Montserrat" panose="020B060402020202020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sp>
        <p:nvSpPr>
          <p:cNvPr id="947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598684" y="1479786"/>
            <a:ext cx="545659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The volcano </a:t>
            </a:r>
            <a:r>
              <a:rPr lang="en" sz="3000" b="1" dirty="0" smtClean="0"/>
              <a:t>was erupting.</a:t>
            </a:r>
            <a:endParaRPr sz="3000" b="1" dirty="0"/>
          </a:p>
        </p:txBody>
      </p:sp>
      <p:grpSp>
        <p:nvGrpSpPr>
          <p:cNvPr id="958" name="Google Shape;958;p36"/>
          <p:cNvGrpSpPr/>
          <p:nvPr/>
        </p:nvGrpSpPr>
        <p:grpSpPr>
          <a:xfrm>
            <a:off x="-1078375" y="1795446"/>
            <a:ext cx="3639342" cy="3779726"/>
            <a:chOff x="-1078375" y="1795446"/>
            <a:chExt cx="3639342" cy="3779726"/>
          </a:xfrm>
        </p:grpSpPr>
        <p:sp>
          <p:nvSpPr>
            <p:cNvPr id="959" name="Google Shape;959;p36"/>
            <p:cNvSpPr/>
            <p:nvPr/>
          </p:nvSpPr>
          <p:spPr>
            <a:xfrm>
              <a:off x="943872" y="1878937"/>
              <a:ext cx="1214420" cy="1163606"/>
            </a:xfrm>
            <a:custGeom>
              <a:avLst/>
              <a:gdLst/>
              <a:ahLst/>
              <a:cxnLst/>
              <a:rect l="l" t="t" r="r" b="b"/>
              <a:pathLst>
                <a:path w="13527" h="12961" extrusionOk="0">
                  <a:moveTo>
                    <a:pt x="12219" y="0"/>
                  </a:moveTo>
                  <a:cubicBezTo>
                    <a:pt x="12179" y="0"/>
                    <a:pt x="12137" y="14"/>
                    <a:pt x="12098" y="43"/>
                  </a:cubicBezTo>
                  <a:cubicBezTo>
                    <a:pt x="10062" y="1715"/>
                    <a:pt x="10275" y="3326"/>
                    <a:pt x="10518" y="3994"/>
                  </a:cubicBezTo>
                  <a:lnTo>
                    <a:pt x="10518" y="4116"/>
                  </a:lnTo>
                  <a:cubicBezTo>
                    <a:pt x="10366" y="4389"/>
                    <a:pt x="10092" y="4845"/>
                    <a:pt x="9667" y="5453"/>
                  </a:cubicBezTo>
                  <a:cubicBezTo>
                    <a:pt x="9667" y="5149"/>
                    <a:pt x="9667" y="4815"/>
                    <a:pt x="9636" y="4511"/>
                  </a:cubicBezTo>
                  <a:cubicBezTo>
                    <a:pt x="9758" y="2991"/>
                    <a:pt x="8816" y="1684"/>
                    <a:pt x="8360" y="1168"/>
                  </a:cubicBezTo>
                  <a:cubicBezTo>
                    <a:pt x="8325" y="1121"/>
                    <a:pt x="8277" y="1101"/>
                    <a:pt x="8230" y="1101"/>
                  </a:cubicBezTo>
                  <a:cubicBezTo>
                    <a:pt x="8156" y="1101"/>
                    <a:pt x="8086" y="1153"/>
                    <a:pt x="8086" y="1228"/>
                  </a:cubicBezTo>
                  <a:cubicBezTo>
                    <a:pt x="7813" y="3143"/>
                    <a:pt x="8846" y="4237"/>
                    <a:pt x="9332" y="4663"/>
                  </a:cubicBezTo>
                  <a:cubicBezTo>
                    <a:pt x="9393" y="4693"/>
                    <a:pt x="9393" y="4724"/>
                    <a:pt x="9393" y="4754"/>
                  </a:cubicBezTo>
                  <a:cubicBezTo>
                    <a:pt x="9423" y="5180"/>
                    <a:pt x="9393" y="5666"/>
                    <a:pt x="9393" y="5879"/>
                  </a:cubicBezTo>
                  <a:cubicBezTo>
                    <a:pt x="9393" y="5909"/>
                    <a:pt x="9393" y="5940"/>
                    <a:pt x="9332" y="5940"/>
                  </a:cubicBezTo>
                  <a:cubicBezTo>
                    <a:pt x="9089" y="6335"/>
                    <a:pt x="8724" y="6700"/>
                    <a:pt x="8360" y="7155"/>
                  </a:cubicBezTo>
                  <a:cubicBezTo>
                    <a:pt x="8317" y="7198"/>
                    <a:pt x="8262" y="7220"/>
                    <a:pt x="8212" y="7220"/>
                  </a:cubicBezTo>
                  <a:cubicBezTo>
                    <a:pt x="8154" y="7220"/>
                    <a:pt x="8102" y="7190"/>
                    <a:pt x="8086" y="7125"/>
                  </a:cubicBezTo>
                  <a:cubicBezTo>
                    <a:pt x="8056" y="7003"/>
                    <a:pt x="7964" y="6943"/>
                    <a:pt x="7934" y="6821"/>
                  </a:cubicBezTo>
                  <a:lnTo>
                    <a:pt x="7934" y="6730"/>
                  </a:lnTo>
                  <a:cubicBezTo>
                    <a:pt x="8177" y="5970"/>
                    <a:pt x="8481" y="4055"/>
                    <a:pt x="6718" y="2231"/>
                  </a:cubicBezTo>
                  <a:cubicBezTo>
                    <a:pt x="6695" y="2185"/>
                    <a:pt x="6650" y="2165"/>
                    <a:pt x="6602" y="2165"/>
                  </a:cubicBezTo>
                  <a:cubicBezTo>
                    <a:pt x="6526" y="2165"/>
                    <a:pt x="6445" y="2217"/>
                    <a:pt x="6445" y="2292"/>
                  </a:cubicBezTo>
                  <a:cubicBezTo>
                    <a:pt x="6384" y="3143"/>
                    <a:pt x="6262" y="5423"/>
                    <a:pt x="7661" y="6943"/>
                  </a:cubicBezTo>
                  <a:cubicBezTo>
                    <a:pt x="7661" y="6943"/>
                    <a:pt x="7661" y="6973"/>
                    <a:pt x="7721" y="6973"/>
                  </a:cubicBezTo>
                  <a:cubicBezTo>
                    <a:pt x="7782" y="7155"/>
                    <a:pt x="7873" y="7307"/>
                    <a:pt x="7934" y="7459"/>
                  </a:cubicBezTo>
                  <a:cubicBezTo>
                    <a:pt x="7964" y="7551"/>
                    <a:pt x="7964" y="7611"/>
                    <a:pt x="7904" y="7642"/>
                  </a:cubicBezTo>
                  <a:cubicBezTo>
                    <a:pt x="7448" y="8159"/>
                    <a:pt x="6901" y="8645"/>
                    <a:pt x="6354" y="9131"/>
                  </a:cubicBezTo>
                  <a:cubicBezTo>
                    <a:pt x="6329" y="9139"/>
                    <a:pt x="6307" y="9143"/>
                    <a:pt x="6287" y="9143"/>
                  </a:cubicBezTo>
                  <a:cubicBezTo>
                    <a:pt x="6234" y="9143"/>
                    <a:pt x="6202" y="9115"/>
                    <a:pt x="6202" y="9070"/>
                  </a:cubicBezTo>
                  <a:cubicBezTo>
                    <a:pt x="6688" y="6882"/>
                    <a:pt x="5502" y="4815"/>
                    <a:pt x="5046" y="4085"/>
                  </a:cubicBezTo>
                  <a:cubicBezTo>
                    <a:pt x="5020" y="4032"/>
                    <a:pt x="4976" y="4008"/>
                    <a:pt x="4927" y="4008"/>
                  </a:cubicBezTo>
                  <a:cubicBezTo>
                    <a:pt x="4864" y="4008"/>
                    <a:pt x="4794" y="4048"/>
                    <a:pt x="4743" y="4116"/>
                  </a:cubicBezTo>
                  <a:cubicBezTo>
                    <a:pt x="3831" y="7003"/>
                    <a:pt x="5381" y="8858"/>
                    <a:pt x="5898" y="9405"/>
                  </a:cubicBezTo>
                  <a:cubicBezTo>
                    <a:pt x="5928" y="9435"/>
                    <a:pt x="5928" y="9466"/>
                    <a:pt x="5898" y="9466"/>
                  </a:cubicBezTo>
                  <a:cubicBezTo>
                    <a:pt x="5350" y="9921"/>
                    <a:pt x="4743" y="10347"/>
                    <a:pt x="4104" y="10773"/>
                  </a:cubicBezTo>
                  <a:cubicBezTo>
                    <a:pt x="4088" y="10778"/>
                    <a:pt x="4072" y="10780"/>
                    <a:pt x="4056" y="10780"/>
                  </a:cubicBezTo>
                  <a:cubicBezTo>
                    <a:pt x="3985" y="10780"/>
                    <a:pt x="3927" y="10726"/>
                    <a:pt x="3952" y="10651"/>
                  </a:cubicBezTo>
                  <a:cubicBezTo>
                    <a:pt x="4287" y="9769"/>
                    <a:pt x="4682" y="7946"/>
                    <a:pt x="3223" y="5970"/>
                  </a:cubicBezTo>
                  <a:cubicBezTo>
                    <a:pt x="3199" y="5934"/>
                    <a:pt x="3151" y="5917"/>
                    <a:pt x="3100" y="5917"/>
                  </a:cubicBezTo>
                  <a:cubicBezTo>
                    <a:pt x="3022" y="5917"/>
                    <a:pt x="2937" y="5957"/>
                    <a:pt x="2919" y="6031"/>
                  </a:cubicBezTo>
                  <a:cubicBezTo>
                    <a:pt x="2736" y="6851"/>
                    <a:pt x="2311" y="9131"/>
                    <a:pt x="3527" y="10894"/>
                  </a:cubicBezTo>
                  <a:cubicBezTo>
                    <a:pt x="3557" y="10955"/>
                    <a:pt x="3557" y="11076"/>
                    <a:pt x="3496" y="11107"/>
                  </a:cubicBezTo>
                  <a:cubicBezTo>
                    <a:pt x="2463" y="11715"/>
                    <a:pt x="1277" y="12292"/>
                    <a:pt x="1" y="12718"/>
                  </a:cubicBezTo>
                  <a:lnTo>
                    <a:pt x="62" y="12961"/>
                  </a:lnTo>
                  <a:cubicBezTo>
                    <a:pt x="1095" y="12627"/>
                    <a:pt x="2098" y="12171"/>
                    <a:pt x="2949" y="11715"/>
                  </a:cubicBezTo>
                  <a:cubicBezTo>
                    <a:pt x="2980" y="11700"/>
                    <a:pt x="3010" y="11692"/>
                    <a:pt x="3037" y="11692"/>
                  </a:cubicBezTo>
                  <a:cubicBezTo>
                    <a:pt x="3063" y="11692"/>
                    <a:pt x="3086" y="11700"/>
                    <a:pt x="3101" y="11715"/>
                  </a:cubicBezTo>
                  <a:cubicBezTo>
                    <a:pt x="3253" y="11836"/>
                    <a:pt x="3466" y="11958"/>
                    <a:pt x="3648" y="12049"/>
                  </a:cubicBezTo>
                  <a:cubicBezTo>
                    <a:pt x="4409" y="12698"/>
                    <a:pt x="5385" y="12853"/>
                    <a:pt x="6101" y="12853"/>
                  </a:cubicBezTo>
                  <a:cubicBezTo>
                    <a:pt x="6357" y="12853"/>
                    <a:pt x="6580" y="12833"/>
                    <a:pt x="6749" y="12809"/>
                  </a:cubicBezTo>
                  <a:cubicBezTo>
                    <a:pt x="6901" y="12809"/>
                    <a:pt x="6961" y="12627"/>
                    <a:pt x="6840" y="12566"/>
                  </a:cubicBezTo>
                  <a:cubicBezTo>
                    <a:pt x="6064" y="11910"/>
                    <a:pt x="5289" y="11735"/>
                    <a:pt x="4692" y="11735"/>
                  </a:cubicBezTo>
                  <a:cubicBezTo>
                    <a:pt x="4377" y="11735"/>
                    <a:pt x="4111" y="11784"/>
                    <a:pt x="3922" y="11836"/>
                  </a:cubicBezTo>
                  <a:lnTo>
                    <a:pt x="3800" y="11836"/>
                  </a:lnTo>
                  <a:cubicBezTo>
                    <a:pt x="3679" y="11806"/>
                    <a:pt x="3618" y="11715"/>
                    <a:pt x="3496" y="11654"/>
                  </a:cubicBezTo>
                  <a:cubicBezTo>
                    <a:pt x="3375" y="11563"/>
                    <a:pt x="3375" y="11411"/>
                    <a:pt x="3496" y="11380"/>
                  </a:cubicBezTo>
                  <a:cubicBezTo>
                    <a:pt x="4104" y="10985"/>
                    <a:pt x="4682" y="10621"/>
                    <a:pt x="5198" y="10225"/>
                  </a:cubicBezTo>
                  <a:cubicBezTo>
                    <a:pt x="5229" y="10256"/>
                    <a:pt x="5290" y="10256"/>
                    <a:pt x="5350" y="10286"/>
                  </a:cubicBezTo>
                  <a:cubicBezTo>
                    <a:pt x="6317" y="11253"/>
                    <a:pt x="7688" y="11431"/>
                    <a:pt x="8573" y="11431"/>
                  </a:cubicBezTo>
                  <a:cubicBezTo>
                    <a:pt x="8773" y="11431"/>
                    <a:pt x="8949" y="11422"/>
                    <a:pt x="9089" y="11411"/>
                  </a:cubicBezTo>
                  <a:cubicBezTo>
                    <a:pt x="9241" y="11411"/>
                    <a:pt x="9271" y="11228"/>
                    <a:pt x="9180" y="11168"/>
                  </a:cubicBezTo>
                  <a:cubicBezTo>
                    <a:pt x="8224" y="10190"/>
                    <a:pt x="7171" y="9992"/>
                    <a:pt x="6401" y="9992"/>
                  </a:cubicBezTo>
                  <a:cubicBezTo>
                    <a:pt x="6118" y="9992"/>
                    <a:pt x="5873" y="10019"/>
                    <a:pt x="5685" y="10043"/>
                  </a:cubicBezTo>
                  <a:cubicBezTo>
                    <a:pt x="5624" y="10043"/>
                    <a:pt x="5624" y="9982"/>
                    <a:pt x="5654" y="9952"/>
                  </a:cubicBezTo>
                  <a:cubicBezTo>
                    <a:pt x="6262" y="9496"/>
                    <a:pt x="6809" y="9040"/>
                    <a:pt x="7265" y="8523"/>
                  </a:cubicBezTo>
                  <a:cubicBezTo>
                    <a:pt x="7300" y="8506"/>
                    <a:pt x="7336" y="8488"/>
                    <a:pt x="7371" y="8488"/>
                  </a:cubicBezTo>
                  <a:cubicBezTo>
                    <a:pt x="7396" y="8488"/>
                    <a:pt x="7422" y="8498"/>
                    <a:pt x="7448" y="8523"/>
                  </a:cubicBezTo>
                  <a:cubicBezTo>
                    <a:pt x="7811" y="8863"/>
                    <a:pt x="8901" y="9677"/>
                    <a:pt x="10505" y="9677"/>
                  </a:cubicBezTo>
                  <a:cubicBezTo>
                    <a:pt x="11050" y="9677"/>
                    <a:pt x="11655" y="9583"/>
                    <a:pt x="12311" y="9344"/>
                  </a:cubicBezTo>
                  <a:cubicBezTo>
                    <a:pt x="12402" y="9283"/>
                    <a:pt x="12463" y="9101"/>
                    <a:pt x="12341" y="9040"/>
                  </a:cubicBezTo>
                  <a:cubicBezTo>
                    <a:pt x="11791" y="8719"/>
                    <a:pt x="10480" y="8070"/>
                    <a:pt x="8996" y="8070"/>
                  </a:cubicBezTo>
                  <a:cubicBezTo>
                    <a:pt x="8512" y="8070"/>
                    <a:pt x="8009" y="8139"/>
                    <a:pt x="7509" y="8310"/>
                  </a:cubicBezTo>
                  <a:cubicBezTo>
                    <a:pt x="7509" y="8310"/>
                    <a:pt x="7478" y="8310"/>
                    <a:pt x="7509" y="8280"/>
                  </a:cubicBezTo>
                  <a:cubicBezTo>
                    <a:pt x="7904" y="7885"/>
                    <a:pt x="8268" y="7520"/>
                    <a:pt x="8572" y="7125"/>
                  </a:cubicBezTo>
                  <a:cubicBezTo>
                    <a:pt x="8615" y="7104"/>
                    <a:pt x="8643" y="7082"/>
                    <a:pt x="8677" y="7082"/>
                  </a:cubicBezTo>
                  <a:cubicBezTo>
                    <a:pt x="8691" y="7082"/>
                    <a:pt x="8707" y="7086"/>
                    <a:pt x="8724" y="7095"/>
                  </a:cubicBezTo>
                  <a:cubicBezTo>
                    <a:pt x="8907" y="7125"/>
                    <a:pt x="9241" y="7155"/>
                    <a:pt x="9545" y="7155"/>
                  </a:cubicBezTo>
                  <a:lnTo>
                    <a:pt x="9575" y="7155"/>
                  </a:lnTo>
                  <a:cubicBezTo>
                    <a:pt x="9870" y="7233"/>
                    <a:pt x="10168" y="7264"/>
                    <a:pt x="10458" y="7264"/>
                  </a:cubicBezTo>
                  <a:cubicBezTo>
                    <a:pt x="11429" y="7264"/>
                    <a:pt x="12323" y="6910"/>
                    <a:pt x="12767" y="6700"/>
                  </a:cubicBezTo>
                  <a:cubicBezTo>
                    <a:pt x="12858" y="6639"/>
                    <a:pt x="12858" y="6487"/>
                    <a:pt x="12767" y="6396"/>
                  </a:cubicBezTo>
                  <a:cubicBezTo>
                    <a:pt x="12282" y="6214"/>
                    <a:pt x="11837" y="6143"/>
                    <a:pt x="11437" y="6143"/>
                  </a:cubicBezTo>
                  <a:cubicBezTo>
                    <a:pt x="10429" y="6143"/>
                    <a:pt x="9702" y="6591"/>
                    <a:pt x="9332" y="6851"/>
                  </a:cubicBezTo>
                  <a:cubicBezTo>
                    <a:pt x="9302" y="6912"/>
                    <a:pt x="9271" y="6912"/>
                    <a:pt x="9241" y="6912"/>
                  </a:cubicBezTo>
                  <a:cubicBezTo>
                    <a:pt x="9089" y="6912"/>
                    <a:pt x="8968" y="6851"/>
                    <a:pt x="8846" y="6851"/>
                  </a:cubicBezTo>
                  <a:cubicBezTo>
                    <a:pt x="9484" y="6092"/>
                    <a:pt x="9940" y="5423"/>
                    <a:pt x="10305" y="4906"/>
                  </a:cubicBezTo>
                  <a:cubicBezTo>
                    <a:pt x="10335" y="4876"/>
                    <a:pt x="10366" y="4845"/>
                    <a:pt x="10427" y="4845"/>
                  </a:cubicBezTo>
                  <a:cubicBezTo>
                    <a:pt x="10500" y="4849"/>
                    <a:pt x="10591" y="4853"/>
                    <a:pt x="10696" y="4853"/>
                  </a:cubicBezTo>
                  <a:cubicBezTo>
                    <a:pt x="11377" y="4853"/>
                    <a:pt x="12646" y="4705"/>
                    <a:pt x="13436" y="3599"/>
                  </a:cubicBezTo>
                  <a:cubicBezTo>
                    <a:pt x="13527" y="3478"/>
                    <a:pt x="13436" y="3326"/>
                    <a:pt x="13345" y="3326"/>
                  </a:cubicBezTo>
                  <a:cubicBezTo>
                    <a:pt x="12828" y="3326"/>
                    <a:pt x="11734" y="3386"/>
                    <a:pt x="10974" y="3964"/>
                  </a:cubicBezTo>
                  <a:cubicBezTo>
                    <a:pt x="12159" y="2627"/>
                    <a:pt x="12341" y="894"/>
                    <a:pt x="12372" y="164"/>
                  </a:cubicBezTo>
                  <a:cubicBezTo>
                    <a:pt x="12372" y="61"/>
                    <a:pt x="12302" y="0"/>
                    <a:pt x="12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 rot="1140918" flipH="1">
              <a:off x="1763360" y="3490712"/>
              <a:ext cx="474926" cy="237503"/>
            </a:xfrm>
            <a:custGeom>
              <a:avLst/>
              <a:gdLst/>
              <a:ahLst/>
              <a:cxnLst/>
              <a:rect l="l" t="t" r="r" b="b"/>
              <a:pathLst>
                <a:path w="5989" h="2995" extrusionOk="0">
                  <a:moveTo>
                    <a:pt x="4550" y="1"/>
                  </a:moveTo>
                  <a:cubicBezTo>
                    <a:pt x="3168" y="1"/>
                    <a:pt x="1144" y="423"/>
                    <a:pt x="61" y="2697"/>
                  </a:cubicBezTo>
                  <a:cubicBezTo>
                    <a:pt x="1" y="2819"/>
                    <a:pt x="92" y="2971"/>
                    <a:pt x="213" y="2971"/>
                  </a:cubicBezTo>
                  <a:cubicBezTo>
                    <a:pt x="397" y="2981"/>
                    <a:pt x="664" y="2994"/>
                    <a:pt x="984" y="2994"/>
                  </a:cubicBezTo>
                  <a:cubicBezTo>
                    <a:pt x="2518" y="2994"/>
                    <a:pt x="5279" y="2691"/>
                    <a:pt x="5958" y="326"/>
                  </a:cubicBezTo>
                  <a:cubicBezTo>
                    <a:pt x="5989" y="265"/>
                    <a:pt x="5897" y="144"/>
                    <a:pt x="5806" y="114"/>
                  </a:cubicBezTo>
                  <a:cubicBezTo>
                    <a:pt x="5561" y="70"/>
                    <a:pt x="5108" y="1"/>
                    <a:pt x="4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 rot="1140972" flipH="1">
              <a:off x="1975999" y="3207537"/>
              <a:ext cx="554103" cy="282259"/>
            </a:xfrm>
            <a:custGeom>
              <a:avLst/>
              <a:gdLst/>
              <a:ahLst/>
              <a:cxnLst/>
              <a:rect l="l" t="t" r="r" b="b"/>
              <a:pathLst>
                <a:path w="6172" h="3144" extrusionOk="0">
                  <a:moveTo>
                    <a:pt x="1922" y="1"/>
                  </a:moveTo>
                  <a:cubicBezTo>
                    <a:pt x="1378" y="1"/>
                    <a:pt x="787" y="105"/>
                    <a:pt x="153" y="355"/>
                  </a:cubicBezTo>
                  <a:cubicBezTo>
                    <a:pt x="31" y="385"/>
                    <a:pt x="1" y="537"/>
                    <a:pt x="92" y="659"/>
                  </a:cubicBezTo>
                  <a:cubicBezTo>
                    <a:pt x="621" y="1284"/>
                    <a:pt x="2442" y="3144"/>
                    <a:pt x="4443" y="3144"/>
                  </a:cubicBezTo>
                  <a:cubicBezTo>
                    <a:pt x="4973" y="3144"/>
                    <a:pt x="5515" y="3014"/>
                    <a:pt x="6050" y="2696"/>
                  </a:cubicBezTo>
                  <a:cubicBezTo>
                    <a:pt x="6110" y="2665"/>
                    <a:pt x="6171" y="2544"/>
                    <a:pt x="6080" y="2452"/>
                  </a:cubicBezTo>
                  <a:cubicBezTo>
                    <a:pt x="5687" y="1862"/>
                    <a:pt x="4220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 rot="1140972" flipH="1">
              <a:off x="1560651" y="2751930"/>
              <a:ext cx="474920" cy="575740"/>
            </a:xfrm>
            <a:custGeom>
              <a:avLst/>
              <a:gdLst/>
              <a:ahLst/>
              <a:cxnLst/>
              <a:rect l="l" t="t" r="r" b="b"/>
              <a:pathLst>
                <a:path w="5290" h="6413" extrusionOk="0">
                  <a:moveTo>
                    <a:pt x="2737" y="0"/>
                  </a:moveTo>
                  <a:cubicBezTo>
                    <a:pt x="2676" y="0"/>
                    <a:pt x="2617" y="30"/>
                    <a:pt x="2584" y="96"/>
                  </a:cubicBezTo>
                  <a:cubicBezTo>
                    <a:pt x="2007" y="977"/>
                    <a:pt x="1" y="4533"/>
                    <a:pt x="2341" y="6387"/>
                  </a:cubicBezTo>
                  <a:cubicBezTo>
                    <a:pt x="2377" y="6405"/>
                    <a:pt x="2412" y="6413"/>
                    <a:pt x="2446" y="6413"/>
                  </a:cubicBezTo>
                  <a:cubicBezTo>
                    <a:pt x="2526" y="6413"/>
                    <a:pt x="2593" y="6370"/>
                    <a:pt x="2615" y="6327"/>
                  </a:cubicBezTo>
                  <a:cubicBezTo>
                    <a:pt x="3162" y="5628"/>
                    <a:pt x="5289" y="2710"/>
                    <a:pt x="2888" y="65"/>
                  </a:cubicBezTo>
                  <a:cubicBezTo>
                    <a:pt x="2846" y="23"/>
                    <a:pt x="2790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 rot="1140972" flipH="1">
              <a:off x="1426723" y="3057525"/>
              <a:ext cx="815983" cy="715073"/>
            </a:xfrm>
            <a:custGeom>
              <a:avLst/>
              <a:gdLst/>
              <a:ahLst/>
              <a:cxnLst/>
              <a:rect l="l" t="t" r="r" b="b"/>
              <a:pathLst>
                <a:path w="9089" h="7965" extrusionOk="0">
                  <a:moveTo>
                    <a:pt x="6414" y="1"/>
                  </a:moveTo>
                  <a:cubicBezTo>
                    <a:pt x="6383" y="1"/>
                    <a:pt x="6353" y="1"/>
                    <a:pt x="6353" y="62"/>
                  </a:cubicBezTo>
                  <a:cubicBezTo>
                    <a:pt x="5289" y="1977"/>
                    <a:pt x="6414" y="4317"/>
                    <a:pt x="7022" y="5320"/>
                  </a:cubicBezTo>
                  <a:cubicBezTo>
                    <a:pt x="6809" y="5107"/>
                    <a:pt x="6566" y="4864"/>
                    <a:pt x="6292" y="4651"/>
                  </a:cubicBezTo>
                  <a:lnTo>
                    <a:pt x="6262" y="4591"/>
                  </a:lnTo>
                  <a:cubicBezTo>
                    <a:pt x="4742" y="3284"/>
                    <a:pt x="2645" y="1977"/>
                    <a:pt x="61" y="1673"/>
                  </a:cubicBezTo>
                  <a:cubicBezTo>
                    <a:pt x="31" y="1673"/>
                    <a:pt x="0" y="1673"/>
                    <a:pt x="0" y="1733"/>
                  </a:cubicBezTo>
                  <a:cubicBezTo>
                    <a:pt x="0" y="1764"/>
                    <a:pt x="0" y="1794"/>
                    <a:pt x="31" y="1794"/>
                  </a:cubicBezTo>
                  <a:cubicBezTo>
                    <a:pt x="2432" y="2098"/>
                    <a:pt x="4407" y="3284"/>
                    <a:pt x="5897" y="4499"/>
                  </a:cubicBezTo>
                  <a:cubicBezTo>
                    <a:pt x="5597" y="4380"/>
                    <a:pt x="5260" y="4279"/>
                    <a:pt x="4826" y="4279"/>
                  </a:cubicBezTo>
                  <a:cubicBezTo>
                    <a:pt x="4161" y="4279"/>
                    <a:pt x="3271" y="4517"/>
                    <a:pt x="1945" y="5290"/>
                  </a:cubicBezTo>
                  <a:cubicBezTo>
                    <a:pt x="1945" y="5314"/>
                    <a:pt x="1906" y="5359"/>
                    <a:pt x="1939" y="5359"/>
                  </a:cubicBezTo>
                  <a:cubicBezTo>
                    <a:pt x="1947" y="5359"/>
                    <a:pt x="1958" y="5356"/>
                    <a:pt x="1976" y="5351"/>
                  </a:cubicBezTo>
                  <a:cubicBezTo>
                    <a:pt x="1976" y="5411"/>
                    <a:pt x="2006" y="5411"/>
                    <a:pt x="2037" y="5411"/>
                  </a:cubicBezTo>
                  <a:cubicBezTo>
                    <a:pt x="3376" y="4641"/>
                    <a:pt x="4255" y="4406"/>
                    <a:pt x="4911" y="4406"/>
                  </a:cubicBezTo>
                  <a:cubicBezTo>
                    <a:pt x="5445" y="4406"/>
                    <a:pt x="5832" y="4562"/>
                    <a:pt x="6201" y="4712"/>
                  </a:cubicBezTo>
                  <a:lnTo>
                    <a:pt x="6231" y="4712"/>
                  </a:lnTo>
                  <a:cubicBezTo>
                    <a:pt x="6961" y="5351"/>
                    <a:pt x="7508" y="6019"/>
                    <a:pt x="7964" y="6536"/>
                  </a:cubicBezTo>
                  <a:cubicBezTo>
                    <a:pt x="7832" y="6520"/>
                    <a:pt x="7614" y="6499"/>
                    <a:pt x="7344" y="6499"/>
                  </a:cubicBezTo>
                  <a:cubicBezTo>
                    <a:pt x="6558" y="6499"/>
                    <a:pt x="5328" y="6681"/>
                    <a:pt x="4468" y="7721"/>
                  </a:cubicBezTo>
                  <a:cubicBezTo>
                    <a:pt x="4438" y="7721"/>
                    <a:pt x="4438" y="7752"/>
                    <a:pt x="4468" y="7813"/>
                  </a:cubicBezTo>
                  <a:cubicBezTo>
                    <a:pt x="4468" y="7828"/>
                    <a:pt x="4483" y="7835"/>
                    <a:pt x="4502" y="7835"/>
                  </a:cubicBezTo>
                  <a:cubicBezTo>
                    <a:pt x="4521" y="7835"/>
                    <a:pt x="4544" y="7828"/>
                    <a:pt x="4559" y="7813"/>
                  </a:cubicBezTo>
                  <a:cubicBezTo>
                    <a:pt x="5401" y="6787"/>
                    <a:pt x="6588" y="6606"/>
                    <a:pt x="7355" y="6606"/>
                  </a:cubicBezTo>
                  <a:cubicBezTo>
                    <a:pt x="7725" y="6606"/>
                    <a:pt x="7996" y="6648"/>
                    <a:pt x="8085" y="6658"/>
                  </a:cubicBezTo>
                  <a:cubicBezTo>
                    <a:pt x="8693" y="7387"/>
                    <a:pt x="8997" y="7904"/>
                    <a:pt x="8997" y="7904"/>
                  </a:cubicBezTo>
                  <a:cubicBezTo>
                    <a:pt x="8997" y="7965"/>
                    <a:pt x="9028" y="7965"/>
                    <a:pt x="9088" y="7965"/>
                  </a:cubicBezTo>
                  <a:lnTo>
                    <a:pt x="9088" y="7873"/>
                  </a:lnTo>
                  <a:cubicBezTo>
                    <a:pt x="9088" y="7843"/>
                    <a:pt x="8784" y="7296"/>
                    <a:pt x="8177" y="6597"/>
                  </a:cubicBezTo>
                  <a:lnTo>
                    <a:pt x="8116" y="6536"/>
                  </a:lnTo>
                  <a:cubicBezTo>
                    <a:pt x="7933" y="6293"/>
                    <a:pt x="7721" y="6019"/>
                    <a:pt x="7447" y="5746"/>
                  </a:cubicBezTo>
                  <a:lnTo>
                    <a:pt x="7447" y="5715"/>
                  </a:lnTo>
                  <a:cubicBezTo>
                    <a:pt x="7417" y="5715"/>
                    <a:pt x="5076" y="2524"/>
                    <a:pt x="6444" y="92"/>
                  </a:cubicBezTo>
                  <a:cubicBezTo>
                    <a:pt x="6444" y="62"/>
                    <a:pt x="6444" y="1"/>
                    <a:pt x="6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-1078375" y="2687088"/>
              <a:ext cx="3169817" cy="2888085"/>
            </a:xfrm>
            <a:custGeom>
              <a:avLst/>
              <a:gdLst/>
              <a:ahLst/>
              <a:cxnLst/>
              <a:rect l="l" t="t" r="r" b="b"/>
              <a:pathLst>
                <a:path w="38299" h="34895" extrusionOk="0">
                  <a:moveTo>
                    <a:pt x="19161" y="1"/>
                  </a:moveTo>
                  <a:cubicBezTo>
                    <a:pt x="14697" y="1"/>
                    <a:pt x="10228" y="1703"/>
                    <a:pt x="6809" y="5107"/>
                  </a:cubicBezTo>
                  <a:cubicBezTo>
                    <a:pt x="0" y="11916"/>
                    <a:pt x="0" y="22980"/>
                    <a:pt x="6809" y="29788"/>
                  </a:cubicBezTo>
                  <a:cubicBezTo>
                    <a:pt x="10228" y="33193"/>
                    <a:pt x="14697" y="34895"/>
                    <a:pt x="19161" y="34895"/>
                  </a:cubicBezTo>
                  <a:cubicBezTo>
                    <a:pt x="23625" y="34895"/>
                    <a:pt x="28086" y="33193"/>
                    <a:pt x="31490" y="29788"/>
                  </a:cubicBezTo>
                  <a:cubicBezTo>
                    <a:pt x="38299" y="22980"/>
                    <a:pt x="38299" y="11916"/>
                    <a:pt x="31490" y="5107"/>
                  </a:cubicBezTo>
                  <a:cubicBezTo>
                    <a:pt x="28086" y="1703"/>
                    <a:pt x="23625" y="1"/>
                    <a:pt x="19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549299" y="3977660"/>
              <a:ext cx="1137191" cy="1043087"/>
            </a:xfrm>
            <a:custGeom>
              <a:avLst/>
              <a:gdLst/>
              <a:ahLst/>
              <a:cxnLst/>
              <a:rect l="l" t="t" r="r" b="b"/>
              <a:pathLst>
                <a:path w="13740" h="12603" extrusionOk="0">
                  <a:moveTo>
                    <a:pt x="5289" y="1"/>
                  </a:moveTo>
                  <a:cubicBezTo>
                    <a:pt x="4013" y="396"/>
                    <a:pt x="5107" y="304"/>
                    <a:pt x="3861" y="1125"/>
                  </a:cubicBezTo>
                  <a:cubicBezTo>
                    <a:pt x="2614" y="1946"/>
                    <a:pt x="3405" y="4165"/>
                    <a:pt x="1702" y="5472"/>
                  </a:cubicBezTo>
                  <a:cubicBezTo>
                    <a:pt x="0" y="6748"/>
                    <a:pt x="122" y="7417"/>
                    <a:pt x="1186" y="7751"/>
                  </a:cubicBezTo>
                  <a:cubicBezTo>
                    <a:pt x="2250" y="8086"/>
                    <a:pt x="2402" y="8998"/>
                    <a:pt x="4073" y="9423"/>
                  </a:cubicBezTo>
                  <a:cubicBezTo>
                    <a:pt x="4427" y="9513"/>
                    <a:pt x="4747" y="9547"/>
                    <a:pt x="5038" y="9547"/>
                  </a:cubicBezTo>
                  <a:cubicBezTo>
                    <a:pt x="5957" y="9547"/>
                    <a:pt x="6581" y="9205"/>
                    <a:pt x="7056" y="9205"/>
                  </a:cubicBezTo>
                  <a:cubicBezTo>
                    <a:pt x="7140" y="9205"/>
                    <a:pt x="7220" y="9216"/>
                    <a:pt x="7295" y="9241"/>
                  </a:cubicBezTo>
                  <a:cubicBezTo>
                    <a:pt x="7378" y="9264"/>
                    <a:pt x="7483" y="9274"/>
                    <a:pt x="7605" y="9274"/>
                  </a:cubicBezTo>
                  <a:cubicBezTo>
                    <a:pt x="8061" y="9274"/>
                    <a:pt x="8748" y="9142"/>
                    <a:pt x="9333" y="9142"/>
                  </a:cubicBezTo>
                  <a:cubicBezTo>
                    <a:pt x="9793" y="9142"/>
                    <a:pt x="10191" y="9223"/>
                    <a:pt x="10365" y="9514"/>
                  </a:cubicBezTo>
                  <a:cubicBezTo>
                    <a:pt x="10821" y="10274"/>
                    <a:pt x="10517" y="10669"/>
                    <a:pt x="11277" y="11095"/>
                  </a:cubicBezTo>
                  <a:cubicBezTo>
                    <a:pt x="11986" y="11492"/>
                    <a:pt x="11875" y="12602"/>
                    <a:pt x="12621" y="12602"/>
                  </a:cubicBezTo>
                  <a:cubicBezTo>
                    <a:pt x="12675" y="12602"/>
                    <a:pt x="12733" y="12597"/>
                    <a:pt x="12797" y="12584"/>
                  </a:cubicBezTo>
                  <a:cubicBezTo>
                    <a:pt x="13739" y="12402"/>
                    <a:pt x="12463" y="9362"/>
                    <a:pt x="12128" y="7995"/>
                  </a:cubicBezTo>
                  <a:cubicBezTo>
                    <a:pt x="11763" y="6627"/>
                    <a:pt x="10335" y="5077"/>
                    <a:pt x="9301" y="4438"/>
                  </a:cubicBezTo>
                  <a:cubicBezTo>
                    <a:pt x="8238" y="3800"/>
                    <a:pt x="9149" y="3344"/>
                    <a:pt x="8997" y="2189"/>
                  </a:cubicBezTo>
                  <a:cubicBezTo>
                    <a:pt x="8845" y="1064"/>
                    <a:pt x="8207" y="1824"/>
                    <a:pt x="7934" y="1064"/>
                  </a:cubicBezTo>
                  <a:cubicBezTo>
                    <a:pt x="7836" y="804"/>
                    <a:pt x="7615" y="734"/>
                    <a:pt x="7363" y="734"/>
                  </a:cubicBezTo>
                  <a:cubicBezTo>
                    <a:pt x="7061" y="734"/>
                    <a:pt x="6713" y="835"/>
                    <a:pt x="6479" y="835"/>
                  </a:cubicBezTo>
                  <a:cubicBezTo>
                    <a:pt x="6361" y="835"/>
                    <a:pt x="6271" y="809"/>
                    <a:pt x="6231" y="730"/>
                  </a:cubicBezTo>
                  <a:cubicBezTo>
                    <a:pt x="6049" y="335"/>
                    <a:pt x="5289" y="1"/>
                    <a:pt x="5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-99751" y="3005323"/>
              <a:ext cx="261703" cy="388251"/>
            </a:xfrm>
            <a:custGeom>
              <a:avLst/>
              <a:gdLst/>
              <a:ahLst/>
              <a:cxnLst/>
              <a:rect l="l" t="t" r="r" b="b"/>
              <a:pathLst>
                <a:path w="3162" h="4691" extrusionOk="0">
                  <a:moveTo>
                    <a:pt x="2234" y="1"/>
                  </a:moveTo>
                  <a:cubicBezTo>
                    <a:pt x="1950" y="1"/>
                    <a:pt x="1581" y="259"/>
                    <a:pt x="1581" y="259"/>
                  </a:cubicBezTo>
                  <a:cubicBezTo>
                    <a:pt x="1581" y="259"/>
                    <a:pt x="578" y="1232"/>
                    <a:pt x="456" y="1657"/>
                  </a:cubicBezTo>
                  <a:cubicBezTo>
                    <a:pt x="395" y="2052"/>
                    <a:pt x="0" y="2964"/>
                    <a:pt x="517" y="4241"/>
                  </a:cubicBezTo>
                  <a:cubicBezTo>
                    <a:pt x="647" y="4574"/>
                    <a:pt x="745" y="4690"/>
                    <a:pt x="834" y="4690"/>
                  </a:cubicBezTo>
                  <a:cubicBezTo>
                    <a:pt x="1037" y="4690"/>
                    <a:pt x="1197" y="4094"/>
                    <a:pt x="1602" y="4094"/>
                  </a:cubicBezTo>
                  <a:cubicBezTo>
                    <a:pt x="1685" y="4094"/>
                    <a:pt x="1779" y="4119"/>
                    <a:pt x="1885" y="4180"/>
                  </a:cubicBezTo>
                  <a:cubicBezTo>
                    <a:pt x="2316" y="4442"/>
                    <a:pt x="2599" y="4587"/>
                    <a:pt x="2785" y="4587"/>
                  </a:cubicBezTo>
                  <a:cubicBezTo>
                    <a:pt x="2966" y="4587"/>
                    <a:pt x="3056" y="4449"/>
                    <a:pt x="3101" y="4150"/>
                  </a:cubicBezTo>
                  <a:cubicBezTo>
                    <a:pt x="3161" y="3511"/>
                    <a:pt x="3131" y="2934"/>
                    <a:pt x="2432" y="2782"/>
                  </a:cubicBezTo>
                  <a:cubicBezTo>
                    <a:pt x="1763" y="2630"/>
                    <a:pt x="2645" y="1080"/>
                    <a:pt x="2553" y="350"/>
                  </a:cubicBezTo>
                  <a:cubicBezTo>
                    <a:pt x="2531" y="85"/>
                    <a:pt x="2397" y="1"/>
                    <a:pt x="2234" y="1"/>
                  </a:cubicBezTo>
                  <a:close/>
                </a:path>
              </a:pathLst>
            </a:custGeom>
            <a:solidFill>
              <a:srgbClr val="B7D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667488" y="3918813"/>
              <a:ext cx="234059" cy="212706"/>
            </a:xfrm>
            <a:custGeom>
              <a:avLst/>
              <a:gdLst/>
              <a:ahLst/>
              <a:cxnLst/>
              <a:rect l="l" t="t" r="r" b="b"/>
              <a:pathLst>
                <a:path w="2828" h="2570" extrusionOk="0">
                  <a:moveTo>
                    <a:pt x="2523" y="1"/>
                  </a:moveTo>
                  <a:cubicBezTo>
                    <a:pt x="2319" y="1"/>
                    <a:pt x="2017" y="68"/>
                    <a:pt x="1642" y="104"/>
                  </a:cubicBezTo>
                  <a:cubicBezTo>
                    <a:pt x="1034" y="195"/>
                    <a:pt x="1004" y="347"/>
                    <a:pt x="730" y="803"/>
                  </a:cubicBezTo>
                  <a:cubicBezTo>
                    <a:pt x="457" y="1259"/>
                    <a:pt x="548" y="1289"/>
                    <a:pt x="274" y="1806"/>
                  </a:cubicBezTo>
                  <a:cubicBezTo>
                    <a:pt x="1" y="2322"/>
                    <a:pt x="244" y="2262"/>
                    <a:pt x="366" y="2505"/>
                  </a:cubicBezTo>
                  <a:cubicBezTo>
                    <a:pt x="384" y="2548"/>
                    <a:pt x="423" y="2569"/>
                    <a:pt x="476" y="2569"/>
                  </a:cubicBezTo>
                  <a:cubicBezTo>
                    <a:pt x="681" y="2569"/>
                    <a:pt x="1090" y="2259"/>
                    <a:pt x="1308" y="1775"/>
                  </a:cubicBezTo>
                  <a:cubicBezTo>
                    <a:pt x="1582" y="1167"/>
                    <a:pt x="2828" y="347"/>
                    <a:pt x="2828" y="347"/>
                  </a:cubicBezTo>
                  <a:lnTo>
                    <a:pt x="2797" y="134"/>
                  </a:lnTo>
                  <a:cubicBezTo>
                    <a:pt x="2760" y="34"/>
                    <a:pt x="2665" y="1"/>
                    <a:pt x="2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849987" y="3765282"/>
              <a:ext cx="174882" cy="117940"/>
            </a:xfrm>
            <a:custGeom>
              <a:avLst/>
              <a:gdLst/>
              <a:ahLst/>
              <a:cxnLst/>
              <a:rect l="l" t="t" r="r" b="b"/>
              <a:pathLst>
                <a:path w="2113" h="1425" extrusionOk="0">
                  <a:moveTo>
                    <a:pt x="1279" y="0"/>
                  </a:moveTo>
                  <a:cubicBezTo>
                    <a:pt x="1249" y="0"/>
                    <a:pt x="1222" y="4"/>
                    <a:pt x="1200" y="13"/>
                  </a:cubicBezTo>
                  <a:cubicBezTo>
                    <a:pt x="1200" y="13"/>
                    <a:pt x="797" y="531"/>
                    <a:pt x="552" y="531"/>
                  </a:cubicBezTo>
                  <a:cubicBezTo>
                    <a:pt x="545" y="531"/>
                    <a:pt x="538" y="531"/>
                    <a:pt x="532" y="530"/>
                  </a:cubicBezTo>
                  <a:cubicBezTo>
                    <a:pt x="433" y="481"/>
                    <a:pt x="282" y="423"/>
                    <a:pt x="168" y="423"/>
                  </a:cubicBezTo>
                  <a:cubicBezTo>
                    <a:pt x="71" y="423"/>
                    <a:pt x="1" y="465"/>
                    <a:pt x="15" y="591"/>
                  </a:cubicBezTo>
                  <a:cubicBezTo>
                    <a:pt x="15" y="864"/>
                    <a:pt x="380" y="1047"/>
                    <a:pt x="592" y="1138"/>
                  </a:cubicBezTo>
                  <a:cubicBezTo>
                    <a:pt x="681" y="1160"/>
                    <a:pt x="1045" y="1425"/>
                    <a:pt x="1259" y="1425"/>
                  </a:cubicBezTo>
                  <a:cubicBezTo>
                    <a:pt x="1338" y="1425"/>
                    <a:pt x="1397" y="1389"/>
                    <a:pt x="1413" y="1290"/>
                  </a:cubicBezTo>
                  <a:cubicBezTo>
                    <a:pt x="1474" y="895"/>
                    <a:pt x="2112" y="712"/>
                    <a:pt x="1899" y="408"/>
                  </a:cubicBezTo>
                  <a:cubicBezTo>
                    <a:pt x="1744" y="149"/>
                    <a:pt x="1455" y="0"/>
                    <a:pt x="1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171886" y="4744985"/>
              <a:ext cx="201367" cy="382292"/>
            </a:xfrm>
            <a:custGeom>
              <a:avLst/>
              <a:gdLst/>
              <a:ahLst/>
              <a:cxnLst/>
              <a:rect l="l" t="t" r="r" b="b"/>
              <a:pathLst>
                <a:path w="2433" h="4619" extrusionOk="0">
                  <a:moveTo>
                    <a:pt x="1430" y="0"/>
                  </a:moveTo>
                  <a:cubicBezTo>
                    <a:pt x="1430" y="0"/>
                    <a:pt x="761" y="547"/>
                    <a:pt x="730" y="1186"/>
                  </a:cubicBezTo>
                  <a:cubicBezTo>
                    <a:pt x="670" y="1824"/>
                    <a:pt x="1" y="2128"/>
                    <a:pt x="548" y="2857"/>
                  </a:cubicBezTo>
                  <a:cubicBezTo>
                    <a:pt x="1047" y="3488"/>
                    <a:pt x="1456" y="4619"/>
                    <a:pt x="1734" y="4619"/>
                  </a:cubicBezTo>
                  <a:cubicBezTo>
                    <a:pt x="1778" y="4619"/>
                    <a:pt x="1818" y="4591"/>
                    <a:pt x="1855" y="4529"/>
                  </a:cubicBezTo>
                  <a:cubicBezTo>
                    <a:pt x="2129" y="4073"/>
                    <a:pt x="1642" y="3769"/>
                    <a:pt x="1794" y="2857"/>
                  </a:cubicBezTo>
                  <a:cubicBezTo>
                    <a:pt x="1946" y="1945"/>
                    <a:pt x="1734" y="2097"/>
                    <a:pt x="2007" y="1459"/>
                  </a:cubicBezTo>
                  <a:cubicBezTo>
                    <a:pt x="2281" y="851"/>
                    <a:pt x="2433" y="274"/>
                    <a:pt x="2129" y="152"/>
                  </a:cubicBezTo>
                  <a:cubicBezTo>
                    <a:pt x="1794" y="0"/>
                    <a:pt x="143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98334" y="4855312"/>
              <a:ext cx="223962" cy="175296"/>
            </a:xfrm>
            <a:custGeom>
              <a:avLst/>
              <a:gdLst/>
              <a:ahLst/>
              <a:cxnLst/>
              <a:rect l="l" t="t" r="r" b="b"/>
              <a:pathLst>
                <a:path w="2706" h="2118" extrusionOk="0">
                  <a:moveTo>
                    <a:pt x="360" y="0"/>
                  </a:moveTo>
                  <a:cubicBezTo>
                    <a:pt x="234" y="0"/>
                    <a:pt x="153" y="309"/>
                    <a:pt x="153" y="309"/>
                  </a:cubicBezTo>
                  <a:cubicBezTo>
                    <a:pt x="1" y="795"/>
                    <a:pt x="31" y="1950"/>
                    <a:pt x="305" y="2041"/>
                  </a:cubicBezTo>
                  <a:cubicBezTo>
                    <a:pt x="411" y="2088"/>
                    <a:pt x="603" y="2117"/>
                    <a:pt x="817" y="2117"/>
                  </a:cubicBezTo>
                  <a:cubicBezTo>
                    <a:pt x="1155" y="2117"/>
                    <a:pt x="1547" y="2045"/>
                    <a:pt x="1733" y="1859"/>
                  </a:cubicBezTo>
                  <a:cubicBezTo>
                    <a:pt x="2037" y="1555"/>
                    <a:pt x="2706" y="1038"/>
                    <a:pt x="2007" y="734"/>
                  </a:cubicBezTo>
                  <a:cubicBezTo>
                    <a:pt x="1338" y="461"/>
                    <a:pt x="760" y="582"/>
                    <a:pt x="517" y="157"/>
                  </a:cubicBezTo>
                  <a:cubicBezTo>
                    <a:pt x="460" y="42"/>
                    <a:pt x="407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1334167" y="4098250"/>
              <a:ext cx="235797" cy="338261"/>
            </a:xfrm>
            <a:custGeom>
              <a:avLst/>
              <a:gdLst/>
              <a:ahLst/>
              <a:cxnLst/>
              <a:rect l="l" t="t" r="r" b="b"/>
              <a:pathLst>
                <a:path w="2849" h="4087" extrusionOk="0">
                  <a:moveTo>
                    <a:pt x="599" y="1"/>
                  </a:moveTo>
                  <a:cubicBezTo>
                    <a:pt x="389" y="1"/>
                    <a:pt x="166" y="204"/>
                    <a:pt x="244" y="458"/>
                  </a:cubicBezTo>
                  <a:cubicBezTo>
                    <a:pt x="366" y="793"/>
                    <a:pt x="426" y="1249"/>
                    <a:pt x="274" y="1674"/>
                  </a:cubicBezTo>
                  <a:cubicBezTo>
                    <a:pt x="1" y="2617"/>
                    <a:pt x="1612" y="3559"/>
                    <a:pt x="1946" y="3984"/>
                  </a:cubicBezTo>
                  <a:cubicBezTo>
                    <a:pt x="2002" y="4055"/>
                    <a:pt x="2067" y="4086"/>
                    <a:pt x="2135" y="4086"/>
                  </a:cubicBezTo>
                  <a:cubicBezTo>
                    <a:pt x="2472" y="4086"/>
                    <a:pt x="2848" y="3301"/>
                    <a:pt x="2189" y="2769"/>
                  </a:cubicBezTo>
                  <a:cubicBezTo>
                    <a:pt x="1369" y="2100"/>
                    <a:pt x="1034" y="2282"/>
                    <a:pt x="1034" y="1249"/>
                  </a:cubicBezTo>
                  <a:cubicBezTo>
                    <a:pt x="1065" y="854"/>
                    <a:pt x="1004" y="489"/>
                    <a:pt x="882" y="215"/>
                  </a:cubicBezTo>
                  <a:cubicBezTo>
                    <a:pt x="828" y="63"/>
                    <a:pt x="716" y="1"/>
                    <a:pt x="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1266299" y="3944305"/>
              <a:ext cx="226445" cy="95676"/>
            </a:xfrm>
            <a:custGeom>
              <a:avLst/>
              <a:gdLst/>
              <a:ahLst/>
              <a:cxnLst/>
              <a:rect l="l" t="t" r="r" b="b"/>
              <a:pathLst>
                <a:path w="2736" h="1156" extrusionOk="0">
                  <a:moveTo>
                    <a:pt x="1916" y="0"/>
                  </a:moveTo>
                  <a:cubicBezTo>
                    <a:pt x="1716" y="0"/>
                    <a:pt x="1515" y="68"/>
                    <a:pt x="1368" y="191"/>
                  </a:cubicBezTo>
                  <a:cubicBezTo>
                    <a:pt x="973" y="464"/>
                    <a:pt x="0" y="677"/>
                    <a:pt x="365" y="890"/>
                  </a:cubicBezTo>
                  <a:cubicBezTo>
                    <a:pt x="578" y="1011"/>
                    <a:pt x="821" y="1103"/>
                    <a:pt x="1034" y="1133"/>
                  </a:cubicBezTo>
                  <a:cubicBezTo>
                    <a:pt x="1110" y="1148"/>
                    <a:pt x="1186" y="1156"/>
                    <a:pt x="1262" y="1156"/>
                  </a:cubicBezTo>
                  <a:cubicBezTo>
                    <a:pt x="1338" y="1156"/>
                    <a:pt x="1414" y="1148"/>
                    <a:pt x="1489" y="1133"/>
                  </a:cubicBezTo>
                  <a:cubicBezTo>
                    <a:pt x="1824" y="1042"/>
                    <a:pt x="2736" y="981"/>
                    <a:pt x="2614" y="495"/>
                  </a:cubicBezTo>
                  <a:cubicBezTo>
                    <a:pt x="2505" y="150"/>
                    <a:pt x="2212" y="0"/>
                    <a:pt x="1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-318667" y="3972280"/>
              <a:ext cx="226528" cy="182828"/>
            </a:xfrm>
            <a:custGeom>
              <a:avLst/>
              <a:gdLst/>
              <a:ahLst/>
              <a:cxnLst/>
              <a:rect l="l" t="t" r="r" b="b"/>
              <a:pathLst>
                <a:path w="2737" h="2209" extrusionOk="0">
                  <a:moveTo>
                    <a:pt x="1412" y="1"/>
                  </a:moveTo>
                  <a:cubicBezTo>
                    <a:pt x="1319" y="1"/>
                    <a:pt x="1197" y="21"/>
                    <a:pt x="1034" y="66"/>
                  </a:cubicBezTo>
                  <a:cubicBezTo>
                    <a:pt x="31" y="339"/>
                    <a:pt x="122" y="66"/>
                    <a:pt x="1" y="795"/>
                  </a:cubicBezTo>
                  <a:cubicBezTo>
                    <a:pt x="1" y="795"/>
                    <a:pt x="578" y="1920"/>
                    <a:pt x="1095" y="1980"/>
                  </a:cubicBezTo>
                  <a:cubicBezTo>
                    <a:pt x="1550" y="2028"/>
                    <a:pt x="1665" y="2208"/>
                    <a:pt x="1828" y="2208"/>
                  </a:cubicBezTo>
                  <a:cubicBezTo>
                    <a:pt x="1871" y="2208"/>
                    <a:pt x="1918" y="2195"/>
                    <a:pt x="1977" y="2163"/>
                  </a:cubicBezTo>
                  <a:cubicBezTo>
                    <a:pt x="2250" y="1950"/>
                    <a:pt x="2736" y="1768"/>
                    <a:pt x="2129" y="1129"/>
                  </a:cubicBezTo>
                  <a:cubicBezTo>
                    <a:pt x="1594" y="544"/>
                    <a:pt x="1891" y="1"/>
                    <a:pt x="1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1217881" y="4866817"/>
              <a:ext cx="194415" cy="243991"/>
            </a:xfrm>
            <a:custGeom>
              <a:avLst/>
              <a:gdLst/>
              <a:ahLst/>
              <a:cxnLst/>
              <a:rect l="l" t="t" r="r" b="b"/>
              <a:pathLst>
                <a:path w="2349" h="2948" extrusionOk="0">
                  <a:moveTo>
                    <a:pt x="119" y="1"/>
                  </a:moveTo>
                  <a:cubicBezTo>
                    <a:pt x="42" y="1"/>
                    <a:pt x="1" y="41"/>
                    <a:pt x="8" y="139"/>
                  </a:cubicBezTo>
                  <a:cubicBezTo>
                    <a:pt x="38" y="504"/>
                    <a:pt x="464" y="504"/>
                    <a:pt x="767" y="1142"/>
                  </a:cubicBezTo>
                  <a:cubicBezTo>
                    <a:pt x="1041" y="1811"/>
                    <a:pt x="1102" y="1598"/>
                    <a:pt x="1193" y="2115"/>
                  </a:cubicBezTo>
                  <a:cubicBezTo>
                    <a:pt x="1303" y="2556"/>
                    <a:pt x="1389" y="2948"/>
                    <a:pt x="1586" y="2948"/>
                  </a:cubicBezTo>
                  <a:cubicBezTo>
                    <a:pt x="1606" y="2948"/>
                    <a:pt x="1627" y="2944"/>
                    <a:pt x="1649" y="2936"/>
                  </a:cubicBezTo>
                  <a:cubicBezTo>
                    <a:pt x="1923" y="2875"/>
                    <a:pt x="2135" y="2753"/>
                    <a:pt x="2135" y="2753"/>
                  </a:cubicBezTo>
                  <a:cubicBezTo>
                    <a:pt x="2135" y="2753"/>
                    <a:pt x="2348" y="2145"/>
                    <a:pt x="2105" y="1720"/>
                  </a:cubicBezTo>
                  <a:cubicBezTo>
                    <a:pt x="1831" y="1294"/>
                    <a:pt x="2166" y="838"/>
                    <a:pt x="1497" y="625"/>
                  </a:cubicBezTo>
                  <a:cubicBezTo>
                    <a:pt x="1007" y="439"/>
                    <a:pt x="373" y="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-950088" y="3957962"/>
              <a:ext cx="1386231" cy="1561196"/>
            </a:xfrm>
            <a:custGeom>
              <a:avLst/>
              <a:gdLst/>
              <a:ahLst/>
              <a:cxnLst/>
              <a:rect l="l" t="t" r="r" b="b"/>
              <a:pathLst>
                <a:path w="16749" h="18863" extrusionOk="0">
                  <a:moveTo>
                    <a:pt x="2350" y="1"/>
                  </a:moveTo>
                  <a:cubicBezTo>
                    <a:pt x="1651" y="1"/>
                    <a:pt x="838" y="686"/>
                    <a:pt x="183" y="1394"/>
                  </a:cubicBezTo>
                  <a:cubicBezTo>
                    <a:pt x="0" y="5527"/>
                    <a:pt x="1308" y="9783"/>
                    <a:pt x="4165" y="13217"/>
                  </a:cubicBezTo>
                  <a:cubicBezTo>
                    <a:pt x="4955" y="14190"/>
                    <a:pt x="5836" y="15041"/>
                    <a:pt x="6748" y="15771"/>
                  </a:cubicBezTo>
                  <a:cubicBezTo>
                    <a:pt x="6856" y="15780"/>
                    <a:pt x="6957" y="15784"/>
                    <a:pt x="7053" y="15784"/>
                  </a:cubicBezTo>
                  <a:cubicBezTo>
                    <a:pt x="7860" y="15784"/>
                    <a:pt x="8273" y="15499"/>
                    <a:pt x="8730" y="15499"/>
                  </a:cubicBezTo>
                  <a:cubicBezTo>
                    <a:pt x="8954" y="15499"/>
                    <a:pt x="9188" y="15567"/>
                    <a:pt x="9484" y="15771"/>
                  </a:cubicBezTo>
                  <a:cubicBezTo>
                    <a:pt x="10578" y="16591"/>
                    <a:pt x="9606" y="17017"/>
                    <a:pt x="11156" y="17382"/>
                  </a:cubicBezTo>
                  <a:cubicBezTo>
                    <a:pt x="12423" y="17655"/>
                    <a:pt x="12654" y="18863"/>
                    <a:pt x="13809" y="18863"/>
                  </a:cubicBezTo>
                  <a:cubicBezTo>
                    <a:pt x="14067" y="18863"/>
                    <a:pt x="14371" y="18802"/>
                    <a:pt x="14742" y="18658"/>
                  </a:cubicBezTo>
                  <a:cubicBezTo>
                    <a:pt x="16749" y="17868"/>
                    <a:pt x="15229" y="17807"/>
                    <a:pt x="15350" y="16166"/>
                  </a:cubicBezTo>
                  <a:cubicBezTo>
                    <a:pt x="15442" y="14555"/>
                    <a:pt x="14317" y="14099"/>
                    <a:pt x="13253" y="12640"/>
                  </a:cubicBezTo>
                  <a:cubicBezTo>
                    <a:pt x="12189" y="11151"/>
                    <a:pt x="13101" y="11728"/>
                    <a:pt x="13405" y="10208"/>
                  </a:cubicBezTo>
                  <a:cubicBezTo>
                    <a:pt x="13709" y="8628"/>
                    <a:pt x="15107" y="8871"/>
                    <a:pt x="14773" y="7655"/>
                  </a:cubicBezTo>
                  <a:cubicBezTo>
                    <a:pt x="14438" y="6409"/>
                    <a:pt x="13679" y="5740"/>
                    <a:pt x="12797" y="5254"/>
                  </a:cubicBezTo>
                  <a:cubicBezTo>
                    <a:pt x="12513" y="5102"/>
                    <a:pt x="12244" y="5042"/>
                    <a:pt x="11968" y="5042"/>
                  </a:cubicBezTo>
                  <a:cubicBezTo>
                    <a:pt x="11356" y="5042"/>
                    <a:pt x="10709" y="5337"/>
                    <a:pt x="9788" y="5588"/>
                  </a:cubicBezTo>
                  <a:cubicBezTo>
                    <a:pt x="8450" y="5983"/>
                    <a:pt x="8846" y="6865"/>
                    <a:pt x="8724" y="7533"/>
                  </a:cubicBezTo>
                  <a:cubicBezTo>
                    <a:pt x="8602" y="8233"/>
                    <a:pt x="6931" y="8537"/>
                    <a:pt x="5836" y="9448"/>
                  </a:cubicBezTo>
                  <a:cubicBezTo>
                    <a:pt x="5525" y="9701"/>
                    <a:pt x="5260" y="9797"/>
                    <a:pt x="5058" y="9797"/>
                  </a:cubicBezTo>
                  <a:cubicBezTo>
                    <a:pt x="4533" y="9797"/>
                    <a:pt x="4439" y="9143"/>
                    <a:pt x="5077" y="8901"/>
                  </a:cubicBezTo>
                  <a:cubicBezTo>
                    <a:pt x="5958" y="8567"/>
                    <a:pt x="5988" y="7199"/>
                    <a:pt x="6566" y="6956"/>
                  </a:cubicBezTo>
                  <a:cubicBezTo>
                    <a:pt x="7143" y="6743"/>
                    <a:pt x="7447" y="6470"/>
                    <a:pt x="7326" y="6105"/>
                  </a:cubicBezTo>
                  <a:cubicBezTo>
                    <a:pt x="7204" y="5710"/>
                    <a:pt x="7326" y="4950"/>
                    <a:pt x="9332" y="4919"/>
                  </a:cubicBezTo>
                  <a:cubicBezTo>
                    <a:pt x="11399" y="4889"/>
                    <a:pt x="11034" y="3856"/>
                    <a:pt x="10882" y="3612"/>
                  </a:cubicBezTo>
                  <a:cubicBezTo>
                    <a:pt x="10812" y="3501"/>
                    <a:pt x="10575" y="3460"/>
                    <a:pt x="10284" y="3460"/>
                  </a:cubicBezTo>
                  <a:cubicBezTo>
                    <a:pt x="9941" y="3460"/>
                    <a:pt x="9522" y="3516"/>
                    <a:pt x="9210" y="3582"/>
                  </a:cubicBezTo>
                  <a:cubicBezTo>
                    <a:pt x="9172" y="3591"/>
                    <a:pt x="9135" y="3595"/>
                    <a:pt x="9100" y="3595"/>
                  </a:cubicBezTo>
                  <a:cubicBezTo>
                    <a:pt x="8639" y="3595"/>
                    <a:pt x="8458" y="2894"/>
                    <a:pt x="7751" y="2640"/>
                  </a:cubicBezTo>
                  <a:cubicBezTo>
                    <a:pt x="7640" y="2600"/>
                    <a:pt x="7539" y="2582"/>
                    <a:pt x="7445" y="2582"/>
                  </a:cubicBezTo>
                  <a:cubicBezTo>
                    <a:pt x="6898" y="2582"/>
                    <a:pt x="6589" y="3188"/>
                    <a:pt x="5836" y="3552"/>
                  </a:cubicBezTo>
                  <a:cubicBezTo>
                    <a:pt x="5623" y="3655"/>
                    <a:pt x="5465" y="3699"/>
                    <a:pt x="5355" y="3699"/>
                  </a:cubicBezTo>
                  <a:cubicBezTo>
                    <a:pt x="5013" y="3699"/>
                    <a:pt x="5148" y="3267"/>
                    <a:pt x="5563" y="2853"/>
                  </a:cubicBezTo>
                  <a:cubicBezTo>
                    <a:pt x="6140" y="2336"/>
                    <a:pt x="6870" y="938"/>
                    <a:pt x="6262" y="482"/>
                  </a:cubicBezTo>
                  <a:cubicBezTo>
                    <a:pt x="6013" y="295"/>
                    <a:pt x="5595" y="266"/>
                    <a:pt x="5094" y="266"/>
                  </a:cubicBezTo>
                  <a:cubicBezTo>
                    <a:pt x="4874" y="266"/>
                    <a:pt x="4639" y="272"/>
                    <a:pt x="4395" y="272"/>
                  </a:cubicBezTo>
                  <a:cubicBezTo>
                    <a:pt x="3838" y="272"/>
                    <a:pt x="3236" y="243"/>
                    <a:pt x="2675" y="56"/>
                  </a:cubicBezTo>
                  <a:cubicBezTo>
                    <a:pt x="2571" y="18"/>
                    <a:pt x="2462" y="1"/>
                    <a:pt x="2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-758899" y="3074516"/>
              <a:ext cx="774432" cy="579934"/>
            </a:xfrm>
            <a:custGeom>
              <a:avLst/>
              <a:gdLst/>
              <a:ahLst/>
              <a:cxnLst/>
              <a:rect l="l" t="t" r="r" b="b"/>
              <a:pathLst>
                <a:path w="9357" h="7007" extrusionOk="0">
                  <a:moveTo>
                    <a:pt x="3466" y="1"/>
                  </a:moveTo>
                  <a:cubicBezTo>
                    <a:pt x="2037" y="1338"/>
                    <a:pt x="882" y="2827"/>
                    <a:pt x="1" y="4438"/>
                  </a:cubicBezTo>
                  <a:cubicBezTo>
                    <a:pt x="165" y="4661"/>
                    <a:pt x="356" y="4721"/>
                    <a:pt x="573" y="4721"/>
                  </a:cubicBezTo>
                  <a:cubicBezTo>
                    <a:pt x="825" y="4721"/>
                    <a:pt x="1111" y="4640"/>
                    <a:pt x="1429" y="4640"/>
                  </a:cubicBezTo>
                  <a:cubicBezTo>
                    <a:pt x="1546" y="4640"/>
                    <a:pt x="1668" y="4651"/>
                    <a:pt x="1794" y="4681"/>
                  </a:cubicBezTo>
                  <a:cubicBezTo>
                    <a:pt x="2706" y="4894"/>
                    <a:pt x="2341" y="5046"/>
                    <a:pt x="2584" y="6019"/>
                  </a:cubicBezTo>
                  <a:cubicBezTo>
                    <a:pt x="2693" y="6516"/>
                    <a:pt x="2944" y="6695"/>
                    <a:pt x="3347" y="6695"/>
                  </a:cubicBezTo>
                  <a:cubicBezTo>
                    <a:pt x="3732" y="6695"/>
                    <a:pt x="4256" y="6531"/>
                    <a:pt x="4925" y="6323"/>
                  </a:cubicBezTo>
                  <a:cubicBezTo>
                    <a:pt x="5717" y="6094"/>
                    <a:pt x="5948" y="5814"/>
                    <a:pt x="6340" y="5814"/>
                  </a:cubicBezTo>
                  <a:cubicBezTo>
                    <a:pt x="6624" y="5814"/>
                    <a:pt x="6992" y="5962"/>
                    <a:pt x="7721" y="6384"/>
                  </a:cubicBezTo>
                  <a:cubicBezTo>
                    <a:pt x="8461" y="6833"/>
                    <a:pt x="8874" y="7007"/>
                    <a:pt x="9084" y="7007"/>
                  </a:cubicBezTo>
                  <a:cubicBezTo>
                    <a:pt x="9357" y="7007"/>
                    <a:pt x="9287" y="6714"/>
                    <a:pt x="9150" y="6353"/>
                  </a:cubicBezTo>
                  <a:cubicBezTo>
                    <a:pt x="8937" y="5715"/>
                    <a:pt x="8937" y="4742"/>
                    <a:pt x="7660" y="4104"/>
                  </a:cubicBezTo>
                  <a:cubicBezTo>
                    <a:pt x="6384" y="3466"/>
                    <a:pt x="6201" y="2554"/>
                    <a:pt x="6292" y="1611"/>
                  </a:cubicBezTo>
                  <a:cubicBezTo>
                    <a:pt x="6392" y="837"/>
                    <a:pt x="6390" y="248"/>
                    <a:pt x="5829" y="248"/>
                  </a:cubicBezTo>
                  <a:cubicBezTo>
                    <a:pt x="5707" y="248"/>
                    <a:pt x="5559" y="275"/>
                    <a:pt x="5381" y="335"/>
                  </a:cubicBezTo>
                  <a:cubicBezTo>
                    <a:pt x="5276" y="370"/>
                    <a:pt x="5153" y="386"/>
                    <a:pt x="5018" y="386"/>
                  </a:cubicBezTo>
                  <a:cubicBezTo>
                    <a:pt x="4567" y="386"/>
                    <a:pt x="3980" y="211"/>
                    <a:pt x="3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-381569" y="2749990"/>
              <a:ext cx="468036" cy="288519"/>
            </a:xfrm>
            <a:custGeom>
              <a:avLst/>
              <a:gdLst/>
              <a:ahLst/>
              <a:cxnLst/>
              <a:rect l="l" t="t" r="r" b="b"/>
              <a:pathLst>
                <a:path w="5655" h="3486" extrusionOk="0">
                  <a:moveTo>
                    <a:pt x="5655" y="0"/>
                  </a:moveTo>
                  <a:lnTo>
                    <a:pt x="5655" y="0"/>
                  </a:lnTo>
                  <a:cubicBezTo>
                    <a:pt x="3648" y="608"/>
                    <a:pt x="1703" y="1611"/>
                    <a:pt x="1" y="3010"/>
                  </a:cubicBezTo>
                  <a:cubicBezTo>
                    <a:pt x="77" y="3040"/>
                    <a:pt x="160" y="3055"/>
                    <a:pt x="255" y="3055"/>
                  </a:cubicBezTo>
                  <a:cubicBezTo>
                    <a:pt x="350" y="3055"/>
                    <a:pt x="457" y="3040"/>
                    <a:pt x="578" y="3010"/>
                  </a:cubicBezTo>
                  <a:cubicBezTo>
                    <a:pt x="721" y="2991"/>
                    <a:pt x="854" y="2982"/>
                    <a:pt x="977" y="2982"/>
                  </a:cubicBezTo>
                  <a:cubicBezTo>
                    <a:pt x="1929" y="2982"/>
                    <a:pt x="2343" y="3485"/>
                    <a:pt x="2953" y="3485"/>
                  </a:cubicBezTo>
                  <a:cubicBezTo>
                    <a:pt x="3020" y="3485"/>
                    <a:pt x="3089" y="3479"/>
                    <a:pt x="3162" y="3466"/>
                  </a:cubicBezTo>
                  <a:cubicBezTo>
                    <a:pt x="3648" y="3374"/>
                    <a:pt x="3709" y="2766"/>
                    <a:pt x="4104" y="2098"/>
                  </a:cubicBezTo>
                  <a:cubicBezTo>
                    <a:pt x="4287" y="1794"/>
                    <a:pt x="4560" y="1459"/>
                    <a:pt x="4986" y="1156"/>
                  </a:cubicBezTo>
                  <a:cubicBezTo>
                    <a:pt x="5442" y="821"/>
                    <a:pt x="5624" y="396"/>
                    <a:pt x="5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79685" y="2692136"/>
              <a:ext cx="306148" cy="261289"/>
            </a:xfrm>
            <a:custGeom>
              <a:avLst/>
              <a:gdLst/>
              <a:ahLst/>
              <a:cxnLst/>
              <a:rect l="l" t="t" r="r" b="b"/>
              <a:pathLst>
                <a:path w="3699" h="3157" extrusionOk="0">
                  <a:moveTo>
                    <a:pt x="3699" y="0"/>
                  </a:moveTo>
                  <a:lnTo>
                    <a:pt x="3699" y="0"/>
                  </a:lnTo>
                  <a:cubicBezTo>
                    <a:pt x="3060" y="31"/>
                    <a:pt x="2392" y="152"/>
                    <a:pt x="1753" y="274"/>
                  </a:cubicBezTo>
                  <a:cubicBezTo>
                    <a:pt x="2240" y="791"/>
                    <a:pt x="841" y="1520"/>
                    <a:pt x="355" y="2250"/>
                  </a:cubicBezTo>
                  <a:cubicBezTo>
                    <a:pt x="0" y="2760"/>
                    <a:pt x="568" y="3157"/>
                    <a:pt x="1196" y="3157"/>
                  </a:cubicBezTo>
                  <a:cubicBezTo>
                    <a:pt x="1429" y="3157"/>
                    <a:pt x="1670" y="3102"/>
                    <a:pt x="1875" y="2979"/>
                  </a:cubicBezTo>
                  <a:cubicBezTo>
                    <a:pt x="2665" y="2523"/>
                    <a:pt x="2209" y="1915"/>
                    <a:pt x="3151" y="1003"/>
                  </a:cubicBezTo>
                  <a:cubicBezTo>
                    <a:pt x="3455" y="699"/>
                    <a:pt x="3607" y="365"/>
                    <a:pt x="3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114861" y="2692136"/>
              <a:ext cx="1262166" cy="1285423"/>
            </a:xfrm>
            <a:custGeom>
              <a:avLst/>
              <a:gdLst/>
              <a:ahLst/>
              <a:cxnLst/>
              <a:rect l="l" t="t" r="r" b="b"/>
              <a:pathLst>
                <a:path w="15250" h="15531" extrusionOk="0">
                  <a:moveTo>
                    <a:pt x="4702" y="0"/>
                  </a:moveTo>
                  <a:cubicBezTo>
                    <a:pt x="4672" y="669"/>
                    <a:pt x="4429" y="1429"/>
                    <a:pt x="3760" y="1855"/>
                  </a:cubicBezTo>
                  <a:cubicBezTo>
                    <a:pt x="2301" y="2736"/>
                    <a:pt x="2483" y="3253"/>
                    <a:pt x="1176" y="4408"/>
                  </a:cubicBezTo>
                  <a:cubicBezTo>
                    <a:pt x="1" y="5396"/>
                    <a:pt x="399" y="5798"/>
                    <a:pt x="1049" y="5798"/>
                  </a:cubicBezTo>
                  <a:cubicBezTo>
                    <a:pt x="1139" y="5798"/>
                    <a:pt x="1233" y="5790"/>
                    <a:pt x="1328" y="5776"/>
                  </a:cubicBezTo>
                  <a:cubicBezTo>
                    <a:pt x="1754" y="5712"/>
                    <a:pt x="2646" y="5543"/>
                    <a:pt x="3388" y="5543"/>
                  </a:cubicBezTo>
                  <a:cubicBezTo>
                    <a:pt x="4078" y="5543"/>
                    <a:pt x="4639" y="5689"/>
                    <a:pt x="4581" y="6201"/>
                  </a:cubicBezTo>
                  <a:cubicBezTo>
                    <a:pt x="4489" y="7265"/>
                    <a:pt x="5462" y="7630"/>
                    <a:pt x="4854" y="8207"/>
                  </a:cubicBezTo>
                  <a:cubicBezTo>
                    <a:pt x="4757" y="8300"/>
                    <a:pt x="4641" y="8339"/>
                    <a:pt x="4511" y="8339"/>
                  </a:cubicBezTo>
                  <a:cubicBezTo>
                    <a:pt x="3830" y="8339"/>
                    <a:pt x="2754" y="7261"/>
                    <a:pt x="1784" y="7083"/>
                  </a:cubicBezTo>
                  <a:lnTo>
                    <a:pt x="1632" y="11429"/>
                  </a:lnTo>
                  <a:cubicBezTo>
                    <a:pt x="1729" y="11885"/>
                    <a:pt x="1857" y="12056"/>
                    <a:pt x="2004" y="12056"/>
                  </a:cubicBezTo>
                  <a:cubicBezTo>
                    <a:pt x="2318" y="12056"/>
                    <a:pt x="2719" y="11277"/>
                    <a:pt x="3091" y="10821"/>
                  </a:cubicBezTo>
                  <a:cubicBezTo>
                    <a:pt x="3269" y="10581"/>
                    <a:pt x="3458" y="10470"/>
                    <a:pt x="3586" y="10470"/>
                  </a:cubicBezTo>
                  <a:cubicBezTo>
                    <a:pt x="3832" y="10470"/>
                    <a:pt x="3860" y="10873"/>
                    <a:pt x="3182" y="11551"/>
                  </a:cubicBezTo>
                  <a:cubicBezTo>
                    <a:pt x="2400" y="12333"/>
                    <a:pt x="2542" y="13041"/>
                    <a:pt x="3118" y="13041"/>
                  </a:cubicBezTo>
                  <a:cubicBezTo>
                    <a:pt x="3281" y="13041"/>
                    <a:pt x="3478" y="12985"/>
                    <a:pt x="3699" y="12858"/>
                  </a:cubicBezTo>
                  <a:cubicBezTo>
                    <a:pt x="4457" y="12432"/>
                    <a:pt x="4624" y="11250"/>
                    <a:pt x="5307" y="11250"/>
                  </a:cubicBezTo>
                  <a:cubicBezTo>
                    <a:pt x="5501" y="11250"/>
                    <a:pt x="5737" y="11346"/>
                    <a:pt x="6040" y="11581"/>
                  </a:cubicBezTo>
                  <a:cubicBezTo>
                    <a:pt x="6448" y="11899"/>
                    <a:pt x="6710" y="11989"/>
                    <a:pt x="6908" y="11989"/>
                  </a:cubicBezTo>
                  <a:cubicBezTo>
                    <a:pt x="7168" y="11989"/>
                    <a:pt x="7318" y="11834"/>
                    <a:pt x="7545" y="11834"/>
                  </a:cubicBezTo>
                  <a:cubicBezTo>
                    <a:pt x="7724" y="11834"/>
                    <a:pt x="7952" y="11931"/>
                    <a:pt x="8319" y="12280"/>
                  </a:cubicBezTo>
                  <a:cubicBezTo>
                    <a:pt x="8804" y="12740"/>
                    <a:pt x="9096" y="12931"/>
                    <a:pt x="9250" y="12931"/>
                  </a:cubicBezTo>
                  <a:cubicBezTo>
                    <a:pt x="9461" y="12931"/>
                    <a:pt x="9407" y="12566"/>
                    <a:pt x="9231" y="12037"/>
                  </a:cubicBezTo>
                  <a:cubicBezTo>
                    <a:pt x="8897" y="11156"/>
                    <a:pt x="10113" y="11551"/>
                    <a:pt x="10538" y="10882"/>
                  </a:cubicBezTo>
                  <a:cubicBezTo>
                    <a:pt x="10655" y="10718"/>
                    <a:pt x="10857" y="10646"/>
                    <a:pt x="11073" y="10646"/>
                  </a:cubicBezTo>
                  <a:cubicBezTo>
                    <a:pt x="11700" y="10646"/>
                    <a:pt x="12453" y="11246"/>
                    <a:pt x="11663" y="11946"/>
                  </a:cubicBezTo>
                  <a:cubicBezTo>
                    <a:pt x="10599" y="12858"/>
                    <a:pt x="12392" y="12554"/>
                    <a:pt x="11450" y="14074"/>
                  </a:cubicBezTo>
                  <a:cubicBezTo>
                    <a:pt x="10812" y="15051"/>
                    <a:pt x="11155" y="15531"/>
                    <a:pt x="11501" y="15531"/>
                  </a:cubicBezTo>
                  <a:cubicBezTo>
                    <a:pt x="11682" y="15531"/>
                    <a:pt x="11864" y="15399"/>
                    <a:pt x="11906" y="15137"/>
                  </a:cubicBezTo>
                  <a:cubicBezTo>
                    <a:pt x="11967" y="14438"/>
                    <a:pt x="14550" y="13891"/>
                    <a:pt x="14672" y="11277"/>
                  </a:cubicBezTo>
                  <a:cubicBezTo>
                    <a:pt x="14702" y="10669"/>
                    <a:pt x="11784" y="7478"/>
                    <a:pt x="12605" y="7417"/>
                  </a:cubicBezTo>
                  <a:cubicBezTo>
                    <a:pt x="12623" y="7415"/>
                    <a:pt x="12641" y="7414"/>
                    <a:pt x="12659" y="7414"/>
                  </a:cubicBezTo>
                  <a:cubicBezTo>
                    <a:pt x="13437" y="7414"/>
                    <a:pt x="13908" y="9225"/>
                    <a:pt x="14489" y="9225"/>
                  </a:cubicBezTo>
                  <a:cubicBezTo>
                    <a:pt x="14519" y="9225"/>
                    <a:pt x="14550" y="9221"/>
                    <a:pt x="14581" y="9210"/>
                  </a:cubicBezTo>
                  <a:cubicBezTo>
                    <a:pt x="15250" y="9058"/>
                    <a:pt x="13152" y="5806"/>
                    <a:pt x="12149" y="4864"/>
                  </a:cubicBezTo>
                  <a:cubicBezTo>
                    <a:pt x="11176" y="3861"/>
                    <a:pt x="11116" y="3040"/>
                    <a:pt x="10295" y="2006"/>
                  </a:cubicBezTo>
                  <a:cubicBezTo>
                    <a:pt x="9930" y="1551"/>
                    <a:pt x="9596" y="1064"/>
                    <a:pt x="9414" y="639"/>
                  </a:cubicBezTo>
                  <a:cubicBezTo>
                    <a:pt x="7863" y="183"/>
                    <a:pt x="6313" y="0"/>
                    <a:pt x="4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423494" y="2687088"/>
              <a:ext cx="78047" cy="156095"/>
            </a:xfrm>
            <a:custGeom>
              <a:avLst/>
              <a:gdLst/>
              <a:ahLst/>
              <a:cxnLst/>
              <a:rect l="l" t="t" r="r" b="b"/>
              <a:pathLst>
                <a:path w="943" h="1886" fill="none" extrusionOk="0">
                  <a:moveTo>
                    <a:pt x="1" y="1885"/>
                  </a:moveTo>
                  <a:cubicBezTo>
                    <a:pt x="669" y="1460"/>
                    <a:pt x="912" y="700"/>
                    <a:pt x="943" y="1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101452" y="3056887"/>
              <a:ext cx="465553" cy="314590"/>
            </a:xfrm>
            <a:custGeom>
              <a:avLst/>
              <a:gdLst/>
              <a:ahLst/>
              <a:cxnLst/>
              <a:rect l="l" t="t" r="r" b="b"/>
              <a:pathLst>
                <a:path w="5625" h="3801" fill="none" extrusionOk="0">
                  <a:moveTo>
                    <a:pt x="5016" y="3800"/>
                  </a:moveTo>
                  <a:cubicBezTo>
                    <a:pt x="5624" y="3223"/>
                    <a:pt x="4651" y="2858"/>
                    <a:pt x="4773" y="1794"/>
                  </a:cubicBezTo>
                  <a:cubicBezTo>
                    <a:pt x="4864" y="730"/>
                    <a:pt x="2341" y="1247"/>
                    <a:pt x="1490" y="1369"/>
                  </a:cubicBezTo>
                  <a:cubicBezTo>
                    <a:pt x="700" y="1490"/>
                    <a:pt x="1" y="1125"/>
                    <a:pt x="1338" y="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841131" y="3539910"/>
              <a:ext cx="317073" cy="470519"/>
            </a:xfrm>
            <a:custGeom>
              <a:avLst/>
              <a:gdLst/>
              <a:ahLst/>
              <a:cxnLst/>
              <a:rect l="l" t="t" r="r" b="b"/>
              <a:pathLst>
                <a:path w="3831" h="5685" fill="none" extrusionOk="0">
                  <a:moveTo>
                    <a:pt x="3009" y="4925"/>
                  </a:moveTo>
                  <a:cubicBezTo>
                    <a:pt x="2888" y="5685"/>
                    <a:pt x="1611" y="5320"/>
                    <a:pt x="2553" y="3861"/>
                  </a:cubicBezTo>
                  <a:cubicBezTo>
                    <a:pt x="3496" y="2341"/>
                    <a:pt x="1702" y="2645"/>
                    <a:pt x="2766" y="1703"/>
                  </a:cubicBezTo>
                  <a:cubicBezTo>
                    <a:pt x="3830" y="761"/>
                    <a:pt x="2098" y="1"/>
                    <a:pt x="1642" y="639"/>
                  </a:cubicBezTo>
                  <a:cubicBezTo>
                    <a:pt x="1216" y="1308"/>
                    <a:pt x="0" y="913"/>
                    <a:pt x="335" y="179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1082642" y="3300964"/>
              <a:ext cx="244074" cy="322039"/>
            </a:xfrm>
            <a:custGeom>
              <a:avLst/>
              <a:gdLst/>
              <a:ahLst/>
              <a:cxnLst/>
              <a:rect l="l" t="t" r="r" b="b"/>
              <a:pathLst>
                <a:path w="2949" h="3891" fill="none" extrusionOk="0">
                  <a:moveTo>
                    <a:pt x="851" y="0"/>
                  </a:moveTo>
                  <a:cubicBezTo>
                    <a:pt x="0" y="91"/>
                    <a:pt x="2949" y="3283"/>
                    <a:pt x="2888" y="389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961886" y="2855682"/>
              <a:ext cx="407618" cy="596239"/>
            </a:xfrm>
            <a:custGeom>
              <a:avLst/>
              <a:gdLst/>
              <a:ahLst/>
              <a:cxnLst/>
              <a:rect l="l" t="t" r="r" b="b"/>
              <a:pathLst>
                <a:path w="4925" h="7204" fill="none" extrusionOk="0">
                  <a:moveTo>
                    <a:pt x="0" y="0"/>
                  </a:moveTo>
                  <a:cubicBezTo>
                    <a:pt x="821" y="1003"/>
                    <a:pt x="851" y="1854"/>
                    <a:pt x="1854" y="2827"/>
                  </a:cubicBezTo>
                  <a:cubicBezTo>
                    <a:pt x="2827" y="3800"/>
                    <a:pt x="4924" y="7052"/>
                    <a:pt x="4286" y="720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-99751" y="2973872"/>
              <a:ext cx="261703" cy="485665"/>
            </a:xfrm>
            <a:custGeom>
              <a:avLst/>
              <a:gdLst/>
              <a:ahLst/>
              <a:cxnLst/>
              <a:rect l="l" t="t" r="r" b="b"/>
              <a:pathLst>
                <a:path w="3162" h="5868" fill="none" extrusionOk="0">
                  <a:moveTo>
                    <a:pt x="1581" y="639"/>
                  </a:moveTo>
                  <a:cubicBezTo>
                    <a:pt x="1581" y="639"/>
                    <a:pt x="2493" y="1"/>
                    <a:pt x="2553" y="730"/>
                  </a:cubicBezTo>
                  <a:cubicBezTo>
                    <a:pt x="2645" y="1460"/>
                    <a:pt x="1763" y="3010"/>
                    <a:pt x="2432" y="3162"/>
                  </a:cubicBezTo>
                  <a:cubicBezTo>
                    <a:pt x="3131" y="3314"/>
                    <a:pt x="3161" y="3891"/>
                    <a:pt x="3101" y="4530"/>
                  </a:cubicBezTo>
                  <a:cubicBezTo>
                    <a:pt x="3009" y="5138"/>
                    <a:pt x="2736" y="5077"/>
                    <a:pt x="1885" y="4560"/>
                  </a:cubicBezTo>
                  <a:cubicBezTo>
                    <a:pt x="1034" y="4074"/>
                    <a:pt x="1003" y="5867"/>
                    <a:pt x="517" y="4621"/>
                  </a:cubicBezTo>
                  <a:cubicBezTo>
                    <a:pt x="0" y="3344"/>
                    <a:pt x="395" y="2432"/>
                    <a:pt x="456" y="2037"/>
                  </a:cubicBezTo>
                  <a:cubicBezTo>
                    <a:pt x="578" y="1612"/>
                    <a:pt x="1581" y="639"/>
                    <a:pt x="1581" y="639"/>
                  </a:cubicBezTo>
                  <a:close/>
                </a:path>
              </a:pathLst>
            </a:custGeom>
            <a:solidFill>
              <a:schemeClr val="lt2"/>
            </a:solidFill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-610500" y="3461944"/>
              <a:ext cx="259220" cy="191270"/>
            </a:xfrm>
            <a:custGeom>
              <a:avLst/>
              <a:gdLst/>
              <a:ahLst/>
              <a:cxnLst/>
              <a:rect l="l" t="t" r="r" b="b"/>
              <a:pathLst>
                <a:path w="3132" h="2311" fill="none" extrusionOk="0">
                  <a:moveTo>
                    <a:pt x="3132" y="1642"/>
                  </a:moveTo>
                  <a:cubicBezTo>
                    <a:pt x="1764" y="2067"/>
                    <a:pt x="1004" y="2310"/>
                    <a:pt x="791" y="1338"/>
                  </a:cubicBezTo>
                  <a:cubicBezTo>
                    <a:pt x="548" y="365"/>
                    <a:pt x="882" y="213"/>
                    <a:pt x="1" y="0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-124912" y="3414105"/>
              <a:ext cx="145997" cy="274366"/>
            </a:xfrm>
            <a:custGeom>
              <a:avLst/>
              <a:gdLst/>
              <a:ahLst/>
              <a:cxnLst/>
              <a:rect l="l" t="t" r="r" b="b"/>
              <a:pathLst>
                <a:path w="1764" h="3315" fill="none" extrusionOk="0">
                  <a:moveTo>
                    <a:pt x="0" y="1"/>
                  </a:moveTo>
                  <a:cubicBezTo>
                    <a:pt x="1277" y="670"/>
                    <a:pt x="1277" y="1612"/>
                    <a:pt x="1490" y="2250"/>
                  </a:cubicBezTo>
                  <a:cubicBezTo>
                    <a:pt x="1733" y="2888"/>
                    <a:pt x="1763" y="3314"/>
                    <a:pt x="61" y="2281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-472115" y="3074516"/>
              <a:ext cx="244157" cy="133417"/>
            </a:xfrm>
            <a:custGeom>
              <a:avLst/>
              <a:gdLst/>
              <a:ahLst/>
              <a:cxnLst/>
              <a:rect l="l" t="t" r="r" b="b"/>
              <a:pathLst>
                <a:path w="2950" h="1612" fill="none" extrusionOk="0">
                  <a:moveTo>
                    <a:pt x="1" y="1"/>
                  </a:moveTo>
                  <a:cubicBezTo>
                    <a:pt x="669" y="274"/>
                    <a:pt x="1460" y="487"/>
                    <a:pt x="1916" y="335"/>
                  </a:cubicBezTo>
                  <a:cubicBezTo>
                    <a:pt x="2919" y="1"/>
                    <a:pt x="2949" y="669"/>
                    <a:pt x="2827" y="1611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-338779" y="2895907"/>
              <a:ext cx="312024" cy="153529"/>
            </a:xfrm>
            <a:custGeom>
              <a:avLst/>
              <a:gdLst/>
              <a:ahLst/>
              <a:cxnLst/>
              <a:rect l="l" t="t" r="r" b="b"/>
              <a:pathLst>
                <a:path w="3770" h="1855" fill="none" extrusionOk="0">
                  <a:moveTo>
                    <a:pt x="3770" y="0"/>
                  </a:moveTo>
                  <a:cubicBezTo>
                    <a:pt x="3162" y="760"/>
                    <a:pt x="3192" y="1611"/>
                    <a:pt x="2584" y="1703"/>
                  </a:cubicBezTo>
                  <a:cubicBezTo>
                    <a:pt x="1794" y="1855"/>
                    <a:pt x="1368" y="1064"/>
                    <a:pt x="1" y="1247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31019" y="2749990"/>
              <a:ext cx="55453" cy="95676"/>
            </a:xfrm>
            <a:custGeom>
              <a:avLst/>
              <a:gdLst/>
              <a:ahLst/>
              <a:cxnLst/>
              <a:rect l="l" t="t" r="r" b="b"/>
              <a:pathLst>
                <a:path w="670" h="1156" fill="none" extrusionOk="0">
                  <a:moveTo>
                    <a:pt x="670" y="0"/>
                  </a:moveTo>
                  <a:cubicBezTo>
                    <a:pt x="639" y="396"/>
                    <a:pt x="457" y="821"/>
                    <a:pt x="1" y="1156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109067" y="2717297"/>
              <a:ext cx="156012" cy="163626"/>
            </a:xfrm>
            <a:custGeom>
              <a:avLst/>
              <a:gdLst/>
              <a:ahLst/>
              <a:cxnLst/>
              <a:rect l="l" t="t" r="r" b="b"/>
              <a:pathLst>
                <a:path w="1885" h="1977" fill="none" extrusionOk="0">
                  <a:moveTo>
                    <a:pt x="0" y="1976"/>
                  </a:moveTo>
                  <a:cubicBezTo>
                    <a:pt x="486" y="1247"/>
                    <a:pt x="1885" y="517"/>
                    <a:pt x="1398" y="0"/>
                  </a:cubicBezTo>
                  <a:lnTo>
                    <a:pt x="1398" y="0"/>
                  </a:ln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234788" y="2775151"/>
              <a:ext cx="105774" cy="163626"/>
            </a:xfrm>
            <a:custGeom>
              <a:avLst/>
              <a:gdLst/>
              <a:ahLst/>
              <a:cxnLst/>
              <a:rect l="l" t="t" r="r" b="b"/>
              <a:pathLst>
                <a:path w="1278" h="1977" fill="none" extrusionOk="0">
                  <a:moveTo>
                    <a:pt x="1277" y="0"/>
                  </a:moveTo>
                  <a:cubicBezTo>
                    <a:pt x="335" y="912"/>
                    <a:pt x="791" y="1520"/>
                    <a:pt x="1" y="1976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385753" y="2694619"/>
              <a:ext cx="83" cy="8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50641" y="5160708"/>
              <a:ext cx="186221" cy="45355"/>
            </a:xfrm>
            <a:custGeom>
              <a:avLst/>
              <a:gdLst/>
              <a:ahLst/>
              <a:cxnLst/>
              <a:rect l="l" t="t" r="r" b="b"/>
              <a:pathLst>
                <a:path w="2250" h="548" fill="none" extrusionOk="0">
                  <a:moveTo>
                    <a:pt x="2250" y="213"/>
                  </a:moveTo>
                  <a:cubicBezTo>
                    <a:pt x="1611" y="0"/>
                    <a:pt x="1186" y="547"/>
                    <a:pt x="0" y="426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-250716" y="4352508"/>
              <a:ext cx="359862" cy="229011"/>
            </a:xfrm>
            <a:custGeom>
              <a:avLst/>
              <a:gdLst/>
              <a:ahLst/>
              <a:cxnLst/>
              <a:rect l="l" t="t" r="r" b="b"/>
              <a:pathLst>
                <a:path w="4348" h="2767" fill="none" extrusionOk="0">
                  <a:moveTo>
                    <a:pt x="274" y="2766"/>
                  </a:moveTo>
                  <a:cubicBezTo>
                    <a:pt x="396" y="2098"/>
                    <a:pt x="0" y="1216"/>
                    <a:pt x="1338" y="821"/>
                  </a:cubicBezTo>
                  <a:cubicBezTo>
                    <a:pt x="2675" y="456"/>
                    <a:pt x="3435" y="0"/>
                    <a:pt x="4347" y="487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-597919" y="4694663"/>
              <a:ext cx="133417" cy="120837"/>
            </a:xfrm>
            <a:custGeom>
              <a:avLst/>
              <a:gdLst/>
              <a:ahLst/>
              <a:cxnLst/>
              <a:rect l="l" t="t" r="r" b="b"/>
              <a:pathLst>
                <a:path w="1612" h="1460" fill="none" extrusionOk="0">
                  <a:moveTo>
                    <a:pt x="852" y="0"/>
                  </a:moveTo>
                  <a:cubicBezTo>
                    <a:pt x="1" y="335"/>
                    <a:pt x="487" y="1459"/>
                    <a:pt x="1612" y="547"/>
                  </a:cubicBezTo>
                </a:path>
              </a:pathLst>
            </a:custGeom>
            <a:noFill/>
            <a:ln w="3800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-353843" y="4236801"/>
              <a:ext cx="347199" cy="226445"/>
            </a:xfrm>
            <a:custGeom>
              <a:avLst/>
              <a:gdLst/>
              <a:ahLst/>
              <a:cxnLst/>
              <a:rect l="l" t="t" r="r" b="b"/>
              <a:pathLst>
                <a:path w="4195" h="2736" fill="none" extrusionOk="0">
                  <a:moveTo>
                    <a:pt x="2006" y="213"/>
                  </a:moveTo>
                  <a:cubicBezTo>
                    <a:pt x="2584" y="91"/>
                    <a:pt x="3526" y="0"/>
                    <a:pt x="3678" y="243"/>
                  </a:cubicBezTo>
                  <a:cubicBezTo>
                    <a:pt x="3830" y="487"/>
                    <a:pt x="4195" y="1520"/>
                    <a:pt x="2128" y="1550"/>
                  </a:cubicBezTo>
                  <a:cubicBezTo>
                    <a:pt x="122" y="1581"/>
                    <a:pt x="0" y="2341"/>
                    <a:pt x="122" y="2736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-540066" y="3997772"/>
              <a:ext cx="231576" cy="286863"/>
            </a:xfrm>
            <a:custGeom>
              <a:avLst/>
              <a:gdLst/>
              <a:ahLst/>
              <a:cxnLst/>
              <a:rect l="l" t="t" r="r" b="b"/>
              <a:pathLst>
                <a:path w="2798" h="3466" fill="none" extrusionOk="0">
                  <a:moveTo>
                    <a:pt x="1308" y="1"/>
                  </a:moveTo>
                  <a:cubicBezTo>
                    <a:pt x="1916" y="457"/>
                    <a:pt x="1186" y="1855"/>
                    <a:pt x="609" y="2372"/>
                  </a:cubicBezTo>
                  <a:cubicBezTo>
                    <a:pt x="62" y="2919"/>
                    <a:pt x="1" y="3466"/>
                    <a:pt x="882" y="3071"/>
                  </a:cubicBezTo>
                  <a:cubicBezTo>
                    <a:pt x="1764" y="2645"/>
                    <a:pt x="2038" y="1885"/>
                    <a:pt x="2797" y="2159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-935025" y="3939919"/>
              <a:ext cx="206416" cy="133417"/>
            </a:xfrm>
            <a:custGeom>
              <a:avLst/>
              <a:gdLst/>
              <a:ahLst/>
              <a:cxnLst/>
              <a:rect l="l" t="t" r="r" b="b"/>
              <a:pathLst>
                <a:path w="2494" h="1612" fill="none" extrusionOk="0">
                  <a:moveTo>
                    <a:pt x="1" y="1612"/>
                  </a:moveTo>
                  <a:cubicBezTo>
                    <a:pt x="761" y="791"/>
                    <a:pt x="1733" y="1"/>
                    <a:pt x="2493" y="274"/>
                  </a:cubicBezTo>
                </a:path>
              </a:pathLst>
            </a:custGeom>
            <a:noFill/>
            <a:ln w="3800" cap="rnd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758306" y="1795446"/>
              <a:ext cx="633201" cy="977767"/>
            </a:xfrm>
            <a:custGeom>
              <a:avLst/>
              <a:gdLst/>
              <a:ahLst/>
              <a:cxnLst/>
              <a:rect l="l" t="t" r="r" b="b"/>
              <a:pathLst>
                <a:path w="7053" h="10891" extrusionOk="0">
                  <a:moveTo>
                    <a:pt x="4560" y="0"/>
                  </a:moveTo>
                  <a:cubicBezTo>
                    <a:pt x="1" y="5137"/>
                    <a:pt x="92" y="8207"/>
                    <a:pt x="730" y="9757"/>
                  </a:cubicBezTo>
                  <a:cubicBezTo>
                    <a:pt x="1041" y="10446"/>
                    <a:pt x="1709" y="10891"/>
                    <a:pt x="2414" y="10891"/>
                  </a:cubicBezTo>
                  <a:cubicBezTo>
                    <a:pt x="2674" y="10891"/>
                    <a:pt x="2939" y="10830"/>
                    <a:pt x="3192" y="10699"/>
                  </a:cubicBezTo>
                  <a:cubicBezTo>
                    <a:pt x="7053" y="8967"/>
                    <a:pt x="4560" y="1"/>
                    <a:pt x="4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793857" y="1798139"/>
              <a:ext cx="431201" cy="977049"/>
            </a:xfrm>
            <a:custGeom>
              <a:avLst/>
              <a:gdLst/>
              <a:ahLst/>
              <a:cxnLst/>
              <a:rect l="l" t="t" r="r" b="b"/>
              <a:pathLst>
                <a:path w="4803" h="10883" extrusionOk="0">
                  <a:moveTo>
                    <a:pt x="4225" y="1"/>
                  </a:moveTo>
                  <a:lnTo>
                    <a:pt x="4164" y="31"/>
                  </a:lnTo>
                  <a:lnTo>
                    <a:pt x="3921" y="1156"/>
                  </a:lnTo>
                  <a:lnTo>
                    <a:pt x="3556" y="761"/>
                  </a:lnTo>
                  <a:lnTo>
                    <a:pt x="3526" y="791"/>
                  </a:lnTo>
                  <a:lnTo>
                    <a:pt x="3860" y="1216"/>
                  </a:lnTo>
                  <a:lnTo>
                    <a:pt x="3678" y="1976"/>
                  </a:lnTo>
                  <a:lnTo>
                    <a:pt x="3100" y="1308"/>
                  </a:lnTo>
                  <a:lnTo>
                    <a:pt x="3070" y="1338"/>
                  </a:lnTo>
                  <a:lnTo>
                    <a:pt x="3678" y="2037"/>
                  </a:lnTo>
                  <a:lnTo>
                    <a:pt x="3496" y="2827"/>
                  </a:lnTo>
                  <a:lnTo>
                    <a:pt x="2644" y="1885"/>
                  </a:lnTo>
                  <a:lnTo>
                    <a:pt x="2614" y="1916"/>
                  </a:lnTo>
                  <a:lnTo>
                    <a:pt x="3435" y="2888"/>
                  </a:lnTo>
                  <a:lnTo>
                    <a:pt x="4590" y="2371"/>
                  </a:lnTo>
                  <a:lnTo>
                    <a:pt x="4590" y="2341"/>
                  </a:lnTo>
                  <a:lnTo>
                    <a:pt x="3496" y="2858"/>
                  </a:lnTo>
                  <a:lnTo>
                    <a:pt x="3678" y="2098"/>
                  </a:lnTo>
                  <a:lnTo>
                    <a:pt x="4499" y="1733"/>
                  </a:lnTo>
                  <a:lnTo>
                    <a:pt x="4499" y="1672"/>
                  </a:lnTo>
                  <a:lnTo>
                    <a:pt x="3708" y="2068"/>
                  </a:lnTo>
                  <a:lnTo>
                    <a:pt x="3891" y="1277"/>
                  </a:lnTo>
                  <a:lnTo>
                    <a:pt x="4407" y="912"/>
                  </a:lnTo>
                  <a:lnTo>
                    <a:pt x="4407" y="882"/>
                  </a:lnTo>
                  <a:lnTo>
                    <a:pt x="3951" y="1125"/>
                  </a:lnTo>
                  <a:lnTo>
                    <a:pt x="3951" y="1125"/>
                  </a:lnTo>
                  <a:lnTo>
                    <a:pt x="4225" y="31"/>
                  </a:lnTo>
                  <a:lnTo>
                    <a:pt x="4225" y="1"/>
                  </a:lnTo>
                  <a:close/>
                  <a:moveTo>
                    <a:pt x="3435" y="2888"/>
                  </a:moveTo>
                  <a:lnTo>
                    <a:pt x="3252" y="3739"/>
                  </a:lnTo>
                  <a:lnTo>
                    <a:pt x="3252" y="3739"/>
                  </a:lnTo>
                  <a:lnTo>
                    <a:pt x="3259" y="3736"/>
                  </a:lnTo>
                  <a:lnTo>
                    <a:pt x="3435" y="2888"/>
                  </a:lnTo>
                  <a:close/>
                  <a:moveTo>
                    <a:pt x="4711" y="3040"/>
                  </a:moveTo>
                  <a:lnTo>
                    <a:pt x="3259" y="3736"/>
                  </a:lnTo>
                  <a:lnTo>
                    <a:pt x="3252" y="3770"/>
                  </a:lnTo>
                  <a:lnTo>
                    <a:pt x="4711" y="3101"/>
                  </a:lnTo>
                  <a:lnTo>
                    <a:pt x="4711" y="3040"/>
                  </a:lnTo>
                  <a:close/>
                  <a:moveTo>
                    <a:pt x="2189" y="2523"/>
                  </a:moveTo>
                  <a:lnTo>
                    <a:pt x="2158" y="2554"/>
                  </a:lnTo>
                  <a:lnTo>
                    <a:pt x="3222" y="3800"/>
                  </a:lnTo>
                  <a:lnTo>
                    <a:pt x="2979" y="4803"/>
                  </a:lnTo>
                  <a:lnTo>
                    <a:pt x="1672" y="3283"/>
                  </a:lnTo>
                  <a:lnTo>
                    <a:pt x="1611" y="3314"/>
                  </a:lnTo>
                  <a:lnTo>
                    <a:pt x="2948" y="4864"/>
                  </a:lnTo>
                  <a:lnTo>
                    <a:pt x="4772" y="4013"/>
                  </a:lnTo>
                  <a:lnTo>
                    <a:pt x="4772" y="3952"/>
                  </a:lnTo>
                  <a:lnTo>
                    <a:pt x="2979" y="4834"/>
                  </a:lnTo>
                  <a:lnTo>
                    <a:pt x="3252" y="3770"/>
                  </a:lnTo>
                  <a:lnTo>
                    <a:pt x="2189" y="2523"/>
                  </a:lnTo>
                  <a:close/>
                  <a:moveTo>
                    <a:pt x="2948" y="4864"/>
                  </a:moveTo>
                  <a:lnTo>
                    <a:pt x="2675" y="5928"/>
                  </a:lnTo>
                  <a:lnTo>
                    <a:pt x="2675" y="5928"/>
                  </a:lnTo>
                  <a:lnTo>
                    <a:pt x="2699" y="5916"/>
                  </a:lnTo>
                  <a:lnTo>
                    <a:pt x="2699" y="5916"/>
                  </a:lnTo>
                  <a:lnTo>
                    <a:pt x="2948" y="4864"/>
                  </a:lnTo>
                  <a:close/>
                  <a:moveTo>
                    <a:pt x="4803" y="4925"/>
                  </a:moveTo>
                  <a:lnTo>
                    <a:pt x="2699" y="5916"/>
                  </a:lnTo>
                  <a:lnTo>
                    <a:pt x="2699" y="5916"/>
                  </a:lnTo>
                  <a:lnTo>
                    <a:pt x="2687" y="5968"/>
                  </a:lnTo>
                  <a:lnTo>
                    <a:pt x="2687" y="5968"/>
                  </a:lnTo>
                  <a:lnTo>
                    <a:pt x="4803" y="4955"/>
                  </a:lnTo>
                  <a:lnTo>
                    <a:pt x="4803" y="4925"/>
                  </a:lnTo>
                  <a:close/>
                  <a:moveTo>
                    <a:pt x="1125" y="4195"/>
                  </a:moveTo>
                  <a:cubicBezTo>
                    <a:pt x="1125" y="4195"/>
                    <a:pt x="1125" y="4226"/>
                    <a:pt x="1094" y="4226"/>
                  </a:cubicBezTo>
                  <a:lnTo>
                    <a:pt x="2640" y="6009"/>
                  </a:lnTo>
                  <a:lnTo>
                    <a:pt x="2644" y="5989"/>
                  </a:lnTo>
                  <a:lnTo>
                    <a:pt x="2648" y="5987"/>
                  </a:lnTo>
                  <a:lnTo>
                    <a:pt x="2648" y="5987"/>
                  </a:lnTo>
                  <a:lnTo>
                    <a:pt x="1125" y="4195"/>
                  </a:lnTo>
                  <a:close/>
                  <a:moveTo>
                    <a:pt x="2687" y="5968"/>
                  </a:moveTo>
                  <a:lnTo>
                    <a:pt x="2648" y="5987"/>
                  </a:lnTo>
                  <a:lnTo>
                    <a:pt x="2648" y="5987"/>
                  </a:lnTo>
                  <a:lnTo>
                    <a:pt x="2675" y="6019"/>
                  </a:lnTo>
                  <a:lnTo>
                    <a:pt x="2687" y="5968"/>
                  </a:lnTo>
                  <a:close/>
                  <a:moveTo>
                    <a:pt x="2640" y="6009"/>
                  </a:moveTo>
                  <a:lnTo>
                    <a:pt x="2384" y="7059"/>
                  </a:lnTo>
                  <a:lnTo>
                    <a:pt x="2384" y="7059"/>
                  </a:lnTo>
                  <a:lnTo>
                    <a:pt x="2413" y="7092"/>
                  </a:lnTo>
                  <a:lnTo>
                    <a:pt x="2413" y="7092"/>
                  </a:lnTo>
                  <a:lnTo>
                    <a:pt x="2439" y="7080"/>
                  </a:lnTo>
                  <a:lnTo>
                    <a:pt x="2675" y="6049"/>
                  </a:lnTo>
                  <a:lnTo>
                    <a:pt x="2640" y="6009"/>
                  </a:lnTo>
                  <a:close/>
                  <a:moveTo>
                    <a:pt x="669" y="5107"/>
                  </a:moveTo>
                  <a:cubicBezTo>
                    <a:pt x="669" y="5107"/>
                    <a:pt x="669" y="5137"/>
                    <a:pt x="638" y="5137"/>
                  </a:cubicBezTo>
                  <a:lnTo>
                    <a:pt x="2371" y="7204"/>
                  </a:lnTo>
                  <a:lnTo>
                    <a:pt x="4803" y="6019"/>
                  </a:lnTo>
                  <a:lnTo>
                    <a:pt x="4803" y="5928"/>
                  </a:lnTo>
                  <a:lnTo>
                    <a:pt x="2439" y="7080"/>
                  </a:lnTo>
                  <a:lnTo>
                    <a:pt x="2432" y="7113"/>
                  </a:lnTo>
                  <a:lnTo>
                    <a:pt x="2413" y="7092"/>
                  </a:lnTo>
                  <a:lnTo>
                    <a:pt x="2413" y="7092"/>
                  </a:lnTo>
                  <a:lnTo>
                    <a:pt x="2371" y="7113"/>
                  </a:lnTo>
                  <a:lnTo>
                    <a:pt x="2371" y="7113"/>
                  </a:lnTo>
                  <a:lnTo>
                    <a:pt x="2384" y="7059"/>
                  </a:lnTo>
                  <a:lnTo>
                    <a:pt x="2384" y="7059"/>
                  </a:lnTo>
                  <a:lnTo>
                    <a:pt x="669" y="5107"/>
                  </a:lnTo>
                  <a:close/>
                  <a:moveTo>
                    <a:pt x="243" y="6171"/>
                  </a:moveTo>
                  <a:lnTo>
                    <a:pt x="243" y="6232"/>
                  </a:lnTo>
                  <a:lnTo>
                    <a:pt x="2128" y="8420"/>
                  </a:lnTo>
                  <a:lnTo>
                    <a:pt x="4772" y="7144"/>
                  </a:lnTo>
                  <a:lnTo>
                    <a:pt x="4772" y="7083"/>
                  </a:lnTo>
                  <a:lnTo>
                    <a:pt x="2128" y="8329"/>
                  </a:lnTo>
                  <a:lnTo>
                    <a:pt x="243" y="6171"/>
                  </a:lnTo>
                  <a:close/>
                  <a:moveTo>
                    <a:pt x="2128" y="8420"/>
                  </a:moveTo>
                  <a:lnTo>
                    <a:pt x="1885" y="9332"/>
                  </a:lnTo>
                  <a:lnTo>
                    <a:pt x="1894" y="9328"/>
                  </a:lnTo>
                  <a:lnTo>
                    <a:pt x="1894" y="9328"/>
                  </a:lnTo>
                  <a:lnTo>
                    <a:pt x="2128" y="8420"/>
                  </a:lnTo>
                  <a:close/>
                  <a:moveTo>
                    <a:pt x="30" y="7417"/>
                  </a:moveTo>
                  <a:lnTo>
                    <a:pt x="30" y="7508"/>
                  </a:lnTo>
                  <a:lnTo>
                    <a:pt x="1879" y="9418"/>
                  </a:lnTo>
                  <a:lnTo>
                    <a:pt x="1885" y="9393"/>
                  </a:lnTo>
                  <a:lnTo>
                    <a:pt x="4590" y="8116"/>
                  </a:lnTo>
                  <a:lnTo>
                    <a:pt x="4590" y="8025"/>
                  </a:lnTo>
                  <a:lnTo>
                    <a:pt x="1894" y="9328"/>
                  </a:lnTo>
                  <a:lnTo>
                    <a:pt x="1894" y="9328"/>
                  </a:lnTo>
                  <a:lnTo>
                    <a:pt x="1885" y="9362"/>
                  </a:lnTo>
                  <a:lnTo>
                    <a:pt x="30" y="7417"/>
                  </a:lnTo>
                  <a:close/>
                  <a:moveTo>
                    <a:pt x="0" y="8481"/>
                  </a:moveTo>
                  <a:lnTo>
                    <a:pt x="0" y="8572"/>
                  </a:lnTo>
                  <a:lnTo>
                    <a:pt x="1611" y="10457"/>
                  </a:lnTo>
                  <a:lnTo>
                    <a:pt x="1550" y="10882"/>
                  </a:lnTo>
                  <a:lnTo>
                    <a:pt x="1581" y="10882"/>
                  </a:lnTo>
                  <a:lnTo>
                    <a:pt x="1672" y="10487"/>
                  </a:lnTo>
                  <a:lnTo>
                    <a:pt x="4195" y="9271"/>
                  </a:lnTo>
                  <a:cubicBezTo>
                    <a:pt x="4195" y="9241"/>
                    <a:pt x="4255" y="9241"/>
                    <a:pt x="4255" y="9210"/>
                  </a:cubicBezTo>
                  <a:lnTo>
                    <a:pt x="4255" y="9210"/>
                  </a:lnTo>
                  <a:lnTo>
                    <a:pt x="1672" y="10426"/>
                  </a:lnTo>
                  <a:lnTo>
                    <a:pt x="1885" y="9423"/>
                  </a:lnTo>
                  <a:lnTo>
                    <a:pt x="1879" y="9418"/>
                  </a:lnTo>
                  <a:lnTo>
                    <a:pt x="1672" y="10426"/>
                  </a:lnTo>
                  <a:lnTo>
                    <a:pt x="0" y="84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 rot="1140972" flipH="1">
              <a:off x="1512045" y="2991572"/>
              <a:ext cx="518552" cy="687242"/>
            </a:xfrm>
            <a:custGeom>
              <a:avLst/>
              <a:gdLst/>
              <a:ahLst/>
              <a:cxnLst/>
              <a:rect l="l" t="t" r="r" b="b"/>
              <a:pathLst>
                <a:path w="5776" h="7655" extrusionOk="0">
                  <a:moveTo>
                    <a:pt x="608" y="1"/>
                  </a:moveTo>
                  <a:cubicBezTo>
                    <a:pt x="0" y="4986"/>
                    <a:pt x="1338" y="6810"/>
                    <a:pt x="2371" y="7448"/>
                  </a:cubicBezTo>
                  <a:cubicBezTo>
                    <a:pt x="2596" y="7587"/>
                    <a:pt x="2843" y="7654"/>
                    <a:pt x="3086" y="7654"/>
                  </a:cubicBezTo>
                  <a:cubicBezTo>
                    <a:pt x="3534" y="7654"/>
                    <a:pt x="3969" y="7425"/>
                    <a:pt x="4225" y="6992"/>
                  </a:cubicBezTo>
                  <a:cubicBezTo>
                    <a:pt x="5775" y="4378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 rot="1140972" flipH="1">
              <a:off x="1625031" y="3009115"/>
              <a:ext cx="362968" cy="674135"/>
            </a:xfrm>
            <a:custGeom>
              <a:avLst/>
              <a:gdLst/>
              <a:ahLst/>
              <a:cxnLst/>
              <a:rect l="l" t="t" r="r" b="b"/>
              <a:pathLst>
                <a:path w="4043" h="7509" extrusionOk="0">
                  <a:moveTo>
                    <a:pt x="152" y="1"/>
                  </a:moveTo>
                  <a:lnTo>
                    <a:pt x="152" y="31"/>
                  </a:lnTo>
                  <a:lnTo>
                    <a:pt x="390" y="625"/>
                  </a:lnTo>
                  <a:lnTo>
                    <a:pt x="390" y="625"/>
                  </a:lnTo>
                  <a:lnTo>
                    <a:pt x="423" y="608"/>
                  </a:lnTo>
                  <a:lnTo>
                    <a:pt x="423" y="608"/>
                  </a:lnTo>
                  <a:lnTo>
                    <a:pt x="182" y="31"/>
                  </a:lnTo>
                  <a:cubicBezTo>
                    <a:pt x="152" y="31"/>
                    <a:pt x="152" y="1"/>
                    <a:pt x="152" y="1"/>
                  </a:cubicBezTo>
                  <a:close/>
                  <a:moveTo>
                    <a:pt x="699" y="457"/>
                  </a:moveTo>
                  <a:lnTo>
                    <a:pt x="423" y="608"/>
                  </a:lnTo>
                  <a:lnTo>
                    <a:pt x="423" y="608"/>
                  </a:lnTo>
                  <a:lnTo>
                    <a:pt x="486" y="761"/>
                  </a:lnTo>
                  <a:lnTo>
                    <a:pt x="699" y="457"/>
                  </a:lnTo>
                  <a:close/>
                  <a:moveTo>
                    <a:pt x="390" y="625"/>
                  </a:moveTo>
                  <a:lnTo>
                    <a:pt x="365" y="639"/>
                  </a:lnTo>
                  <a:lnTo>
                    <a:pt x="425" y="781"/>
                  </a:lnTo>
                  <a:lnTo>
                    <a:pt x="425" y="781"/>
                  </a:lnTo>
                  <a:lnTo>
                    <a:pt x="456" y="791"/>
                  </a:lnTo>
                  <a:lnTo>
                    <a:pt x="390" y="625"/>
                  </a:lnTo>
                  <a:close/>
                  <a:moveTo>
                    <a:pt x="61" y="669"/>
                  </a:moveTo>
                  <a:lnTo>
                    <a:pt x="61" y="700"/>
                  </a:lnTo>
                  <a:lnTo>
                    <a:pt x="439" y="816"/>
                  </a:lnTo>
                  <a:lnTo>
                    <a:pt x="439" y="816"/>
                  </a:lnTo>
                  <a:lnTo>
                    <a:pt x="425" y="781"/>
                  </a:lnTo>
                  <a:lnTo>
                    <a:pt x="425" y="781"/>
                  </a:lnTo>
                  <a:lnTo>
                    <a:pt x="61" y="669"/>
                  </a:lnTo>
                  <a:close/>
                  <a:moveTo>
                    <a:pt x="439" y="816"/>
                  </a:moveTo>
                  <a:lnTo>
                    <a:pt x="511" y="986"/>
                  </a:lnTo>
                  <a:lnTo>
                    <a:pt x="456" y="821"/>
                  </a:lnTo>
                  <a:lnTo>
                    <a:pt x="439" y="816"/>
                  </a:lnTo>
                  <a:close/>
                  <a:moveTo>
                    <a:pt x="912" y="639"/>
                  </a:moveTo>
                  <a:lnTo>
                    <a:pt x="608" y="1217"/>
                  </a:lnTo>
                  <a:lnTo>
                    <a:pt x="511" y="986"/>
                  </a:lnTo>
                  <a:lnTo>
                    <a:pt x="638" y="1369"/>
                  </a:lnTo>
                  <a:lnTo>
                    <a:pt x="0" y="1217"/>
                  </a:lnTo>
                  <a:lnTo>
                    <a:pt x="0" y="1247"/>
                  </a:lnTo>
                  <a:lnTo>
                    <a:pt x="638" y="1399"/>
                  </a:lnTo>
                  <a:lnTo>
                    <a:pt x="731" y="1597"/>
                  </a:lnTo>
                  <a:lnTo>
                    <a:pt x="608" y="1247"/>
                  </a:lnTo>
                  <a:lnTo>
                    <a:pt x="942" y="669"/>
                  </a:lnTo>
                  <a:lnTo>
                    <a:pt x="912" y="639"/>
                  </a:lnTo>
                  <a:close/>
                  <a:moveTo>
                    <a:pt x="731" y="1597"/>
                  </a:moveTo>
                  <a:lnTo>
                    <a:pt x="790" y="1764"/>
                  </a:lnTo>
                  <a:lnTo>
                    <a:pt x="801" y="1745"/>
                  </a:lnTo>
                  <a:lnTo>
                    <a:pt x="801" y="1745"/>
                  </a:lnTo>
                  <a:lnTo>
                    <a:pt x="731" y="1597"/>
                  </a:lnTo>
                  <a:close/>
                  <a:moveTo>
                    <a:pt x="1246" y="1004"/>
                  </a:moveTo>
                  <a:lnTo>
                    <a:pt x="801" y="1745"/>
                  </a:lnTo>
                  <a:lnTo>
                    <a:pt x="801" y="1745"/>
                  </a:lnTo>
                  <a:lnTo>
                    <a:pt x="838" y="1824"/>
                  </a:lnTo>
                  <a:lnTo>
                    <a:pt x="1277" y="1065"/>
                  </a:lnTo>
                  <a:lnTo>
                    <a:pt x="1246" y="1004"/>
                  </a:lnTo>
                  <a:close/>
                  <a:moveTo>
                    <a:pt x="838" y="1824"/>
                  </a:moveTo>
                  <a:lnTo>
                    <a:pt x="821" y="1855"/>
                  </a:lnTo>
                  <a:lnTo>
                    <a:pt x="842" y="1906"/>
                  </a:lnTo>
                  <a:lnTo>
                    <a:pt x="842" y="1906"/>
                  </a:lnTo>
                  <a:lnTo>
                    <a:pt x="882" y="1916"/>
                  </a:lnTo>
                  <a:lnTo>
                    <a:pt x="838" y="1824"/>
                  </a:lnTo>
                  <a:close/>
                  <a:moveTo>
                    <a:pt x="0" y="1703"/>
                  </a:moveTo>
                  <a:lnTo>
                    <a:pt x="0" y="1733"/>
                  </a:lnTo>
                  <a:lnTo>
                    <a:pt x="867" y="1964"/>
                  </a:lnTo>
                  <a:lnTo>
                    <a:pt x="867" y="1964"/>
                  </a:lnTo>
                  <a:lnTo>
                    <a:pt x="842" y="1906"/>
                  </a:lnTo>
                  <a:lnTo>
                    <a:pt x="842" y="1906"/>
                  </a:lnTo>
                  <a:lnTo>
                    <a:pt x="0" y="1703"/>
                  </a:lnTo>
                  <a:close/>
                  <a:moveTo>
                    <a:pt x="867" y="1964"/>
                  </a:moveTo>
                  <a:lnTo>
                    <a:pt x="1064" y="2432"/>
                  </a:lnTo>
                  <a:lnTo>
                    <a:pt x="1082" y="2401"/>
                  </a:lnTo>
                  <a:lnTo>
                    <a:pt x="1082" y="2401"/>
                  </a:lnTo>
                  <a:lnTo>
                    <a:pt x="912" y="1977"/>
                  </a:lnTo>
                  <a:lnTo>
                    <a:pt x="867" y="1964"/>
                  </a:lnTo>
                  <a:close/>
                  <a:moveTo>
                    <a:pt x="1641" y="1429"/>
                  </a:moveTo>
                  <a:lnTo>
                    <a:pt x="1082" y="2401"/>
                  </a:lnTo>
                  <a:lnTo>
                    <a:pt x="1082" y="2401"/>
                  </a:lnTo>
                  <a:lnTo>
                    <a:pt x="1108" y="2468"/>
                  </a:lnTo>
                  <a:lnTo>
                    <a:pt x="1108" y="2468"/>
                  </a:lnTo>
                  <a:lnTo>
                    <a:pt x="1672" y="1460"/>
                  </a:lnTo>
                  <a:cubicBezTo>
                    <a:pt x="1672" y="1460"/>
                    <a:pt x="1672" y="1429"/>
                    <a:pt x="1641" y="1429"/>
                  </a:cubicBezTo>
                  <a:close/>
                  <a:moveTo>
                    <a:pt x="1108" y="2468"/>
                  </a:moveTo>
                  <a:lnTo>
                    <a:pt x="1094" y="2493"/>
                  </a:lnTo>
                  <a:lnTo>
                    <a:pt x="1130" y="2578"/>
                  </a:lnTo>
                  <a:lnTo>
                    <a:pt x="1130" y="2578"/>
                  </a:lnTo>
                  <a:lnTo>
                    <a:pt x="1155" y="2584"/>
                  </a:lnTo>
                  <a:lnTo>
                    <a:pt x="1108" y="2468"/>
                  </a:lnTo>
                  <a:close/>
                  <a:moveTo>
                    <a:pt x="0" y="2280"/>
                  </a:moveTo>
                  <a:lnTo>
                    <a:pt x="0" y="2311"/>
                  </a:lnTo>
                  <a:lnTo>
                    <a:pt x="1140" y="2603"/>
                  </a:lnTo>
                  <a:lnTo>
                    <a:pt x="1140" y="2603"/>
                  </a:lnTo>
                  <a:lnTo>
                    <a:pt x="1130" y="2578"/>
                  </a:lnTo>
                  <a:lnTo>
                    <a:pt x="1130" y="2578"/>
                  </a:lnTo>
                  <a:lnTo>
                    <a:pt x="0" y="2280"/>
                  </a:lnTo>
                  <a:close/>
                  <a:moveTo>
                    <a:pt x="1140" y="2603"/>
                  </a:moveTo>
                  <a:lnTo>
                    <a:pt x="1398" y="3223"/>
                  </a:lnTo>
                  <a:lnTo>
                    <a:pt x="1419" y="3187"/>
                  </a:lnTo>
                  <a:lnTo>
                    <a:pt x="1186" y="2615"/>
                  </a:lnTo>
                  <a:lnTo>
                    <a:pt x="1140" y="2603"/>
                  </a:lnTo>
                  <a:close/>
                  <a:moveTo>
                    <a:pt x="2128" y="1977"/>
                  </a:moveTo>
                  <a:lnTo>
                    <a:pt x="1419" y="3187"/>
                  </a:lnTo>
                  <a:lnTo>
                    <a:pt x="1459" y="3284"/>
                  </a:lnTo>
                  <a:lnTo>
                    <a:pt x="2158" y="2007"/>
                  </a:lnTo>
                  <a:cubicBezTo>
                    <a:pt x="2158" y="2007"/>
                    <a:pt x="2158" y="1977"/>
                    <a:pt x="2128" y="1977"/>
                  </a:cubicBezTo>
                  <a:close/>
                  <a:moveTo>
                    <a:pt x="2614" y="2524"/>
                  </a:moveTo>
                  <a:lnTo>
                    <a:pt x="1763" y="4013"/>
                  </a:lnTo>
                  <a:lnTo>
                    <a:pt x="1459" y="3284"/>
                  </a:lnTo>
                  <a:lnTo>
                    <a:pt x="0" y="2919"/>
                  </a:lnTo>
                  <a:lnTo>
                    <a:pt x="0" y="2949"/>
                  </a:lnTo>
                  <a:lnTo>
                    <a:pt x="1459" y="3344"/>
                  </a:lnTo>
                  <a:lnTo>
                    <a:pt x="1763" y="4135"/>
                  </a:lnTo>
                  <a:lnTo>
                    <a:pt x="91" y="3679"/>
                  </a:lnTo>
                  <a:lnTo>
                    <a:pt x="91" y="3709"/>
                  </a:lnTo>
                  <a:lnTo>
                    <a:pt x="1793" y="4165"/>
                  </a:lnTo>
                  <a:lnTo>
                    <a:pt x="2097" y="4925"/>
                  </a:lnTo>
                  <a:lnTo>
                    <a:pt x="182" y="4439"/>
                  </a:lnTo>
                  <a:lnTo>
                    <a:pt x="182" y="4469"/>
                  </a:lnTo>
                  <a:lnTo>
                    <a:pt x="2097" y="4955"/>
                  </a:lnTo>
                  <a:lnTo>
                    <a:pt x="2401" y="5776"/>
                  </a:lnTo>
                  <a:lnTo>
                    <a:pt x="395" y="5229"/>
                  </a:lnTo>
                  <a:lnTo>
                    <a:pt x="395" y="5259"/>
                  </a:lnTo>
                  <a:lnTo>
                    <a:pt x="2401" y="5806"/>
                  </a:lnTo>
                  <a:lnTo>
                    <a:pt x="2675" y="6475"/>
                  </a:lnTo>
                  <a:lnTo>
                    <a:pt x="730" y="6110"/>
                  </a:lnTo>
                  <a:lnTo>
                    <a:pt x="730" y="6110"/>
                  </a:lnTo>
                  <a:cubicBezTo>
                    <a:pt x="730" y="6110"/>
                    <a:pt x="730" y="6141"/>
                    <a:pt x="760" y="6141"/>
                  </a:cubicBezTo>
                  <a:lnTo>
                    <a:pt x="2705" y="6536"/>
                  </a:lnTo>
                  <a:lnTo>
                    <a:pt x="2979" y="7205"/>
                  </a:lnTo>
                  <a:lnTo>
                    <a:pt x="1186" y="6749"/>
                  </a:lnTo>
                  <a:lnTo>
                    <a:pt x="1186" y="6749"/>
                  </a:lnTo>
                  <a:lnTo>
                    <a:pt x="1216" y="6779"/>
                  </a:lnTo>
                  <a:lnTo>
                    <a:pt x="2979" y="7235"/>
                  </a:lnTo>
                  <a:lnTo>
                    <a:pt x="3070" y="7509"/>
                  </a:lnTo>
                  <a:lnTo>
                    <a:pt x="3131" y="7509"/>
                  </a:lnTo>
                  <a:lnTo>
                    <a:pt x="3009" y="7235"/>
                  </a:lnTo>
                  <a:lnTo>
                    <a:pt x="4043" y="5472"/>
                  </a:lnTo>
                  <a:lnTo>
                    <a:pt x="4043" y="5381"/>
                  </a:lnTo>
                  <a:lnTo>
                    <a:pt x="3009" y="7174"/>
                  </a:lnTo>
                  <a:lnTo>
                    <a:pt x="2736" y="6445"/>
                  </a:lnTo>
                  <a:lnTo>
                    <a:pt x="3830" y="4560"/>
                  </a:lnTo>
                  <a:lnTo>
                    <a:pt x="3830" y="4499"/>
                  </a:lnTo>
                  <a:lnTo>
                    <a:pt x="2736" y="6414"/>
                  </a:lnTo>
                  <a:lnTo>
                    <a:pt x="2462" y="5776"/>
                  </a:lnTo>
                  <a:lnTo>
                    <a:pt x="3526" y="3891"/>
                  </a:lnTo>
                  <a:cubicBezTo>
                    <a:pt x="3526" y="3891"/>
                    <a:pt x="3526" y="3861"/>
                    <a:pt x="3496" y="3861"/>
                  </a:cubicBezTo>
                  <a:lnTo>
                    <a:pt x="2432" y="5715"/>
                  </a:lnTo>
                  <a:lnTo>
                    <a:pt x="2128" y="4925"/>
                  </a:lnTo>
                  <a:lnTo>
                    <a:pt x="3131" y="3223"/>
                  </a:lnTo>
                  <a:cubicBezTo>
                    <a:pt x="3131" y="3223"/>
                    <a:pt x="3131" y="3192"/>
                    <a:pt x="3070" y="3192"/>
                  </a:cubicBezTo>
                  <a:lnTo>
                    <a:pt x="2097" y="4894"/>
                  </a:lnTo>
                  <a:lnTo>
                    <a:pt x="1793" y="4104"/>
                  </a:lnTo>
                  <a:lnTo>
                    <a:pt x="2675" y="2584"/>
                  </a:lnTo>
                  <a:cubicBezTo>
                    <a:pt x="2675" y="2584"/>
                    <a:pt x="2675" y="2524"/>
                    <a:pt x="2614" y="2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493648" y="2030120"/>
              <a:ext cx="524031" cy="706369"/>
            </a:xfrm>
            <a:custGeom>
              <a:avLst/>
              <a:gdLst/>
              <a:ahLst/>
              <a:cxnLst/>
              <a:rect l="l" t="t" r="r" b="b"/>
              <a:pathLst>
                <a:path w="5837" h="7868" extrusionOk="0">
                  <a:moveTo>
                    <a:pt x="1186" y="0"/>
                  </a:moveTo>
                  <a:lnTo>
                    <a:pt x="1186" y="0"/>
                  </a:lnTo>
                  <a:cubicBezTo>
                    <a:pt x="1" y="4833"/>
                    <a:pt x="1125" y="6809"/>
                    <a:pt x="2098" y="7569"/>
                  </a:cubicBezTo>
                  <a:cubicBezTo>
                    <a:pt x="2336" y="7767"/>
                    <a:pt x="2638" y="7868"/>
                    <a:pt x="2940" y="7868"/>
                  </a:cubicBezTo>
                  <a:cubicBezTo>
                    <a:pt x="3332" y="7868"/>
                    <a:pt x="3725" y="7699"/>
                    <a:pt x="3982" y="7356"/>
                  </a:cubicBezTo>
                  <a:cubicBezTo>
                    <a:pt x="5836" y="4924"/>
                    <a:pt x="1186" y="1"/>
                    <a:pt x="1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556401" y="2027337"/>
              <a:ext cx="335768" cy="706908"/>
            </a:xfrm>
            <a:custGeom>
              <a:avLst/>
              <a:gdLst/>
              <a:ahLst/>
              <a:cxnLst/>
              <a:rect l="l" t="t" r="r" b="b"/>
              <a:pathLst>
                <a:path w="3740" h="7874" extrusionOk="0">
                  <a:moveTo>
                    <a:pt x="457" y="1"/>
                  </a:moveTo>
                  <a:lnTo>
                    <a:pt x="457" y="31"/>
                  </a:lnTo>
                  <a:lnTo>
                    <a:pt x="669" y="852"/>
                  </a:lnTo>
                  <a:lnTo>
                    <a:pt x="305" y="700"/>
                  </a:lnTo>
                  <a:lnTo>
                    <a:pt x="305" y="730"/>
                  </a:lnTo>
                  <a:lnTo>
                    <a:pt x="700" y="882"/>
                  </a:lnTo>
                  <a:lnTo>
                    <a:pt x="702" y="892"/>
                  </a:lnTo>
                  <a:lnTo>
                    <a:pt x="702" y="892"/>
                  </a:lnTo>
                  <a:lnTo>
                    <a:pt x="943" y="518"/>
                  </a:lnTo>
                  <a:lnTo>
                    <a:pt x="700" y="791"/>
                  </a:lnTo>
                  <a:lnTo>
                    <a:pt x="517" y="31"/>
                  </a:lnTo>
                  <a:lnTo>
                    <a:pt x="457" y="1"/>
                  </a:lnTo>
                  <a:close/>
                  <a:moveTo>
                    <a:pt x="702" y="892"/>
                  </a:moveTo>
                  <a:lnTo>
                    <a:pt x="669" y="943"/>
                  </a:lnTo>
                  <a:lnTo>
                    <a:pt x="783" y="1375"/>
                  </a:lnTo>
                  <a:lnTo>
                    <a:pt x="852" y="1399"/>
                  </a:lnTo>
                  <a:lnTo>
                    <a:pt x="852" y="1399"/>
                  </a:lnTo>
                  <a:lnTo>
                    <a:pt x="702" y="892"/>
                  </a:lnTo>
                  <a:close/>
                  <a:moveTo>
                    <a:pt x="244" y="1186"/>
                  </a:moveTo>
                  <a:lnTo>
                    <a:pt x="244" y="1217"/>
                  </a:lnTo>
                  <a:lnTo>
                    <a:pt x="800" y="1439"/>
                  </a:lnTo>
                  <a:lnTo>
                    <a:pt x="800" y="1439"/>
                  </a:lnTo>
                  <a:lnTo>
                    <a:pt x="783" y="1375"/>
                  </a:lnTo>
                  <a:lnTo>
                    <a:pt x="244" y="1186"/>
                  </a:lnTo>
                  <a:close/>
                  <a:moveTo>
                    <a:pt x="800" y="1439"/>
                  </a:moveTo>
                  <a:lnTo>
                    <a:pt x="821" y="1521"/>
                  </a:lnTo>
                  <a:lnTo>
                    <a:pt x="855" y="1471"/>
                  </a:lnTo>
                  <a:lnTo>
                    <a:pt x="855" y="1471"/>
                  </a:lnTo>
                  <a:lnTo>
                    <a:pt x="852" y="1460"/>
                  </a:lnTo>
                  <a:lnTo>
                    <a:pt x="800" y="1439"/>
                  </a:lnTo>
                  <a:close/>
                  <a:moveTo>
                    <a:pt x="1186" y="974"/>
                  </a:moveTo>
                  <a:lnTo>
                    <a:pt x="855" y="1471"/>
                  </a:lnTo>
                  <a:lnTo>
                    <a:pt x="855" y="1471"/>
                  </a:lnTo>
                  <a:lnTo>
                    <a:pt x="870" y="1525"/>
                  </a:lnTo>
                  <a:lnTo>
                    <a:pt x="1216" y="1034"/>
                  </a:lnTo>
                  <a:cubicBezTo>
                    <a:pt x="1216" y="1034"/>
                    <a:pt x="1216" y="974"/>
                    <a:pt x="1186" y="974"/>
                  </a:cubicBezTo>
                  <a:close/>
                  <a:moveTo>
                    <a:pt x="870" y="1525"/>
                  </a:moveTo>
                  <a:lnTo>
                    <a:pt x="852" y="1551"/>
                  </a:lnTo>
                  <a:lnTo>
                    <a:pt x="975" y="1996"/>
                  </a:lnTo>
                  <a:lnTo>
                    <a:pt x="1004" y="2007"/>
                  </a:lnTo>
                  <a:lnTo>
                    <a:pt x="870" y="1525"/>
                  </a:lnTo>
                  <a:close/>
                  <a:moveTo>
                    <a:pt x="122" y="1673"/>
                  </a:moveTo>
                  <a:lnTo>
                    <a:pt x="122" y="1703"/>
                  </a:lnTo>
                  <a:lnTo>
                    <a:pt x="994" y="2064"/>
                  </a:lnTo>
                  <a:lnTo>
                    <a:pt x="975" y="1996"/>
                  </a:lnTo>
                  <a:lnTo>
                    <a:pt x="122" y="1673"/>
                  </a:lnTo>
                  <a:close/>
                  <a:moveTo>
                    <a:pt x="994" y="2064"/>
                  </a:moveTo>
                  <a:lnTo>
                    <a:pt x="1004" y="2098"/>
                  </a:lnTo>
                  <a:lnTo>
                    <a:pt x="1009" y="2090"/>
                  </a:lnTo>
                  <a:lnTo>
                    <a:pt x="1004" y="2068"/>
                  </a:lnTo>
                  <a:lnTo>
                    <a:pt x="994" y="2064"/>
                  </a:lnTo>
                  <a:close/>
                  <a:moveTo>
                    <a:pt x="1520" y="1369"/>
                  </a:moveTo>
                  <a:lnTo>
                    <a:pt x="1009" y="2090"/>
                  </a:lnTo>
                  <a:lnTo>
                    <a:pt x="1156" y="2706"/>
                  </a:lnTo>
                  <a:lnTo>
                    <a:pt x="1156" y="2706"/>
                  </a:lnTo>
                  <a:lnTo>
                    <a:pt x="61" y="2281"/>
                  </a:lnTo>
                  <a:lnTo>
                    <a:pt x="61" y="2311"/>
                  </a:lnTo>
                  <a:lnTo>
                    <a:pt x="1186" y="2736"/>
                  </a:lnTo>
                  <a:lnTo>
                    <a:pt x="1034" y="2129"/>
                  </a:lnTo>
                  <a:lnTo>
                    <a:pt x="1581" y="1399"/>
                  </a:lnTo>
                  <a:cubicBezTo>
                    <a:pt x="1581" y="1399"/>
                    <a:pt x="1581" y="1369"/>
                    <a:pt x="1520" y="1369"/>
                  </a:cubicBezTo>
                  <a:close/>
                  <a:moveTo>
                    <a:pt x="1885" y="1794"/>
                  </a:moveTo>
                  <a:lnTo>
                    <a:pt x="1186" y="2736"/>
                  </a:lnTo>
                  <a:lnTo>
                    <a:pt x="1368" y="3466"/>
                  </a:lnTo>
                  <a:lnTo>
                    <a:pt x="1" y="2919"/>
                  </a:lnTo>
                  <a:lnTo>
                    <a:pt x="1" y="2980"/>
                  </a:lnTo>
                  <a:lnTo>
                    <a:pt x="1420" y="3493"/>
                  </a:lnTo>
                  <a:lnTo>
                    <a:pt x="1216" y="2767"/>
                  </a:lnTo>
                  <a:lnTo>
                    <a:pt x="1916" y="1825"/>
                  </a:lnTo>
                  <a:cubicBezTo>
                    <a:pt x="1916" y="1825"/>
                    <a:pt x="1916" y="1794"/>
                    <a:pt x="1885" y="1794"/>
                  </a:cubicBezTo>
                  <a:close/>
                  <a:moveTo>
                    <a:pt x="1420" y="3493"/>
                  </a:moveTo>
                  <a:lnTo>
                    <a:pt x="1429" y="3527"/>
                  </a:lnTo>
                  <a:lnTo>
                    <a:pt x="1435" y="3519"/>
                  </a:lnTo>
                  <a:lnTo>
                    <a:pt x="1429" y="3496"/>
                  </a:lnTo>
                  <a:lnTo>
                    <a:pt x="1420" y="3493"/>
                  </a:lnTo>
                  <a:close/>
                  <a:moveTo>
                    <a:pt x="2280" y="2372"/>
                  </a:moveTo>
                  <a:lnTo>
                    <a:pt x="1435" y="3519"/>
                  </a:lnTo>
                  <a:lnTo>
                    <a:pt x="1642" y="4347"/>
                  </a:lnTo>
                  <a:lnTo>
                    <a:pt x="1460" y="3588"/>
                  </a:lnTo>
                  <a:lnTo>
                    <a:pt x="2341" y="2402"/>
                  </a:lnTo>
                  <a:cubicBezTo>
                    <a:pt x="2341" y="2402"/>
                    <a:pt x="2341" y="2372"/>
                    <a:pt x="2280" y="2372"/>
                  </a:cubicBezTo>
                  <a:close/>
                  <a:moveTo>
                    <a:pt x="2675" y="2919"/>
                  </a:moveTo>
                  <a:lnTo>
                    <a:pt x="1642" y="4347"/>
                  </a:lnTo>
                  <a:lnTo>
                    <a:pt x="1642" y="4347"/>
                  </a:lnTo>
                  <a:lnTo>
                    <a:pt x="1642" y="4347"/>
                  </a:lnTo>
                  <a:lnTo>
                    <a:pt x="1" y="3679"/>
                  </a:lnTo>
                  <a:lnTo>
                    <a:pt x="1" y="3740"/>
                  </a:lnTo>
                  <a:lnTo>
                    <a:pt x="1642" y="4378"/>
                  </a:lnTo>
                  <a:lnTo>
                    <a:pt x="1824" y="5138"/>
                  </a:lnTo>
                  <a:lnTo>
                    <a:pt x="1824" y="5138"/>
                  </a:lnTo>
                  <a:lnTo>
                    <a:pt x="1" y="4439"/>
                  </a:lnTo>
                  <a:lnTo>
                    <a:pt x="1" y="4499"/>
                  </a:lnTo>
                  <a:lnTo>
                    <a:pt x="1824" y="5198"/>
                  </a:lnTo>
                  <a:lnTo>
                    <a:pt x="2068" y="6050"/>
                  </a:lnTo>
                  <a:lnTo>
                    <a:pt x="122" y="5290"/>
                  </a:lnTo>
                  <a:lnTo>
                    <a:pt x="122" y="5320"/>
                  </a:lnTo>
                  <a:lnTo>
                    <a:pt x="2068" y="6080"/>
                  </a:lnTo>
                  <a:lnTo>
                    <a:pt x="2250" y="6779"/>
                  </a:lnTo>
                  <a:lnTo>
                    <a:pt x="396" y="6171"/>
                  </a:lnTo>
                  <a:lnTo>
                    <a:pt x="396" y="6202"/>
                  </a:lnTo>
                  <a:lnTo>
                    <a:pt x="2250" y="6809"/>
                  </a:lnTo>
                  <a:lnTo>
                    <a:pt x="2432" y="7539"/>
                  </a:lnTo>
                  <a:lnTo>
                    <a:pt x="730" y="6870"/>
                  </a:lnTo>
                  <a:lnTo>
                    <a:pt x="730" y="6870"/>
                  </a:lnTo>
                  <a:lnTo>
                    <a:pt x="761" y="6931"/>
                  </a:lnTo>
                  <a:lnTo>
                    <a:pt x="2493" y="7569"/>
                  </a:lnTo>
                  <a:lnTo>
                    <a:pt x="2554" y="7873"/>
                  </a:lnTo>
                  <a:lnTo>
                    <a:pt x="2584" y="7873"/>
                  </a:lnTo>
                  <a:lnTo>
                    <a:pt x="2523" y="7600"/>
                  </a:lnTo>
                  <a:lnTo>
                    <a:pt x="3739" y="5928"/>
                  </a:lnTo>
                  <a:lnTo>
                    <a:pt x="3739" y="5867"/>
                  </a:lnTo>
                  <a:lnTo>
                    <a:pt x="2523" y="7539"/>
                  </a:lnTo>
                  <a:lnTo>
                    <a:pt x="2341" y="6779"/>
                  </a:lnTo>
                  <a:lnTo>
                    <a:pt x="3618" y="5016"/>
                  </a:lnTo>
                  <a:lnTo>
                    <a:pt x="3618" y="4986"/>
                  </a:lnTo>
                  <a:lnTo>
                    <a:pt x="2341" y="6718"/>
                  </a:lnTo>
                  <a:lnTo>
                    <a:pt x="2159" y="6080"/>
                  </a:lnTo>
                  <a:lnTo>
                    <a:pt x="3405" y="4378"/>
                  </a:lnTo>
                  <a:lnTo>
                    <a:pt x="3405" y="4347"/>
                  </a:lnTo>
                  <a:lnTo>
                    <a:pt x="2159" y="6050"/>
                  </a:lnTo>
                  <a:lnTo>
                    <a:pt x="1916" y="5198"/>
                  </a:lnTo>
                  <a:lnTo>
                    <a:pt x="3101" y="3618"/>
                  </a:lnTo>
                  <a:lnTo>
                    <a:pt x="3101" y="3588"/>
                  </a:lnTo>
                  <a:lnTo>
                    <a:pt x="1916" y="5168"/>
                  </a:lnTo>
                  <a:lnTo>
                    <a:pt x="1672" y="4378"/>
                  </a:lnTo>
                  <a:lnTo>
                    <a:pt x="2706" y="2980"/>
                  </a:lnTo>
                  <a:cubicBezTo>
                    <a:pt x="2706" y="2980"/>
                    <a:pt x="2706" y="2919"/>
                    <a:pt x="2675" y="2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6" name="Google Shape;1006;p36"/>
            <p:cNvGrpSpPr/>
            <p:nvPr/>
          </p:nvGrpSpPr>
          <p:grpSpPr>
            <a:xfrm>
              <a:off x="207084" y="2076534"/>
              <a:ext cx="291097" cy="632656"/>
              <a:chOff x="207084" y="2076534"/>
              <a:chExt cx="291097" cy="632656"/>
            </a:xfrm>
          </p:grpSpPr>
          <p:sp>
            <p:nvSpPr>
              <p:cNvPr id="1007" name="Google Shape;1007;p36"/>
              <p:cNvSpPr/>
              <p:nvPr/>
            </p:nvSpPr>
            <p:spPr>
              <a:xfrm>
                <a:off x="291743" y="2136503"/>
                <a:ext cx="206438" cy="572687"/>
              </a:xfrm>
              <a:custGeom>
                <a:avLst/>
                <a:gdLst/>
                <a:ahLst/>
                <a:cxnLst/>
                <a:rect l="l" t="t" r="r" b="b"/>
                <a:pathLst>
                  <a:path w="19788" h="21248" fill="none" extrusionOk="0">
                    <a:moveTo>
                      <a:pt x="19788" y="21247"/>
                    </a:moveTo>
                    <a:cubicBezTo>
                      <a:pt x="19788" y="21247"/>
                      <a:pt x="2827" y="14591"/>
                      <a:pt x="0" y="1"/>
                    </a:cubicBezTo>
                  </a:path>
                </a:pathLst>
              </a:custGeom>
              <a:noFill/>
              <a:ln w="12925" cap="rnd" cmpd="sng">
                <a:solidFill>
                  <a:schemeClr val="lt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6"/>
              <p:cNvSpPr/>
              <p:nvPr/>
            </p:nvSpPr>
            <p:spPr>
              <a:xfrm>
                <a:off x="218037" y="2076534"/>
                <a:ext cx="117429" cy="104142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60" extrusionOk="0">
                    <a:moveTo>
                      <a:pt x="628" y="1"/>
                    </a:moveTo>
                    <a:cubicBezTo>
                      <a:pt x="549" y="1"/>
                      <a:pt x="470" y="19"/>
                      <a:pt x="396" y="61"/>
                    </a:cubicBezTo>
                    <a:cubicBezTo>
                      <a:pt x="92" y="182"/>
                      <a:pt x="1" y="517"/>
                      <a:pt x="153" y="821"/>
                    </a:cubicBezTo>
                    <a:cubicBezTo>
                      <a:pt x="239" y="1036"/>
                      <a:pt x="447" y="1160"/>
                      <a:pt x="658" y="1160"/>
                    </a:cubicBezTo>
                    <a:cubicBezTo>
                      <a:pt x="745" y="1160"/>
                      <a:pt x="833" y="1139"/>
                      <a:pt x="912" y="1094"/>
                    </a:cubicBezTo>
                    <a:cubicBezTo>
                      <a:pt x="1216" y="942"/>
                      <a:pt x="1308" y="608"/>
                      <a:pt x="1156" y="334"/>
                    </a:cubicBezTo>
                    <a:cubicBezTo>
                      <a:pt x="1045" y="135"/>
                      <a:pt x="838" y="1"/>
                      <a:pt x="6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6"/>
              <p:cNvSpPr/>
              <p:nvPr/>
            </p:nvSpPr>
            <p:spPr>
              <a:xfrm>
                <a:off x="207084" y="2174300"/>
                <a:ext cx="120212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165" extrusionOk="0">
                    <a:moveTo>
                      <a:pt x="662" y="1"/>
                    </a:moveTo>
                    <a:cubicBezTo>
                      <a:pt x="579" y="1"/>
                      <a:pt x="498" y="22"/>
                      <a:pt x="427" y="66"/>
                    </a:cubicBezTo>
                    <a:cubicBezTo>
                      <a:pt x="153" y="218"/>
                      <a:pt x="1" y="583"/>
                      <a:pt x="153" y="826"/>
                    </a:cubicBezTo>
                    <a:cubicBezTo>
                      <a:pt x="261" y="1041"/>
                      <a:pt x="460" y="1165"/>
                      <a:pt x="664" y="1165"/>
                    </a:cubicBezTo>
                    <a:cubicBezTo>
                      <a:pt x="748" y="1165"/>
                      <a:pt x="833" y="1144"/>
                      <a:pt x="913" y="1099"/>
                    </a:cubicBezTo>
                    <a:cubicBezTo>
                      <a:pt x="1217" y="947"/>
                      <a:pt x="1338" y="613"/>
                      <a:pt x="1186" y="340"/>
                    </a:cubicBezTo>
                    <a:cubicBezTo>
                      <a:pt x="1079" y="124"/>
                      <a:pt x="865" y="1"/>
                      <a:pt x="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6"/>
              <p:cNvSpPr/>
              <p:nvPr/>
            </p:nvSpPr>
            <p:spPr>
              <a:xfrm>
                <a:off x="291742" y="2272514"/>
                <a:ext cx="117429" cy="10512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71" extrusionOk="0">
                    <a:moveTo>
                      <a:pt x="631" y="1"/>
                    </a:moveTo>
                    <a:cubicBezTo>
                      <a:pt x="548" y="1"/>
                      <a:pt x="466" y="22"/>
                      <a:pt x="395" y="66"/>
                    </a:cubicBezTo>
                    <a:cubicBezTo>
                      <a:pt x="122" y="249"/>
                      <a:pt x="0" y="553"/>
                      <a:pt x="122" y="826"/>
                    </a:cubicBezTo>
                    <a:cubicBezTo>
                      <a:pt x="226" y="1056"/>
                      <a:pt x="417" y="1171"/>
                      <a:pt x="615" y="1171"/>
                    </a:cubicBezTo>
                    <a:cubicBezTo>
                      <a:pt x="705" y="1171"/>
                      <a:pt x="796" y="1147"/>
                      <a:pt x="882" y="1100"/>
                    </a:cubicBezTo>
                    <a:cubicBezTo>
                      <a:pt x="1155" y="948"/>
                      <a:pt x="1307" y="613"/>
                      <a:pt x="1155" y="340"/>
                    </a:cubicBezTo>
                    <a:cubicBezTo>
                      <a:pt x="1048" y="125"/>
                      <a:pt x="833" y="1"/>
                      <a:pt x="6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1" name="Google Shape;1011;p36"/>
          <p:cNvSpPr/>
          <p:nvPr/>
        </p:nvSpPr>
        <p:spPr>
          <a:xfrm>
            <a:off x="1573380" y="2012128"/>
            <a:ext cx="119116" cy="109843"/>
          </a:xfrm>
          <a:custGeom>
            <a:avLst/>
            <a:gdLst/>
            <a:ahLst/>
            <a:cxnLst/>
            <a:rect l="l" t="t" r="r" b="b"/>
            <a:pathLst>
              <a:path w="2646" h="2440" extrusionOk="0">
                <a:moveTo>
                  <a:pt x="1323" y="0"/>
                </a:moveTo>
                <a:cubicBezTo>
                  <a:pt x="1011" y="0"/>
                  <a:pt x="700" y="114"/>
                  <a:pt x="457" y="342"/>
                </a:cubicBezTo>
                <a:cubicBezTo>
                  <a:pt x="1" y="829"/>
                  <a:pt x="1" y="1589"/>
                  <a:pt x="457" y="2075"/>
                </a:cubicBezTo>
                <a:cubicBezTo>
                  <a:pt x="700" y="2318"/>
                  <a:pt x="1011" y="2440"/>
                  <a:pt x="1323" y="2440"/>
                </a:cubicBezTo>
                <a:cubicBezTo>
                  <a:pt x="1634" y="2440"/>
                  <a:pt x="1946" y="2318"/>
                  <a:pt x="2189" y="2075"/>
                </a:cubicBezTo>
                <a:cubicBezTo>
                  <a:pt x="2645" y="1589"/>
                  <a:pt x="2645" y="829"/>
                  <a:pt x="2189" y="342"/>
                </a:cubicBezTo>
                <a:cubicBezTo>
                  <a:pt x="1946" y="114"/>
                  <a:pt x="1634" y="0"/>
                  <a:pt x="13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6"/>
          <p:cNvSpPr/>
          <p:nvPr/>
        </p:nvSpPr>
        <p:spPr>
          <a:xfrm>
            <a:off x="1187296" y="1197736"/>
            <a:ext cx="68472" cy="68427"/>
          </a:xfrm>
          <a:custGeom>
            <a:avLst/>
            <a:gdLst/>
            <a:ahLst/>
            <a:cxnLst/>
            <a:rect l="l" t="t" r="r" b="b"/>
            <a:pathLst>
              <a:path w="1521" h="1520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cubicBezTo>
                  <a:pt x="0" y="1155"/>
                  <a:pt x="335" y="1520"/>
                  <a:pt x="760" y="1520"/>
                </a:cubicBezTo>
                <a:cubicBezTo>
                  <a:pt x="1186" y="1520"/>
                  <a:pt x="1520" y="1155"/>
                  <a:pt x="1520" y="760"/>
                </a:cubicBezTo>
                <a:cubicBezTo>
                  <a:pt x="1520" y="334"/>
                  <a:pt x="1186" y="30"/>
                  <a:pt x="7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598684" y="2564636"/>
            <a:ext cx="545659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000" dirty="0" smtClean="0"/>
              <a:t>She </a:t>
            </a:r>
            <a:r>
              <a:rPr lang="en-US" sz="3000" b="1" dirty="0" smtClean="0"/>
              <a:t>wasn’t talking </a:t>
            </a:r>
            <a:r>
              <a:rPr lang="en-US" sz="3000" dirty="0" smtClean="0"/>
              <a:t>in class.</a:t>
            </a:r>
            <a:endParaRPr lang="en-US" sz="3000" dirty="0"/>
          </a:p>
        </p:txBody>
      </p:sp>
      <p:sp>
        <p:nvSpPr>
          <p:cNvPr id="67" name="Google Shape;945;p36"/>
          <p:cNvSpPr txBox="1">
            <a:spLocks noGrp="1"/>
          </p:cNvSpPr>
          <p:nvPr>
            <p:ph type="title"/>
          </p:nvPr>
        </p:nvSpPr>
        <p:spPr>
          <a:xfrm>
            <a:off x="1551082" y="258744"/>
            <a:ext cx="68991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The past </a:t>
            </a:r>
            <a:r>
              <a:rPr lang="en-US" dirty="0">
                <a:solidFill>
                  <a:schemeClr val="tx1"/>
                </a:solidFill>
              </a:rPr>
              <a:t>continuous</a:t>
            </a:r>
            <a:r>
              <a:rPr lang="en-US" dirty="0"/>
              <a:t> </a:t>
            </a:r>
            <a:r>
              <a:rPr lang="en-US" dirty="0" smtClean="0"/>
              <a:t>tense</a:t>
            </a:r>
            <a:br>
              <a:rPr lang="en-US" dirty="0" smtClean="0"/>
            </a:br>
            <a:r>
              <a:rPr lang="en-US" dirty="0" smtClean="0"/>
              <a:t>	 </a:t>
            </a:r>
            <a:endParaRPr lang="en-US" dirty="0"/>
          </a:p>
        </p:txBody>
      </p:sp>
      <p:sp>
        <p:nvSpPr>
          <p:cNvPr id="65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3598684" y="3507343"/>
            <a:ext cx="545659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000" b="1" dirty="0" smtClean="0"/>
              <a:t>Was </a:t>
            </a:r>
            <a:r>
              <a:rPr lang="en-US" sz="3000" dirty="0"/>
              <a:t>t</a:t>
            </a:r>
            <a:r>
              <a:rPr lang="en-US" sz="3000" dirty="0" smtClean="0"/>
              <a:t>he land </a:t>
            </a:r>
            <a:r>
              <a:rPr lang="en-US" sz="3000" b="1" dirty="0" smtClean="0"/>
              <a:t>sliding?</a:t>
            </a:r>
            <a:endParaRPr lang="en-US" sz="3000" b="1" dirty="0"/>
          </a:p>
        </p:txBody>
      </p:sp>
      <p:sp>
        <p:nvSpPr>
          <p:cNvPr id="4" name="Rectangle 3"/>
          <p:cNvSpPr/>
          <p:nvPr/>
        </p:nvSpPr>
        <p:spPr>
          <a:xfrm>
            <a:off x="3044905" y="927667"/>
            <a:ext cx="1641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Montserrat" panose="020B0604020202020204" charset="0"/>
              </a:rPr>
              <a:t>FORM</a:t>
            </a:r>
            <a:endParaRPr lang="en-US" sz="3600" b="1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77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" grpId="0" build="p"/>
      <p:bldP spid="64" grpId="0" build="p"/>
      <p:bldP spid="6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6367" y="797560"/>
            <a:ext cx="1742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Montserrat" panose="020B0604020202020204" charset="0"/>
                <a:ea typeface="Calibri" panose="020F0502020204030204" pitchFamily="34" charset="0"/>
              </a:rPr>
              <a:t>Usage:</a:t>
            </a:r>
            <a:endParaRPr lang="en-US" sz="3600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1650" y="1558191"/>
            <a:ext cx="80585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We use the past continuous to describe: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Montserrat" panose="020B0604020202020204" charset="0"/>
              </a:rPr>
              <a:t>1. 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An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action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that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was happening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at a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particular time in the past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.</a:t>
            </a:r>
          </a:p>
          <a:p>
            <a:endParaRPr lang="en-US" sz="2400" b="1" i="1" dirty="0" smtClean="0">
              <a:solidFill>
                <a:schemeClr val="tx2">
                  <a:lumMod val="75000"/>
                </a:schemeClr>
              </a:solidFill>
              <a:latin typeface="Montserrat" panose="020B0604020202020204" charset="0"/>
            </a:endParaRPr>
          </a:p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</a:rPr>
              <a:t>Example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</a:rPr>
              <a:t>: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</a:rPr>
              <a:t> 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Montserrat" panose="020B060402020202020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	I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was having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dinner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at 6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p.m.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yesterday.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Montserrat" panose="020B0604020202020204" charset="0"/>
              </a:rPr>
              <a:t>	Were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you </a:t>
            </a:r>
            <a:r>
              <a:rPr lang="en-US" sz="2400" b="1" dirty="0">
                <a:solidFill>
                  <a:schemeClr val="tx1"/>
                </a:solidFill>
                <a:latin typeface="Montserrat" panose="020B0604020202020204" charset="0"/>
              </a:rPr>
              <a:t>having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 dinner at 6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p.m. yesterday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?</a:t>
            </a:r>
          </a:p>
          <a:p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– Yes, I was</a:t>
            </a:r>
            <a:r>
              <a:rPr lang="en-US" sz="2400" dirty="0">
                <a:solidFill>
                  <a:schemeClr val="tx1"/>
                </a:solidFill>
                <a:latin typeface="Montserrat" panose="020B0604020202020204" charset="0"/>
              </a:rPr>
              <a:t>.</a:t>
            </a:r>
            <a:endParaRPr lang="en-US" sz="2400" dirty="0">
              <a:solidFill>
                <a:schemeClr val="tx1"/>
              </a:solidFill>
              <a:latin typeface="Montserrat" panose="020B0604020202020204" charset="0"/>
            </a:endParaRPr>
          </a:p>
          <a:p>
            <a:endParaRPr lang="en-US" sz="24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12" name="Google Shape;945;p36"/>
          <p:cNvSpPr txBox="1">
            <a:spLocks/>
          </p:cNvSpPr>
          <p:nvPr/>
        </p:nvSpPr>
        <p:spPr>
          <a:xfrm>
            <a:off x="1551082" y="224860"/>
            <a:ext cx="68991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b="1" dirty="0">
                <a:solidFill>
                  <a:srgbClr val="224C23"/>
                </a:solidFill>
                <a:latin typeface="Montserrat SemiBold"/>
                <a:sym typeface="Montserrat SemiBold"/>
              </a:rPr>
              <a:t>The past continuous tense</a:t>
            </a:r>
            <a:br>
              <a:rPr lang="en-US" sz="3500" b="1" dirty="0">
                <a:solidFill>
                  <a:srgbClr val="224C23"/>
                </a:solidFill>
                <a:latin typeface="Montserrat SemiBold"/>
                <a:sym typeface="Montserrat SemiBold"/>
              </a:rPr>
            </a:br>
            <a:r>
              <a:rPr lang="en-US" sz="3500" b="1" dirty="0">
                <a:solidFill>
                  <a:srgbClr val="224C23"/>
                </a:solidFill>
                <a:latin typeface="Montserrat SemiBold"/>
                <a:sym typeface="Montserrat SemiBold"/>
              </a:rPr>
              <a:t>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92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Recycling Culture Theme for Marketing by Slidesgo">
  <a:themeElements>
    <a:clrScheme name="Simple Light">
      <a:dk1>
        <a:srgbClr val="224C23"/>
      </a:dk1>
      <a:lt1>
        <a:srgbClr val="E7F2BF"/>
      </a:lt1>
      <a:dk2>
        <a:srgbClr val="F0F7D5"/>
      </a:dk2>
      <a:lt2>
        <a:srgbClr val="B1D000"/>
      </a:lt2>
      <a:accent1>
        <a:srgbClr val="3C643E"/>
      </a:accent1>
      <a:accent2>
        <a:srgbClr val="5B9739"/>
      </a:accent2>
      <a:accent3>
        <a:srgbClr val="2B4C23"/>
      </a:accent3>
      <a:accent4>
        <a:srgbClr val="E9A828"/>
      </a:accent4>
      <a:accent5>
        <a:srgbClr val="E79E80"/>
      </a:accent5>
      <a:accent6>
        <a:srgbClr val="FFFFFF"/>
      </a:accent6>
      <a:hlink>
        <a:srgbClr val="F0F7D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1148</Words>
  <Application>Microsoft Office PowerPoint</Application>
  <PresentationFormat>On-screen Show (16:9)</PresentationFormat>
  <Paragraphs>175</Paragraphs>
  <Slides>30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Montserrat Medium</vt:lpstr>
      <vt:lpstr>Nunito Light</vt:lpstr>
      <vt:lpstr>Montserrat</vt:lpstr>
      <vt:lpstr>Anaheim</vt:lpstr>
      <vt:lpstr>Bebas Neue</vt:lpstr>
      <vt:lpstr>Mongolian Baiti</vt:lpstr>
      <vt:lpstr>Roboto Medium</vt:lpstr>
      <vt:lpstr>PT Sans</vt:lpstr>
      <vt:lpstr>Times New Roman</vt:lpstr>
      <vt:lpstr>Montserrat SemiBold</vt:lpstr>
      <vt:lpstr>Calibri</vt:lpstr>
      <vt:lpstr>Symbol</vt:lpstr>
      <vt:lpstr>Recycling Culture Theme for Marketing by Slidesgo</vt:lpstr>
      <vt:lpstr>Unit 9: NATURAL DISASTERS</vt:lpstr>
      <vt:lpstr>OBJECTIVES</vt:lpstr>
      <vt:lpstr>Let’s warm up</vt:lpstr>
      <vt:lpstr>PowerPoint Presentation</vt:lpstr>
      <vt:lpstr>Let’s answer some questions</vt:lpstr>
      <vt:lpstr>03</vt:lpstr>
      <vt:lpstr>Let’s answer some questions</vt:lpstr>
      <vt:lpstr>The past continuous tense   </vt:lpstr>
      <vt:lpstr>PowerPoint Presentation</vt:lpstr>
      <vt:lpstr>PowerPoint Presentation</vt:lpstr>
      <vt:lpstr>PowerPoint Presentation</vt:lpstr>
      <vt:lpstr>Let’s practice!</vt:lpstr>
      <vt:lpstr>Task 1: complete the sentences by putting the verbs in brackets into the past continuous. </vt:lpstr>
      <vt:lpstr>Task 1: complete the sentences by putting the verbs in brackets into the past continuous. </vt:lpstr>
      <vt:lpstr>Task 2: Circle the correct answer to complete each sentence.  </vt:lpstr>
      <vt:lpstr>Task 2: Circle the correct answer to complete each sentence.  </vt:lpstr>
      <vt:lpstr>Task 3: Look at the picture and write what each person in Lan’s family was doing when the earthquake happened. Use the given word and phrases from the box. </vt:lpstr>
      <vt:lpstr>Task 3:</vt:lpstr>
      <vt:lpstr>Task 4: Form questions using the past continuous. Then in pairs, ask and answer the questions.  </vt:lpstr>
      <vt:lpstr>Task 4: Form questions using the past continuous. Then in pairs, ask and answer the questions.  </vt:lpstr>
      <vt:lpstr>Task 4: Form questions using the past continuous. Then in pairs, ask and answer the questions.  </vt:lpstr>
      <vt:lpstr>Task 5: Work in groups. Take turns to say a sentence that describes what each person in the picture was doing</vt:lpstr>
      <vt:lpstr>Chain game!</vt:lpstr>
      <vt:lpstr>GAME TIME: Chain game!</vt:lpstr>
      <vt:lpstr>GAME TIME: Chain game!</vt:lpstr>
      <vt:lpstr>Let’s recap! Write complete sentences using the given words: </vt:lpstr>
      <vt:lpstr>Let’s recap! Write complete sentences using the given words: </vt:lpstr>
      <vt:lpstr>Let’s recap! Write complete sentences using the given words: </vt:lpstr>
      <vt:lpstr>Homework </vt:lpstr>
      <vt:lpstr>THANKS FOR LISTNING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NATURAL DISASTERS</dc:title>
  <cp:lastModifiedBy>Admin</cp:lastModifiedBy>
  <cp:revision>17</cp:revision>
  <dcterms:modified xsi:type="dcterms:W3CDTF">2024-01-07T22:01:21Z</dcterms:modified>
</cp:coreProperties>
</file>