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9" r:id="rId1"/>
  </p:sldMasterIdLst>
  <p:notesMasterIdLst>
    <p:notesMasterId r:id="rId15"/>
  </p:notesMasterIdLst>
  <p:sldIdLst>
    <p:sldId id="256" r:id="rId2"/>
    <p:sldId id="258" r:id="rId3"/>
    <p:sldId id="283" r:id="rId4"/>
    <p:sldId id="265" r:id="rId5"/>
    <p:sldId id="284" r:id="rId6"/>
    <p:sldId id="285" r:id="rId7"/>
    <p:sldId id="287" r:id="rId8"/>
    <p:sldId id="261" r:id="rId9"/>
    <p:sldId id="282" r:id="rId10"/>
    <p:sldId id="266" r:id="rId11"/>
    <p:sldId id="268" r:id="rId12"/>
    <p:sldId id="275" r:id="rId13"/>
    <p:sldId id="262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Poppins" panose="00000500000000000000" pitchFamily="2" charset="0"/>
      <p:regular r:id="rId20"/>
      <p:bold r:id="rId21"/>
      <p:italic r:id="rId22"/>
      <p:boldItalic r:id="rId23"/>
    </p:embeddedFont>
    <p:embeddedFont>
      <p:font typeface="Poppins SemiBold" panose="00000700000000000000" pitchFamily="2" charset="0"/>
      <p:bold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A7C2A0B-1C91-41E6-AAFF-25D920F75DB0}">
  <a:tblStyle styleId="{BA7C2A0B-1C91-41E6-AAFF-25D920F75DB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109" y="4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6" name="Google Shape;3426;ga3b7e49681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7" name="Google Shape;3427;ga3b7e49681_0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0" name="Google Shape;3640;g9f85bed76f_0_39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1" name="Google Shape;3641;g9f85bed76f_0_39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9" name="Google Shape;3659;ga3b7e49681_0_2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0" name="Google Shape;3660;ga3b7e49681_0_2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" name="Google Shape;3789;ga48cadbab0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0" name="Google Shape;3790;ga48cadbab0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8" name="Google Shape;3528;g9f85bed76f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9" name="Google Shape;3529;g9f85bed76f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8" name="Google Shape;3438;ga3b7e49681_0_2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9" name="Google Shape;3439;ga3b7e49681_0_2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" name="Google Shape;3471;ga3b7e49681_0_1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2" name="Google Shape;3472;ga3b7e49681_0_1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2750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ga3b7e49681_0_1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5" name="Google Shape;3565;ga3b7e49681_0_1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ga3b7e49681_0_1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5" name="Google Shape;3565;ga3b7e49681_0_1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3987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ga3b7e49681_0_1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5" name="Google Shape;3565;ga3b7e49681_0_1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9894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ga3b7e49681_0_1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5" name="Google Shape;3565;ga3b7e49681_0_1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4199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" name="Google Shape;3471;ga3b7e49681_0_1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2" name="Google Shape;3472;ga3b7e49681_0_1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" name="Google Shape;3471;ga3b7e49681_0_1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2" name="Google Shape;3472;ga3b7e49681_0_1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1701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4300" y="671100"/>
            <a:ext cx="7715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5044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1"/>
              </a:solidFill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 rot="-5236622">
            <a:off x="6412169" y="-1130828"/>
            <a:ext cx="1853898" cy="1381869"/>
            <a:chOff x="4500175" y="3779525"/>
            <a:chExt cx="1136425" cy="847075"/>
          </a:xfrm>
        </p:grpSpPr>
        <p:sp>
          <p:nvSpPr>
            <p:cNvPr id="12" name="Google Shape;12;p2"/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 rot="10800000">
            <a:off x="-580802" y="-652655"/>
            <a:ext cx="4033310" cy="2216956"/>
            <a:chOff x="4178350" y="2375050"/>
            <a:chExt cx="938350" cy="515775"/>
          </a:xfrm>
        </p:grpSpPr>
        <p:sp>
          <p:nvSpPr>
            <p:cNvPr id="24" name="Google Shape;24;p2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3452488" y="317625"/>
            <a:ext cx="700450" cy="636075"/>
            <a:chOff x="3652400" y="3788700"/>
            <a:chExt cx="700450" cy="636075"/>
          </a:xfrm>
        </p:grpSpPr>
        <p:sp>
          <p:nvSpPr>
            <p:cNvPr id="32" name="Google Shape;32;p2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2"/>
          <p:cNvGrpSpPr/>
          <p:nvPr/>
        </p:nvGrpSpPr>
        <p:grpSpPr>
          <a:xfrm flipH="1">
            <a:off x="4705939" y="3402680"/>
            <a:ext cx="5889385" cy="2656239"/>
            <a:chOff x="5619200" y="4458200"/>
            <a:chExt cx="1647150" cy="742900"/>
          </a:xfrm>
        </p:grpSpPr>
        <p:sp>
          <p:nvSpPr>
            <p:cNvPr id="48" name="Google Shape;48;p2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2"/>
          <p:cNvGrpSpPr/>
          <p:nvPr/>
        </p:nvGrpSpPr>
        <p:grpSpPr>
          <a:xfrm rot="-2025439">
            <a:off x="5809038" y="4575903"/>
            <a:ext cx="1019004" cy="1634769"/>
            <a:chOff x="2402100" y="3854125"/>
            <a:chExt cx="435600" cy="698825"/>
          </a:xfrm>
        </p:grpSpPr>
        <p:sp>
          <p:nvSpPr>
            <p:cNvPr id="54" name="Google Shape;54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-1158528" y="4518079"/>
            <a:ext cx="3672418" cy="1331055"/>
            <a:chOff x="-1068128" y="3996204"/>
            <a:chExt cx="3672418" cy="1331055"/>
          </a:xfrm>
        </p:grpSpPr>
        <p:sp>
          <p:nvSpPr>
            <p:cNvPr id="68" name="Google Shape;68;p2"/>
            <p:cNvSpPr/>
            <p:nvPr/>
          </p:nvSpPr>
          <p:spPr>
            <a:xfrm rot="-10594719">
              <a:off x="-1038001" y="4102993"/>
              <a:ext cx="3612164" cy="1117479"/>
            </a:xfrm>
            <a:custGeom>
              <a:avLst/>
              <a:gdLst/>
              <a:ahLst/>
              <a:cxnLst/>
              <a:rect l="l" t="t" r="r" b="b"/>
              <a:pathLst>
                <a:path w="62034" h="19192" extrusionOk="0">
                  <a:moveTo>
                    <a:pt x="11909" y="0"/>
                  </a:moveTo>
                  <a:cubicBezTo>
                    <a:pt x="10357" y="0"/>
                    <a:pt x="8959" y="416"/>
                    <a:pt x="7720" y="1498"/>
                  </a:cubicBezTo>
                  <a:cubicBezTo>
                    <a:pt x="0" y="8222"/>
                    <a:pt x="9929" y="19192"/>
                    <a:pt x="23150" y="19192"/>
                  </a:cubicBezTo>
                  <a:cubicBezTo>
                    <a:pt x="24750" y="19192"/>
                    <a:pt x="26398" y="19031"/>
                    <a:pt x="28069" y="18683"/>
                  </a:cubicBezTo>
                  <a:cubicBezTo>
                    <a:pt x="43548" y="15426"/>
                    <a:pt x="55087" y="14402"/>
                    <a:pt x="58747" y="9036"/>
                  </a:cubicBezTo>
                  <a:cubicBezTo>
                    <a:pt x="62033" y="4211"/>
                    <a:pt x="59267" y="1003"/>
                    <a:pt x="52187" y="1003"/>
                  </a:cubicBezTo>
                  <a:cubicBezTo>
                    <a:pt x="48708" y="1003"/>
                    <a:pt x="44188" y="1777"/>
                    <a:pt x="38833" y="3515"/>
                  </a:cubicBezTo>
                  <a:cubicBezTo>
                    <a:pt x="36521" y="4263"/>
                    <a:pt x="34303" y="4561"/>
                    <a:pt x="32180" y="4561"/>
                  </a:cubicBezTo>
                  <a:cubicBezTo>
                    <a:pt x="23878" y="4561"/>
                    <a:pt x="17050" y="0"/>
                    <a:pt x="11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800178" y="4304942"/>
              <a:ext cx="2873315" cy="818933"/>
              <a:chOff x="-800178" y="4304942"/>
              <a:chExt cx="2873315" cy="818933"/>
            </a:xfrm>
          </p:grpSpPr>
          <p:sp>
            <p:nvSpPr>
              <p:cNvPr id="70" name="Google Shape;70;p2"/>
              <p:cNvSpPr/>
              <p:nvPr/>
            </p:nvSpPr>
            <p:spPr>
              <a:xfrm rot="-10594719">
                <a:off x="1780944" y="5070486"/>
                <a:ext cx="126240" cy="49667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853" extrusionOk="0">
                    <a:moveTo>
                      <a:pt x="986" y="1"/>
                    </a:moveTo>
                    <a:cubicBezTo>
                      <a:pt x="882" y="1"/>
                      <a:pt x="780" y="9"/>
                      <a:pt x="679" y="24"/>
                    </a:cubicBezTo>
                    <a:cubicBezTo>
                      <a:pt x="431" y="55"/>
                      <a:pt x="89" y="179"/>
                      <a:pt x="27" y="427"/>
                    </a:cubicBezTo>
                    <a:cubicBezTo>
                      <a:pt x="1" y="664"/>
                      <a:pt x="243" y="745"/>
                      <a:pt x="430" y="745"/>
                    </a:cubicBezTo>
                    <a:cubicBezTo>
                      <a:pt x="464" y="745"/>
                      <a:pt x="495" y="742"/>
                      <a:pt x="524" y="738"/>
                    </a:cubicBezTo>
                    <a:cubicBezTo>
                      <a:pt x="573" y="729"/>
                      <a:pt x="621" y="725"/>
                      <a:pt x="667" y="725"/>
                    </a:cubicBezTo>
                    <a:cubicBezTo>
                      <a:pt x="793" y="725"/>
                      <a:pt x="906" y="754"/>
                      <a:pt x="1020" y="800"/>
                    </a:cubicBezTo>
                    <a:cubicBezTo>
                      <a:pt x="1125" y="835"/>
                      <a:pt x="1229" y="852"/>
                      <a:pt x="1332" y="852"/>
                    </a:cubicBezTo>
                    <a:cubicBezTo>
                      <a:pt x="1504" y="852"/>
                      <a:pt x="1671" y="804"/>
                      <a:pt x="1826" y="707"/>
                    </a:cubicBezTo>
                    <a:cubicBezTo>
                      <a:pt x="1982" y="614"/>
                      <a:pt x="2168" y="334"/>
                      <a:pt x="1919" y="210"/>
                    </a:cubicBezTo>
                    <a:cubicBezTo>
                      <a:pt x="1617" y="71"/>
                      <a:pt x="1297" y="1"/>
                      <a:pt x="9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 rot="-10594719">
                <a:off x="1565235" y="5016770"/>
                <a:ext cx="124668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851" extrusionOk="0">
                    <a:moveTo>
                      <a:pt x="814" y="1"/>
                    </a:moveTo>
                    <a:cubicBezTo>
                      <a:pt x="564" y="1"/>
                      <a:pt x="323" y="118"/>
                      <a:pt x="156" y="285"/>
                    </a:cubicBezTo>
                    <a:cubicBezTo>
                      <a:pt x="1" y="502"/>
                      <a:pt x="280" y="595"/>
                      <a:pt x="466" y="595"/>
                    </a:cubicBezTo>
                    <a:cubicBezTo>
                      <a:pt x="621" y="595"/>
                      <a:pt x="776" y="657"/>
                      <a:pt x="900" y="781"/>
                    </a:cubicBezTo>
                    <a:cubicBezTo>
                      <a:pt x="1009" y="828"/>
                      <a:pt x="1133" y="851"/>
                      <a:pt x="1257" y="851"/>
                    </a:cubicBezTo>
                    <a:cubicBezTo>
                      <a:pt x="1381" y="851"/>
                      <a:pt x="1505" y="828"/>
                      <a:pt x="1614" y="781"/>
                    </a:cubicBezTo>
                    <a:cubicBezTo>
                      <a:pt x="1738" y="719"/>
                      <a:pt x="2141" y="502"/>
                      <a:pt x="1924" y="347"/>
                    </a:cubicBezTo>
                    <a:cubicBezTo>
                      <a:pt x="1645" y="130"/>
                      <a:pt x="1272" y="6"/>
                      <a:pt x="900" y="6"/>
                    </a:cubicBezTo>
                    <a:cubicBezTo>
                      <a:pt x="871" y="2"/>
                      <a:pt x="843" y="1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 rot="-10594719">
                <a:off x="1976086" y="4955828"/>
                <a:ext cx="95786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7" extrusionOk="0">
                    <a:moveTo>
                      <a:pt x="869" y="1"/>
                    </a:moveTo>
                    <a:cubicBezTo>
                      <a:pt x="249" y="1"/>
                      <a:pt x="1" y="776"/>
                      <a:pt x="776" y="776"/>
                    </a:cubicBezTo>
                    <a:cubicBezTo>
                      <a:pt x="1396" y="776"/>
                      <a:pt x="1645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0594719">
                <a:off x="1773296" y="4958228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900" y="0"/>
                    </a:moveTo>
                    <a:cubicBezTo>
                      <a:pt x="249" y="0"/>
                      <a:pt x="1" y="776"/>
                      <a:pt x="776" y="776"/>
                    </a:cubicBezTo>
                    <a:cubicBezTo>
                      <a:pt x="1397" y="776"/>
                      <a:pt x="1645" y="0"/>
                      <a:pt x="9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 rot="-10594719">
                <a:off x="1864326" y="4858253"/>
                <a:ext cx="126473" cy="45999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790" extrusionOk="0">
                    <a:moveTo>
                      <a:pt x="828" y="0"/>
                    </a:moveTo>
                    <a:cubicBezTo>
                      <a:pt x="650" y="0"/>
                      <a:pt x="477" y="49"/>
                      <a:pt x="342" y="146"/>
                    </a:cubicBezTo>
                    <a:cubicBezTo>
                      <a:pt x="187" y="239"/>
                      <a:pt x="1" y="487"/>
                      <a:pt x="249" y="611"/>
                    </a:cubicBezTo>
                    <a:cubicBezTo>
                      <a:pt x="525" y="726"/>
                      <a:pt x="835" y="790"/>
                      <a:pt x="1154" y="790"/>
                    </a:cubicBezTo>
                    <a:cubicBezTo>
                      <a:pt x="1265" y="790"/>
                      <a:pt x="1377" y="782"/>
                      <a:pt x="1489" y="766"/>
                    </a:cubicBezTo>
                    <a:cubicBezTo>
                      <a:pt x="1707" y="735"/>
                      <a:pt x="2079" y="611"/>
                      <a:pt x="2110" y="363"/>
                    </a:cubicBezTo>
                    <a:cubicBezTo>
                      <a:pt x="2172" y="115"/>
                      <a:pt x="1800" y="115"/>
                      <a:pt x="1645" y="115"/>
                    </a:cubicBezTo>
                    <a:cubicBezTo>
                      <a:pt x="1595" y="123"/>
                      <a:pt x="1547" y="127"/>
                      <a:pt x="1501" y="127"/>
                    </a:cubicBezTo>
                    <a:cubicBezTo>
                      <a:pt x="1375" y="127"/>
                      <a:pt x="1262" y="98"/>
                      <a:pt x="1148" y="53"/>
                    </a:cubicBezTo>
                    <a:cubicBezTo>
                      <a:pt x="1044" y="18"/>
                      <a:pt x="935" y="0"/>
                      <a:pt x="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 rot="-10594719">
                <a:off x="1635557" y="4850249"/>
                <a:ext cx="88566" cy="253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435" extrusionOk="0">
                    <a:moveTo>
                      <a:pt x="931" y="1"/>
                    </a:moveTo>
                    <a:cubicBezTo>
                      <a:pt x="652" y="1"/>
                      <a:pt x="404" y="63"/>
                      <a:pt x="156" y="218"/>
                    </a:cubicBezTo>
                    <a:cubicBezTo>
                      <a:pt x="124" y="249"/>
                      <a:pt x="0" y="280"/>
                      <a:pt x="31" y="373"/>
                    </a:cubicBezTo>
                    <a:cubicBezTo>
                      <a:pt x="31" y="435"/>
                      <a:pt x="156" y="435"/>
                      <a:pt x="218" y="435"/>
                    </a:cubicBezTo>
                    <a:lnTo>
                      <a:pt x="590" y="435"/>
                    </a:lnTo>
                    <a:cubicBezTo>
                      <a:pt x="869" y="404"/>
                      <a:pt x="1148" y="342"/>
                      <a:pt x="1365" y="218"/>
                    </a:cubicBezTo>
                    <a:cubicBezTo>
                      <a:pt x="1427" y="187"/>
                      <a:pt x="1520" y="125"/>
                      <a:pt x="1520" y="63"/>
                    </a:cubicBezTo>
                    <a:cubicBezTo>
                      <a:pt x="1489" y="1"/>
                      <a:pt x="1365" y="1"/>
                      <a:pt x="13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rot="-10594719">
                <a:off x="1326281" y="4893132"/>
                <a:ext cx="144524" cy="5816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999" extrusionOk="0">
                    <a:moveTo>
                      <a:pt x="782" y="1"/>
                    </a:moveTo>
                    <a:cubicBezTo>
                      <a:pt x="533" y="1"/>
                      <a:pt x="291" y="118"/>
                      <a:pt x="124" y="285"/>
                    </a:cubicBezTo>
                    <a:cubicBezTo>
                      <a:pt x="0" y="502"/>
                      <a:pt x="248" y="626"/>
                      <a:pt x="434" y="626"/>
                    </a:cubicBezTo>
                    <a:lnTo>
                      <a:pt x="434" y="595"/>
                    </a:lnTo>
                    <a:cubicBezTo>
                      <a:pt x="714" y="595"/>
                      <a:pt x="1024" y="719"/>
                      <a:pt x="1241" y="905"/>
                    </a:cubicBezTo>
                    <a:cubicBezTo>
                      <a:pt x="1365" y="967"/>
                      <a:pt x="1497" y="998"/>
                      <a:pt x="1625" y="998"/>
                    </a:cubicBezTo>
                    <a:cubicBezTo>
                      <a:pt x="1753" y="998"/>
                      <a:pt x="1877" y="967"/>
                      <a:pt x="1985" y="905"/>
                    </a:cubicBezTo>
                    <a:cubicBezTo>
                      <a:pt x="2109" y="843"/>
                      <a:pt x="2482" y="626"/>
                      <a:pt x="2296" y="440"/>
                    </a:cubicBezTo>
                    <a:cubicBezTo>
                      <a:pt x="1926" y="156"/>
                      <a:pt x="1479" y="2"/>
                      <a:pt x="1001" y="2"/>
                    </a:cubicBezTo>
                    <a:cubicBezTo>
                      <a:pt x="957" y="2"/>
                      <a:pt x="913" y="3"/>
                      <a:pt x="869" y="6"/>
                    </a:cubicBezTo>
                    <a:cubicBezTo>
                      <a:pt x="840" y="2"/>
                      <a:pt x="811" y="1"/>
                      <a:pt x="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 rot="-10594719">
                <a:off x="1377624" y="4771551"/>
                <a:ext cx="112090" cy="3464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595" extrusionOk="0">
                    <a:moveTo>
                      <a:pt x="956" y="1"/>
                    </a:moveTo>
                    <a:cubicBezTo>
                      <a:pt x="755" y="1"/>
                      <a:pt x="563" y="59"/>
                      <a:pt x="404" y="149"/>
                    </a:cubicBezTo>
                    <a:cubicBezTo>
                      <a:pt x="280" y="211"/>
                      <a:pt x="1" y="397"/>
                      <a:pt x="249" y="460"/>
                    </a:cubicBezTo>
                    <a:lnTo>
                      <a:pt x="776" y="584"/>
                    </a:lnTo>
                    <a:cubicBezTo>
                      <a:pt x="835" y="591"/>
                      <a:pt x="895" y="595"/>
                      <a:pt x="957" y="595"/>
                    </a:cubicBezTo>
                    <a:cubicBezTo>
                      <a:pt x="1155" y="595"/>
                      <a:pt x="1362" y="554"/>
                      <a:pt x="1552" y="460"/>
                    </a:cubicBezTo>
                    <a:cubicBezTo>
                      <a:pt x="1645" y="397"/>
                      <a:pt x="1924" y="211"/>
                      <a:pt x="1676" y="149"/>
                    </a:cubicBezTo>
                    <a:lnTo>
                      <a:pt x="1180" y="25"/>
                    </a:lnTo>
                    <a:cubicBezTo>
                      <a:pt x="1105" y="9"/>
                      <a:pt x="1030" y="1"/>
                      <a:pt x="9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 rot="-10594719">
                <a:off x="1803282" y="4697382"/>
                <a:ext cx="112032" cy="48211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828" extrusionOk="0">
                    <a:moveTo>
                      <a:pt x="826" y="1"/>
                    </a:moveTo>
                    <a:cubicBezTo>
                      <a:pt x="594" y="1"/>
                      <a:pt x="368" y="69"/>
                      <a:pt x="187" y="225"/>
                    </a:cubicBezTo>
                    <a:cubicBezTo>
                      <a:pt x="0" y="349"/>
                      <a:pt x="31" y="535"/>
                      <a:pt x="280" y="535"/>
                    </a:cubicBezTo>
                    <a:lnTo>
                      <a:pt x="249" y="535"/>
                    </a:lnTo>
                    <a:cubicBezTo>
                      <a:pt x="404" y="567"/>
                      <a:pt x="559" y="629"/>
                      <a:pt x="683" y="753"/>
                    </a:cubicBezTo>
                    <a:cubicBezTo>
                      <a:pt x="749" y="808"/>
                      <a:pt x="838" y="828"/>
                      <a:pt x="935" y="828"/>
                    </a:cubicBezTo>
                    <a:cubicBezTo>
                      <a:pt x="1110" y="828"/>
                      <a:pt x="1307" y="762"/>
                      <a:pt x="1427" y="722"/>
                    </a:cubicBezTo>
                    <a:cubicBezTo>
                      <a:pt x="1520" y="691"/>
                      <a:pt x="1924" y="473"/>
                      <a:pt x="1738" y="318"/>
                    </a:cubicBezTo>
                    <a:cubicBezTo>
                      <a:pt x="1520" y="132"/>
                      <a:pt x="1241" y="39"/>
                      <a:pt x="962" y="8"/>
                    </a:cubicBezTo>
                    <a:cubicBezTo>
                      <a:pt x="917" y="3"/>
                      <a:pt x="871" y="1"/>
                      <a:pt x="8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rot="-10594719">
                <a:off x="1895778" y="4578886"/>
                <a:ext cx="113837" cy="36159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621" extrusionOk="0">
                    <a:moveTo>
                      <a:pt x="1210" y="1"/>
                    </a:moveTo>
                    <a:cubicBezTo>
                      <a:pt x="807" y="1"/>
                      <a:pt x="1" y="621"/>
                      <a:pt x="745" y="621"/>
                    </a:cubicBezTo>
                    <a:cubicBezTo>
                      <a:pt x="1148" y="621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 rot="-10594719">
                <a:off x="1667823" y="4452968"/>
                <a:ext cx="119311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754" extrusionOk="0">
                    <a:moveTo>
                      <a:pt x="754" y="0"/>
                    </a:moveTo>
                    <a:cubicBezTo>
                      <a:pt x="504" y="0"/>
                      <a:pt x="264" y="123"/>
                      <a:pt x="125" y="346"/>
                    </a:cubicBezTo>
                    <a:cubicBezTo>
                      <a:pt x="1" y="563"/>
                      <a:pt x="218" y="749"/>
                      <a:pt x="435" y="749"/>
                    </a:cubicBezTo>
                    <a:lnTo>
                      <a:pt x="1180" y="749"/>
                    </a:lnTo>
                    <a:cubicBezTo>
                      <a:pt x="1208" y="752"/>
                      <a:pt x="1237" y="754"/>
                      <a:pt x="1265" y="754"/>
                    </a:cubicBezTo>
                    <a:cubicBezTo>
                      <a:pt x="1515" y="754"/>
                      <a:pt x="1757" y="634"/>
                      <a:pt x="1924" y="439"/>
                    </a:cubicBezTo>
                    <a:cubicBezTo>
                      <a:pt x="2048" y="191"/>
                      <a:pt x="1831" y="5"/>
                      <a:pt x="1583" y="5"/>
                    </a:cubicBezTo>
                    <a:lnTo>
                      <a:pt x="839" y="5"/>
                    </a:lnTo>
                    <a:cubicBezTo>
                      <a:pt x="810" y="2"/>
                      <a:pt x="782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 rot="-10594719">
                <a:off x="1579763" y="4538236"/>
                <a:ext cx="113896" cy="34412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591" extrusionOk="0">
                    <a:moveTo>
                      <a:pt x="1211" y="1"/>
                    </a:moveTo>
                    <a:cubicBezTo>
                      <a:pt x="838" y="1"/>
                      <a:pt x="1" y="590"/>
                      <a:pt x="776" y="590"/>
                    </a:cubicBezTo>
                    <a:cubicBezTo>
                      <a:pt x="1149" y="590"/>
                      <a:pt x="1955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 rot="-10594719">
                <a:off x="1579808" y="4655738"/>
                <a:ext cx="106675" cy="39652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681" extrusionOk="0">
                    <a:moveTo>
                      <a:pt x="915" y="1"/>
                    </a:moveTo>
                    <a:cubicBezTo>
                      <a:pt x="727" y="1"/>
                      <a:pt x="543" y="49"/>
                      <a:pt x="373" y="155"/>
                    </a:cubicBezTo>
                    <a:cubicBezTo>
                      <a:pt x="249" y="217"/>
                      <a:pt x="1" y="434"/>
                      <a:pt x="280" y="527"/>
                    </a:cubicBezTo>
                    <a:lnTo>
                      <a:pt x="683" y="651"/>
                    </a:lnTo>
                    <a:cubicBezTo>
                      <a:pt x="762" y="671"/>
                      <a:pt x="844" y="681"/>
                      <a:pt x="926" y="681"/>
                    </a:cubicBezTo>
                    <a:cubicBezTo>
                      <a:pt x="1105" y="681"/>
                      <a:pt x="1289" y="633"/>
                      <a:pt x="1459" y="527"/>
                    </a:cubicBezTo>
                    <a:cubicBezTo>
                      <a:pt x="1583" y="465"/>
                      <a:pt x="1831" y="248"/>
                      <a:pt x="1552" y="155"/>
                    </a:cubicBezTo>
                    <a:lnTo>
                      <a:pt x="1180" y="31"/>
                    </a:lnTo>
                    <a:cubicBezTo>
                      <a:pt x="1091" y="11"/>
                      <a:pt x="1003" y="1"/>
                      <a:pt x="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 rot="-10594719">
                <a:off x="1253171" y="4536196"/>
                <a:ext cx="131888" cy="69813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199" extrusionOk="0">
                    <a:moveTo>
                      <a:pt x="979" y="0"/>
                    </a:moveTo>
                    <a:cubicBezTo>
                      <a:pt x="813" y="0"/>
                      <a:pt x="636" y="53"/>
                      <a:pt x="497" y="92"/>
                    </a:cubicBezTo>
                    <a:cubicBezTo>
                      <a:pt x="403" y="123"/>
                      <a:pt x="0" y="341"/>
                      <a:pt x="186" y="496"/>
                    </a:cubicBezTo>
                    <a:lnTo>
                      <a:pt x="1055" y="1116"/>
                    </a:lnTo>
                    <a:cubicBezTo>
                      <a:pt x="1127" y="1176"/>
                      <a:pt x="1222" y="1199"/>
                      <a:pt x="1323" y="1199"/>
                    </a:cubicBezTo>
                    <a:cubicBezTo>
                      <a:pt x="1482" y="1199"/>
                      <a:pt x="1654" y="1142"/>
                      <a:pt x="1768" y="1085"/>
                    </a:cubicBezTo>
                    <a:cubicBezTo>
                      <a:pt x="1861" y="1054"/>
                      <a:pt x="2265" y="868"/>
                      <a:pt x="2079" y="713"/>
                    </a:cubicBezTo>
                    <a:lnTo>
                      <a:pt x="1241" y="61"/>
                    </a:lnTo>
                    <a:cubicBezTo>
                      <a:pt x="1163" y="17"/>
                      <a:pt x="1073" y="0"/>
                      <a:pt x="9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 rot="-10594719">
                <a:off x="1324781" y="4401406"/>
                <a:ext cx="110227" cy="6241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072" extrusionOk="0">
                    <a:moveTo>
                      <a:pt x="707" y="1"/>
                    </a:moveTo>
                    <a:cubicBezTo>
                      <a:pt x="508" y="1"/>
                      <a:pt x="317" y="77"/>
                      <a:pt x="187" y="229"/>
                    </a:cubicBezTo>
                    <a:cubicBezTo>
                      <a:pt x="1" y="415"/>
                      <a:pt x="94" y="725"/>
                      <a:pt x="342" y="787"/>
                    </a:cubicBezTo>
                    <a:lnTo>
                      <a:pt x="962" y="1035"/>
                    </a:lnTo>
                    <a:cubicBezTo>
                      <a:pt x="1037" y="1060"/>
                      <a:pt x="1114" y="1072"/>
                      <a:pt x="1190" y="1072"/>
                    </a:cubicBezTo>
                    <a:cubicBezTo>
                      <a:pt x="1399" y="1072"/>
                      <a:pt x="1602" y="986"/>
                      <a:pt x="1738" y="849"/>
                    </a:cubicBezTo>
                    <a:cubicBezTo>
                      <a:pt x="1893" y="663"/>
                      <a:pt x="1831" y="353"/>
                      <a:pt x="1583" y="291"/>
                    </a:cubicBezTo>
                    <a:lnTo>
                      <a:pt x="962" y="43"/>
                    </a:lnTo>
                    <a:cubicBezTo>
                      <a:pt x="879" y="15"/>
                      <a:pt x="792" y="1"/>
                      <a:pt x="7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 rot="-10594719">
                <a:off x="1535351" y="4341719"/>
                <a:ext cx="103007" cy="37556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645" extrusionOk="0">
                    <a:moveTo>
                      <a:pt x="925" y="1"/>
                    </a:moveTo>
                    <a:cubicBezTo>
                      <a:pt x="724" y="1"/>
                      <a:pt x="532" y="58"/>
                      <a:pt x="373" y="149"/>
                    </a:cubicBezTo>
                    <a:cubicBezTo>
                      <a:pt x="249" y="211"/>
                      <a:pt x="1" y="428"/>
                      <a:pt x="249" y="490"/>
                    </a:cubicBezTo>
                    <a:lnTo>
                      <a:pt x="652" y="614"/>
                    </a:lnTo>
                    <a:cubicBezTo>
                      <a:pt x="731" y="634"/>
                      <a:pt x="812" y="644"/>
                      <a:pt x="895" y="644"/>
                    </a:cubicBezTo>
                    <a:cubicBezTo>
                      <a:pt x="1074" y="644"/>
                      <a:pt x="1258" y="596"/>
                      <a:pt x="1428" y="490"/>
                    </a:cubicBezTo>
                    <a:cubicBezTo>
                      <a:pt x="1521" y="428"/>
                      <a:pt x="1769" y="242"/>
                      <a:pt x="1521" y="149"/>
                    </a:cubicBezTo>
                    <a:lnTo>
                      <a:pt x="1148" y="25"/>
                    </a:lnTo>
                    <a:cubicBezTo>
                      <a:pt x="1074" y="8"/>
                      <a:pt x="999" y="1"/>
                      <a:pt x="9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-10594719">
                <a:off x="1118834" y="4308400"/>
                <a:ext cx="117506" cy="54616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938" extrusionOk="0">
                    <a:moveTo>
                      <a:pt x="1418" y="1"/>
                    </a:moveTo>
                    <a:cubicBezTo>
                      <a:pt x="1366" y="1"/>
                      <a:pt x="1316" y="5"/>
                      <a:pt x="1273" y="11"/>
                    </a:cubicBezTo>
                    <a:lnTo>
                      <a:pt x="528" y="135"/>
                    </a:lnTo>
                    <a:cubicBezTo>
                      <a:pt x="311" y="197"/>
                      <a:pt x="1" y="445"/>
                      <a:pt x="63" y="693"/>
                    </a:cubicBezTo>
                    <a:cubicBezTo>
                      <a:pt x="130" y="872"/>
                      <a:pt x="341" y="938"/>
                      <a:pt x="535" y="938"/>
                    </a:cubicBezTo>
                    <a:cubicBezTo>
                      <a:pt x="611" y="938"/>
                      <a:pt x="684" y="928"/>
                      <a:pt x="745" y="910"/>
                    </a:cubicBezTo>
                    <a:lnTo>
                      <a:pt x="1490" y="786"/>
                    </a:lnTo>
                    <a:cubicBezTo>
                      <a:pt x="1707" y="755"/>
                      <a:pt x="2017" y="507"/>
                      <a:pt x="1955" y="259"/>
                    </a:cubicBezTo>
                    <a:cubicBezTo>
                      <a:pt x="1881" y="60"/>
                      <a:pt x="1628" y="1"/>
                      <a:pt x="1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 rot="-10594719">
                <a:off x="780859" y="4335661"/>
                <a:ext cx="95786" cy="4803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25" extrusionOk="0">
                    <a:moveTo>
                      <a:pt x="1144" y="0"/>
                    </a:moveTo>
                    <a:cubicBezTo>
                      <a:pt x="983" y="0"/>
                      <a:pt x="816" y="51"/>
                      <a:pt x="714" y="102"/>
                    </a:cubicBezTo>
                    <a:lnTo>
                      <a:pt x="466" y="226"/>
                    </a:lnTo>
                    <a:cubicBezTo>
                      <a:pt x="311" y="289"/>
                      <a:pt x="1" y="506"/>
                      <a:pt x="187" y="692"/>
                    </a:cubicBezTo>
                    <a:cubicBezTo>
                      <a:pt x="257" y="790"/>
                      <a:pt x="378" y="825"/>
                      <a:pt x="507" y="825"/>
                    </a:cubicBezTo>
                    <a:cubicBezTo>
                      <a:pt x="662" y="825"/>
                      <a:pt x="829" y="774"/>
                      <a:pt x="931" y="723"/>
                    </a:cubicBezTo>
                    <a:lnTo>
                      <a:pt x="1180" y="599"/>
                    </a:lnTo>
                    <a:cubicBezTo>
                      <a:pt x="1335" y="537"/>
                      <a:pt x="1645" y="320"/>
                      <a:pt x="1490" y="133"/>
                    </a:cubicBezTo>
                    <a:cubicBezTo>
                      <a:pt x="1406" y="35"/>
                      <a:pt x="1277" y="0"/>
                      <a:pt x="1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 rot="-10594719">
                <a:off x="896926" y="4426275"/>
                <a:ext cx="104812" cy="39303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675" extrusionOk="0">
                    <a:moveTo>
                      <a:pt x="1130" y="0"/>
                    </a:moveTo>
                    <a:cubicBezTo>
                      <a:pt x="769" y="0"/>
                      <a:pt x="422" y="122"/>
                      <a:pt x="124" y="328"/>
                    </a:cubicBezTo>
                    <a:cubicBezTo>
                      <a:pt x="62" y="390"/>
                      <a:pt x="0" y="452"/>
                      <a:pt x="0" y="545"/>
                    </a:cubicBezTo>
                    <a:cubicBezTo>
                      <a:pt x="31" y="638"/>
                      <a:pt x="155" y="669"/>
                      <a:pt x="218" y="669"/>
                    </a:cubicBezTo>
                    <a:cubicBezTo>
                      <a:pt x="254" y="673"/>
                      <a:pt x="290" y="675"/>
                      <a:pt x="326" y="675"/>
                    </a:cubicBezTo>
                    <a:cubicBezTo>
                      <a:pt x="508" y="675"/>
                      <a:pt x="686" y="625"/>
                      <a:pt x="844" y="543"/>
                    </a:cubicBezTo>
                    <a:lnTo>
                      <a:pt x="844" y="543"/>
                    </a:lnTo>
                    <a:cubicBezTo>
                      <a:pt x="857" y="544"/>
                      <a:pt x="871" y="544"/>
                      <a:pt x="884" y="544"/>
                    </a:cubicBezTo>
                    <a:cubicBezTo>
                      <a:pt x="1071" y="544"/>
                      <a:pt x="1248" y="496"/>
                      <a:pt x="1396" y="390"/>
                    </a:cubicBezTo>
                    <a:cubicBezTo>
                      <a:pt x="1520" y="359"/>
                      <a:pt x="1800" y="111"/>
                      <a:pt x="1520" y="49"/>
                    </a:cubicBezTo>
                    <a:cubicBezTo>
                      <a:pt x="1390" y="16"/>
                      <a:pt x="1259" y="0"/>
                      <a:pt x="1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 rot="-10594719">
                <a:off x="1035410" y="4484473"/>
                <a:ext cx="146329" cy="7435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277" extrusionOk="0">
                    <a:moveTo>
                      <a:pt x="1964" y="0"/>
                    </a:moveTo>
                    <a:cubicBezTo>
                      <a:pt x="1894" y="0"/>
                      <a:pt x="1826" y="10"/>
                      <a:pt x="1769" y="27"/>
                    </a:cubicBezTo>
                    <a:lnTo>
                      <a:pt x="528" y="430"/>
                    </a:lnTo>
                    <a:cubicBezTo>
                      <a:pt x="280" y="492"/>
                      <a:pt x="0" y="709"/>
                      <a:pt x="62" y="988"/>
                    </a:cubicBezTo>
                    <a:cubicBezTo>
                      <a:pt x="129" y="1188"/>
                      <a:pt x="339" y="1277"/>
                      <a:pt x="532" y="1277"/>
                    </a:cubicBezTo>
                    <a:cubicBezTo>
                      <a:pt x="609" y="1277"/>
                      <a:pt x="683" y="1263"/>
                      <a:pt x="745" y="1236"/>
                    </a:cubicBezTo>
                    <a:lnTo>
                      <a:pt x="1986" y="864"/>
                    </a:lnTo>
                    <a:cubicBezTo>
                      <a:pt x="2203" y="771"/>
                      <a:pt x="2513" y="585"/>
                      <a:pt x="2420" y="306"/>
                    </a:cubicBezTo>
                    <a:cubicBezTo>
                      <a:pt x="2374" y="77"/>
                      <a:pt x="2160" y="0"/>
                      <a:pt x="19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 rot="-10594719">
                <a:off x="1152901" y="4685992"/>
                <a:ext cx="99397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626" extrusionOk="0">
                    <a:moveTo>
                      <a:pt x="785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25"/>
                      <a:pt x="435" y="625"/>
                    </a:cubicBezTo>
                    <a:lnTo>
                      <a:pt x="838" y="625"/>
                    </a:lnTo>
                    <a:cubicBezTo>
                      <a:pt x="1117" y="625"/>
                      <a:pt x="1365" y="532"/>
                      <a:pt x="1583" y="315"/>
                    </a:cubicBezTo>
                    <a:cubicBezTo>
                      <a:pt x="1707" y="98"/>
                      <a:pt x="1458" y="5"/>
                      <a:pt x="1272" y="5"/>
                    </a:cubicBezTo>
                    <a:lnTo>
                      <a:pt x="869" y="5"/>
                    </a:lnTo>
                    <a:cubicBezTo>
                      <a:pt x="841" y="2"/>
                      <a:pt x="812" y="0"/>
                      <a:pt x="7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 rot="-10594719">
                <a:off x="1100228" y="4854235"/>
                <a:ext cx="153608" cy="70337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1208" extrusionOk="0">
                    <a:moveTo>
                      <a:pt x="729" y="0"/>
                    </a:moveTo>
                    <a:cubicBezTo>
                      <a:pt x="520" y="0"/>
                      <a:pt x="320" y="76"/>
                      <a:pt x="156" y="240"/>
                    </a:cubicBezTo>
                    <a:cubicBezTo>
                      <a:pt x="0" y="426"/>
                      <a:pt x="62" y="736"/>
                      <a:pt x="311" y="798"/>
                    </a:cubicBezTo>
                    <a:lnTo>
                      <a:pt x="1675" y="1171"/>
                    </a:lnTo>
                    <a:cubicBezTo>
                      <a:pt x="1750" y="1195"/>
                      <a:pt x="1827" y="1207"/>
                      <a:pt x="1904" y="1207"/>
                    </a:cubicBezTo>
                    <a:cubicBezTo>
                      <a:pt x="2112" y="1207"/>
                      <a:pt x="2315" y="1121"/>
                      <a:pt x="2451" y="984"/>
                    </a:cubicBezTo>
                    <a:cubicBezTo>
                      <a:pt x="2637" y="798"/>
                      <a:pt x="2544" y="488"/>
                      <a:pt x="2296" y="426"/>
                    </a:cubicBezTo>
                    <a:lnTo>
                      <a:pt x="931" y="23"/>
                    </a:lnTo>
                    <a:cubicBezTo>
                      <a:pt x="863" y="8"/>
                      <a:pt x="796" y="0"/>
                      <a:pt x="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 rot="-10594719">
                <a:off x="909141" y="4699932"/>
                <a:ext cx="84956" cy="50657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870" extrusionOk="0">
                    <a:moveTo>
                      <a:pt x="652" y="1"/>
                    </a:moveTo>
                    <a:cubicBezTo>
                      <a:pt x="342" y="1"/>
                      <a:pt x="93" y="187"/>
                      <a:pt x="31" y="466"/>
                    </a:cubicBezTo>
                    <a:cubicBezTo>
                      <a:pt x="0" y="745"/>
                      <a:pt x="310" y="838"/>
                      <a:pt x="559" y="838"/>
                    </a:cubicBezTo>
                    <a:lnTo>
                      <a:pt x="559" y="869"/>
                    </a:lnTo>
                    <a:lnTo>
                      <a:pt x="807" y="869"/>
                    </a:lnTo>
                    <a:cubicBezTo>
                      <a:pt x="1055" y="869"/>
                      <a:pt x="1396" y="652"/>
                      <a:pt x="1427" y="404"/>
                    </a:cubicBezTo>
                    <a:cubicBezTo>
                      <a:pt x="1458" y="125"/>
                      <a:pt x="1148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 rot="-10594719">
                <a:off x="661505" y="4790849"/>
                <a:ext cx="119253" cy="43961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755" extrusionOk="0">
                    <a:moveTo>
                      <a:pt x="775" y="1"/>
                    </a:moveTo>
                    <a:cubicBezTo>
                      <a:pt x="503" y="1"/>
                      <a:pt x="264" y="121"/>
                      <a:pt x="125" y="316"/>
                    </a:cubicBezTo>
                    <a:cubicBezTo>
                      <a:pt x="1" y="564"/>
                      <a:pt x="218" y="750"/>
                      <a:pt x="435" y="750"/>
                    </a:cubicBezTo>
                    <a:lnTo>
                      <a:pt x="1210" y="750"/>
                    </a:lnTo>
                    <a:cubicBezTo>
                      <a:pt x="1238" y="753"/>
                      <a:pt x="1267" y="755"/>
                      <a:pt x="1295" y="755"/>
                    </a:cubicBezTo>
                    <a:cubicBezTo>
                      <a:pt x="1545" y="755"/>
                      <a:pt x="1784" y="632"/>
                      <a:pt x="1924" y="409"/>
                    </a:cubicBezTo>
                    <a:cubicBezTo>
                      <a:pt x="2048" y="192"/>
                      <a:pt x="1831" y="6"/>
                      <a:pt x="1614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 rot="-10594719">
                <a:off x="716042" y="4640466"/>
                <a:ext cx="115642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59" extrusionOk="0">
                    <a:moveTo>
                      <a:pt x="1210" y="0"/>
                    </a:moveTo>
                    <a:cubicBezTo>
                      <a:pt x="838" y="0"/>
                      <a:pt x="0" y="559"/>
                      <a:pt x="776" y="559"/>
                    </a:cubicBezTo>
                    <a:cubicBezTo>
                      <a:pt x="1148" y="559"/>
                      <a:pt x="1985" y="0"/>
                      <a:pt x="1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 rot="-10594719">
                <a:off x="596313" y="4488004"/>
                <a:ext cx="97591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777" extrusionOk="0">
                    <a:moveTo>
                      <a:pt x="652" y="1"/>
                    </a:moveTo>
                    <a:cubicBezTo>
                      <a:pt x="404" y="1"/>
                      <a:pt x="63" y="187"/>
                      <a:pt x="32" y="435"/>
                    </a:cubicBezTo>
                    <a:cubicBezTo>
                      <a:pt x="1" y="683"/>
                      <a:pt x="342" y="776"/>
                      <a:pt x="528" y="776"/>
                    </a:cubicBezTo>
                    <a:lnTo>
                      <a:pt x="1024" y="776"/>
                    </a:lnTo>
                    <a:cubicBezTo>
                      <a:pt x="1272" y="776"/>
                      <a:pt x="1614" y="590"/>
                      <a:pt x="1645" y="342"/>
                    </a:cubicBezTo>
                    <a:cubicBezTo>
                      <a:pt x="1676" y="63"/>
                      <a:pt x="1365" y="1"/>
                      <a:pt x="1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 rot="-10594719">
                <a:off x="411673" y="4405110"/>
                <a:ext cx="113837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59" extrusionOk="0">
                    <a:moveTo>
                      <a:pt x="1210" y="1"/>
                    </a:moveTo>
                    <a:cubicBezTo>
                      <a:pt x="807" y="1"/>
                      <a:pt x="0" y="559"/>
                      <a:pt x="745" y="559"/>
                    </a:cubicBezTo>
                    <a:cubicBezTo>
                      <a:pt x="1148" y="559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 rot="-10594719">
                <a:off x="260348" y="4417234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869" y="0"/>
                    </a:moveTo>
                    <a:cubicBezTo>
                      <a:pt x="248" y="0"/>
                      <a:pt x="0" y="776"/>
                      <a:pt x="776" y="776"/>
                    </a:cubicBezTo>
                    <a:cubicBezTo>
                      <a:pt x="1396" y="776"/>
                      <a:pt x="1644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 rot="-10594719">
                <a:off x="298549" y="4538806"/>
                <a:ext cx="92176" cy="3825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57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56"/>
                      <a:pt x="466" y="656"/>
                    </a:cubicBezTo>
                    <a:lnTo>
                      <a:pt x="714" y="656"/>
                    </a:lnTo>
                    <a:cubicBezTo>
                      <a:pt x="993" y="656"/>
                      <a:pt x="1242" y="532"/>
                      <a:pt x="1459" y="346"/>
                    </a:cubicBezTo>
                    <a:cubicBezTo>
                      <a:pt x="1583" y="98"/>
                      <a:pt x="1335" y="5"/>
                      <a:pt x="1149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 rot="-10594719">
                <a:off x="400126" y="4620999"/>
                <a:ext cx="95786" cy="46989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07" extrusionOk="0">
                    <a:moveTo>
                      <a:pt x="869" y="0"/>
                    </a:moveTo>
                    <a:cubicBezTo>
                      <a:pt x="249" y="0"/>
                      <a:pt x="1" y="807"/>
                      <a:pt x="776" y="807"/>
                    </a:cubicBezTo>
                    <a:cubicBezTo>
                      <a:pt x="1397" y="807"/>
                      <a:pt x="1645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 rot="-10594719">
                <a:off x="569542" y="4609361"/>
                <a:ext cx="93981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559" extrusionOk="0">
                    <a:moveTo>
                      <a:pt x="900" y="0"/>
                    </a:moveTo>
                    <a:cubicBezTo>
                      <a:pt x="652" y="0"/>
                      <a:pt x="373" y="94"/>
                      <a:pt x="187" y="280"/>
                    </a:cubicBezTo>
                    <a:cubicBezTo>
                      <a:pt x="1" y="497"/>
                      <a:pt x="311" y="559"/>
                      <a:pt x="466" y="559"/>
                    </a:cubicBezTo>
                    <a:lnTo>
                      <a:pt x="714" y="559"/>
                    </a:lnTo>
                    <a:cubicBezTo>
                      <a:pt x="994" y="559"/>
                      <a:pt x="1242" y="466"/>
                      <a:pt x="1459" y="280"/>
                    </a:cubicBezTo>
                    <a:cubicBezTo>
                      <a:pt x="1614" y="63"/>
                      <a:pt x="1304" y="0"/>
                      <a:pt x="1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 rot="-10594719">
                <a:off x="262558" y="4750610"/>
                <a:ext cx="176259" cy="32781"/>
              </a:xfrm>
              <a:custGeom>
                <a:avLst/>
                <a:gdLst/>
                <a:ahLst/>
                <a:cxnLst/>
                <a:rect l="l" t="t" r="r" b="b"/>
                <a:pathLst>
                  <a:path w="3027" h="563" extrusionOk="0">
                    <a:moveTo>
                      <a:pt x="2121" y="1"/>
                    </a:moveTo>
                    <a:cubicBezTo>
                      <a:pt x="1644" y="1"/>
                      <a:pt x="1156" y="49"/>
                      <a:pt x="669" y="155"/>
                    </a:cubicBezTo>
                    <a:cubicBezTo>
                      <a:pt x="545" y="186"/>
                      <a:pt x="48" y="248"/>
                      <a:pt x="17" y="434"/>
                    </a:cubicBezTo>
                    <a:cubicBezTo>
                      <a:pt x="1" y="534"/>
                      <a:pt x="109" y="562"/>
                      <a:pt x="223" y="562"/>
                    </a:cubicBezTo>
                    <a:cubicBezTo>
                      <a:pt x="321" y="562"/>
                      <a:pt x="423" y="541"/>
                      <a:pt x="451" y="527"/>
                    </a:cubicBezTo>
                    <a:lnTo>
                      <a:pt x="482" y="527"/>
                    </a:lnTo>
                    <a:cubicBezTo>
                      <a:pt x="763" y="467"/>
                      <a:pt x="1069" y="433"/>
                      <a:pt x="1376" y="433"/>
                    </a:cubicBezTo>
                    <a:cubicBezTo>
                      <a:pt x="1545" y="433"/>
                      <a:pt x="1714" y="443"/>
                      <a:pt x="1878" y="465"/>
                    </a:cubicBezTo>
                    <a:cubicBezTo>
                      <a:pt x="1921" y="470"/>
                      <a:pt x="1964" y="473"/>
                      <a:pt x="2009" y="473"/>
                    </a:cubicBezTo>
                    <a:cubicBezTo>
                      <a:pt x="2221" y="473"/>
                      <a:pt x="2448" y="413"/>
                      <a:pt x="2654" y="310"/>
                    </a:cubicBezTo>
                    <a:cubicBezTo>
                      <a:pt x="2716" y="279"/>
                      <a:pt x="3026" y="62"/>
                      <a:pt x="2778" y="31"/>
                    </a:cubicBezTo>
                    <a:cubicBezTo>
                      <a:pt x="2562" y="11"/>
                      <a:pt x="2343" y="1"/>
                      <a:pt x="2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 rot="-10594719">
                <a:off x="61020" y="4723690"/>
                <a:ext cx="93981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08" extrusionOk="0">
                    <a:moveTo>
                      <a:pt x="869" y="1"/>
                    </a:moveTo>
                    <a:cubicBezTo>
                      <a:pt x="217" y="1"/>
                      <a:pt x="0" y="807"/>
                      <a:pt x="745" y="807"/>
                    </a:cubicBezTo>
                    <a:cubicBezTo>
                      <a:pt x="1396" y="807"/>
                      <a:pt x="1613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 rot="-10594719">
                <a:off x="-30399" y="4853917"/>
                <a:ext cx="124260" cy="31792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546" extrusionOk="0">
                    <a:moveTo>
                      <a:pt x="1850" y="1"/>
                    </a:moveTo>
                    <a:cubicBezTo>
                      <a:pt x="1808" y="1"/>
                      <a:pt x="1769" y="3"/>
                      <a:pt x="1746" y="3"/>
                    </a:cubicBezTo>
                    <a:lnTo>
                      <a:pt x="877" y="127"/>
                    </a:lnTo>
                    <a:cubicBezTo>
                      <a:pt x="598" y="127"/>
                      <a:pt x="350" y="220"/>
                      <a:pt x="133" y="375"/>
                    </a:cubicBezTo>
                    <a:cubicBezTo>
                      <a:pt x="1" y="507"/>
                      <a:pt x="134" y="545"/>
                      <a:pt x="256" y="545"/>
                    </a:cubicBezTo>
                    <a:cubicBezTo>
                      <a:pt x="306" y="545"/>
                      <a:pt x="354" y="539"/>
                      <a:pt x="381" y="530"/>
                    </a:cubicBezTo>
                    <a:lnTo>
                      <a:pt x="1250" y="406"/>
                    </a:lnTo>
                    <a:cubicBezTo>
                      <a:pt x="1529" y="406"/>
                      <a:pt x="1777" y="313"/>
                      <a:pt x="1994" y="158"/>
                    </a:cubicBezTo>
                    <a:cubicBezTo>
                      <a:pt x="2134" y="18"/>
                      <a:pt x="1977" y="1"/>
                      <a:pt x="18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 rot="-10594719">
                <a:off x="111684" y="4611706"/>
                <a:ext cx="130083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533" extrusionOk="0">
                    <a:moveTo>
                      <a:pt x="900" y="0"/>
                    </a:moveTo>
                    <a:cubicBezTo>
                      <a:pt x="621" y="0"/>
                      <a:pt x="373" y="93"/>
                      <a:pt x="155" y="279"/>
                    </a:cubicBezTo>
                    <a:cubicBezTo>
                      <a:pt x="0" y="496"/>
                      <a:pt x="311" y="528"/>
                      <a:pt x="435" y="528"/>
                    </a:cubicBezTo>
                    <a:lnTo>
                      <a:pt x="1303" y="528"/>
                    </a:lnTo>
                    <a:cubicBezTo>
                      <a:pt x="1332" y="531"/>
                      <a:pt x="1361" y="532"/>
                      <a:pt x="1390" y="532"/>
                    </a:cubicBezTo>
                    <a:cubicBezTo>
                      <a:pt x="1639" y="532"/>
                      <a:pt x="1881" y="415"/>
                      <a:pt x="2048" y="248"/>
                    </a:cubicBezTo>
                    <a:cubicBezTo>
                      <a:pt x="2234" y="62"/>
                      <a:pt x="1924" y="0"/>
                      <a:pt x="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 rot="-10594719">
                <a:off x="86956" y="4479838"/>
                <a:ext cx="115701" cy="30743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28" extrusionOk="0">
                    <a:moveTo>
                      <a:pt x="1211" y="1"/>
                    </a:moveTo>
                    <a:cubicBezTo>
                      <a:pt x="869" y="1"/>
                      <a:pt x="1" y="528"/>
                      <a:pt x="745" y="528"/>
                    </a:cubicBezTo>
                    <a:cubicBezTo>
                      <a:pt x="1118" y="528"/>
                      <a:pt x="1986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 rot="-10594719">
                <a:off x="62376" y="4370819"/>
                <a:ext cx="90371" cy="41923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720" extrusionOk="0">
                    <a:moveTo>
                      <a:pt x="776" y="1"/>
                    </a:moveTo>
                    <a:cubicBezTo>
                      <a:pt x="509" y="1"/>
                      <a:pt x="292" y="121"/>
                      <a:pt x="125" y="316"/>
                    </a:cubicBezTo>
                    <a:cubicBezTo>
                      <a:pt x="0" y="564"/>
                      <a:pt x="218" y="719"/>
                      <a:pt x="435" y="719"/>
                    </a:cubicBezTo>
                    <a:lnTo>
                      <a:pt x="683" y="719"/>
                    </a:lnTo>
                    <a:cubicBezTo>
                      <a:pt x="962" y="719"/>
                      <a:pt x="1241" y="626"/>
                      <a:pt x="1427" y="378"/>
                    </a:cubicBezTo>
                    <a:cubicBezTo>
                      <a:pt x="1551" y="161"/>
                      <a:pt x="1303" y="6"/>
                      <a:pt x="1117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 rot="-10594719">
                <a:off x="-212795" y="4459478"/>
                <a:ext cx="93981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69" extrusionOk="0">
                    <a:moveTo>
                      <a:pt x="869" y="0"/>
                    </a:moveTo>
                    <a:cubicBezTo>
                      <a:pt x="217" y="0"/>
                      <a:pt x="0" y="869"/>
                      <a:pt x="776" y="869"/>
                    </a:cubicBezTo>
                    <a:cubicBezTo>
                      <a:pt x="1427" y="869"/>
                      <a:pt x="1613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 rot="-10594719">
                <a:off x="-145853" y="4541382"/>
                <a:ext cx="112032" cy="6958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195" extrusionOk="0">
                    <a:moveTo>
                      <a:pt x="1447" y="1"/>
                    </a:moveTo>
                    <a:cubicBezTo>
                      <a:pt x="1214" y="1"/>
                      <a:pt x="989" y="70"/>
                      <a:pt x="807" y="225"/>
                    </a:cubicBezTo>
                    <a:lnTo>
                      <a:pt x="186" y="722"/>
                    </a:lnTo>
                    <a:cubicBezTo>
                      <a:pt x="0" y="877"/>
                      <a:pt x="93" y="1125"/>
                      <a:pt x="311" y="1187"/>
                    </a:cubicBezTo>
                    <a:cubicBezTo>
                      <a:pt x="356" y="1192"/>
                      <a:pt x="402" y="1195"/>
                      <a:pt x="448" y="1195"/>
                    </a:cubicBezTo>
                    <a:cubicBezTo>
                      <a:pt x="688" y="1195"/>
                      <a:pt x="935" y="1126"/>
                      <a:pt x="1117" y="970"/>
                    </a:cubicBezTo>
                    <a:lnTo>
                      <a:pt x="1086" y="970"/>
                    </a:lnTo>
                    <a:lnTo>
                      <a:pt x="1706" y="474"/>
                    </a:lnTo>
                    <a:cubicBezTo>
                      <a:pt x="1924" y="319"/>
                      <a:pt x="1799" y="70"/>
                      <a:pt x="1582" y="8"/>
                    </a:cubicBezTo>
                    <a:cubicBezTo>
                      <a:pt x="1537" y="3"/>
                      <a:pt x="1492" y="1"/>
                      <a:pt x="1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 rot="-10594719">
                <a:off x="-117570" y="4693484"/>
                <a:ext cx="106617" cy="28938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497" extrusionOk="0">
                    <a:moveTo>
                      <a:pt x="1272" y="0"/>
                    </a:moveTo>
                    <a:cubicBezTo>
                      <a:pt x="1024" y="0"/>
                      <a:pt x="0" y="496"/>
                      <a:pt x="527" y="496"/>
                    </a:cubicBezTo>
                    <a:cubicBezTo>
                      <a:pt x="807" y="496"/>
                      <a:pt x="1830" y="0"/>
                      <a:pt x="12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 rot="-10594719">
                <a:off x="-219900" y="4883379"/>
                <a:ext cx="128336" cy="4640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797" extrusionOk="0">
                    <a:moveTo>
                      <a:pt x="1893" y="0"/>
                    </a:moveTo>
                    <a:cubicBezTo>
                      <a:pt x="1750" y="0"/>
                      <a:pt x="1587" y="34"/>
                      <a:pt x="1521" y="51"/>
                    </a:cubicBezTo>
                    <a:lnTo>
                      <a:pt x="528" y="299"/>
                    </a:lnTo>
                    <a:cubicBezTo>
                      <a:pt x="404" y="361"/>
                      <a:pt x="1" y="485"/>
                      <a:pt x="32" y="671"/>
                    </a:cubicBezTo>
                    <a:cubicBezTo>
                      <a:pt x="46" y="768"/>
                      <a:pt x="151" y="797"/>
                      <a:pt x="272" y="797"/>
                    </a:cubicBezTo>
                    <a:cubicBezTo>
                      <a:pt x="423" y="797"/>
                      <a:pt x="600" y="751"/>
                      <a:pt x="652" y="733"/>
                    </a:cubicBezTo>
                    <a:lnTo>
                      <a:pt x="1645" y="485"/>
                    </a:lnTo>
                    <a:cubicBezTo>
                      <a:pt x="1769" y="454"/>
                      <a:pt x="2203" y="330"/>
                      <a:pt x="2141" y="113"/>
                    </a:cubicBezTo>
                    <a:cubicBezTo>
                      <a:pt x="2127" y="26"/>
                      <a:pt x="2018" y="0"/>
                      <a:pt x="1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 rot="-10594719">
                <a:off x="-435485" y="4915741"/>
                <a:ext cx="135557" cy="51705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888" extrusionOk="0">
                    <a:moveTo>
                      <a:pt x="743" y="1"/>
                    </a:moveTo>
                    <a:cubicBezTo>
                      <a:pt x="508" y="1"/>
                      <a:pt x="283" y="140"/>
                      <a:pt x="125" y="325"/>
                    </a:cubicBezTo>
                    <a:cubicBezTo>
                      <a:pt x="1" y="573"/>
                      <a:pt x="249" y="728"/>
                      <a:pt x="466" y="759"/>
                    </a:cubicBezTo>
                    <a:lnTo>
                      <a:pt x="1459" y="883"/>
                    </a:lnTo>
                    <a:cubicBezTo>
                      <a:pt x="1487" y="886"/>
                      <a:pt x="1516" y="888"/>
                      <a:pt x="1544" y="888"/>
                    </a:cubicBezTo>
                    <a:cubicBezTo>
                      <a:pt x="1794" y="888"/>
                      <a:pt x="2036" y="768"/>
                      <a:pt x="2203" y="573"/>
                    </a:cubicBezTo>
                    <a:cubicBezTo>
                      <a:pt x="2327" y="325"/>
                      <a:pt x="2079" y="170"/>
                      <a:pt x="1862" y="138"/>
                    </a:cubicBezTo>
                    <a:lnTo>
                      <a:pt x="870" y="14"/>
                    </a:lnTo>
                    <a:cubicBezTo>
                      <a:pt x="827" y="5"/>
                      <a:pt x="785" y="1"/>
                      <a:pt x="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 rot="-10594719">
                <a:off x="-367530" y="4751000"/>
                <a:ext cx="106617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769" extrusionOk="0">
                    <a:moveTo>
                      <a:pt x="894" y="1"/>
                    </a:moveTo>
                    <a:cubicBezTo>
                      <a:pt x="693" y="1"/>
                      <a:pt x="501" y="59"/>
                      <a:pt x="342" y="149"/>
                    </a:cubicBezTo>
                    <a:cubicBezTo>
                      <a:pt x="187" y="242"/>
                      <a:pt x="1" y="398"/>
                      <a:pt x="218" y="491"/>
                    </a:cubicBezTo>
                    <a:lnTo>
                      <a:pt x="714" y="739"/>
                    </a:lnTo>
                    <a:cubicBezTo>
                      <a:pt x="793" y="758"/>
                      <a:pt x="874" y="769"/>
                      <a:pt x="957" y="769"/>
                    </a:cubicBezTo>
                    <a:cubicBezTo>
                      <a:pt x="1136" y="769"/>
                      <a:pt x="1320" y="721"/>
                      <a:pt x="1490" y="615"/>
                    </a:cubicBezTo>
                    <a:cubicBezTo>
                      <a:pt x="1614" y="553"/>
                      <a:pt x="1831" y="398"/>
                      <a:pt x="1614" y="273"/>
                    </a:cubicBezTo>
                    <a:lnTo>
                      <a:pt x="1117" y="25"/>
                    </a:lnTo>
                    <a:cubicBezTo>
                      <a:pt x="1043" y="9"/>
                      <a:pt x="968" y="1"/>
                      <a:pt x="8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 rot="-10594719">
                <a:off x="-335072" y="4573098"/>
                <a:ext cx="84956" cy="4006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88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3"/>
                      <a:pt x="280" y="688"/>
                      <a:pt x="466" y="688"/>
                    </a:cubicBezTo>
                    <a:lnTo>
                      <a:pt x="590" y="688"/>
                    </a:lnTo>
                    <a:cubicBezTo>
                      <a:pt x="869" y="688"/>
                      <a:pt x="1117" y="595"/>
                      <a:pt x="1303" y="377"/>
                    </a:cubicBezTo>
                    <a:cubicBezTo>
                      <a:pt x="1459" y="129"/>
                      <a:pt x="1210" y="5"/>
                      <a:pt x="993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 rot="-10594719">
                <a:off x="-414983" y="4513806"/>
                <a:ext cx="77735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08" extrusionOk="0">
                    <a:moveTo>
                      <a:pt x="652" y="1"/>
                    </a:moveTo>
                    <a:cubicBezTo>
                      <a:pt x="435" y="1"/>
                      <a:pt x="63" y="187"/>
                      <a:pt x="32" y="466"/>
                    </a:cubicBezTo>
                    <a:cubicBezTo>
                      <a:pt x="1" y="714"/>
                      <a:pt x="342" y="807"/>
                      <a:pt x="559" y="807"/>
                    </a:cubicBezTo>
                    <a:lnTo>
                      <a:pt x="683" y="807"/>
                    </a:lnTo>
                    <a:cubicBezTo>
                      <a:pt x="900" y="807"/>
                      <a:pt x="1272" y="621"/>
                      <a:pt x="1303" y="342"/>
                    </a:cubicBezTo>
                    <a:cubicBezTo>
                      <a:pt x="1334" y="94"/>
                      <a:pt x="993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 rot="-10594719">
                <a:off x="-638248" y="4580252"/>
                <a:ext cx="83500" cy="4786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822" extrusionOk="0">
                    <a:moveTo>
                      <a:pt x="1017" y="0"/>
                    </a:moveTo>
                    <a:cubicBezTo>
                      <a:pt x="951" y="0"/>
                      <a:pt x="895" y="6"/>
                      <a:pt x="869" y="15"/>
                    </a:cubicBezTo>
                    <a:cubicBezTo>
                      <a:pt x="621" y="15"/>
                      <a:pt x="373" y="139"/>
                      <a:pt x="218" y="356"/>
                    </a:cubicBezTo>
                    <a:lnTo>
                      <a:pt x="94" y="604"/>
                    </a:lnTo>
                    <a:cubicBezTo>
                      <a:pt x="1" y="821"/>
                      <a:pt x="497" y="821"/>
                      <a:pt x="590" y="821"/>
                    </a:cubicBezTo>
                    <a:cubicBezTo>
                      <a:pt x="838" y="790"/>
                      <a:pt x="1087" y="666"/>
                      <a:pt x="1242" y="449"/>
                    </a:cubicBezTo>
                    <a:lnTo>
                      <a:pt x="1366" y="201"/>
                    </a:lnTo>
                    <a:cubicBezTo>
                      <a:pt x="1433" y="43"/>
                      <a:pt x="1190" y="0"/>
                      <a:pt x="10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 rot="-10594719">
                <a:off x="-500255" y="4633121"/>
                <a:ext cx="108422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009" extrusionOk="0">
                    <a:moveTo>
                      <a:pt x="1326" y="0"/>
                    </a:moveTo>
                    <a:cubicBezTo>
                      <a:pt x="1187" y="0"/>
                      <a:pt x="1039" y="39"/>
                      <a:pt x="931" y="85"/>
                    </a:cubicBezTo>
                    <a:lnTo>
                      <a:pt x="434" y="333"/>
                    </a:lnTo>
                    <a:cubicBezTo>
                      <a:pt x="248" y="427"/>
                      <a:pt x="0" y="644"/>
                      <a:pt x="155" y="861"/>
                    </a:cubicBezTo>
                    <a:cubicBezTo>
                      <a:pt x="248" y="969"/>
                      <a:pt x="388" y="1008"/>
                      <a:pt x="531" y="1008"/>
                    </a:cubicBezTo>
                    <a:cubicBezTo>
                      <a:pt x="675" y="1008"/>
                      <a:pt x="822" y="969"/>
                      <a:pt x="931" y="923"/>
                    </a:cubicBezTo>
                    <a:lnTo>
                      <a:pt x="1427" y="675"/>
                    </a:lnTo>
                    <a:cubicBezTo>
                      <a:pt x="1582" y="582"/>
                      <a:pt x="1861" y="364"/>
                      <a:pt x="1675" y="147"/>
                    </a:cubicBezTo>
                    <a:cubicBezTo>
                      <a:pt x="1598" y="39"/>
                      <a:pt x="1466" y="0"/>
                      <a:pt x="1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 rot="-10594719">
                <a:off x="-591684" y="4775174"/>
                <a:ext cx="79541" cy="47687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819" extrusionOk="0">
                    <a:moveTo>
                      <a:pt x="909" y="1"/>
                    </a:moveTo>
                    <a:cubicBezTo>
                      <a:pt x="683" y="1"/>
                      <a:pt x="458" y="90"/>
                      <a:pt x="311" y="237"/>
                    </a:cubicBezTo>
                    <a:lnTo>
                      <a:pt x="186" y="361"/>
                    </a:lnTo>
                    <a:cubicBezTo>
                      <a:pt x="0" y="485"/>
                      <a:pt x="62" y="764"/>
                      <a:pt x="311" y="795"/>
                    </a:cubicBezTo>
                    <a:cubicBezTo>
                      <a:pt x="371" y="810"/>
                      <a:pt x="435" y="818"/>
                      <a:pt x="500" y="818"/>
                    </a:cubicBezTo>
                    <a:cubicBezTo>
                      <a:pt x="704" y="818"/>
                      <a:pt x="922" y="743"/>
                      <a:pt x="1086" y="578"/>
                    </a:cubicBezTo>
                    <a:lnTo>
                      <a:pt x="1210" y="454"/>
                    </a:lnTo>
                    <a:cubicBezTo>
                      <a:pt x="1365" y="330"/>
                      <a:pt x="1303" y="51"/>
                      <a:pt x="1086" y="20"/>
                    </a:cubicBezTo>
                    <a:cubicBezTo>
                      <a:pt x="1028" y="7"/>
                      <a:pt x="968" y="1"/>
                      <a:pt x="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 rot="-10594719">
                <a:off x="-638440" y="4931436"/>
                <a:ext cx="149997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533" extrusionOk="0">
                    <a:moveTo>
                      <a:pt x="815" y="1"/>
                    </a:moveTo>
                    <a:cubicBezTo>
                      <a:pt x="570" y="1"/>
                      <a:pt x="351" y="118"/>
                      <a:pt x="156" y="285"/>
                    </a:cubicBezTo>
                    <a:cubicBezTo>
                      <a:pt x="1" y="502"/>
                      <a:pt x="280" y="533"/>
                      <a:pt x="435" y="533"/>
                    </a:cubicBezTo>
                    <a:lnTo>
                      <a:pt x="1676" y="533"/>
                    </a:lnTo>
                    <a:cubicBezTo>
                      <a:pt x="1955" y="533"/>
                      <a:pt x="2234" y="440"/>
                      <a:pt x="2452" y="253"/>
                    </a:cubicBezTo>
                    <a:cubicBezTo>
                      <a:pt x="2576" y="36"/>
                      <a:pt x="2296" y="5"/>
                      <a:pt x="2141" y="5"/>
                    </a:cubicBezTo>
                    <a:lnTo>
                      <a:pt x="901" y="5"/>
                    </a:lnTo>
                    <a:cubicBezTo>
                      <a:pt x="872" y="2"/>
                      <a:pt x="843" y="1"/>
                      <a:pt x="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 rot="-10594719">
                <a:off x="-799362" y="4868291"/>
                <a:ext cx="115642" cy="30802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29" extrusionOk="0">
                    <a:moveTo>
                      <a:pt x="1241" y="1"/>
                    </a:moveTo>
                    <a:cubicBezTo>
                      <a:pt x="869" y="1"/>
                      <a:pt x="0" y="528"/>
                      <a:pt x="776" y="528"/>
                    </a:cubicBezTo>
                    <a:cubicBezTo>
                      <a:pt x="1117" y="528"/>
                      <a:pt x="1985" y="1"/>
                      <a:pt x="1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 rot="-10594719">
                <a:off x="-732763" y="4721604"/>
                <a:ext cx="113022" cy="51472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884" extrusionOk="0">
                    <a:moveTo>
                      <a:pt x="1487" y="0"/>
                    </a:moveTo>
                    <a:cubicBezTo>
                      <a:pt x="1452" y="0"/>
                      <a:pt x="1420" y="3"/>
                      <a:pt x="1391" y="7"/>
                    </a:cubicBezTo>
                    <a:lnTo>
                      <a:pt x="647" y="131"/>
                    </a:lnTo>
                    <a:cubicBezTo>
                      <a:pt x="399" y="162"/>
                      <a:pt x="58" y="286"/>
                      <a:pt x="27" y="566"/>
                    </a:cubicBezTo>
                    <a:cubicBezTo>
                      <a:pt x="0" y="803"/>
                      <a:pt x="242" y="883"/>
                      <a:pt x="429" y="883"/>
                    </a:cubicBezTo>
                    <a:cubicBezTo>
                      <a:pt x="463" y="883"/>
                      <a:pt x="495" y="881"/>
                      <a:pt x="523" y="876"/>
                    </a:cubicBezTo>
                    <a:lnTo>
                      <a:pt x="1267" y="752"/>
                    </a:lnTo>
                    <a:cubicBezTo>
                      <a:pt x="1515" y="721"/>
                      <a:pt x="1857" y="597"/>
                      <a:pt x="1888" y="317"/>
                    </a:cubicBezTo>
                    <a:cubicBezTo>
                      <a:pt x="1940" y="81"/>
                      <a:pt x="1680" y="0"/>
                      <a:pt x="14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 rot="-10594719">
                <a:off x="-778463" y="4637919"/>
                <a:ext cx="113837" cy="34354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90" extrusionOk="0">
                    <a:moveTo>
                      <a:pt x="1179" y="0"/>
                    </a:moveTo>
                    <a:cubicBezTo>
                      <a:pt x="807" y="0"/>
                      <a:pt x="0" y="590"/>
                      <a:pt x="745" y="590"/>
                    </a:cubicBezTo>
                    <a:cubicBezTo>
                      <a:pt x="1117" y="590"/>
                      <a:pt x="1954" y="0"/>
                      <a:pt x="1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2" name="Google Shape;122;p2"/>
          <p:cNvSpPr/>
          <p:nvPr/>
        </p:nvSpPr>
        <p:spPr>
          <a:xfrm>
            <a:off x="2704413" y="823175"/>
            <a:ext cx="378599" cy="316724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374525" y="3965675"/>
            <a:ext cx="288500" cy="241875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2"/>
          <p:cNvGrpSpPr/>
          <p:nvPr/>
        </p:nvGrpSpPr>
        <p:grpSpPr>
          <a:xfrm rot="1244207">
            <a:off x="-372671" y="3628390"/>
            <a:ext cx="2662557" cy="2828651"/>
            <a:chOff x="4159600" y="887163"/>
            <a:chExt cx="1265600" cy="1344550"/>
          </a:xfrm>
        </p:grpSpPr>
        <p:sp>
          <p:nvSpPr>
            <p:cNvPr id="125" name="Google Shape;125;p2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" name="Google Shape;230;p2"/>
          <p:cNvSpPr/>
          <p:nvPr/>
        </p:nvSpPr>
        <p:spPr>
          <a:xfrm>
            <a:off x="3386474" y="4207551"/>
            <a:ext cx="1735861" cy="1552202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"/>
          <p:cNvSpPr/>
          <p:nvPr/>
        </p:nvSpPr>
        <p:spPr>
          <a:xfrm>
            <a:off x="4614075" y="3790830"/>
            <a:ext cx="378603" cy="315912"/>
          </a:xfrm>
          <a:custGeom>
            <a:avLst/>
            <a:gdLst/>
            <a:ahLst/>
            <a:cxnLst/>
            <a:rect l="l" t="t" r="r" b="b"/>
            <a:pathLst>
              <a:path w="11571" h="9655" extrusionOk="0">
                <a:moveTo>
                  <a:pt x="5435" y="1"/>
                </a:moveTo>
                <a:cubicBezTo>
                  <a:pt x="4747" y="1"/>
                  <a:pt x="4054" y="115"/>
                  <a:pt x="3382" y="346"/>
                </a:cubicBezTo>
                <a:lnTo>
                  <a:pt x="3719" y="273"/>
                </a:lnTo>
                <a:lnTo>
                  <a:pt x="3719" y="273"/>
                </a:lnTo>
                <a:cubicBezTo>
                  <a:pt x="2253" y="703"/>
                  <a:pt x="929" y="1720"/>
                  <a:pt x="404" y="3137"/>
                </a:cubicBezTo>
                <a:cubicBezTo>
                  <a:pt x="1" y="4316"/>
                  <a:pt x="94" y="5619"/>
                  <a:pt x="714" y="6705"/>
                </a:cubicBezTo>
                <a:cubicBezTo>
                  <a:pt x="1303" y="7790"/>
                  <a:pt x="2234" y="8628"/>
                  <a:pt x="3382" y="9124"/>
                </a:cubicBezTo>
                <a:cubicBezTo>
                  <a:pt x="4160" y="9476"/>
                  <a:pt x="5019" y="9654"/>
                  <a:pt x="5873" y="9654"/>
                </a:cubicBezTo>
                <a:cubicBezTo>
                  <a:pt x="7130" y="9654"/>
                  <a:pt x="8377" y="9267"/>
                  <a:pt x="9337" y="8473"/>
                </a:cubicBezTo>
                <a:cubicBezTo>
                  <a:pt x="10950" y="7139"/>
                  <a:pt x="11571" y="4595"/>
                  <a:pt x="10547" y="2765"/>
                </a:cubicBezTo>
                <a:cubicBezTo>
                  <a:pt x="10206" y="2207"/>
                  <a:pt x="9741" y="1680"/>
                  <a:pt x="9213" y="1276"/>
                </a:cubicBezTo>
                <a:cubicBezTo>
                  <a:pt x="8105" y="435"/>
                  <a:pt x="6780" y="1"/>
                  <a:pt x="54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2" name="Google Shape;232;p2"/>
          <p:cNvGrpSpPr/>
          <p:nvPr/>
        </p:nvGrpSpPr>
        <p:grpSpPr>
          <a:xfrm rot="3920554">
            <a:off x="-179243" y="1935436"/>
            <a:ext cx="1063055" cy="1875071"/>
            <a:chOff x="2797700" y="3217325"/>
            <a:chExt cx="682725" cy="1204225"/>
          </a:xfrm>
        </p:grpSpPr>
        <p:sp>
          <p:nvSpPr>
            <p:cNvPr id="233" name="Google Shape;233;p2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2"/>
          <p:cNvGrpSpPr/>
          <p:nvPr/>
        </p:nvGrpSpPr>
        <p:grpSpPr>
          <a:xfrm rot="9764690">
            <a:off x="3560732" y="-1783669"/>
            <a:ext cx="1546779" cy="2481535"/>
            <a:chOff x="2402100" y="3854125"/>
            <a:chExt cx="435600" cy="698825"/>
          </a:xfrm>
        </p:grpSpPr>
        <p:sp>
          <p:nvSpPr>
            <p:cNvPr id="241" name="Google Shape;241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" name="Google Shape;254;p2"/>
          <p:cNvSpPr/>
          <p:nvPr/>
        </p:nvSpPr>
        <p:spPr>
          <a:xfrm rot="10673898">
            <a:off x="2204422" y="-744575"/>
            <a:ext cx="1468370" cy="1312998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" name="Google Shape;255;p2"/>
          <p:cNvGrpSpPr/>
          <p:nvPr/>
        </p:nvGrpSpPr>
        <p:grpSpPr>
          <a:xfrm rot="-6923304">
            <a:off x="7577465" y="-582491"/>
            <a:ext cx="2662542" cy="2828636"/>
            <a:chOff x="4159600" y="887163"/>
            <a:chExt cx="1265600" cy="1344550"/>
          </a:xfrm>
        </p:grpSpPr>
        <p:sp>
          <p:nvSpPr>
            <p:cNvPr id="256" name="Google Shape;256;p2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" name="Google Shape;361;p2"/>
          <p:cNvGrpSpPr/>
          <p:nvPr/>
        </p:nvGrpSpPr>
        <p:grpSpPr>
          <a:xfrm rot="8977348">
            <a:off x="-337299" y="-798513"/>
            <a:ext cx="885679" cy="1420878"/>
            <a:chOff x="2402100" y="3854125"/>
            <a:chExt cx="435600" cy="698825"/>
          </a:xfrm>
        </p:grpSpPr>
        <p:sp>
          <p:nvSpPr>
            <p:cNvPr id="362" name="Google Shape;362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" name="Google Shape;375;p2"/>
          <p:cNvGrpSpPr/>
          <p:nvPr/>
        </p:nvGrpSpPr>
        <p:grpSpPr>
          <a:xfrm rot="8607250">
            <a:off x="-672758" y="-130852"/>
            <a:ext cx="1219989" cy="1925352"/>
            <a:chOff x="322650" y="2571325"/>
            <a:chExt cx="573100" cy="904450"/>
          </a:xfrm>
        </p:grpSpPr>
        <p:sp>
          <p:nvSpPr>
            <p:cNvPr id="376" name="Google Shape;376;p2"/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3" name="Google Shape;383;p2"/>
          <p:cNvGrpSpPr/>
          <p:nvPr/>
        </p:nvGrpSpPr>
        <p:grpSpPr>
          <a:xfrm>
            <a:off x="2642400" y="3965675"/>
            <a:ext cx="700450" cy="636075"/>
            <a:chOff x="3652400" y="3788700"/>
            <a:chExt cx="700450" cy="636075"/>
          </a:xfrm>
        </p:grpSpPr>
        <p:sp>
          <p:nvSpPr>
            <p:cNvPr id="384" name="Google Shape;384;p2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2"/>
          <p:cNvGrpSpPr/>
          <p:nvPr/>
        </p:nvGrpSpPr>
        <p:grpSpPr>
          <a:xfrm rot="-1616840">
            <a:off x="2268132" y="4366221"/>
            <a:ext cx="1018996" cy="1634756"/>
            <a:chOff x="2402100" y="3854125"/>
            <a:chExt cx="435600" cy="698825"/>
          </a:xfrm>
        </p:grpSpPr>
        <p:sp>
          <p:nvSpPr>
            <p:cNvPr id="400" name="Google Shape;400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13;p2"/>
          <p:cNvGrpSpPr/>
          <p:nvPr/>
        </p:nvGrpSpPr>
        <p:grpSpPr>
          <a:xfrm rot="-10030981">
            <a:off x="5435049" y="-829610"/>
            <a:ext cx="1062999" cy="1874972"/>
            <a:chOff x="2797700" y="3217325"/>
            <a:chExt cx="682725" cy="1204225"/>
          </a:xfrm>
        </p:grpSpPr>
        <p:sp>
          <p:nvSpPr>
            <p:cNvPr id="414" name="Google Shape;414;p2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1" name="Google Shape;421;p2"/>
          <p:cNvSpPr txBox="1">
            <a:spLocks noGrp="1"/>
          </p:cNvSpPr>
          <p:nvPr>
            <p:ph type="subTitle" idx="1"/>
          </p:nvPr>
        </p:nvSpPr>
        <p:spPr>
          <a:xfrm>
            <a:off x="714300" y="2673702"/>
            <a:ext cx="77154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6pPr>
            <a:lvl7pPr lvl="6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7pPr>
            <a:lvl8pPr lvl="7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8pPr>
            <a:lvl9pPr lvl="8">
              <a:spcBef>
                <a:spcPts val="1600"/>
              </a:spcBef>
              <a:spcAft>
                <a:spcPts val="160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422" name="Google Shape;422;p2"/>
          <p:cNvSpPr/>
          <p:nvPr/>
        </p:nvSpPr>
        <p:spPr>
          <a:xfrm>
            <a:off x="7982063" y="1998775"/>
            <a:ext cx="378570" cy="317388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" name="Google Shape;423;p2"/>
          <p:cNvGrpSpPr/>
          <p:nvPr/>
        </p:nvGrpSpPr>
        <p:grpSpPr>
          <a:xfrm>
            <a:off x="6692763" y="3965663"/>
            <a:ext cx="610325" cy="417350"/>
            <a:chOff x="364525" y="2023775"/>
            <a:chExt cx="610325" cy="417350"/>
          </a:xfrm>
        </p:grpSpPr>
        <p:sp>
          <p:nvSpPr>
            <p:cNvPr id="424" name="Google Shape;424;p2"/>
            <p:cNvSpPr/>
            <p:nvPr/>
          </p:nvSpPr>
          <p:spPr>
            <a:xfrm>
              <a:off x="739075" y="2213250"/>
              <a:ext cx="87825" cy="70625"/>
            </a:xfrm>
            <a:custGeom>
              <a:avLst/>
              <a:gdLst/>
              <a:ahLst/>
              <a:cxnLst/>
              <a:rect l="l" t="t" r="r" b="b"/>
              <a:pathLst>
                <a:path w="3513" h="2825" extrusionOk="0">
                  <a:moveTo>
                    <a:pt x="2208" y="836"/>
                  </a:moveTo>
                  <a:lnTo>
                    <a:pt x="2208" y="836"/>
                  </a:lnTo>
                  <a:cubicBezTo>
                    <a:pt x="2203" y="904"/>
                    <a:pt x="2191" y="972"/>
                    <a:pt x="2174" y="1040"/>
                  </a:cubicBezTo>
                  <a:lnTo>
                    <a:pt x="2174" y="1040"/>
                  </a:lnTo>
                  <a:cubicBezTo>
                    <a:pt x="2168" y="1040"/>
                    <a:pt x="2162" y="1040"/>
                    <a:pt x="2156" y="1040"/>
                  </a:cubicBezTo>
                  <a:cubicBezTo>
                    <a:pt x="1982" y="1040"/>
                    <a:pt x="1801" y="1092"/>
                    <a:pt x="1677" y="1184"/>
                  </a:cubicBezTo>
                  <a:lnTo>
                    <a:pt x="1677" y="1184"/>
                  </a:lnTo>
                  <a:cubicBezTo>
                    <a:pt x="1681" y="1171"/>
                    <a:pt x="1686" y="1157"/>
                    <a:pt x="1692" y="1142"/>
                  </a:cubicBezTo>
                  <a:lnTo>
                    <a:pt x="1692" y="1142"/>
                  </a:lnTo>
                  <a:cubicBezTo>
                    <a:pt x="1808" y="1029"/>
                    <a:pt x="1938" y="929"/>
                    <a:pt x="2080" y="847"/>
                  </a:cubicBezTo>
                  <a:lnTo>
                    <a:pt x="2080" y="847"/>
                  </a:lnTo>
                  <a:cubicBezTo>
                    <a:pt x="2121" y="840"/>
                    <a:pt x="2164" y="837"/>
                    <a:pt x="2208" y="836"/>
                  </a:cubicBezTo>
                  <a:close/>
                  <a:moveTo>
                    <a:pt x="2191" y="1"/>
                  </a:moveTo>
                  <a:cubicBezTo>
                    <a:pt x="2048" y="1"/>
                    <a:pt x="1893" y="40"/>
                    <a:pt x="1769" y="86"/>
                  </a:cubicBezTo>
                  <a:lnTo>
                    <a:pt x="1800" y="86"/>
                  </a:lnTo>
                  <a:cubicBezTo>
                    <a:pt x="1704" y="126"/>
                    <a:pt x="1612" y="171"/>
                    <a:pt x="1523" y="220"/>
                  </a:cubicBezTo>
                  <a:lnTo>
                    <a:pt x="1523" y="220"/>
                  </a:lnTo>
                  <a:cubicBezTo>
                    <a:pt x="1395" y="270"/>
                    <a:pt x="1270" y="329"/>
                    <a:pt x="1148" y="396"/>
                  </a:cubicBezTo>
                  <a:cubicBezTo>
                    <a:pt x="917" y="535"/>
                    <a:pt x="739" y="735"/>
                    <a:pt x="634" y="970"/>
                  </a:cubicBezTo>
                  <a:lnTo>
                    <a:pt x="634" y="970"/>
                  </a:lnTo>
                  <a:cubicBezTo>
                    <a:pt x="304" y="1382"/>
                    <a:pt x="81" y="1881"/>
                    <a:pt x="0" y="2413"/>
                  </a:cubicBezTo>
                  <a:cubicBezTo>
                    <a:pt x="0" y="2568"/>
                    <a:pt x="94" y="2723"/>
                    <a:pt x="249" y="2754"/>
                  </a:cubicBezTo>
                  <a:cubicBezTo>
                    <a:pt x="443" y="2801"/>
                    <a:pt x="641" y="2824"/>
                    <a:pt x="839" y="2824"/>
                  </a:cubicBezTo>
                  <a:cubicBezTo>
                    <a:pt x="2189" y="2824"/>
                    <a:pt x="3513" y="1764"/>
                    <a:pt x="3351" y="303"/>
                  </a:cubicBezTo>
                  <a:cubicBezTo>
                    <a:pt x="3351" y="148"/>
                    <a:pt x="3102" y="55"/>
                    <a:pt x="2978" y="55"/>
                  </a:cubicBezTo>
                  <a:cubicBezTo>
                    <a:pt x="2837" y="35"/>
                    <a:pt x="2696" y="25"/>
                    <a:pt x="2558" y="25"/>
                  </a:cubicBezTo>
                  <a:cubicBezTo>
                    <a:pt x="2499" y="25"/>
                    <a:pt x="2441" y="27"/>
                    <a:pt x="2383" y="30"/>
                  </a:cubicBezTo>
                  <a:lnTo>
                    <a:pt x="2383" y="30"/>
                  </a:lnTo>
                  <a:cubicBezTo>
                    <a:pt x="2325" y="10"/>
                    <a:pt x="2259" y="1"/>
                    <a:pt x="2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866250" y="2220425"/>
              <a:ext cx="108600" cy="75500"/>
            </a:xfrm>
            <a:custGeom>
              <a:avLst/>
              <a:gdLst/>
              <a:ahLst/>
              <a:cxnLst/>
              <a:rect l="l" t="t" r="r" b="b"/>
              <a:pathLst>
                <a:path w="4344" h="3020" extrusionOk="0">
                  <a:moveTo>
                    <a:pt x="2513" y="699"/>
                  </a:moveTo>
                  <a:cubicBezTo>
                    <a:pt x="2792" y="730"/>
                    <a:pt x="2823" y="1350"/>
                    <a:pt x="2730" y="1598"/>
                  </a:cubicBezTo>
                  <a:cubicBezTo>
                    <a:pt x="2634" y="1829"/>
                    <a:pt x="2395" y="2000"/>
                    <a:pt x="2131" y="2111"/>
                  </a:cubicBezTo>
                  <a:lnTo>
                    <a:pt x="2131" y="2111"/>
                  </a:lnTo>
                  <a:cubicBezTo>
                    <a:pt x="2398" y="1917"/>
                    <a:pt x="2620" y="1664"/>
                    <a:pt x="2730" y="1443"/>
                  </a:cubicBezTo>
                  <a:cubicBezTo>
                    <a:pt x="2854" y="1195"/>
                    <a:pt x="2637" y="1086"/>
                    <a:pt x="2366" y="1086"/>
                  </a:cubicBezTo>
                  <a:cubicBezTo>
                    <a:pt x="2239" y="1086"/>
                    <a:pt x="2100" y="1110"/>
                    <a:pt x="1978" y="1155"/>
                  </a:cubicBezTo>
                  <a:lnTo>
                    <a:pt x="1978" y="1155"/>
                  </a:lnTo>
                  <a:cubicBezTo>
                    <a:pt x="2152" y="913"/>
                    <a:pt x="2390" y="699"/>
                    <a:pt x="2513" y="699"/>
                  </a:cubicBezTo>
                  <a:close/>
                  <a:moveTo>
                    <a:pt x="2930" y="1"/>
                  </a:moveTo>
                  <a:cubicBezTo>
                    <a:pt x="2394" y="1"/>
                    <a:pt x="1757" y="323"/>
                    <a:pt x="1310" y="698"/>
                  </a:cubicBezTo>
                  <a:lnTo>
                    <a:pt x="1310" y="698"/>
                  </a:lnTo>
                  <a:cubicBezTo>
                    <a:pt x="1244" y="722"/>
                    <a:pt x="1180" y="753"/>
                    <a:pt x="1117" y="792"/>
                  </a:cubicBezTo>
                  <a:cubicBezTo>
                    <a:pt x="621" y="1164"/>
                    <a:pt x="1" y="1629"/>
                    <a:pt x="156" y="2343"/>
                  </a:cubicBezTo>
                  <a:cubicBezTo>
                    <a:pt x="246" y="2861"/>
                    <a:pt x="664" y="3019"/>
                    <a:pt x="1100" y="3019"/>
                  </a:cubicBezTo>
                  <a:cubicBezTo>
                    <a:pt x="1264" y="3019"/>
                    <a:pt x="1430" y="2997"/>
                    <a:pt x="1583" y="2963"/>
                  </a:cubicBezTo>
                  <a:cubicBezTo>
                    <a:pt x="2575" y="2715"/>
                    <a:pt x="4343" y="2032"/>
                    <a:pt x="3847" y="668"/>
                  </a:cubicBezTo>
                  <a:cubicBezTo>
                    <a:pt x="3682" y="184"/>
                    <a:pt x="3335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620425" y="2375175"/>
              <a:ext cx="91525" cy="65950"/>
            </a:xfrm>
            <a:custGeom>
              <a:avLst/>
              <a:gdLst/>
              <a:ahLst/>
              <a:cxnLst/>
              <a:rect l="l" t="t" r="r" b="b"/>
              <a:pathLst>
                <a:path w="3661" h="2638" extrusionOk="0">
                  <a:moveTo>
                    <a:pt x="2723" y="0"/>
                  </a:moveTo>
                  <a:cubicBezTo>
                    <a:pt x="2311" y="0"/>
                    <a:pt x="1906" y="96"/>
                    <a:pt x="1544" y="275"/>
                  </a:cubicBezTo>
                  <a:lnTo>
                    <a:pt x="1544" y="275"/>
                  </a:lnTo>
                  <a:cubicBezTo>
                    <a:pt x="1475" y="284"/>
                    <a:pt x="1404" y="305"/>
                    <a:pt x="1334" y="340"/>
                  </a:cubicBezTo>
                  <a:cubicBezTo>
                    <a:pt x="621" y="681"/>
                    <a:pt x="125" y="1364"/>
                    <a:pt x="1" y="2139"/>
                  </a:cubicBezTo>
                  <a:cubicBezTo>
                    <a:pt x="1" y="2294"/>
                    <a:pt x="94" y="2419"/>
                    <a:pt x="249" y="2481"/>
                  </a:cubicBezTo>
                  <a:cubicBezTo>
                    <a:pt x="521" y="2587"/>
                    <a:pt x="811" y="2637"/>
                    <a:pt x="1101" y="2637"/>
                  </a:cubicBezTo>
                  <a:cubicBezTo>
                    <a:pt x="2333" y="2637"/>
                    <a:pt x="3586" y="1738"/>
                    <a:pt x="3661" y="433"/>
                  </a:cubicBezTo>
                  <a:cubicBezTo>
                    <a:pt x="3661" y="216"/>
                    <a:pt x="3475" y="123"/>
                    <a:pt x="3289" y="61"/>
                  </a:cubicBezTo>
                  <a:cubicBezTo>
                    <a:pt x="3101" y="20"/>
                    <a:pt x="2911" y="0"/>
                    <a:pt x="2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71500" y="2185225"/>
              <a:ext cx="110225" cy="72125"/>
            </a:xfrm>
            <a:custGeom>
              <a:avLst/>
              <a:gdLst/>
              <a:ahLst/>
              <a:cxnLst/>
              <a:rect l="l" t="t" r="r" b="b"/>
              <a:pathLst>
                <a:path w="4409" h="2885" extrusionOk="0">
                  <a:moveTo>
                    <a:pt x="2634" y="609"/>
                  </a:moveTo>
                  <a:lnTo>
                    <a:pt x="2634" y="609"/>
                  </a:lnTo>
                  <a:cubicBezTo>
                    <a:pt x="2661" y="624"/>
                    <a:pt x="2693" y="648"/>
                    <a:pt x="2733" y="680"/>
                  </a:cubicBezTo>
                  <a:cubicBezTo>
                    <a:pt x="2857" y="742"/>
                    <a:pt x="2950" y="866"/>
                    <a:pt x="2981" y="1021"/>
                  </a:cubicBezTo>
                  <a:cubicBezTo>
                    <a:pt x="3061" y="1770"/>
                    <a:pt x="2058" y="2173"/>
                    <a:pt x="1382" y="2270"/>
                  </a:cubicBezTo>
                  <a:lnTo>
                    <a:pt x="1382" y="2270"/>
                  </a:lnTo>
                  <a:cubicBezTo>
                    <a:pt x="1364" y="2194"/>
                    <a:pt x="1356" y="2116"/>
                    <a:pt x="1356" y="2038"/>
                  </a:cubicBezTo>
                  <a:lnTo>
                    <a:pt x="1356" y="2038"/>
                  </a:lnTo>
                  <a:cubicBezTo>
                    <a:pt x="2128" y="1962"/>
                    <a:pt x="3118" y="1422"/>
                    <a:pt x="2640" y="618"/>
                  </a:cubicBezTo>
                  <a:cubicBezTo>
                    <a:pt x="2638" y="615"/>
                    <a:pt x="2636" y="612"/>
                    <a:pt x="2634" y="609"/>
                  </a:cubicBezTo>
                  <a:close/>
                  <a:moveTo>
                    <a:pt x="2955" y="0"/>
                  </a:moveTo>
                  <a:cubicBezTo>
                    <a:pt x="2698" y="0"/>
                    <a:pt x="2442" y="49"/>
                    <a:pt x="2237" y="121"/>
                  </a:cubicBezTo>
                  <a:cubicBezTo>
                    <a:pt x="1803" y="278"/>
                    <a:pt x="1486" y="570"/>
                    <a:pt x="1241" y="922"/>
                  </a:cubicBezTo>
                  <a:lnTo>
                    <a:pt x="1241" y="922"/>
                  </a:lnTo>
                  <a:cubicBezTo>
                    <a:pt x="546" y="1259"/>
                    <a:pt x="1" y="1909"/>
                    <a:pt x="314" y="2727"/>
                  </a:cubicBezTo>
                  <a:cubicBezTo>
                    <a:pt x="345" y="2851"/>
                    <a:pt x="531" y="2851"/>
                    <a:pt x="655" y="2882"/>
                  </a:cubicBezTo>
                  <a:cubicBezTo>
                    <a:pt x="702" y="2884"/>
                    <a:pt x="748" y="2885"/>
                    <a:pt x="795" y="2885"/>
                  </a:cubicBezTo>
                  <a:cubicBezTo>
                    <a:pt x="1589" y="2885"/>
                    <a:pt x="2401" y="2639"/>
                    <a:pt x="3074" y="2200"/>
                  </a:cubicBezTo>
                  <a:cubicBezTo>
                    <a:pt x="3571" y="1859"/>
                    <a:pt x="4408" y="1114"/>
                    <a:pt x="3974" y="463"/>
                  </a:cubicBezTo>
                  <a:cubicBezTo>
                    <a:pt x="3765" y="121"/>
                    <a:pt x="3359" y="0"/>
                    <a:pt x="2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758450" y="2059975"/>
              <a:ext cx="102400" cy="71400"/>
            </a:xfrm>
            <a:custGeom>
              <a:avLst/>
              <a:gdLst/>
              <a:ahLst/>
              <a:cxnLst/>
              <a:rect l="l" t="t" r="r" b="b"/>
              <a:pathLst>
                <a:path w="4096" h="2856" extrusionOk="0">
                  <a:moveTo>
                    <a:pt x="2303" y="689"/>
                  </a:moveTo>
                  <a:cubicBezTo>
                    <a:pt x="2370" y="689"/>
                    <a:pt x="2416" y="740"/>
                    <a:pt x="2451" y="882"/>
                  </a:cubicBezTo>
                  <a:cubicBezTo>
                    <a:pt x="2514" y="1068"/>
                    <a:pt x="2514" y="1285"/>
                    <a:pt x="2420" y="1471"/>
                  </a:cubicBezTo>
                  <a:cubicBezTo>
                    <a:pt x="2405" y="1551"/>
                    <a:pt x="2381" y="1624"/>
                    <a:pt x="2349" y="1692"/>
                  </a:cubicBezTo>
                  <a:lnTo>
                    <a:pt x="2349" y="1692"/>
                  </a:lnTo>
                  <a:cubicBezTo>
                    <a:pt x="2336" y="1658"/>
                    <a:pt x="2310" y="1625"/>
                    <a:pt x="2265" y="1595"/>
                  </a:cubicBezTo>
                  <a:cubicBezTo>
                    <a:pt x="2199" y="1548"/>
                    <a:pt x="2115" y="1529"/>
                    <a:pt x="2026" y="1529"/>
                  </a:cubicBezTo>
                  <a:cubicBezTo>
                    <a:pt x="1963" y="1529"/>
                    <a:pt x="1898" y="1539"/>
                    <a:pt x="1834" y="1553"/>
                  </a:cubicBezTo>
                  <a:lnTo>
                    <a:pt x="1834" y="1553"/>
                  </a:lnTo>
                  <a:lnTo>
                    <a:pt x="1800" y="1502"/>
                  </a:lnTo>
                  <a:cubicBezTo>
                    <a:pt x="1800" y="1440"/>
                    <a:pt x="1707" y="1378"/>
                    <a:pt x="1676" y="1285"/>
                  </a:cubicBezTo>
                  <a:cubicBezTo>
                    <a:pt x="1676" y="1198"/>
                    <a:pt x="1697" y="1124"/>
                    <a:pt x="1732" y="1059"/>
                  </a:cubicBezTo>
                  <a:lnTo>
                    <a:pt x="1732" y="1059"/>
                  </a:lnTo>
                  <a:cubicBezTo>
                    <a:pt x="1754" y="1051"/>
                    <a:pt x="1777" y="1043"/>
                    <a:pt x="1800" y="1037"/>
                  </a:cubicBezTo>
                  <a:cubicBezTo>
                    <a:pt x="1936" y="983"/>
                    <a:pt x="2262" y="881"/>
                    <a:pt x="2299" y="689"/>
                  </a:cubicBezTo>
                  <a:lnTo>
                    <a:pt x="2299" y="689"/>
                  </a:lnTo>
                  <a:cubicBezTo>
                    <a:pt x="2301" y="689"/>
                    <a:pt x="2302" y="689"/>
                    <a:pt x="2303" y="689"/>
                  </a:cubicBezTo>
                  <a:close/>
                  <a:moveTo>
                    <a:pt x="2014" y="2065"/>
                  </a:moveTo>
                  <a:lnTo>
                    <a:pt x="2014" y="2065"/>
                  </a:lnTo>
                  <a:cubicBezTo>
                    <a:pt x="1874" y="2152"/>
                    <a:pt x="1710" y="2201"/>
                    <a:pt x="1541" y="2206"/>
                  </a:cubicBezTo>
                  <a:lnTo>
                    <a:pt x="1541" y="2206"/>
                  </a:lnTo>
                  <a:cubicBezTo>
                    <a:pt x="1706" y="2186"/>
                    <a:pt x="1869" y="2134"/>
                    <a:pt x="2014" y="2065"/>
                  </a:cubicBezTo>
                  <a:close/>
                  <a:moveTo>
                    <a:pt x="2680" y="1"/>
                  </a:moveTo>
                  <a:cubicBezTo>
                    <a:pt x="1961" y="1"/>
                    <a:pt x="1078" y="536"/>
                    <a:pt x="754" y="964"/>
                  </a:cubicBezTo>
                  <a:lnTo>
                    <a:pt x="754" y="964"/>
                  </a:lnTo>
                  <a:cubicBezTo>
                    <a:pt x="311" y="1302"/>
                    <a:pt x="1" y="1786"/>
                    <a:pt x="1" y="2402"/>
                  </a:cubicBezTo>
                  <a:cubicBezTo>
                    <a:pt x="1" y="2495"/>
                    <a:pt x="1" y="2526"/>
                    <a:pt x="94" y="2588"/>
                  </a:cubicBezTo>
                  <a:cubicBezTo>
                    <a:pt x="403" y="2773"/>
                    <a:pt x="762" y="2855"/>
                    <a:pt x="1127" y="2855"/>
                  </a:cubicBezTo>
                  <a:cubicBezTo>
                    <a:pt x="1676" y="2855"/>
                    <a:pt x="2240" y="2669"/>
                    <a:pt x="2669" y="2371"/>
                  </a:cubicBezTo>
                  <a:cubicBezTo>
                    <a:pt x="3258" y="1999"/>
                    <a:pt x="4096" y="913"/>
                    <a:pt x="3382" y="261"/>
                  </a:cubicBezTo>
                  <a:cubicBezTo>
                    <a:pt x="3197" y="76"/>
                    <a:pt x="2950" y="1"/>
                    <a:pt x="2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74200" y="2335625"/>
              <a:ext cx="88100" cy="62525"/>
            </a:xfrm>
            <a:custGeom>
              <a:avLst/>
              <a:gdLst/>
              <a:ahLst/>
              <a:cxnLst/>
              <a:rect l="l" t="t" r="r" b="b"/>
              <a:pathLst>
                <a:path w="3524" h="2501" extrusionOk="0">
                  <a:moveTo>
                    <a:pt x="2252" y="519"/>
                  </a:moveTo>
                  <a:cubicBezTo>
                    <a:pt x="2279" y="519"/>
                    <a:pt x="2303" y="521"/>
                    <a:pt x="2323" y="525"/>
                  </a:cubicBezTo>
                  <a:lnTo>
                    <a:pt x="2323" y="525"/>
                  </a:lnTo>
                  <a:cubicBezTo>
                    <a:pt x="2304" y="526"/>
                    <a:pt x="2290" y="526"/>
                    <a:pt x="2282" y="526"/>
                  </a:cubicBezTo>
                  <a:cubicBezTo>
                    <a:pt x="2034" y="557"/>
                    <a:pt x="1786" y="650"/>
                    <a:pt x="1631" y="868"/>
                  </a:cubicBezTo>
                  <a:cubicBezTo>
                    <a:pt x="1606" y="886"/>
                    <a:pt x="1586" y="903"/>
                    <a:pt x="1571" y="916"/>
                  </a:cubicBezTo>
                  <a:lnTo>
                    <a:pt x="1571" y="916"/>
                  </a:lnTo>
                  <a:cubicBezTo>
                    <a:pt x="1551" y="909"/>
                    <a:pt x="1530" y="899"/>
                    <a:pt x="1510" y="888"/>
                  </a:cubicBezTo>
                  <a:lnTo>
                    <a:pt x="1510" y="888"/>
                  </a:lnTo>
                  <a:cubicBezTo>
                    <a:pt x="1682" y="717"/>
                    <a:pt x="1899" y="578"/>
                    <a:pt x="2158" y="526"/>
                  </a:cubicBezTo>
                  <a:cubicBezTo>
                    <a:pt x="2193" y="521"/>
                    <a:pt x="2224" y="519"/>
                    <a:pt x="2252" y="519"/>
                  </a:cubicBezTo>
                  <a:close/>
                  <a:moveTo>
                    <a:pt x="2346" y="1080"/>
                  </a:moveTo>
                  <a:cubicBezTo>
                    <a:pt x="2345" y="1082"/>
                    <a:pt x="2345" y="1083"/>
                    <a:pt x="2344" y="1085"/>
                  </a:cubicBezTo>
                  <a:cubicBezTo>
                    <a:pt x="2152" y="1525"/>
                    <a:pt x="1813" y="1941"/>
                    <a:pt x="1349" y="1986"/>
                  </a:cubicBezTo>
                  <a:lnTo>
                    <a:pt x="1349" y="1986"/>
                  </a:lnTo>
                  <a:cubicBezTo>
                    <a:pt x="1329" y="1936"/>
                    <a:pt x="1310" y="1889"/>
                    <a:pt x="1290" y="1829"/>
                  </a:cubicBezTo>
                  <a:cubicBezTo>
                    <a:pt x="1290" y="1798"/>
                    <a:pt x="1290" y="1767"/>
                    <a:pt x="1321" y="1736"/>
                  </a:cubicBezTo>
                  <a:cubicBezTo>
                    <a:pt x="1326" y="1726"/>
                    <a:pt x="1330" y="1716"/>
                    <a:pt x="1334" y="1707"/>
                  </a:cubicBezTo>
                  <a:lnTo>
                    <a:pt x="1334" y="1707"/>
                  </a:lnTo>
                  <a:cubicBezTo>
                    <a:pt x="1452" y="1672"/>
                    <a:pt x="1563" y="1620"/>
                    <a:pt x="1662" y="1550"/>
                  </a:cubicBezTo>
                  <a:cubicBezTo>
                    <a:pt x="1757" y="1487"/>
                    <a:pt x="1795" y="1416"/>
                    <a:pt x="1781" y="1357"/>
                  </a:cubicBezTo>
                  <a:lnTo>
                    <a:pt x="1781" y="1357"/>
                  </a:lnTo>
                  <a:cubicBezTo>
                    <a:pt x="1984" y="1293"/>
                    <a:pt x="2177" y="1198"/>
                    <a:pt x="2346" y="1080"/>
                  </a:cubicBezTo>
                  <a:close/>
                  <a:moveTo>
                    <a:pt x="2800" y="0"/>
                  </a:moveTo>
                  <a:cubicBezTo>
                    <a:pt x="1895" y="0"/>
                    <a:pt x="1020" y="374"/>
                    <a:pt x="390" y="1054"/>
                  </a:cubicBezTo>
                  <a:cubicBezTo>
                    <a:pt x="328" y="1116"/>
                    <a:pt x="297" y="1178"/>
                    <a:pt x="390" y="1240"/>
                  </a:cubicBezTo>
                  <a:cubicBezTo>
                    <a:pt x="484" y="1301"/>
                    <a:pt x="587" y="1349"/>
                    <a:pt x="694" y="1383"/>
                  </a:cubicBezTo>
                  <a:lnTo>
                    <a:pt x="694" y="1383"/>
                  </a:lnTo>
                  <a:cubicBezTo>
                    <a:pt x="435" y="1496"/>
                    <a:pt x="218" y="1680"/>
                    <a:pt x="142" y="1953"/>
                  </a:cubicBezTo>
                  <a:cubicBezTo>
                    <a:pt x="0" y="2398"/>
                    <a:pt x="347" y="2500"/>
                    <a:pt x="708" y="2500"/>
                  </a:cubicBezTo>
                  <a:cubicBezTo>
                    <a:pt x="901" y="2500"/>
                    <a:pt x="1098" y="2471"/>
                    <a:pt x="1228" y="2450"/>
                  </a:cubicBezTo>
                  <a:cubicBezTo>
                    <a:pt x="2406" y="2263"/>
                    <a:pt x="3523" y="1426"/>
                    <a:pt x="3523" y="154"/>
                  </a:cubicBezTo>
                  <a:cubicBezTo>
                    <a:pt x="3492" y="123"/>
                    <a:pt x="3461" y="92"/>
                    <a:pt x="3430" y="61"/>
                  </a:cubicBezTo>
                  <a:cubicBezTo>
                    <a:pt x="3220" y="20"/>
                    <a:pt x="3009" y="0"/>
                    <a:pt x="28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08800" y="2023775"/>
              <a:ext cx="93075" cy="63850"/>
            </a:xfrm>
            <a:custGeom>
              <a:avLst/>
              <a:gdLst/>
              <a:ahLst/>
              <a:cxnLst/>
              <a:rect l="l" t="t" r="r" b="b"/>
              <a:pathLst>
                <a:path w="3723" h="2554" extrusionOk="0">
                  <a:moveTo>
                    <a:pt x="2475" y="593"/>
                  </a:moveTo>
                  <a:cubicBezTo>
                    <a:pt x="2495" y="593"/>
                    <a:pt x="2514" y="593"/>
                    <a:pt x="2534" y="594"/>
                  </a:cubicBezTo>
                  <a:lnTo>
                    <a:pt x="2534" y="594"/>
                  </a:lnTo>
                  <a:cubicBezTo>
                    <a:pt x="2478" y="780"/>
                    <a:pt x="2398" y="959"/>
                    <a:pt x="2296" y="1122"/>
                  </a:cubicBezTo>
                  <a:lnTo>
                    <a:pt x="2296" y="1122"/>
                  </a:lnTo>
                  <a:cubicBezTo>
                    <a:pt x="2260" y="1063"/>
                    <a:pt x="2150" y="1034"/>
                    <a:pt x="2013" y="1030"/>
                  </a:cubicBezTo>
                  <a:lnTo>
                    <a:pt x="2013" y="1030"/>
                  </a:lnTo>
                  <a:cubicBezTo>
                    <a:pt x="1950" y="986"/>
                    <a:pt x="1856" y="965"/>
                    <a:pt x="1768" y="965"/>
                  </a:cubicBezTo>
                  <a:cubicBezTo>
                    <a:pt x="1679" y="965"/>
                    <a:pt x="1590" y="970"/>
                    <a:pt x="1501" y="981"/>
                  </a:cubicBezTo>
                  <a:lnTo>
                    <a:pt x="1501" y="981"/>
                  </a:lnTo>
                  <a:cubicBezTo>
                    <a:pt x="1593" y="864"/>
                    <a:pt x="1713" y="776"/>
                    <a:pt x="1861" y="717"/>
                  </a:cubicBezTo>
                  <a:cubicBezTo>
                    <a:pt x="2048" y="634"/>
                    <a:pt x="2261" y="593"/>
                    <a:pt x="2475" y="593"/>
                  </a:cubicBezTo>
                  <a:close/>
                  <a:moveTo>
                    <a:pt x="1817" y="1652"/>
                  </a:moveTo>
                  <a:cubicBezTo>
                    <a:pt x="1621" y="1799"/>
                    <a:pt x="1394" y="1902"/>
                    <a:pt x="1146" y="1942"/>
                  </a:cubicBezTo>
                  <a:lnTo>
                    <a:pt x="1146" y="1942"/>
                  </a:lnTo>
                  <a:cubicBezTo>
                    <a:pt x="1156" y="1900"/>
                    <a:pt x="1169" y="1856"/>
                    <a:pt x="1183" y="1813"/>
                  </a:cubicBezTo>
                  <a:lnTo>
                    <a:pt x="1183" y="1813"/>
                  </a:lnTo>
                  <a:cubicBezTo>
                    <a:pt x="1183" y="1813"/>
                    <a:pt x="1184" y="1813"/>
                    <a:pt x="1184" y="1813"/>
                  </a:cubicBezTo>
                  <a:cubicBezTo>
                    <a:pt x="1403" y="1813"/>
                    <a:pt x="1622" y="1755"/>
                    <a:pt x="1817" y="1652"/>
                  </a:cubicBezTo>
                  <a:close/>
                  <a:moveTo>
                    <a:pt x="2849" y="1"/>
                  </a:moveTo>
                  <a:cubicBezTo>
                    <a:pt x="2471" y="1"/>
                    <a:pt x="2098" y="69"/>
                    <a:pt x="1737" y="189"/>
                  </a:cubicBezTo>
                  <a:cubicBezTo>
                    <a:pt x="1303" y="345"/>
                    <a:pt x="497" y="686"/>
                    <a:pt x="310" y="1151"/>
                  </a:cubicBezTo>
                  <a:cubicBezTo>
                    <a:pt x="233" y="1305"/>
                    <a:pt x="258" y="1428"/>
                    <a:pt x="337" y="1524"/>
                  </a:cubicBezTo>
                  <a:lnTo>
                    <a:pt x="337" y="1524"/>
                  </a:lnTo>
                  <a:cubicBezTo>
                    <a:pt x="129" y="1749"/>
                    <a:pt x="0" y="2039"/>
                    <a:pt x="0" y="2392"/>
                  </a:cubicBezTo>
                  <a:cubicBezTo>
                    <a:pt x="0" y="2547"/>
                    <a:pt x="248" y="2547"/>
                    <a:pt x="341" y="2547"/>
                  </a:cubicBezTo>
                  <a:cubicBezTo>
                    <a:pt x="411" y="2551"/>
                    <a:pt x="480" y="2554"/>
                    <a:pt x="549" y="2554"/>
                  </a:cubicBezTo>
                  <a:cubicBezTo>
                    <a:pt x="1944" y="2554"/>
                    <a:pt x="3366" y="1671"/>
                    <a:pt x="3692" y="283"/>
                  </a:cubicBezTo>
                  <a:cubicBezTo>
                    <a:pt x="3723" y="127"/>
                    <a:pt x="3567" y="65"/>
                    <a:pt x="3474" y="65"/>
                  </a:cubicBezTo>
                  <a:cubicBezTo>
                    <a:pt x="3266" y="21"/>
                    <a:pt x="3057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364525" y="2209500"/>
              <a:ext cx="76800" cy="52900"/>
            </a:xfrm>
            <a:custGeom>
              <a:avLst/>
              <a:gdLst/>
              <a:ahLst/>
              <a:cxnLst/>
              <a:rect l="l" t="t" r="r" b="b"/>
              <a:pathLst>
                <a:path w="3072" h="2116" extrusionOk="0">
                  <a:moveTo>
                    <a:pt x="1846" y="949"/>
                  </a:moveTo>
                  <a:lnTo>
                    <a:pt x="1846" y="949"/>
                  </a:lnTo>
                  <a:cubicBezTo>
                    <a:pt x="1852" y="978"/>
                    <a:pt x="1858" y="1009"/>
                    <a:pt x="1861" y="1043"/>
                  </a:cubicBezTo>
                  <a:cubicBezTo>
                    <a:pt x="1861" y="1167"/>
                    <a:pt x="1830" y="1260"/>
                    <a:pt x="1799" y="1384"/>
                  </a:cubicBezTo>
                  <a:cubicBezTo>
                    <a:pt x="1771" y="1441"/>
                    <a:pt x="1635" y="1579"/>
                    <a:pt x="1616" y="1648"/>
                  </a:cubicBezTo>
                  <a:lnTo>
                    <a:pt x="1616" y="1648"/>
                  </a:lnTo>
                  <a:lnTo>
                    <a:pt x="1520" y="1632"/>
                  </a:lnTo>
                  <a:cubicBezTo>
                    <a:pt x="1385" y="1578"/>
                    <a:pt x="1250" y="1524"/>
                    <a:pt x="1156" y="1449"/>
                  </a:cubicBezTo>
                  <a:lnTo>
                    <a:pt x="1156" y="1449"/>
                  </a:lnTo>
                  <a:cubicBezTo>
                    <a:pt x="1217" y="1318"/>
                    <a:pt x="1294" y="1197"/>
                    <a:pt x="1384" y="1089"/>
                  </a:cubicBezTo>
                  <a:lnTo>
                    <a:pt x="1384" y="1089"/>
                  </a:lnTo>
                  <a:cubicBezTo>
                    <a:pt x="1543" y="1062"/>
                    <a:pt x="1700" y="1015"/>
                    <a:pt x="1846" y="949"/>
                  </a:cubicBezTo>
                  <a:close/>
                  <a:moveTo>
                    <a:pt x="1675" y="1628"/>
                  </a:moveTo>
                  <a:cubicBezTo>
                    <a:pt x="1686" y="1628"/>
                    <a:pt x="1697" y="1637"/>
                    <a:pt x="1706" y="1663"/>
                  </a:cubicBezTo>
                  <a:lnTo>
                    <a:pt x="1635" y="1651"/>
                  </a:lnTo>
                  <a:lnTo>
                    <a:pt x="1635" y="1651"/>
                  </a:lnTo>
                  <a:cubicBezTo>
                    <a:pt x="1647" y="1640"/>
                    <a:pt x="1661" y="1628"/>
                    <a:pt x="1675" y="1628"/>
                  </a:cubicBezTo>
                  <a:close/>
                  <a:moveTo>
                    <a:pt x="2053" y="0"/>
                  </a:moveTo>
                  <a:cubicBezTo>
                    <a:pt x="1957" y="0"/>
                    <a:pt x="1860" y="7"/>
                    <a:pt x="1768" y="19"/>
                  </a:cubicBezTo>
                  <a:cubicBezTo>
                    <a:pt x="1281" y="110"/>
                    <a:pt x="555" y="381"/>
                    <a:pt x="558" y="978"/>
                  </a:cubicBezTo>
                  <a:lnTo>
                    <a:pt x="558" y="978"/>
                  </a:lnTo>
                  <a:cubicBezTo>
                    <a:pt x="349" y="1187"/>
                    <a:pt x="170" y="1428"/>
                    <a:pt x="31" y="1694"/>
                  </a:cubicBezTo>
                  <a:cubicBezTo>
                    <a:pt x="0" y="1725"/>
                    <a:pt x="0" y="1787"/>
                    <a:pt x="62" y="1787"/>
                  </a:cubicBezTo>
                  <a:cubicBezTo>
                    <a:pt x="406" y="2004"/>
                    <a:pt x="802" y="2116"/>
                    <a:pt x="1202" y="2116"/>
                  </a:cubicBezTo>
                  <a:cubicBezTo>
                    <a:pt x="1488" y="2116"/>
                    <a:pt x="1776" y="2059"/>
                    <a:pt x="2047" y="1942"/>
                  </a:cubicBezTo>
                  <a:cubicBezTo>
                    <a:pt x="2575" y="1725"/>
                    <a:pt x="3071" y="1291"/>
                    <a:pt x="2978" y="670"/>
                  </a:cubicBezTo>
                  <a:cubicBezTo>
                    <a:pt x="2902" y="140"/>
                    <a:pt x="2477" y="0"/>
                    <a:pt x="2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2" name="Google Shape;432;p2"/>
          <p:cNvGrpSpPr/>
          <p:nvPr/>
        </p:nvGrpSpPr>
        <p:grpSpPr>
          <a:xfrm rot="901471">
            <a:off x="7869994" y="2465501"/>
            <a:ext cx="1481075" cy="2494684"/>
            <a:chOff x="3026750" y="1552825"/>
            <a:chExt cx="1108700" cy="1867600"/>
          </a:xfrm>
        </p:grpSpPr>
        <p:sp>
          <p:nvSpPr>
            <p:cNvPr id="433" name="Google Shape;433;p2"/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CAPTION_ONLY_1">
    <p:spTree>
      <p:nvGrpSpPr>
        <p:cNvPr id="1" name="Shape 3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1" name="Google Shape;3221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1"/>
              </a:solidFill>
            </a:endParaRPr>
          </a:p>
        </p:txBody>
      </p:sp>
      <p:grpSp>
        <p:nvGrpSpPr>
          <p:cNvPr id="3222" name="Google Shape;3222;p28"/>
          <p:cNvGrpSpPr/>
          <p:nvPr/>
        </p:nvGrpSpPr>
        <p:grpSpPr>
          <a:xfrm>
            <a:off x="-1140980" y="4469553"/>
            <a:ext cx="3100966" cy="2800388"/>
            <a:chOff x="1992250" y="544500"/>
            <a:chExt cx="1080250" cy="975575"/>
          </a:xfrm>
        </p:grpSpPr>
        <p:sp>
          <p:nvSpPr>
            <p:cNvPr id="3223" name="Google Shape;3223;p28"/>
            <p:cNvSpPr/>
            <p:nvPr/>
          </p:nvSpPr>
          <p:spPr>
            <a:xfrm>
              <a:off x="1992250" y="544500"/>
              <a:ext cx="999625" cy="975575"/>
            </a:xfrm>
            <a:custGeom>
              <a:avLst/>
              <a:gdLst/>
              <a:ahLst/>
              <a:cxnLst/>
              <a:rect l="l" t="t" r="r" b="b"/>
              <a:pathLst>
                <a:path w="39985" h="39023" extrusionOk="0">
                  <a:moveTo>
                    <a:pt x="19555" y="1"/>
                  </a:moveTo>
                  <a:cubicBezTo>
                    <a:pt x="17751" y="1"/>
                    <a:pt x="15948" y="224"/>
                    <a:pt x="14208" y="672"/>
                  </a:cubicBezTo>
                  <a:lnTo>
                    <a:pt x="14397" y="744"/>
                  </a:lnTo>
                  <a:lnTo>
                    <a:pt x="14397" y="744"/>
                  </a:lnTo>
                  <a:cubicBezTo>
                    <a:pt x="12048" y="978"/>
                    <a:pt x="9715" y="1569"/>
                    <a:pt x="7787" y="2906"/>
                  </a:cubicBezTo>
                  <a:cubicBezTo>
                    <a:pt x="5987" y="4146"/>
                    <a:pt x="4654" y="5976"/>
                    <a:pt x="3537" y="7869"/>
                  </a:cubicBezTo>
                  <a:cubicBezTo>
                    <a:pt x="1397" y="11560"/>
                    <a:pt x="1" y="15748"/>
                    <a:pt x="32" y="19997"/>
                  </a:cubicBezTo>
                  <a:cubicBezTo>
                    <a:pt x="63" y="24247"/>
                    <a:pt x="1521" y="28558"/>
                    <a:pt x="4499" y="31629"/>
                  </a:cubicBezTo>
                  <a:cubicBezTo>
                    <a:pt x="7290" y="34514"/>
                    <a:pt x="11106" y="36096"/>
                    <a:pt x="14921" y="37337"/>
                  </a:cubicBezTo>
                  <a:cubicBezTo>
                    <a:pt x="17618" y="38244"/>
                    <a:pt x="20443" y="39022"/>
                    <a:pt x="23270" y="39022"/>
                  </a:cubicBezTo>
                  <a:cubicBezTo>
                    <a:pt x="24117" y="39022"/>
                    <a:pt x="24965" y="38952"/>
                    <a:pt x="25809" y="38795"/>
                  </a:cubicBezTo>
                  <a:cubicBezTo>
                    <a:pt x="32044" y="37616"/>
                    <a:pt x="36479" y="31815"/>
                    <a:pt x="38434" y="25798"/>
                  </a:cubicBezTo>
                  <a:cubicBezTo>
                    <a:pt x="39054" y="23968"/>
                    <a:pt x="39457" y="22106"/>
                    <a:pt x="39612" y="20183"/>
                  </a:cubicBezTo>
                  <a:cubicBezTo>
                    <a:pt x="39985" y="13979"/>
                    <a:pt x="36945" y="7714"/>
                    <a:pt x="31951" y="3991"/>
                  </a:cubicBezTo>
                  <a:cubicBezTo>
                    <a:pt x="28423" y="1346"/>
                    <a:pt x="23987" y="1"/>
                    <a:pt x="19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28"/>
            <p:cNvSpPr/>
            <p:nvPr/>
          </p:nvSpPr>
          <p:spPr>
            <a:xfrm>
              <a:off x="2005450" y="605475"/>
              <a:ext cx="1067050" cy="840675"/>
            </a:xfrm>
            <a:custGeom>
              <a:avLst/>
              <a:gdLst/>
              <a:ahLst/>
              <a:cxnLst/>
              <a:rect l="l" t="t" r="r" b="b"/>
              <a:pathLst>
                <a:path w="42682" h="33627" extrusionOk="0">
                  <a:moveTo>
                    <a:pt x="23356" y="0"/>
                  </a:moveTo>
                  <a:cubicBezTo>
                    <a:pt x="18858" y="0"/>
                    <a:pt x="14320" y="700"/>
                    <a:pt x="10485" y="3134"/>
                  </a:cubicBezTo>
                  <a:cubicBezTo>
                    <a:pt x="1675" y="8687"/>
                    <a:pt x="0" y="23266"/>
                    <a:pt x="8716" y="29625"/>
                  </a:cubicBezTo>
                  <a:cubicBezTo>
                    <a:pt x="12687" y="32540"/>
                    <a:pt x="17774" y="33595"/>
                    <a:pt x="22582" y="33626"/>
                  </a:cubicBezTo>
                  <a:cubicBezTo>
                    <a:pt x="22617" y="33626"/>
                    <a:pt x="22652" y="33626"/>
                    <a:pt x="22687" y="33626"/>
                  </a:cubicBezTo>
                  <a:cubicBezTo>
                    <a:pt x="27905" y="33626"/>
                    <a:pt x="31564" y="31331"/>
                    <a:pt x="34152" y="26771"/>
                  </a:cubicBezTo>
                  <a:cubicBezTo>
                    <a:pt x="36758" y="22211"/>
                    <a:pt x="38340" y="16193"/>
                    <a:pt x="35393" y="11447"/>
                  </a:cubicBezTo>
                  <a:cubicBezTo>
                    <a:pt x="32601" y="6857"/>
                    <a:pt x="26863" y="4251"/>
                    <a:pt x="21683" y="3817"/>
                  </a:cubicBezTo>
                  <a:cubicBezTo>
                    <a:pt x="21177" y="3779"/>
                    <a:pt x="20668" y="3759"/>
                    <a:pt x="20157" y="3759"/>
                  </a:cubicBezTo>
                  <a:cubicBezTo>
                    <a:pt x="15682" y="3759"/>
                    <a:pt x="11104" y="5263"/>
                    <a:pt x="8375" y="8966"/>
                  </a:cubicBezTo>
                  <a:cubicBezTo>
                    <a:pt x="5242" y="13277"/>
                    <a:pt x="5335" y="19016"/>
                    <a:pt x="8096" y="23452"/>
                  </a:cubicBezTo>
                  <a:cubicBezTo>
                    <a:pt x="10646" y="27632"/>
                    <a:pt x="15491" y="30481"/>
                    <a:pt x="20437" y="30481"/>
                  </a:cubicBezTo>
                  <a:cubicBezTo>
                    <a:pt x="20666" y="30481"/>
                    <a:pt x="20895" y="30474"/>
                    <a:pt x="21124" y="30462"/>
                  </a:cubicBezTo>
                  <a:cubicBezTo>
                    <a:pt x="26460" y="30183"/>
                    <a:pt x="29655" y="25964"/>
                    <a:pt x="31143" y="21094"/>
                  </a:cubicBezTo>
                  <a:cubicBezTo>
                    <a:pt x="33234" y="14289"/>
                    <a:pt x="26211" y="7240"/>
                    <a:pt x="19582" y="7240"/>
                  </a:cubicBezTo>
                  <a:cubicBezTo>
                    <a:pt x="17357" y="7240"/>
                    <a:pt x="15177" y="8034"/>
                    <a:pt x="13400" y="9896"/>
                  </a:cubicBezTo>
                  <a:cubicBezTo>
                    <a:pt x="8158" y="15385"/>
                    <a:pt x="14692" y="25483"/>
                    <a:pt x="21179" y="25483"/>
                  </a:cubicBezTo>
                  <a:cubicBezTo>
                    <a:pt x="22867" y="25483"/>
                    <a:pt x="24552" y="24800"/>
                    <a:pt x="26025" y="23173"/>
                  </a:cubicBezTo>
                  <a:cubicBezTo>
                    <a:pt x="27607" y="21405"/>
                    <a:pt x="28786" y="18644"/>
                    <a:pt x="28383" y="16255"/>
                  </a:cubicBezTo>
                  <a:cubicBezTo>
                    <a:pt x="28010" y="13867"/>
                    <a:pt x="26025" y="12254"/>
                    <a:pt x="23854" y="11571"/>
                  </a:cubicBezTo>
                  <a:cubicBezTo>
                    <a:pt x="23096" y="11321"/>
                    <a:pt x="22295" y="11195"/>
                    <a:pt x="21512" y="11195"/>
                  </a:cubicBezTo>
                  <a:cubicBezTo>
                    <a:pt x="18610" y="11195"/>
                    <a:pt x="15962" y="12924"/>
                    <a:pt x="16719" y="16441"/>
                  </a:cubicBezTo>
                  <a:cubicBezTo>
                    <a:pt x="17123" y="18334"/>
                    <a:pt x="18643" y="20319"/>
                    <a:pt x="20721" y="20474"/>
                  </a:cubicBezTo>
                  <a:cubicBezTo>
                    <a:pt x="20787" y="20478"/>
                    <a:pt x="20853" y="20480"/>
                    <a:pt x="20918" y="20480"/>
                  </a:cubicBezTo>
                  <a:cubicBezTo>
                    <a:pt x="22449" y="20480"/>
                    <a:pt x="23777" y="19449"/>
                    <a:pt x="24164" y="17961"/>
                  </a:cubicBezTo>
                  <a:cubicBezTo>
                    <a:pt x="24733" y="15666"/>
                    <a:pt x="22911" y="14425"/>
                    <a:pt x="21310" y="14425"/>
                  </a:cubicBezTo>
                  <a:cubicBezTo>
                    <a:pt x="20207" y="14425"/>
                    <a:pt x="19208" y="15015"/>
                    <a:pt x="19170" y="16255"/>
                  </a:cubicBezTo>
                  <a:cubicBezTo>
                    <a:pt x="19147" y="17447"/>
                    <a:pt x="20109" y="17970"/>
                    <a:pt x="21075" y="17970"/>
                  </a:cubicBezTo>
                  <a:cubicBezTo>
                    <a:pt x="21392" y="17970"/>
                    <a:pt x="21709" y="17913"/>
                    <a:pt x="21993" y="17806"/>
                  </a:cubicBezTo>
                  <a:cubicBezTo>
                    <a:pt x="22589" y="17583"/>
                    <a:pt x="22269" y="17319"/>
                    <a:pt x="21863" y="17319"/>
                  </a:cubicBezTo>
                  <a:cubicBezTo>
                    <a:pt x="21763" y="17319"/>
                    <a:pt x="21657" y="17335"/>
                    <a:pt x="21558" y="17372"/>
                  </a:cubicBezTo>
                  <a:cubicBezTo>
                    <a:pt x="21505" y="17392"/>
                    <a:pt x="21450" y="17401"/>
                    <a:pt x="21394" y="17401"/>
                  </a:cubicBezTo>
                  <a:cubicBezTo>
                    <a:pt x="20929" y="17401"/>
                    <a:pt x="20404" y="16767"/>
                    <a:pt x="20349" y="16379"/>
                  </a:cubicBezTo>
                  <a:lnTo>
                    <a:pt x="22365" y="15418"/>
                  </a:lnTo>
                  <a:cubicBezTo>
                    <a:pt x="22675" y="15666"/>
                    <a:pt x="22892" y="16007"/>
                    <a:pt x="22985" y="16410"/>
                  </a:cubicBezTo>
                  <a:cubicBezTo>
                    <a:pt x="23140" y="16876"/>
                    <a:pt x="23171" y="17372"/>
                    <a:pt x="23078" y="17837"/>
                  </a:cubicBezTo>
                  <a:cubicBezTo>
                    <a:pt x="22861" y="19078"/>
                    <a:pt x="22675" y="18985"/>
                    <a:pt x="21496" y="19264"/>
                  </a:cubicBezTo>
                  <a:cubicBezTo>
                    <a:pt x="20979" y="19390"/>
                    <a:pt x="20657" y="19481"/>
                    <a:pt x="20396" y="19481"/>
                  </a:cubicBezTo>
                  <a:cubicBezTo>
                    <a:pt x="20015" y="19481"/>
                    <a:pt x="19766" y="19289"/>
                    <a:pt x="19232" y="18737"/>
                  </a:cubicBezTo>
                  <a:cubicBezTo>
                    <a:pt x="18798" y="18334"/>
                    <a:pt x="18488" y="17868"/>
                    <a:pt x="18239" y="17341"/>
                  </a:cubicBezTo>
                  <a:cubicBezTo>
                    <a:pt x="17867" y="16597"/>
                    <a:pt x="17712" y="15790"/>
                    <a:pt x="17712" y="14953"/>
                  </a:cubicBezTo>
                  <a:cubicBezTo>
                    <a:pt x="17772" y="12785"/>
                    <a:pt x="19481" y="11903"/>
                    <a:pt x="21335" y="11903"/>
                  </a:cubicBezTo>
                  <a:cubicBezTo>
                    <a:pt x="22347" y="11903"/>
                    <a:pt x="23403" y="12166"/>
                    <a:pt x="24257" y="12626"/>
                  </a:cubicBezTo>
                  <a:cubicBezTo>
                    <a:pt x="26304" y="13743"/>
                    <a:pt x="27545" y="15728"/>
                    <a:pt x="27266" y="18085"/>
                  </a:cubicBezTo>
                  <a:cubicBezTo>
                    <a:pt x="27049" y="19885"/>
                    <a:pt x="26335" y="21560"/>
                    <a:pt x="25188" y="22955"/>
                  </a:cubicBezTo>
                  <a:cubicBezTo>
                    <a:pt x="24132" y="24192"/>
                    <a:pt x="22717" y="24725"/>
                    <a:pt x="21264" y="24725"/>
                  </a:cubicBezTo>
                  <a:cubicBezTo>
                    <a:pt x="19728" y="24725"/>
                    <a:pt x="18149" y="24130"/>
                    <a:pt x="16906" y="23142"/>
                  </a:cubicBezTo>
                  <a:cubicBezTo>
                    <a:pt x="14176" y="20939"/>
                    <a:pt x="12036" y="16255"/>
                    <a:pt x="12842" y="12750"/>
                  </a:cubicBezTo>
                  <a:cubicBezTo>
                    <a:pt x="13589" y="9498"/>
                    <a:pt x="16562" y="7927"/>
                    <a:pt x="19578" y="7927"/>
                  </a:cubicBezTo>
                  <a:cubicBezTo>
                    <a:pt x="20820" y="7927"/>
                    <a:pt x="22068" y="8193"/>
                    <a:pt x="23171" y="8718"/>
                  </a:cubicBezTo>
                  <a:cubicBezTo>
                    <a:pt x="26366" y="10207"/>
                    <a:pt x="29189" y="13526"/>
                    <a:pt x="30151" y="16907"/>
                  </a:cubicBezTo>
                  <a:cubicBezTo>
                    <a:pt x="30709" y="18954"/>
                    <a:pt x="30275" y="20908"/>
                    <a:pt x="29468" y="22769"/>
                  </a:cubicBezTo>
                  <a:cubicBezTo>
                    <a:pt x="28538" y="24879"/>
                    <a:pt x="27359" y="27267"/>
                    <a:pt x="25436" y="28601"/>
                  </a:cubicBezTo>
                  <a:cubicBezTo>
                    <a:pt x="24067" y="29538"/>
                    <a:pt x="22499" y="29932"/>
                    <a:pt x="20889" y="29932"/>
                  </a:cubicBezTo>
                  <a:cubicBezTo>
                    <a:pt x="17755" y="29932"/>
                    <a:pt x="14465" y="28439"/>
                    <a:pt x="12191" y="26554"/>
                  </a:cubicBezTo>
                  <a:cubicBezTo>
                    <a:pt x="6111" y="21467"/>
                    <a:pt x="4994" y="10858"/>
                    <a:pt x="12346" y="6236"/>
                  </a:cubicBezTo>
                  <a:cubicBezTo>
                    <a:pt x="14452" y="4915"/>
                    <a:pt x="17028" y="4304"/>
                    <a:pt x="19693" y="4304"/>
                  </a:cubicBezTo>
                  <a:cubicBezTo>
                    <a:pt x="25980" y="4304"/>
                    <a:pt x="32765" y="7704"/>
                    <a:pt x="35052" y="13215"/>
                  </a:cubicBezTo>
                  <a:cubicBezTo>
                    <a:pt x="36572" y="16907"/>
                    <a:pt x="35765" y="21063"/>
                    <a:pt x="34214" y="24599"/>
                  </a:cubicBezTo>
                  <a:cubicBezTo>
                    <a:pt x="32353" y="28880"/>
                    <a:pt x="29375" y="32758"/>
                    <a:pt x="24381" y="33006"/>
                  </a:cubicBezTo>
                  <a:cubicBezTo>
                    <a:pt x="23939" y="33027"/>
                    <a:pt x="23491" y="33038"/>
                    <a:pt x="23039" y="33038"/>
                  </a:cubicBezTo>
                  <a:cubicBezTo>
                    <a:pt x="16364" y="33038"/>
                    <a:pt x="8841" y="30629"/>
                    <a:pt x="5646" y="24382"/>
                  </a:cubicBezTo>
                  <a:cubicBezTo>
                    <a:pt x="1706" y="16721"/>
                    <a:pt x="5304" y="5926"/>
                    <a:pt x="13152" y="2390"/>
                  </a:cubicBezTo>
                  <a:cubicBezTo>
                    <a:pt x="16162" y="1025"/>
                    <a:pt x="19509" y="583"/>
                    <a:pt x="22849" y="583"/>
                  </a:cubicBezTo>
                  <a:cubicBezTo>
                    <a:pt x="24673" y="583"/>
                    <a:pt x="26495" y="715"/>
                    <a:pt x="28259" y="901"/>
                  </a:cubicBezTo>
                  <a:cubicBezTo>
                    <a:pt x="32912" y="1397"/>
                    <a:pt x="37533" y="2607"/>
                    <a:pt x="41411" y="5337"/>
                  </a:cubicBezTo>
                  <a:cubicBezTo>
                    <a:pt x="41474" y="5387"/>
                    <a:pt x="41566" y="5408"/>
                    <a:pt x="41670" y="5408"/>
                  </a:cubicBezTo>
                  <a:cubicBezTo>
                    <a:pt x="42081" y="5408"/>
                    <a:pt x="42682" y="5082"/>
                    <a:pt x="42434" y="4933"/>
                  </a:cubicBezTo>
                  <a:lnTo>
                    <a:pt x="42403" y="4902"/>
                  </a:lnTo>
                  <a:cubicBezTo>
                    <a:pt x="37844" y="1676"/>
                    <a:pt x="32353" y="498"/>
                    <a:pt x="26863" y="125"/>
                  </a:cubicBezTo>
                  <a:cubicBezTo>
                    <a:pt x="25705" y="48"/>
                    <a:pt x="24532" y="0"/>
                    <a:pt x="2335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5" name="Google Shape;3225;p28"/>
          <p:cNvSpPr txBox="1">
            <a:spLocks noGrp="1"/>
          </p:cNvSpPr>
          <p:nvPr>
            <p:ph type="title"/>
          </p:nvPr>
        </p:nvSpPr>
        <p:spPr>
          <a:xfrm>
            <a:off x="714300" y="545750"/>
            <a:ext cx="77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226" name="Google Shape;3226;p28"/>
          <p:cNvGrpSpPr/>
          <p:nvPr/>
        </p:nvGrpSpPr>
        <p:grpSpPr>
          <a:xfrm rot="10800000">
            <a:off x="6801363" y="-652105"/>
            <a:ext cx="4321702" cy="1566386"/>
            <a:chOff x="-1068128" y="3996204"/>
            <a:chExt cx="3672418" cy="1331055"/>
          </a:xfrm>
        </p:grpSpPr>
        <p:sp>
          <p:nvSpPr>
            <p:cNvPr id="3227" name="Google Shape;3227;p28"/>
            <p:cNvSpPr/>
            <p:nvPr/>
          </p:nvSpPr>
          <p:spPr>
            <a:xfrm rot="-10594719">
              <a:off x="-1038001" y="4102993"/>
              <a:ext cx="3612164" cy="1117479"/>
            </a:xfrm>
            <a:custGeom>
              <a:avLst/>
              <a:gdLst/>
              <a:ahLst/>
              <a:cxnLst/>
              <a:rect l="l" t="t" r="r" b="b"/>
              <a:pathLst>
                <a:path w="62034" h="19192" extrusionOk="0">
                  <a:moveTo>
                    <a:pt x="11909" y="0"/>
                  </a:moveTo>
                  <a:cubicBezTo>
                    <a:pt x="10357" y="0"/>
                    <a:pt x="8959" y="416"/>
                    <a:pt x="7720" y="1498"/>
                  </a:cubicBezTo>
                  <a:cubicBezTo>
                    <a:pt x="0" y="8222"/>
                    <a:pt x="9929" y="19192"/>
                    <a:pt x="23150" y="19192"/>
                  </a:cubicBezTo>
                  <a:cubicBezTo>
                    <a:pt x="24750" y="19192"/>
                    <a:pt x="26398" y="19031"/>
                    <a:pt x="28069" y="18683"/>
                  </a:cubicBezTo>
                  <a:cubicBezTo>
                    <a:pt x="43548" y="15426"/>
                    <a:pt x="55087" y="14402"/>
                    <a:pt x="58747" y="9036"/>
                  </a:cubicBezTo>
                  <a:cubicBezTo>
                    <a:pt x="62033" y="4211"/>
                    <a:pt x="59267" y="1003"/>
                    <a:pt x="52187" y="1003"/>
                  </a:cubicBezTo>
                  <a:cubicBezTo>
                    <a:pt x="48708" y="1003"/>
                    <a:pt x="44188" y="1777"/>
                    <a:pt x="38833" y="3515"/>
                  </a:cubicBezTo>
                  <a:cubicBezTo>
                    <a:pt x="36521" y="4263"/>
                    <a:pt x="34303" y="4561"/>
                    <a:pt x="32180" y="4561"/>
                  </a:cubicBezTo>
                  <a:cubicBezTo>
                    <a:pt x="23878" y="4561"/>
                    <a:pt x="17050" y="0"/>
                    <a:pt x="11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28" name="Google Shape;3228;p28"/>
            <p:cNvGrpSpPr/>
            <p:nvPr/>
          </p:nvGrpSpPr>
          <p:grpSpPr>
            <a:xfrm>
              <a:off x="-800178" y="4304942"/>
              <a:ext cx="2873315" cy="818933"/>
              <a:chOff x="-800178" y="4304942"/>
              <a:chExt cx="2873315" cy="818933"/>
            </a:xfrm>
          </p:grpSpPr>
          <p:sp>
            <p:nvSpPr>
              <p:cNvPr id="3229" name="Google Shape;3229;p28"/>
              <p:cNvSpPr/>
              <p:nvPr/>
            </p:nvSpPr>
            <p:spPr>
              <a:xfrm rot="-10594719">
                <a:off x="1780944" y="5070486"/>
                <a:ext cx="126240" cy="49667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853" extrusionOk="0">
                    <a:moveTo>
                      <a:pt x="986" y="1"/>
                    </a:moveTo>
                    <a:cubicBezTo>
                      <a:pt x="882" y="1"/>
                      <a:pt x="780" y="9"/>
                      <a:pt x="679" y="24"/>
                    </a:cubicBezTo>
                    <a:cubicBezTo>
                      <a:pt x="431" y="55"/>
                      <a:pt x="89" y="179"/>
                      <a:pt x="27" y="427"/>
                    </a:cubicBezTo>
                    <a:cubicBezTo>
                      <a:pt x="1" y="664"/>
                      <a:pt x="243" y="745"/>
                      <a:pt x="430" y="745"/>
                    </a:cubicBezTo>
                    <a:cubicBezTo>
                      <a:pt x="464" y="745"/>
                      <a:pt x="495" y="742"/>
                      <a:pt x="524" y="738"/>
                    </a:cubicBezTo>
                    <a:cubicBezTo>
                      <a:pt x="573" y="729"/>
                      <a:pt x="621" y="725"/>
                      <a:pt x="667" y="725"/>
                    </a:cubicBezTo>
                    <a:cubicBezTo>
                      <a:pt x="793" y="725"/>
                      <a:pt x="906" y="754"/>
                      <a:pt x="1020" y="800"/>
                    </a:cubicBezTo>
                    <a:cubicBezTo>
                      <a:pt x="1125" y="835"/>
                      <a:pt x="1229" y="852"/>
                      <a:pt x="1332" y="852"/>
                    </a:cubicBezTo>
                    <a:cubicBezTo>
                      <a:pt x="1504" y="852"/>
                      <a:pt x="1671" y="804"/>
                      <a:pt x="1826" y="707"/>
                    </a:cubicBezTo>
                    <a:cubicBezTo>
                      <a:pt x="1982" y="614"/>
                      <a:pt x="2168" y="334"/>
                      <a:pt x="1919" y="210"/>
                    </a:cubicBezTo>
                    <a:cubicBezTo>
                      <a:pt x="1617" y="71"/>
                      <a:pt x="1297" y="1"/>
                      <a:pt x="9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28"/>
              <p:cNvSpPr/>
              <p:nvPr/>
            </p:nvSpPr>
            <p:spPr>
              <a:xfrm rot="-10594719">
                <a:off x="1565235" y="5016770"/>
                <a:ext cx="124668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851" extrusionOk="0">
                    <a:moveTo>
                      <a:pt x="814" y="1"/>
                    </a:moveTo>
                    <a:cubicBezTo>
                      <a:pt x="564" y="1"/>
                      <a:pt x="323" y="118"/>
                      <a:pt x="156" y="285"/>
                    </a:cubicBezTo>
                    <a:cubicBezTo>
                      <a:pt x="1" y="502"/>
                      <a:pt x="280" y="595"/>
                      <a:pt x="466" y="595"/>
                    </a:cubicBezTo>
                    <a:cubicBezTo>
                      <a:pt x="621" y="595"/>
                      <a:pt x="776" y="657"/>
                      <a:pt x="900" y="781"/>
                    </a:cubicBezTo>
                    <a:cubicBezTo>
                      <a:pt x="1009" y="828"/>
                      <a:pt x="1133" y="851"/>
                      <a:pt x="1257" y="851"/>
                    </a:cubicBezTo>
                    <a:cubicBezTo>
                      <a:pt x="1381" y="851"/>
                      <a:pt x="1505" y="828"/>
                      <a:pt x="1614" y="781"/>
                    </a:cubicBezTo>
                    <a:cubicBezTo>
                      <a:pt x="1738" y="719"/>
                      <a:pt x="2141" y="502"/>
                      <a:pt x="1924" y="347"/>
                    </a:cubicBezTo>
                    <a:cubicBezTo>
                      <a:pt x="1645" y="130"/>
                      <a:pt x="1272" y="6"/>
                      <a:pt x="900" y="6"/>
                    </a:cubicBezTo>
                    <a:cubicBezTo>
                      <a:pt x="871" y="2"/>
                      <a:pt x="843" y="1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28"/>
              <p:cNvSpPr/>
              <p:nvPr/>
            </p:nvSpPr>
            <p:spPr>
              <a:xfrm rot="-10594719">
                <a:off x="1976086" y="4955828"/>
                <a:ext cx="95786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7" extrusionOk="0">
                    <a:moveTo>
                      <a:pt x="869" y="1"/>
                    </a:moveTo>
                    <a:cubicBezTo>
                      <a:pt x="249" y="1"/>
                      <a:pt x="1" y="776"/>
                      <a:pt x="776" y="776"/>
                    </a:cubicBezTo>
                    <a:cubicBezTo>
                      <a:pt x="1396" y="776"/>
                      <a:pt x="1645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28"/>
              <p:cNvSpPr/>
              <p:nvPr/>
            </p:nvSpPr>
            <p:spPr>
              <a:xfrm rot="-10594719">
                <a:off x="1773296" y="4958228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900" y="0"/>
                    </a:moveTo>
                    <a:cubicBezTo>
                      <a:pt x="249" y="0"/>
                      <a:pt x="1" y="776"/>
                      <a:pt x="776" y="776"/>
                    </a:cubicBezTo>
                    <a:cubicBezTo>
                      <a:pt x="1397" y="776"/>
                      <a:pt x="1645" y="0"/>
                      <a:pt x="9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28"/>
              <p:cNvSpPr/>
              <p:nvPr/>
            </p:nvSpPr>
            <p:spPr>
              <a:xfrm rot="-10594719">
                <a:off x="1864326" y="4858253"/>
                <a:ext cx="126473" cy="45999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790" extrusionOk="0">
                    <a:moveTo>
                      <a:pt x="828" y="0"/>
                    </a:moveTo>
                    <a:cubicBezTo>
                      <a:pt x="650" y="0"/>
                      <a:pt x="477" y="49"/>
                      <a:pt x="342" y="146"/>
                    </a:cubicBezTo>
                    <a:cubicBezTo>
                      <a:pt x="187" y="239"/>
                      <a:pt x="1" y="487"/>
                      <a:pt x="249" y="611"/>
                    </a:cubicBezTo>
                    <a:cubicBezTo>
                      <a:pt x="525" y="726"/>
                      <a:pt x="835" y="790"/>
                      <a:pt x="1154" y="790"/>
                    </a:cubicBezTo>
                    <a:cubicBezTo>
                      <a:pt x="1265" y="790"/>
                      <a:pt x="1377" y="782"/>
                      <a:pt x="1489" y="766"/>
                    </a:cubicBezTo>
                    <a:cubicBezTo>
                      <a:pt x="1707" y="735"/>
                      <a:pt x="2079" y="611"/>
                      <a:pt x="2110" y="363"/>
                    </a:cubicBezTo>
                    <a:cubicBezTo>
                      <a:pt x="2172" y="115"/>
                      <a:pt x="1800" y="115"/>
                      <a:pt x="1645" y="115"/>
                    </a:cubicBezTo>
                    <a:cubicBezTo>
                      <a:pt x="1595" y="123"/>
                      <a:pt x="1547" y="127"/>
                      <a:pt x="1501" y="127"/>
                    </a:cubicBezTo>
                    <a:cubicBezTo>
                      <a:pt x="1375" y="127"/>
                      <a:pt x="1262" y="98"/>
                      <a:pt x="1148" y="53"/>
                    </a:cubicBezTo>
                    <a:cubicBezTo>
                      <a:pt x="1044" y="18"/>
                      <a:pt x="935" y="0"/>
                      <a:pt x="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28"/>
              <p:cNvSpPr/>
              <p:nvPr/>
            </p:nvSpPr>
            <p:spPr>
              <a:xfrm rot="-10594719">
                <a:off x="1635557" y="4850249"/>
                <a:ext cx="88566" cy="253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435" extrusionOk="0">
                    <a:moveTo>
                      <a:pt x="931" y="1"/>
                    </a:moveTo>
                    <a:cubicBezTo>
                      <a:pt x="652" y="1"/>
                      <a:pt x="404" y="63"/>
                      <a:pt x="156" y="218"/>
                    </a:cubicBezTo>
                    <a:cubicBezTo>
                      <a:pt x="124" y="249"/>
                      <a:pt x="0" y="280"/>
                      <a:pt x="31" y="373"/>
                    </a:cubicBezTo>
                    <a:cubicBezTo>
                      <a:pt x="31" y="435"/>
                      <a:pt x="156" y="435"/>
                      <a:pt x="218" y="435"/>
                    </a:cubicBezTo>
                    <a:lnTo>
                      <a:pt x="590" y="435"/>
                    </a:lnTo>
                    <a:cubicBezTo>
                      <a:pt x="869" y="404"/>
                      <a:pt x="1148" y="342"/>
                      <a:pt x="1365" y="218"/>
                    </a:cubicBezTo>
                    <a:cubicBezTo>
                      <a:pt x="1427" y="187"/>
                      <a:pt x="1520" y="125"/>
                      <a:pt x="1520" y="63"/>
                    </a:cubicBezTo>
                    <a:cubicBezTo>
                      <a:pt x="1489" y="1"/>
                      <a:pt x="1365" y="1"/>
                      <a:pt x="13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28"/>
              <p:cNvSpPr/>
              <p:nvPr/>
            </p:nvSpPr>
            <p:spPr>
              <a:xfrm rot="-10594719">
                <a:off x="1326281" y="4893132"/>
                <a:ext cx="144524" cy="5816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999" extrusionOk="0">
                    <a:moveTo>
                      <a:pt x="782" y="1"/>
                    </a:moveTo>
                    <a:cubicBezTo>
                      <a:pt x="533" y="1"/>
                      <a:pt x="291" y="118"/>
                      <a:pt x="124" y="285"/>
                    </a:cubicBezTo>
                    <a:cubicBezTo>
                      <a:pt x="0" y="502"/>
                      <a:pt x="248" y="626"/>
                      <a:pt x="434" y="626"/>
                    </a:cubicBezTo>
                    <a:lnTo>
                      <a:pt x="434" y="595"/>
                    </a:lnTo>
                    <a:cubicBezTo>
                      <a:pt x="714" y="595"/>
                      <a:pt x="1024" y="719"/>
                      <a:pt x="1241" y="905"/>
                    </a:cubicBezTo>
                    <a:cubicBezTo>
                      <a:pt x="1365" y="967"/>
                      <a:pt x="1497" y="998"/>
                      <a:pt x="1625" y="998"/>
                    </a:cubicBezTo>
                    <a:cubicBezTo>
                      <a:pt x="1753" y="998"/>
                      <a:pt x="1877" y="967"/>
                      <a:pt x="1985" y="905"/>
                    </a:cubicBezTo>
                    <a:cubicBezTo>
                      <a:pt x="2109" y="843"/>
                      <a:pt x="2482" y="626"/>
                      <a:pt x="2296" y="440"/>
                    </a:cubicBezTo>
                    <a:cubicBezTo>
                      <a:pt x="1926" y="156"/>
                      <a:pt x="1479" y="2"/>
                      <a:pt x="1001" y="2"/>
                    </a:cubicBezTo>
                    <a:cubicBezTo>
                      <a:pt x="957" y="2"/>
                      <a:pt x="913" y="3"/>
                      <a:pt x="869" y="6"/>
                    </a:cubicBezTo>
                    <a:cubicBezTo>
                      <a:pt x="840" y="2"/>
                      <a:pt x="811" y="1"/>
                      <a:pt x="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28"/>
              <p:cNvSpPr/>
              <p:nvPr/>
            </p:nvSpPr>
            <p:spPr>
              <a:xfrm rot="-10594719">
                <a:off x="1377624" y="4771551"/>
                <a:ext cx="112090" cy="3464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595" extrusionOk="0">
                    <a:moveTo>
                      <a:pt x="956" y="1"/>
                    </a:moveTo>
                    <a:cubicBezTo>
                      <a:pt x="755" y="1"/>
                      <a:pt x="563" y="59"/>
                      <a:pt x="404" y="149"/>
                    </a:cubicBezTo>
                    <a:cubicBezTo>
                      <a:pt x="280" y="211"/>
                      <a:pt x="1" y="397"/>
                      <a:pt x="249" y="460"/>
                    </a:cubicBezTo>
                    <a:lnTo>
                      <a:pt x="776" y="584"/>
                    </a:lnTo>
                    <a:cubicBezTo>
                      <a:pt x="835" y="591"/>
                      <a:pt x="895" y="595"/>
                      <a:pt x="957" y="595"/>
                    </a:cubicBezTo>
                    <a:cubicBezTo>
                      <a:pt x="1155" y="595"/>
                      <a:pt x="1362" y="554"/>
                      <a:pt x="1552" y="460"/>
                    </a:cubicBezTo>
                    <a:cubicBezTo>
                      <a:pt x="1645" y="397"/>
                      <a:pt x="1924" y="211"/>
                      <a:pt x="1676" y="149"/>
                    </a:cubicBezTo>
                    <a:lnTo>
                      <a:pt x="1180" y="25"/>
                    </a:lnTo>
                    <a:cubicBezTo>
                      <a:pt x="1105" y="9"/>
                      <a:pt x="1030" y="1"/>
                      <a:pt x="9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28"/>
              <p:cNvSpPr/>
              <p:nvPr/>
            </p:nvSpPr>
            <p:spPr>
              <a:xfrm rot="-10594719">
                <a:off x="1803282" y="4697382"/>
                <a:ext cx="112032" cy="48211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828" extrusionOk="0">
                    <a:moveTo>
                      <a:pt x="826" y="1"/>
                    </a:moveTo>
                    <a:cubicBezTo>
                      <a:pt x="594" y="1"/>
                      <a:pt x="368" y="69"/>
                      <a:pt x="187" y="225"/>
                    </a:cubicBezTo>
                    <a:cubicBezTo>
                      <a:pt x="0" y="349"/>
                      <a:pt x="31" y="535"/>
                      <a:pt x="280" y="535"/>
                    </a:cubicBezTo>
                    <a:lnTo>
                      <a:pt x="249" y="535"/>
                    </a:lnTo>
                    <a:cubicBezTo>
                      <a:pt x="404" y="567"/>
                      <a:pt x="559" y="629"/>
                      <a:pt x="683" y="753"/>
                    </a:cubicBezTo>
                    <a:cubicBezTo>
                      <a:pt x="749" y="808"/>
                      <a:pt x="838" y="828"/>
                      <a:pt x="935" y="828"/>
                    </a:cubicBezTo>
                    <a:cubicBezTo>
                      <a:pt x="1110" y="828"/>
                      <a:pt x="1307" y="762"/>
                      <a:pt x="1427" y="722"/>
                    </a:cubicBezTo>
                    <a:cubicBezTo>
                      <a:pt x="1520" y="691"/>
                      <a:pt x="1924" y="473"/>
                      <a:pt x="1738" y="318"/>
                    </a:cubicBezTo>
                    <a:cubicBezTo>
                      <a:pt x="1520" y="132"/>
                      <a:pt x="1241" y="39"/>
                      <a:pt x="962" y="8"/>
                    </a:cubicBezTo>
                    <a:cubicBezTo>
                      <a:pt x="917" y="3"/>
                      <a:pt x="871" y="1"/>
                      <a:pt x="8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28"/>
              <p:cNvSpPr/>
              <p:nvPr/>
            </p:nvSpPr>
            <p:spPr>
              <a:xfrm rot="-10594719">
                <a:off x="1895778" y="4578886"/>
                <a:ext cx="113837" cy="36159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621" extrusionOk="0">
                    <a:moveTo>
                      <a:pt x="1210" y="1"/>
                    </a:moveTo>
                    <a:cubicBezTo>
                      <a:pt x="807" y="1"/>
                      <a:pt x="1" y="621"/>
                      <a:pt x="745" y="621"/>
                    </a:cubicBezTo>
                    <a:cubicBezTo>
                      <a:pt x="1148" y="621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28"/>
              <p:cNvSpPr/>
              <p:nvPr/>
            </p:nvSpPr>
            <p:spPr>
              <a:xfrm rot="-10594719">
                <a:off x="1667823" y="4452968"/>
                <a:ext cx="119311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754" extrusionOk="0">
                    <a:moveTo>
                      <a:pt x="754" y="0"/>
                    </a:moveTo>
                    <a:cubicBezTo>
                      <a:pt x="504" y="0"/>
                      <a:pt x="264" y="123"/>
                      <a:pt x="125" y="346"/>
                    </a:cubicBezTo>
                    <a:cubicBezTo>
                      <a:pt x="1" y="563"/>
                      <a:pt x="218" y="749"/>
                      <a:pt x="435" y="749"/>
                    </a:cubicBezTo>
                    <a:lnTo>
                      <a:pt x="1180" y="749"/>
                    </a:lnTo>
                    <a:cubicBezTo>
                      <a:pt x="1208" y="752"/>
                      <a:pt x="1237" y="754"/>
                      <a:pt x="1265" y="754"/>
                    </a:cubicBezTo>
                    <a:cubicBezTo>
                      <a:pt x="1515" y="754"/>
                      <a:pt x="1757" y="634"/>
                      <a:pt x="1924" y="439"/>
                    </a:cubicBezTo>
                    <a:cubicBezTo>
                      <a:pt x="2048" y="191"/>
                      <a:pt x="1831" y="5"/>
                      <a:pt x="1583" y="5"/>
                    </a:cubicBezTo>
                    <a:lnTo>
                      <a:pt x="839" y="5"/>
                    </a:lnTo>
                    <a:cubicBezTo>
                      <a:pt x="810" y="2"/>
                      <a:pt x="782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28"/>
              <p:cNvSpPr/>
              <p:nvPr/>
            </p:nvSpPr>
            <p:spPr>
              <a:xfrm rot="-10594719">
                <a:off x="1579763" y="4538236"/>
                <a:ext cx="113896" cy="34412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591" extrusionOk="0">
                    <a:moveTo>
                      <a:pt x="1211" y="1"/>
                    </a:moveTo>
                    <a:cubicBezTo>
                      <a:pt x="838" y="1"/>
                      <a:pt x="1" y="590"/>
                      <a:pt x="776" y="590"/>
                    </a:cubicBezTo>
                    <a:cubicBezTo>
                      <a:pt x="1149" y="590"/>
                      <a:pt x="1955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28"/>
              <p:cNvSpPr/>
              <p:nvPr/>
            </p:nvSpPr>
            <p:spPr>
              <a:xfrm rot="-10594719">
                <a:off x="1579808" y="4655738"/>
                <a:ext cx="106675" cy="39652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681" extrusionOk="0">
                    <a:moveTo>
                      <a:pt x="915" y="1"/>
                    </a:moveTo>
                    <a:cubicBezTo>
                      <a:pt x="727" y="1"/>
                      <a:pt x="543" y="49"/>
                      <a:pt x="373" y="155"/>
                    </a:cubicBezTo>
                    <a:cubicBezTo>
                      <a:pt x="249" y="217"/>
                      <a:pt x="1" y="434"/>
                      <a:pt x="280" y="527"/>
                    </a:cubicBezTo>
                    <a:lnTo>
                      <a:pt x="683" y="651"/>
                    </a:lnTo>
                    <a:cubicBezTo>
                      <a:pt x="762" y="671"/>
                      <a:pt x="844" y="681"/>
                      <a:pt x="926" y="681"/>
                    </a:cubicBezTo>
                    <a:cubicBezTo>
                      <a:pt x="1105" y="681"/>
                      <a:pt x="1289" y="633"/>
                      <a:pt x="1459" y="527"/>
                    </a:cubicBezTo>
                    <a:cubicBezTo>
                      <a:pt x="1583" y="465"/>
                      <a:pt x="1831" y="248"/>
                      <a:pt x="1552" y="155"/>
                    </a:cubicBezTo>
                    <a:lnTo>
                      <a:pt x="1180" y="31"/>
                    </a:lnTo>
                    <a:cubicBezTo>
                      <a:pt x="1091" y="11"/>
                      <a:pt x="1003" y="1"/>
                      <a:pt x="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28"/>
              <p:cNvSpPr/>
              <p:nvPr/>
            </p:nvSpPr>
            <p:spPr>
              <a:xfrm rot="-10594719">
                <a:off x="1253171" y="4536196"/>
                <a:ext cx="131888" cy="69813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199" extrusionOk="0">
                    <a:moveTo>
                      <a:pt x="979" y="0"/>
                    </a:moveTo>
                    <a:cubicBezTo>
                      <a:pt x="813" y="0"/>
                      <a:pt x="636" y="53"/>
                      <a:pt x="497" y="92"/>
                    </a:cubicBezTo>
                    <a:cubicBezTo>
                      <a:pt x="403" y="123"/>
                      <a:pt x="0" y="341"/>
                      <a:pt x="186" y="496"/>
                    </a:cubicBezTo>
                    <a:lnTo>
                      <a:pt x="1055" y="1116"/>
                    </a:lnTo>
                    <a:cubicBezTo>
                      <a:pt x="1127" y="1176"/>
                      <a:pt x="1222" y="1199"/>
                      <a:pt x="1323" y="1199"/>
                    </a:cubicBezTo>
                    <a:cubicBezTo>
                      <a:pt x="1482" y="1199"/>
                      <a:pt x="1654" y="1142"/>
                      <a:pt x="1768" y="1085"/>
                    </a:cubicBezTo>
                    <a:cubicBezTo>
                      <a:pt x="1861" y="1054"/>
                      <a:pt x="2265" y="868"/>
                      <a:pt x="2079" y="713"/>
                    </a:cubicBezTo>
                    <a:lnTo>
                      <a:pt x="1241" y="61"/>
                    </a:lnTo>
                    <a:cubicBezTo>
                      <a:pt x="1163" y="17"/>
                      <a:pt x="1073" y="0"/>
                      <a:pt x="9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28"/>
              <p:cNvSpPr/>
              <p:nvPr/>
            </p:nvSpPr>
            <p:spPr>
              <a:xfrm rot="-10594719">
                <a:off x="1324781" y="4401406"/>
                <a:ext cx="110227" cy="6241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072" extrusionOk="0">
                    <a:moveTo>
                      <a:pt x="707" y="1"/>
                    </a:moveTo>
                    <a:cubicBezTo>
                      <a:pt x="508" y="1"/>
                      <a:pt x="317" y="77"/>
                      <a:pt x="187" y="229"/>
                    </a:cubicBezTo>
                    <a:cubicBezTo>
                      <a:pt x="1" y="415"/>
                      <a:pt x="94" y="725"/>
                      <a:pt x="342" y="787"/>
                    </a:cubicBezTo>
                    <a:lnTo>
                      <a:pt x="962" y="1035"/>
                    </a:lnTo>
                    <a:cubicBezTo>
                      <a:pt x="1037" y="1060"/>
                      <a:pt x="1114" y="1072"/>
                      <a:pt x="1190" y="1072"/>
                    </a:cubicBezTo>
                    <a:cubicBezTo>
                      <a:pt x="1399" y="1072"/>
                      <a:pt x="1602" y="986"/>
                      <a:pt x="1738" y="849"/>
                    </a:cubicBezTo>
                    <a:cubicBezTo>
                      <a:pt x="1893" y="663"/>
                      <a:pt x="1831" y="353"/>
                      <a:pt x="1583" y="291"/>
                    </a:cubicBezTo>
                    <a:lnTo>
                      <a:pt x="962" y="43"/>
                    </a:lnTo>
                    <a:cubicBezTo>
                      <a:pt x="879" y="15"/>
                      <a:pt x="792" y="1"/>
                      <a:pt x="7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28"/>
              <p:cNvSpPr/>
              <p:nvPr/>
            </p:nvSpPr>
            <p:spPr>
              <a:xfrm rot="-10594719">
                <a:off x="1535351" y="4341719"/>
                <a:ext cx="103007" cy="37556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645" extrusionOk="0">
                    <a:moveTo>
                      <a:pt x="925" y="1"/>
                    </a:moveTo>
                    <a:cubicBezTo>
                      <a:pt x="724" y="1"/>
                      <a:pt x="532" y="58"/>
                      <a:pt x="373" y="149"/>
                    </a:cubicBezTo>
                    <a:cubicBezTo>
                      <a:pt x="249" y="211"/>
                      <a:pt x="1" y="428"/>
                      <a:pt x="249" y="490"/>
                    </a:cubicBezTo>
                    <a:lnTo>
                      <a:pt x="652" y="614"/>
                    </a:lnTo>
                    <a:cubicBezTo>
                      <a:pt x="731" y="634"/>
                      <a:pt x="812" y="644"/>
                      <a:pt x="895" y="644"/>
                    </a:cubicBezTo>
                    <a:cubicBezTo>
                      <a:pt x="1074" y="644"/>
                      <a:pt x="1258" y="596"/>
                      <a:pt x="1428" y="490"/>
                    </a:cubicBezTo>
                    <a:cubicBezTo>
                      <a:pt x="1521" y="428"/>
                      <a:pt x="1769" y="242"/>
                      <a:pt x="1521" y="149"/>
                    </a:cubicBezTo>
                    <a:lnTo>
                      <a:pt x="1148" y="25"/>
                    </a:lnTo>
                    <a:cubicBezTo>
                      <a:pt x="1074" y="8"/>
                      <a:pt x="999" y="1"/>
                      <a:pt x="9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28"/>
              <p:cNvSpPr/>
              <p:nvPr/>
            </p:nvSpPr>
            <p:spPr>
              <a:xfrm rot="-10594719">
                <a:off x="1118834" y="4308400"/>
                <a:ext cx="117506" cy="54616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938" extrusionOk="0">
                    <a:moveTo>
                      <a:pt x="1418" y="1"/>
                    </a:moveTo>
                    <a:cubicBezTo>
                      <a:pt x="1366" y="1"/>
                      <a:pt x="1316" y="5"/>
                      <a:pt x="1273" y="11"/>
                    </a:cubicBezTo>
                    <a:lnTo>
                      <a:pt x="528" y="135"/>
                    </a:lnTo>
                    <a:cubicBezTo>
                      <a:pt x="311" y="197"/>
                      <a:pt x="1" y="445"/>
                      <a:pt x="63" y="693"/>
                    </a:cubicBezTo>
                    <a:cubicBezTo>
                      <a:pt x="130" y="872"/>
                      <a:pt x="341" y="938"/>
                      <a:pt x="535" y="938"/>
                    </a:cubicBezTo>
                    <a:cubicBezTo>
                      <a:pt x="611" y="938"/>
                      <a:pt x="684" y="928"/>
                      <a:pt x="745" y="910"/>
                    </a:cubicBezTo>
                    <a:lnTo>
                      <a:pt x="1490" y="786"/>
                    </a:lnTo>
                    <a:cubicBezTo>
                      <a:pt x="1707" y="755"/>
                      <a:pt x="2017" y="507"/>
                      <a:pt x="1955" y="259"/>
                    </a:cubicBezTo>
                    <a:cubicBezTo>
                      <a:pt x="1881" y="60"/>
                      <a:pt x="1628" y="1"/>
                      <a:pt x="1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28"/>
              <p:cNvSpPr/>
              <p:nvPr/>
            </p:nvSpPr>
            <p:spPr>
              <a:xfrm rot="-10594719">
                <a:off x="780859" y="4335661"/>
                <a:ext cx="95786" cy="4803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25" extrusionOk="0">
                    <a:moveTo>
                      <a:pt x="1144" y="0"/>
                    </a:moveTo>
                    <a:cubicBezTo>
                      <a:pt x="983" y="0"/>
                      <a:pt x="816" y="51"/>
                      <a:pt x="714" y="102"/>
                    </a:cubicBezTo>
                    <a:lnTo>
                      <a:pt x="466" y="226"/>
                    </a:lnTo>
                    <a:cubicBezTo>
                      <a:pt x="311" y="289"/>
                      <a:pt x="1" y="506"/>
                      <a:pt x="187" y="692"/>
                    </a:cubicBezTo>
                    <a:cubicBezTo>
                      <a:pt x="257" y="790"/>
                      <a:pt x="378" y="825"/>
                      <a:pt x="507" y="825"/>
                    </a:cubicBezTo>
                    <a:cubicBezTo>
                      <a:pt x="662" y="825"/>
                      <a:pt x="829" y="774"/>
                      <a:pt x="931" y="723"/>
                    </a:cubicBezTo>
                    <a:lnTo>
                      <a:pt x="1180" y="599"/>
                    </a:lnTo>
                    <a:cubicBezTo>
                      <a:pt x="1335" y="537"/>
                      <a:pt x="1645" y="320"/>
                      <a:pt x="1490" y="133"/>
                    </a:cubicBezTo>
                    <a:cubicBezTo>
                      <a:pt x="1406" y="35"/>
                      <a:pt x="1277" y="0"/>
                      <a:pt x="1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28"/>
              <p:cNvSpPr/>
              <p:nvPr/>
            </p:nvSpPr>
            <p:spPr>
              <a:xfrm rot="-10594719">
                <a:off x="896926" y="4426275"/>
                <a:ext cx="104812" cy="39303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675" extrusionOk="0">
                    <a:moveTo>
                      <a:pt x="1130" y="0"/>
                    </a:moveTo>
                    <a:cubicBezTo>
                      <a:pt x="769" y="0"/>
                      <a:pt x="422" y="122"/>
                      <a:pt x="124" y="328"/>
                    </a:cubicBezTo>
                    <a:cubicBezTo>
                      <a:pt x="62" y="390"/>
                      <a:pt x="0" y="452"/>
                      <a:pt x="0" y="545"/>
                    </a:cubicBezTo>
                    <a:cubicBezTo>
                      <a:pt x="31" y="638"/>
                      <a:pt x="155" y="669"/>
                      <a:pt x="218" y="669"/>
                    </a:cubicBezTo>
                    <a:cubicBezTo>
                      <a:pt x="254" y="673"/>
                      <a:pt x="290" y="675"/>
                      <a:pt x="326" y="675"/>
                    </a:cubicBezTo>
                    <a:cubicBezTo>
                      <a:pt x="508" y="675"/>
                      <a:pt x="686" y="625"/>
                      <a:pt x="844" y="543"/>
                    </a:cubicBezTo>
                    <a:lnTo>
                      <a:pt x="844" y="543"/>
                    </a:lnTo>
                    <a:cubicBezTo>
                      <a:pt x="857" y="544"/>
                      <a:pt x="871" y="544"/>
                      <a:pt x="884" y="544"/>
                    </a:cubicBezTo>
                    <a:cubicBezTo>
                      <a:pt x="1071" y="544"/>
                      <a:pt x="1248" y="496"/>
                      <a:pt x="1396" y="390"/>
                    </a:cubicBezTo>
                    <a:cubicBezTo>
                      <a:pt x="1520" y="359"/>
                      <a:pt x="1800" y="111"/>
                      <a:pt x="1520" y="49"/>
                    </a:cubicBezTo>
                    <a:cubicBezTo>
                      <a:pt x="1390" y="16"/>
                      <a:pt x="1259" y="0"/>
                      <a:pt x="1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28"/>
              <p:cNvSpPr/>
              <p:nvPr/>
            </p:nvSpPr>
            <p:spPr>
              <a:xfrm rot="-10594719">
                <a:off x="1035410" y="4484473"/>
                <a:ext cx="146329" cy="7435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277" extrusionOk="0">
                    <a:moveTo>
                      <a:pt x="1964" y="0"/>
                    </a:moveTo>
                    <a:cubicBezTo>
                      <a:pt x="1894" y="0"/>
                      <a:pt x="1826" y="10"/>
                      <a:pt x="1769" y="27"/>
                    </a:cubicBezTo>
                    <a:lnTo>
                      <a:pt x="528" y="430"/>
                    </a:lnTo>
                    <a:cubicBezTo>
                      <a:pt x="280" y="492"/>
                      <a:pt x="0" y="709"/>
                      <a:pt x="62" y="988"/>
                    </a:cubicBezTo>
                    <a:cubicBezTo>
                      <a:pt x="129" y="1188"/>
                      <a:pt x="339" y="1277"/>
                      <a:pt x="532" y="1277"/>
                    </a:cubicBezTo>
                    <a:cubicBezTo>
                      <a:pt x="609" y="1277"/>
                      <a:pt x="683" y="1263"/>
                      <a:pt x="745" y="1236"/>
                    </a:cubicBezTo>
                    <a:lnTo>
                      <a:pt x="1986" y="864"/>
                    </a:lnTo>
                    <a:cubicBezTo>
                      <a:pt x="2203" y="771"/>
                      <a:pt x="2513" y="585"/>
                      <a:pt x="2420" y="306"/>
                    </a:cubicBezTo>
                    <a:cubicBezTo>
                      <a:pt x="2374" y="77"/>
                      <a:pt x="2160" y="0"/>
                      <a:pt x="19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28"/>
              <p:cNvSpPr/>
              <p:nvPr/>
            </p:nvSpPr>
            <p:spPr>
              <a:xfrm rot="-10594719">
                <a:off x="1152901" y="4685992"/>
                <a:ext cx="99397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626" extrusionOk="0">
                    <a:moveTo>
                      <a:pt x="785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25"/>
                      <a:pt x="435" y="625"/>
                    </a:cubicBezTo>
                    <a:lnTo>
                      <a:pt x="838" y="625"/>
                    </a:lnTo>
                    <a:cubicBezTo>
                      <a:pt x="1117" y="625"/>
                      <a:pt x="1365" y="532"/>
                      <a:pt x="1583" y="315"/>
                    </a:cubicBezTo>
                    <a:cubicBezTo>
                      <a:pt x="1707" y="98"/>
                      <a:pt x="1458" y="5"/>
                      <a:pt x="1272" y="5"/>
                    </a:cubicBezTo>
                    <a:lnTo>
                      <a:pt x="869" y="5"/>
                    </a:lnTo>
                    <a:cubicBezTo>
                      <a:pt x="841" y="2"/>
                      <a:pt x="812" y="0"/>
                      <a:pt x="7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28"/>
              <p:cNvSpPr/>
              <p:nvPr/>
            </p:nvSpPr>
            <p:spPr>
              <a:xfrm rot="-10594719">
                <a:off x="1100228" y="4854235"/>
                <a:ext cx="153608" cy="70337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1208" extrusionOk="0">
                    <a:moveTo>
                      <a:pt x="729" y="0"/>
                    </a:moveTo>
                    <a:cubicBezTo>
                      <a:pt x="520" y="0"/>
                      <a:pt x="320" y="76"/>
                      <a:pt x="156" y="240"/>
                    </a:cubicBezTo>
                    <a:cubicBezTo>
                      <a:pt x="0" y="426"/>
                      <a:pt x="62" y="736"/>
                      <a:pt x="311" y="798"/>
                    </a:cubicBezTo>
                    <a:lnTo>
                      <a:pt x="1675" y="1171"/>
                    </a:lnTo>
                    <a:cubicBezTo>
                      <a:pt x="1750" y="1195"/>
                      <a:pt x="1827" y="1207"/>
                      <a:pt x="1904" y="1207"/>
                    </a:cubicBezTo>
                    <a:cubicBezTo>
                      <a:pt x="2112" y="1207"/>
                      <a:pt x="2315" y="1121"/>
                      <a:pt x="2451" y="984"/>
                    </a:cubicBezTo>
                    <a:cubicBezTo>
                      <a:pt x="2637" y="798"/>
                      <a:pt x="2544" y="488"/>
                      <a:pt x="2296" y="426"/>
                    </a:cubicBezTo>
                    <a:lnTo>
                      <a:pt x="931" y="23"/>
                    </a:lnTo>
                    <a:cubicBezTo>
                      <a:pt x="863" y="8"/>
                      <a:pt x="796" y="0"/>
                      <a:pt x="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28"/>
              <p:cNvSpPr/>
              <p:nvPr/>
            </p:nvSpPr>
            <p:spPr>
              <a:xfrm rot="-10594719">
                <a:off x="909141" y="4699932"/>
                <a:ext cx="84956" cy="50657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870" extrusionOk="0">
                    <a:moveTo>
                      <a:pt x="652" y="1"/>
                    </a:moveTo>
                    <a:cubicBezTo>
                      <a:pt x="342" y="1"/>
                      <a:pt x="93" y="187"/>
                      <a:pt x="31" y="466"/>
                    </a:cubicBezTo>
                    <a:cubicBezTo>
                      <a:pt x="0" y="745"/>
                      <a:pt x="310" y="838"/>
                      <a:pt x="559" y="838"/>
                    </a:cubicBezTo>
                    <a:lnTo>
                      <a:pt x="559" y="869"/>
                    </a:lnTo>
                    <a:lnTo>
                      <a:pt x="807" y="869"/>
                    </a:lnTo>
                    <a:cubicBezTo>
                      <a:pt x="1055" y="869"/>
                      <a:pt x="1396" y="652"/>
                      <a:pt x="1427" y="404"/>
                    </a:cubicBezTo>
                    <a:cubicBezTo>
                      <a:pt x="1458" y="125"/>
                      <a:pt x="1148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28"/>
              <p:cNvSpPr/>
              <p:nvPr/>
            </p:nvSpPr>
            <p:spPr>
              <a:xfrm rot="-10594719">
                <a:off x="661505" y="4790849"/>
                <a:ext cx="119253" cy="43961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755" extrusionOk="0">
                    <a:moveTo>
                      <a:pt x="775" y="1"/>
                    </a:moveTo>
                    <a:cubicBezTo>
                      <a:pt x="503" y="1"/>
                      <a:pt x="264" y="121"/>
                      <a:pt x="125" y="316"/>
                    </a:cubicBezTo>
                    <a:cubicBezTo>
                      <a:pt x="1" y="564"/>
                      <a:pt x="218" y="750"/>
                      <a:pt x="435" y="750"/>
                    </a:cubicBezTo>
                    <a:lnTo>
                      <a:pt x="1210" y="750"/>
                    </a:lnTo>
                    <a:cubicBezTo>
                      <a:pt x="1238" y="753"/>
                      <a:pt x="1267" y="755"/>
                      <a:pt x="1295" y="755"/>
                    </a:cubicBezTo>
                    <a:cubicBezTo>
                      <a:pt x="1545" y="755"/>
                      <a:pt x="1784" y="632"/>
                      <a:pt x="1924" y="409"/>
                    </a:cubicBezTo>
                    <a:cubicBezTo>
                      <a:pt x="2048" y="192"/>
                      <a:pt x="1831" y="6"/>
                      <a:pt x="1614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28"/>
              <p:cNvSpPr/>
              <p:nvPr/>
            </p:nvSpPr>
            <p:spPr>
              <a:xfrm rot="-10594719">
                <a:off x="716042" y="4640466"/>
                <a:ext cx="115642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59" extrusionOk="0">
                    <a:moveTo>
                      <a:pt x="1210" y="0"/>
                    </a:moveTo>
                    <a:cubicBezTo>
                      <a:pt x="838" y="0"/>
                      <a:pt x="0" y="559"/>
                      <a:pt x="776" y="559"/>
                    </a:cubicBezTo>
                    <a:cubicBezTo>
                      <a:pt x="1148" y="559"/>
                      <a:pt x="1985" y="0"/>
                      <a:pt x="1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28"/>
              <p:cNvSpPr/>
              <p:nvPr/>
            </p:nvSpPr>
            <p:spPr>
              <a:xfrm rot="-10594719">
                <a:off x="596313" y="4488004"/>
                <a:ext cx="97591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777" extrusionOk="0">
                    <a:moveTo>
                      <a:pt x="652" y="1"/>
                    </a:moveTo>
                    <a:cubicBezTo>
                      <a:pt x="404" y="1"/>
                      <a:pt x="63" y="187"/>
                      <a:pt x="32" y="435"/>
                    </a:cubicBezTo>
                    <a:cubicBezTo>
                      <a:pt x="1" y="683"/>
                      <a:pt x="342" y="776"/>
                      <a:pt x="528" y="776"/>
                    </a:cubicBezTo>
                    <a:lnTo>
                      <a:pt x="1024" y="776"/>
                    </a:lnTo>
                    <a:cubicBezTo>
                      <a:pt x="1272" y="776"/>
                      <a:pt x="1614" y="590"/>
                      <a:pt x="1645" y="342"/>
                    </a:cubicBezTo>
                    <a:cubicBezTo>
                      <a:pt x="1676" y="63"/>
                      <a:pt x="1365" y="1"/>
                      <a:pt x="1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28"/>
              <p:cNvSpPr/>
              <p:nvPr/>
            </p:nvSpPr>
            <p:spPr>
              <a:xfrm rot="-10594719">
                <a:off x="411673" y="4405110"/>
                <a:ext cx="113837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59" extrusionOk="0">
                    <a:moveTo>
                      <a:pt x="1210" y="1"/>
                    </a:moveTo>
                    <a:cubicBezTo>
                      <a:pt x="807" y="1"/>
                      <a:pt x="0" y="559"/>
                      <a:pt x="745" y="559"/>
                    </a:cubicBezTo>
                    <a:cubicBezTo>
                      <a:pt x="1148" y="559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28"/>
              <p:cNvSpPr/>
              <p:nvPr/>
            </p:nvSpPr>
            <p:spPr>
              <a:xfrm rot="-10594719">
                <a:off x="260348" y="4417234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869" y="0"/>
                    </a:moveTo>
                    <a:cubicBezTo>
                      <a:pt x="248" y="0"/>
                      <a:pt x="0" y="776"/>
                      <a:pt x="776" y="776"/>
                    </a:cubicBezTo>
                    <a:cubicBezTo>
                      <a:pt x="1396" y="776"/>
                      <a:pt x="1644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28"/>
              <p:cNvSpPr/>
              <p:nvPr/>
            </p:nvSpPr>
            <p:spPr>
              <a:xfrm rot="-10594719">
                <a:off x="298549" y="4538806"/>
                <a:ext cx="92176" cy="3825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57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56"/>
                      <a:pt x="466" y="656"/>
                    </a:cubicBezTo>
                    <a:lnTo>
                      <a:pt x="714" y="656"/>
                    </a:lnTo>
                    <a:cubicBezTo>
                      <a:pt x="993" y="656"/>
                      <a:pt x="1242" y="532"/>
                      <a:pt x="1459" y="346"/>
                    </a:cubicBezTo>
                    <a:cubicBezTo>
                      <a:pt x="1583" y="98"/>
                      <a:pt x="1335" y="5"/>
                      <a:pt x="1149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28"/>
              <p:cNvSpPr/>
              <p:nvPr/>
            </p:nvSpPr>
            <p:spPr>
              <a:xfrm rot="-10594719">
                <a:off x="400126" y="4620999"/>
                <a:ext cx="95786" cy="46989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07" extrusionOk="0">
                    <a:moveTo>
                      <a:pt x="869" y="0"/>
                    </a:moveTo>
                    <a:cubicBezTo>
                      <a:pt x="249" y="0"/>
                      <a:pt x="1" y="807"/>
                      <a:pt x="776" y="807"/>
                    </a:cubicBezTo>
                    <a:cubicBezTo>
                      <a:pt x="1397" y="807"/>
                      <a:pt x="1645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28"/>
              <p:cNvSpPr/>
              <p:nvPr/>
            </p:nvSpPr>
            <p:spPr>
              <a:xfrm rot="-10594719">
                <a:off x="569542" y="4609361"/>
                <a:ext cx="93981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559" extrusionOk="0">
                    <a:moveTo>
                      <a:pt x="900" y="0"/>
                    </a:moveTo>
                    <a:cubicBezTo>
                      <a:pt x="652" y="0"/>
                      <a:pt x="373" y="94"/>
                      <a:pt x="187" y="280"/>
                    </a:cubicBezTo>
                    <a:cubicBezTo>
                      <a:pt x="1" y="497"/>
                      <a:pt x="311" y="559"/>
                      <a:pt x="466" y="559"/>
                    </a:cubicBezTo>
                    <a:lnTo>
                      <a:pt x="714" y="559"/>
                    </a:lnTo>
                    <a:cubicBezTo>
                      <a:pt x="994" y="559"/>
                      <a:pt x="1242" y="466"/>
                      <a:pt x="1459" y="280"/>
                    </a:cubicBezTo>
                    <a:cubicBezTo>
                      <a:pt x="1614" y="63"/>
                      <a:pt x="1304" y="0"/>
                      <a:pt x="1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28"/>
              <p:cNvSpPr/>
              <p:nvPr/>
            </p:nvSpPr>
            <p:spPr>
              <a:xfrm rot="-10594719">
                <a:off x="262558" y="4750610"/>
                <a:ext cx="176259" cy="32781"/>
              </a:xfrm>
              <a:custGeom>
                <a:avLst/>
                <a:gdLst/>
                <a:ahLst/>
                <a:cxnLst/>
                <a:rect l="l" t="t" r="r" b="b"/>
                <a:pathLst>
                  <a:path w="3027" h="563" extrusionOk="0">
                    <a:moveTo>
                      <a:pt x="2121" y="1"/>
                    </a:moveTo>
                    <a:cubicBezTo>
                      <a:pt x="1644" y="1"/>
                      <a:pt x="1156" y="49"/>
                      <a:pt x="669" y="155"/>
                    </a:cubicBezTo>
                    <a:cubicBezTo>
                      <a:pt x="545" y="186"/>
                      <a:pt x="48" y="248"/>
                      <a:pt x="17" y="434"/>
                    </a:cubicBezTo>
                    <a:cubicBezTo>
                      <a:pt x="1" y="534"/>
                      <a:pt x="109" y="562"/>
                      <a:pt x="223" y="562"/>
                    </a:cubicBezTo>
                    <a:cubicBezTo>
                      <a:pt x="321" y="562"/>
                      <a:pt x="423" y="541"/>
                      <a:pt x="451" y="527"/>
                    </a:cubicBezTo>
                    <a:lnTo>
                      <a:pt x="482" y="527"/>
                    </a:lnTo>
                    <a:cubicBezTo>
                      <a:pt x="763" y="467"/>
                      <a:pt x="1069" y="433"/>
                      <a:pt x="1376" y="433"/>
                    </a:cubicBezTo>
                    <a:cubicBezTo>
                      <a:pt x="1545" y="433"/>
                      <a:pt x="1714" y="443"/>
                      <a:pt x="1878" y="465"/>
                    </a:cubicBezTo>
                    <a:cubicBezTo>
                      <a:pt x="1921" y="470"/>
                      <a:pt x="1964" y="473"/>
                      <a:pt x="2009" y="473"/>
                    </a:cubicBezTo>
                    <a:cubicBezTo>
                      <a:pt x="2221" y="473"/>
                      <a:pt x="2448" y="413"/>
                      <a:pt x="2654" y="310"/>
                    </a:cubicBezTo>
                    <a:cubicBezTo>
                      <a:pt x="2716" y="279"/>
                      <a:pt x="3026" y="62"/>
                      <a:pt x="2778" y="31"/>
                    </a:cubicBezTo>
                    <a:cubicBezTo>
                      <a:pt x="2562" y="11"/>
                      <a:pt x="2343" y="1"/>
                      <a:pt x="2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28"/>
              <p:cNvSpPr/>
              <p:nvPr/>
            </p:nvSpPr>
            <p:spPr>
              <a:xfrm rot="-10594719">
                <a:off x="61020" y="4723690"/>
                <a:ext cx="93981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08" extrusionOk="0">
                    <a:moveTo>
                      <a:pt x="869" y="1"/>
                    </a:moveTo>
                    <a:cubicBezTo>
                      <a:pt x="217" y="1"/>
                      <a:pt x="0" y="807"/>
                      <a:pt x="745" y="807"/>
                    </a:cubicBezTo>
                    <a:cubicBezTo>
                      <a:pt x="1396" y="807"/>
                      <a:pt x="1613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2" name="Google Shape;3262;p28"/>
              <p:cNvSpPr/>
              <p:nvPr/>
            </p:nvSpPr>
            <p:spPr>
              <a:xfrm rot="-10594719">
                <a:off x="-30399" y="4853917"/>
                <a:ext cx="124260" cy="31792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546" extrusionOk="0">
                    <a:moveTo>
                      <a:pt x="1850" y="1"/>
                    </a:moveTo>
                    <a:cubicBezTo>
                      <a:pt x="1808" y="1"/>
                      <a:pt x="1769" y="3"/>
                      <a:pt x="1746" y="3"/>
                    </a:cubicBezTo>
                    <a:lnTo>
                      <a:pt x="877" y="127"/>
                    </a:lnTo>
                    <a:cubicBezTo>
                      <a:pt x="598" y="127"/>
                      <a:pt x="350" y="220"/>
                      <a:pt x="133" y="375"/>
                    </a:cubicBezTo>
                    <a:cubicBezTo>
                      <a:pt x="1" y="507"/>
                      <a:pt x="134" y="545"/>
                      <a:pt x="256" y="545"/>
                    </a:cubicBezTo>
                    <a:cubicBezTo>
                      <a:pt x="306" y="545"/>
                      <a:pt x="354" y="539"/>
                      <a:pt x="381" y="530"/>
                    </a:cubicBezTo>
                    <a:lnTo>
                      <a:pt x="1250" y="406"/>
                    </a:lnTo>
                    <a:cubicBezTo>
                      <a:pt x="1529" y="406"/>
                      <a:pt x="1777" y="313"/>
                      <a:pt x="1994" y="158"/>
                    </a:cubicBezTo>
                    <a:cubicBezTo>
                      <a:pt x="2134" y="18"/>
                      <a:pt x="1977" y="1"/>
                      <a:pt x="18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28"/>
              <p:cNvSpPr/>
              <p:nvPr/>
            </p:nvSpPr>
            <p:spPr>
              <a:xfrm rot="-10594719">
                <a:off x="111684" y="4611706"/>
                <a:ext cx="130083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533" extrusionOk="0">
                    <a:moveTo>
                      <a:pt x="900" y="0"/>
                    </a:moveTo>
                    <a:cubicBezTo>
                      <a:pt x="621" y="0"/>
                      <a:pt x="373" y="93"/>
                      <a:pt x="155" y="279"/>
                    </a:cubicBezTo>
                    <a:cubicBezTo>
                      <a:pt x="0" y="496"/>
                      <a:pt x="311" y="528"/>
                      <a:pt x="435" y="528"/>
                    </a:cubicBezTo>
                    <a:lnTo>
                      <a:pt x="1303" y="528"/>
                    </a:lnTo>
                    <a:cubicBezTo>
                      <a:pt x="1332" y="531"/>
                      <a:pt x="1361" y="532"/>
                      <a:pt x="1390" y="532"/>
                    </a:cubicBezTo>
                    <a:cubicBezTo>
                      <a:pt x="1639" y="532"/>
                      <a:pt x="1881" y="415"/>
                      <a:pt x="2048" y="248"/>
                    </a:cubicBezTo>
                    <a:cubicBezTo>
                      <a:pt x="2234" y="62"/>
                      <a:pt x="1924" y="0"/>
                      <a:pt x="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28"/>
              <p:cNvSpPr/>
              <p:nvPr/>
            </p:nvSpPr>
            <p:spPr>
              <a:xfrm rot="-10594719">
                <a:off x="86956" y="4479838"/>
                <a:ext cx="115701" cy="30743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28" extrusionOk="0">
                    <a:moveTo>
                      <a:pt x="1211" y="1"/>
                    </a:moveTo>
                    <a:cubicBezTo>
                      <a:pt x="869" y="1"/>
                      <a:pt x="1" y="528"/>
                      <a:pt x="745" y="528"/>
                    </a:cubicBezTo>
                    <a:cubicBezTo>
                      <a:pt x="1118" y="528"/>
                      <a:pt x="1986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3265;p28"/>
              <p:cNvSpPr/>
              <p:nvPr/>
            </p:nvSpPr>
            <p:spPr>
              <a:xfrm rot="-10594719">
                <a:off x="62376" y="4370819"/>
                <a:ext cx="90371" cy="41923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720" extrusionOk="0">
                    <a:moveTo>
                      <a:pt x="776" y="1"/>
                    </a:moveTo>
                    <a:cubicBezTo>
                      <a:pt x="509" y="1"/>
                      <a:pt x="292" y="121"/>
                      <a:pt x="125" y="316"/>
                    </a:cubicBezTo>
                    <a:cubicBezTo>
                      <a:pt x="0" y="564"/>
                      <a:pt x="218" y="719"/>
                      <a:pt x="435" y="719"/>
                    </a:cubicBezTo>
                    <a:lnTo>
                      <a:pt x="683" y="719"/>
                    </a:lnTo>
                    <a:cubicBezTo>
                      <a:pt x="962" y="719"/>
                      <a:pt x="1241" y="626"/>
                      <a:pt x="1427" y="378"/>
                    </a:cubicBezTo>
                    <a:cubicBezTo>
                      <a:pt x="1551" y="161"/>
                      <a:pt x="1303" y="6"/>
                      <a:pt x="1117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3266;p28"/>
              <p:cNvSpPr/>
              <p:nvPr/>
            </p:nvSpPr>
            <p:spPr>
              <a:xfrm rot="-10594719">
                <a:off x="-212795" y="4459478"/>
                <a:ext cx="93981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69" extrusionOk="0">
                    <a:moveTo>
                      <a:pt x="869" y="0"/>
                    </a:moveTo>
                    <a:cubicBezTo>
                      <a:pt x="217" y="0"/>
                      <a:pt x="0" y="869"/>
                      <a:pt x="776" y="869"/>
                    </a:cubicBezTo>
                    <a:cubicBezTo>
                      <a:pt x="1427" y="869"/>
                      <a:pt x="1613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28"/>
              <p:cNvSpPr/>
              <p:nvPr/>
            </p:nvSpPr>
            <p:spPr>
              <a:xfrm rot="-10594719">
                <a:off x="-145853" y="4541382"/>
                <a:ext cx="112032" cy="6958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195" extrusionOk="0">
                    <a:moveTo>
                      <a:pt x="1447" y="1"/>
                    </a:moveTo>
                    <a:cubicBezTo>
                      <a:pt x="1214" y="1"/>
                      <a:pt x="989" y="70"/>
                      <a:pt x="807" y="225"/>
                    </a:cubicBezTo>
                    <a:lnTo>
                      <a:pt x="186" y="722"/>
                    </a:lnTo>
                    <a:cubicBezTo>
                      <a:pt x="0" y="877"/>
                      <a:pt x="93" y="1125"/>
                      <a:pt x="311" y="1187"/>
                    </a:cubicBezTo>
                    <a:cubicBezTo>
                      <a:pt x="356" y="1192"/>
                      <a:pt x="402" y="1195"/>
                      <a:pt x="448" y="1195"/>
                    </a:cubicBezTo>
                    <a:cubicBezTo>
                      <a:pt x="688" y="1195"/>
                      <a:pt x="935" y="1126"/>
                      <a:pt x="1117" y="970"/>
                    </a:cubicBezTo>
                    <a:lnTo>
                      <a:pt x="1086" y="970"/>
                    </a:lnTo>
                    <a:lnTo>
                      <a:pt x="1706" y="474"/>
                    </a:lnTo>
                    <a:cubicBezTo>
                      <a:pt x="1924" y="319"/>
                      <a:pt x="1799" y="70"/>
                      <a:pt x="1582" y="8"/>
                    </a:cubicBezTo>
                    <a:cubicBezTo>
                      <a:pt x="1537" y="3"/>
                      <a:pt x="1492" y="1"/>
                      <a:pt x="1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28"/>
              <p:cNvSpPr/>
              <p:nvPr/>
            </p:nvSpPr>
            <p:spPr>
              <a:xfrm rot="-10594719">
                <a:off x="-117570" y="4693484"/>
                <a:ext cx="106617" cy="28938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497" extrusionOk="0">
                    <a:moveTo>
                      <a:pt x="1272" y="0"/>
                    </a:moveTo>
                    <a:cubicBezTo>
                      <a:pt x="1024" y="0"/>
                      <a:pt x="0" y="496"/>
                      <a:pt x="527" y="496"/>
                    </a:cubicBezTo>
                    <a:cubicBezTo>
                      <a:pt x="807" y="496"/>
                      <a:pt x="1830" y="0"/>
                      <a:pt x="12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28"/>
              <p:cNvSpPr/>
              <p:nvPr/>
            </p:nvSpPr>
            <p:spPr>
              <a:xfrm rot="-10594719">
                <a:off x="-219900" y="4883379"/>
                <a:ext cx="128336" cy="4640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797" extrusionOk="0">
                    <a:moveTo>
                      <a:pt x="1893" y="0"/>
                    </a:moveTo>
                    <a:cubicBezTo>
                      <a:pt x="1750" y="0"/>
                      <a:pt x="1587" y="34"/>
                      <a:pt x="1521" y="51"/>
                    </a:cubicBezTo>
                    <a:lnTo>
                      <a:pt x="528" y="299"/>
                    </a:lnTo>
                    <a:cubicBezTo>
                      <a:pt x="404" y="361"/>
                      <a:pt x="1" y="485"/>
                      <a:pt x="32" y="671"/>
                    </a:cubicBezTo>
                    <a:cubicBezTo>
                      <a:pt x="46" y="768"/>
                      <a:pt x="151" y="797"/>
                      <a:pt x="272" y="797"/>
                    </a:cubicBezTo>
                    <a:cubicBezTo>
                      <a:pt x="423" y="797"/>
                      <a:pt x="600" y="751"/>
                      <a:pt x="652" y="733"/>
                    </a:cubicBezTo>
                    <a:lnTo>
                      <a:pt x="1645" y="485"/>
                    </a:lnTo>
                    <a:cubicBezTo>
                      <a:pt x="1769" y="454"/>
                      <a:pt x="2203" y="330"/>
                      <a:pt x="2141" y="113"/>
                    </a:cubicBezTo>
                    <a:cubicBezTo>
                      <a:pt x="2127" y="26"/>
                      <a:pt x="2018" y="0"/>
                      <a:pt x="1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28"/>
              <p:cNvSpPr/>
              <p:nvPr/>
            </p:nvSpPr>
            <p:spPr>
              <a:xfrm rot="-10594719">
                <a:off x="-435485" y="4915741"/>
                <a:ext cx="135557" cy="51705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888" extrusionOk="0">
                    <a:moveTo>
                      <a:pt x="743" y="1"/>
                    </a:moveTo>
                    <a:cubicBezTo>
                      <a:pt x="508" y="1"/>
                      <a:pt x="283" y="140"/>
                      <a:pt x="125" y="325"/>
                    </a:cubicBezTo>
                    <a:cubicBezTo>
                      <a:pt x="1" y="573"/>
                      <a:pt x="249" y="728"/>
                      <a:pt x="466" y="759"/>
                    </a:cubicBezTo>
                    <a:lnTo>
                      <a:pt x="1459" y="883"/>
                    </a:lnTo>
                    <a:cubicBezTo>
                      <a:pt x="1487" y="886"/>
                      <a:pt x="1516" y="888"/>
                      <a:pt x="1544" y="888"/>
                    </a:cubicBezTo>
                    <a:cubicBezTo>
                      <a:pt x="1794" y="888"/>
                      <a:pt x="2036" y="768"/>
                      <a:pt x="2203" y="573"/>
                    </a:cubicBezTo>
                    <a:cubicBezTo>
                      <a:pt x="2327" y="325"/>
                      <a:pt x="2079" y="170"/>
                      <a:pt x="1862" y="138"/>
                    </a:cubicBezTo>
                    <a:lnTo>
                      <a:pt x="870" y="14"/>
                    </a:lnTo>
                    <a:cubicBezTo>
                      <a:pt x="827" y="5"/>
                      <a:pt x="785" y="1"/>
                      <a:pt x="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28"/>
              <p:cNvSpPr/>
              <p:nvPr/>
            </p:nvSpPr>
            <p:spPr>
              <a:xfrm rot="-10594719">
                <a:off x="-367530" y="4751000"/>
                <a:ext cx="106617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769" extrusionOk="0">
                    <a:moveTo>
                      <a:pt x="894" y="1"/>
                    </a:moveTo>
                    <a:cubicBezTo>
                      <a:pt x="693" y="1"/>
                      <a:pt x="501" y="59"/>
                      <a:pt x="342" y="149"/>
                    </a:cubicBezTo>
                    <a:cubicBezTo>
                      <a:pt x="187" y="242"/>
                      <a:pt x="1" y="398"/>
                      <a:pt x="218" y="491"/>
                    </a:cubicBezTo>
                    <a:lnTo>
                      <a:pt x="714" y="739"/>
                    </a:lnTo>
                    <a:cubicBezTo>
                      <a:pt x="793" y="758"/>
                      <a:pt x="874" y="769"/>
                      <a:pt x="957" y="769"/>
                    </a:cubicBezTo>
                    <a:cubicBezTo>
                      <a:pt x="1136" y="769"/>
                      <a:pt x="1320" y="721"/>
                      <a:pt x="1490" y="615"/>
                    </a:cubicBezTo>
                    <a:cubicBezTo>
                      <a:pt x="1614" y="553"/>
                      <a:pt x="1831" y="398"/>
                      <a:pt x="1614" y="273"/>
                    </a:cubicBezTo>
                    <a:lnTo>
                      <a:pt x="1117" y="25"/>
                    </a:lnTo>
                    <a:cubicBezTo>
                      <a:pt x="1043" y="9"/>
                      <a:pt x="968" y="1"/>
                      <a:pt x="8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28"/>
              <p:cNvSpPr/>
              <p:nvPr/>
            </p:nvSpPr>
            <p:spPr>
              <a:xfrm rot="-10594719">
                <a:off x="-335072" y="4573098"/>
                <a:ext cx="84956" cy="4006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88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3"/>
                      <a:pt x="280" y="688"/>
                      <a:pt x="466" y="688"/>
                    </a:cubicBezTo>
                    <a:lnTo>
                      <a:pt x="590" y="688"/>
                    </a:lnTo>
                    <a:cubicBezTo>
                      <a:pt x="869" y="688"/>
                      <a:pt x="1117" y="595"/>
                      <a:pt x="1303" y="377"/>
                    </a:cubicBezTo>
                    <a:cubicBezTo>
                      <a:pt x="1459" y="129"/>
                      <a:pt x="1210" y="5"/>
                      <a:pt x="993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28"/>
              <p:cNvSpPr/>
              <p:nvPr/>
            </p:nvSpPr>
            <p:spPr>
              <a:xfrm rot="-10594719">
                <a:off x="-414983" y="4513806"/>
                <a:ext cx="77735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08" extrusionOk="0">
                    <a:moveTo>
                      <a:pt x="652" y="1"/>
                    </a:moveTo>
                    <a:cubicBezTo>
                      <a:pt x="435" y="1"/>
                      <a:pt x="63" y="187"/>
                      <a:pt x="32" y="466"/>
                    </a:cubicBezTo>
                    <a:cubicBezTo>
                      <a:pt x="1" y="714"/>
                      <a:pt x="342" y="807"/>
                      <a:pt x="559" y="807"/>
                    </a:cubicBezTo>
                    <a:lnTo>
                      <a:pt x="683" y="807"/>
                    </a:lnTo>
                    <a:cubicBezTo>
                      <a:pt x="900" y="807"/>
                      <a:pt x="1272" y="621"/>
                      <a:pt x="1303" y="342"/>
                    </a:cubicBezTo>
                    <a:cubicBezTo>
                      <a:pt x="1334" y="94"/>
                      <a:pt x="993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28"/>
              <p:cNvSpPr/>
              <p:nvPr/>
            </p:nvSpPr>
            <p:spPr>
              <a:xfrm rot="-10594719">
                <a:off x="-638248" y="4580252"/>
                <a:ext cx="83500" cy="4786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822" extrusionOk="0">
                    <a:moveTo>
                      <a:pt x="1017" y="0"/>
                    </a:moveTo>
                    <a:cubicBezTo>
                      <a:pt x="951" y="0"/>
                      <a:pt x="895" y="6"/>
                      <a:pt x="869" y="15"/>
                    </a:cubicBezTo>
                    <a:cubicBezTo>
                      <a:pt x="621" y="15"/>
                      <a:pt x="373" y="139"/>
                      <a:pt x="218" y="356"/>
                    </a:cubicBezTo>
                    <a:lnTo>
                      <a:pt x="94" y="604"/>
                    </a:lnTo>
                    <a:cubicBezTo>
                      <a:pt x="1" y="821"/>
                      <a:pt x="497" y="821"/>
                      <a:pt x="590" y="821"/>
                    </a:cubicBezTo>
                    <a:cubicBezTo>
                      <a:pt x="838" y="790"/>
                      <a:pt x="1087" y="666"/>
                      <a:pt x="1242" y="449"/>
                    </a:cubicBezTo>
                    <a:lnTo>
                      <a:pt x="1366" y="201"/>
                    </a:lnTo>
                    <a:cubicBezTo>
                      <a:pt x="1433" y="43"/>
                      <a:pt x="1190" y="0"/>
                      <a:pt x="10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28"/>
              <p:cNvSpPr/>
              <p:nvPr/>
            </p:nvSpPr>
            <p:spPr>
              <a:xfrm rot="-10594719">
                <a:off x="-500255" y="4633121"/>
                <a:ext cx="108422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009" extrusionOk="0">
                    <a:moveTo>
                      <a:pt x="1326" y="0"/>
                    </a:moveTo>
                    <a:cubicBezTo>
                      <a:pt x="1187" y="0"/>
                      <a:pt x="1039" y="39"/>
                      <a:pt x="931" y="85"/>
                    </a:cubicBezTo>
                    <a:lnTo>
                      <a:pt x="434" y="333"/>
                    </a:lnTo>
                    <a:cubicBezTo>
                      <a:pt x="248" y="427"/>
                      <a:pt x="0" y="644"/>
                      <a:pt x="155" y="861"/>
                    </a:cubicBezTo>
                    <a:cubicBezTo>
                      <a:pt x="248" y="969"/>
                      <a:pt x="388" y="1008"/>
                      <a:pt x="531" y="1008"/>
                    </a:cubicBezTo>
                    <a:cubicBezTo>
                      <a:pt x="675" y="1008"/>
                      <a:pt x="822" y="969"/>
                      <a:pt x="931" y="923"/>
                    </a:cubicBezTo>
                    <a:lnTo>
                      <a:pt x="1427" y="675"/>
                    </a:lnTo>
                    <a:cubicBezTo>
                      <a:pt x="1582" y="582"/>
                      <a:pt x="1861" y="364"/>
                      <a:pt x="1675" y="147"/>
                    </a:cubicBezTo>
                    <a:cubicBezTo>
                      <a:pt x="1598" y="39"/>
                      <a:pt x="1466" y="0"/>
                      <a:pt x="1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28"/>
              <p:cNvSpPr/>
              <p:nvPr/>
            </p:nvSpPr>
            <p:spPr>
              <a:xfrm rot="-10594719">
                <a:off x="-591684" y="4775174"/>
                <a:ext cx="79541" cy="47687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819" extrusionOk="0">
                    <a:moveTo>
                      <a:pt x="909" y="1"/>
                    </a:moveTo>
                    <a:cubicBezTo>
                      <a:pt x="683" y="1"/>
                      <a:pt x="458" y="90"/>
                      <a:pt x="311" y="237"/>
                    </a:cubicBezTo>
                    <a:lnTo>
                      <a:pt x="186" y="361"/>
                    </a:lnTo>
                    <a:cubicBezTo>
                      <a:pt x="0" y="485"/>
                      <a:pt x="62" y="764"/>
                      <a:pt x="311" y="795"/>
                    </a:cubicBezTo>
                    <a:cubicBezTo>
                      <a:pt x="371" y="810"/>
                      <a:pt x="435" y="818"/>
                      <a:pt x="500" y="818"/>
                    </a:cubicBezTo>
                    <a:cubicBezTo>
                      <a:pt x="704" y="818"/>
                      <a:pt x="922" y="743"/>
                      <a:pt x="1086" y="578"/>
                    </a:cubicBezTo>
                    <a:lnTo>
                      <a:pt x="1210" y="454"/>
                    </a:lnTo>
                    <a:cubicBezTo>
                      <a:pt x="1365" y="330"/>
                      <a:pt x="1303" y="51"/>
                      <a:pt x="1086" y="20"/>
                    </a:cubicBezTo>
                    <a:cubicBezTo>
                      <a:pt x="1028" y="7"/>
                      <a:pt x="968" y="1"/>
                      <a:pt x="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28"/>
              <p:cNvSpPr/>
              <p:nvPr/>
            </p:nvSpPr>
            <p:spPr>
              <a:xfrm rot="-10594719">
                <a:off x="-638440" y="4931436"/>
                <a:ext cx="149997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533" extrusionOk="0">
                    <a:moveTo>
                      <a:pt x="815" y="1"/>
                    </a:moveTo>
                    <a:cubicBezTo>
                      <a:pt x="570" y="1"/>
                      <a:pt x="351" y="118"/>
                      <a:pt x="156" y="285"/>
                    </a:cubicBezTo>
                    <a:cubicBezTo>
                      <a:pt x="1" y="502"/>
                      <a:pt x="280" y="533"/>
                      <a:pt x="435" y="533"/>
                    </a:cubicBezTo>
                    <a:lnTo>
                      <a:pt x="1676" y="533"/>
                    </a:lnTo>
                    <a:cubicBezTo>
                      <a:pt x="1955" y="533"/>
                      <a:pt x="2234" y="440"/>
                      <a:pt x="2452" y="253"/>
                    </a:cubicBezTo>
                    <a:cubicBezTo>
                      <a:pt x="2576" y="36"/>
                      <a:pt x="2296" y="5"/>
                      <a:pt x="2141" y="5"/>
                    </a:cubicBezTo>
                    <a:lnTo>
                      <a:pt x="901" y="5"/>
                    </a:lnTo>
                    <a:cubicBezTo>
                      <a:pt x="872" y="2"/>
                      <a:pt x="843" y="1"/>
                      <a:pt x="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28"/>
              <p:cNvSpPr/>
              <p:nvPr/>
            </p:nvSpPr>
            <p:spPr>
              <a:xfrm rot="-10594719">
                <a:off x="-799362" y="4868291"/>
                <a:ext cx="115642" cy="30802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29" extrusionOk="0">
                    <a:moveTo>
                      <a:pt x="1241" y="1"/>
                    </a:moveTo>
                    <a:cubicBezTo>
                      <a:pt x="869" y="1"/>
                      <a:pt x="0" y="528"/>
                      <a:pt x="776" y="528"/>
                    </a:cubicBezTo>
                    <a:cubicBezTo>
                      <a:pt x="1117" y="528"/>
                      <a:pt x="1985" y="1"/>
                      <a:pt x="1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28"/>
              <p:cNvSpPr/>
              <p:nvPr/>
            </p:nvSpPr>
            <p:spPr>
              <a:xfrm rot="-10594719">
                <a:off x="-732763" y="4721604"/>
                <a:ext cx="113022" cy="51472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884" extrusionOk="0">
                    <a:moveTo>
                      <a:pt x="1487" y="0"/>
                    </a:moveTo>
                    <a:cubicBezTo>
                      <a:pt x="1452" y="0"/>
                      <a:pt x="1420" y="3"/>
                      <a:pt x="1391" y="7"/>
                    </a:cubicBezTo>
                    <a:lnTo>
                      <a:pt x="647" y="131"/>
                    </a:lnTo>
                    <a:cubicBezTo>
                      <a:pt x="399" y="162"/>
                      <a:pt x="58" y="286"/>
                      <a:pt x="27" y="566"/>
                    </a:cubicBezTo>
                    <a:cubicBezTo>
                      <a:pt x="0" y="803"/>
                      <a:pt x="242" y="883"/>
                      <a:pt x="429" y="883"/>
                    </a:cubicBezTo>
                    <a:cubicBezTo>
                      <a:pt x="463" y="883"/>
                      <a:pt x="495" y="881"/>
                      <a:pt x="523" y="876"/>
                    </a:cubicBezTo>
                    <a:lnTo>
                      <a:pt x="1267" y="752"/>
                    </a:lnTo>
                    <a:cubicBezTo>
                      <a:pt x="1515" y="721"/>
                      <a:pt x="1857" y="597"/>
                      <a:pt x="1888" y="317"/>
                    </a:cubicBezTo>
                    <a:cubicBezTo>
                      <a:pt x="1940" y="81"/>
                      <a:pt x="1680" y="0"/>
                      <a:pt x="14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28"/>
              <p:cNvSpPr/>
              <p:nvPr/>
            </p:nvSpPr>
            <p:spPr>
              <a:xfrm rot="-10594719">
                <a:off x="-778463" y="4637919"/>
                <a:ext cx="113837" cy="34354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90" extrusionOk="0">
                    <a:moveTo>
                      <a:pt x="1179" y="0"/>
                    </a:moveTo>
                    <a:cubicBezTo>
                      <a:pt x="807" y="0"/>
                      <a:pt x="0" y="590"/>
                      <a:pt x="745" y="590"/>
                    </a:cubicBezTo>
                    <a:cubicBezTo>
                      <a:pt x="1117" y="590"/>
                      <a:pt x="1954" y="0"/>
                      <a:pt x="1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81" name="Google Shape;3281;p28"/>
          <p:cNvGrpSpPr/>
          <p:nvPr/>
        </p:nvGrpSpPr>
        <p:grpSpPr>
          <a:xfrm rot="2036280">
            <a:off x="6998166" y="4429926"/>
            <a:ext cx="1267565" cy="2033647"/>
            <a:chOff x="2402100" y="3854125"/>
            <a:chExt cx="435600" cy="698825"/>
          </a:xfrm>
        </p:grpSpPr>
        <p:sp>
          <p:nvSpPr>
            <p:cNvPr id="3282" name="Google Shape;3282;p28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28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28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28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28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28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28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28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28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28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28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28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28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5" name="Google Shape;3295;p28"/>
          <p:cNvGrpSpPr/>
          <p:nvPr/>
        </p:nvGrpSpPr>
        <p:grpSpPr>
          <a:xfrm rot="-7824626">
            <a:off x="7654395" y="-145169"/>
            <a:ext cx="1853843" cy="1381828"/>
            <a:chOff x="4500175" y="3779525"/>
            <a:chExt cx="1136425" cy="847075"/>
          </a:xfrm>
        </p:grpSpPr>
        <p:sp>
          <p:nvSpPr>
            <p:cNvPr id="3296" name="Google Shape;3296;p28"/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28"/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28"/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28"/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28"/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28"/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28"/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28"/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28"/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28"/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28"/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7" name="Google Shape;3307;p28"/>
          <p:cNvGrpSpPr/>
          <p:nvPr/>
        </p:nvGrpSpPr>
        <p:grpSpPr>
          <a:xfrm rot="-437880">
            <a:off x="8297425" y="3922467"/>
            <a:ext cx="1063081" cy="1875116"/>
            <a:chOff x="2797700" y="3217325"/>
            <a:chExt cx="682725" cy="1204225"/>
          </a:xfrm>
        </p:grpSpPr>
        <p:sp>
          <p:nvSpPr>
            <p:cNvPr id="3308" name="Google Shape;3308;p28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28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28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28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28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28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28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5" name="Google Shape;3315;p28"/>
          <p:cNvGrpSpPr/>
          <p:nvPr/>
        </p:nvGrpSpPr>
        <p:grpSpPr>
          <a:xfrm>
            <a:off x="1193663" y="4651350"/>
            <a:ext cx="610325" cy="417350"/>
            <a:chOff x="364525" y="2023775"/>
            <a:chExt cx="610325" cy="417350"/>
          </a:xfrm>
        </p:grpSpPr>
        <p:sp>
          <p:nvSpPr>
            <p:cNvPr id="3316" name="Google Shape;3316;p28"/>
            <p:cNvSpPr/>
            <p:nvPr/>
          </p:nvSpPr>
          <p:spPr>
            <a:xfrm>
              <a:off x="739075" y="2213250"/>
              <a:ext cx="87825" cy="70625"/>
            </a:xfrm>
            <a:custGeom>
              <a:avLst/>
              <a:gdLst/>
              <a:ahLst/>
              <a:cxnLst/>
              <a:rect l="l" t="t" r="r" b="b"/>
              <a:pathLst>
                <a:path w="3513" h="2825" extrusionOk="0">
                  <a:moveTo>
                    <a:pt x="2208" y="836"/>
                  </a:moveTo>
                  <a:lnTo>
                    <a:pt x="2208" y="836"/>
                  </a:lnTo>
                  <a:cubicBezTo>
                    <a:pt x="2203" y="904"/>
                    <a:pt x="2191" y="972"/>
                    <a:pt x="2174" y="1040"/>
                  </a:cubicBezTo>
                  <a:lnTo>
                    <a:pt x="2174" y="1040"/>
                  </a:lnTo>
                  <a:cubicBezTo>
                    <a:pt x="2168" y="1040"/>
                    <a:pt x="2162" y="1040"/>
                    <a:pt x="2156" y="1040"/>
                  </a:cubicBezTo>
                  <a:cubicBezTo>
                    <a:pt x="1982" y="1040"/>
                    <a:pt x="1801" y="1092"/>
                    <a:pt x="1677" y="1184"/>
                  </a:cubicBezTo>
                  <a:lnTo>
                    <a:pt x="1677" y="1184"/>
                  </a:lnTo>
                  <a:cubicBezTo>
                    <a:pt x="1681" y="1171"/>
                    <a:pt x="1686" y="1157"/>
                    <a:pt x="1692" y="1142"/>
                  </a:cubicBezTo>
                  <a:lnTo>
                    <a:pt x="1692" y="1142"/>
                  </a:lnTo>
                  <a:cubicBezTo>
                    <a:pt x="1808" y="1029"/>
                    <a:pt x="1938" y="929"/>
                    <a:pt x="2080" y="847"/>
                  </a:cubicBezTo>
                  <a:lnTo>
                    <a:pt x="2080" y="847"/>
                  </a:lnTo>
                  <a:cubicBezTo>
                    <a:pt x="2121" y="840"/>
                    <a:pt x="2164" y="837"/>
                    <a:pt x="2208" y="836"/>
                  </a:cubicBezTo>
                  <a:close/>
                  <a:moveTo>
                    <a:pt x="2191" y="1"/>
                  </a:moveTo>
                  <a:cubicBezTo>
                    <a:pt x="2048" y="1"/>
                    <a:pt x="1893" y="40"/>
                    <a:pt x="1769" y="86"/>
                  </a:cubicBezTo>
                  <a:lnTo>
                    <a:pt x="1800" y="86"/>
                  </a:lnTo>
                  <a:cubicBezTo>
                    <a:pt x="1704" y="126"/>
                    <a:pt x="1612" y="171"/>
                    <a:pt x="1523" y="220"/>
                  </a:cubicBezTo>
                  <a:lnTo>
                    <a:pt x="1523" y="220"/>
                  </a:lnTo>
                  <a:cubicBezTo>
                    <a:pt x="1395" y="270"/>
                    <a:pt x="1270" y="329"/>
                    <a:pt x="1148" y="396"/>
                  </a:cubicBezTo>
                  <a:cubicBezTo>
                    <a:pt x="917" y="535"/>
                    <a:pt x="739" y="735"/>
                    <a:pt x="634" y="970"/>
                  </a:cubicBezTo>
                  <a:lnTo>
                    <a:pt x="634" y="970"/>
                  </a:lnTo>
                  <a:cubicBezTo>
                    <a:pt x="304" y="1382"/>
                    <a:pt x="81" y="1881"/>
                    <a:pt x="0" y="2413"/>
                  </a:cubicBezTo>
                  <a:cubicBezTo>
                    <a:pt x="0" y="2568"/>
                    <a:pt x="94" y="2723"/>
                    <a:pt x="249" y="2754"/>
                  </a:cubicBezTo>
                  <a:cubicBezTo>
                    <a:pt x="443" y="2801"/>
                    <a:pt x="641" y="2824"/>
                    <a:pt x="839" y="2824"/>
                  </a:cubicBezTo>
                  <a:cubicBezTo>
                    <a:pt x="2189" y="2824"/>
                    <a:pt x="3513" y="1764"/>
                    <a:pt x="3351" y="303"/>
                  </a:cubicBezTo>
                  <a:cubicBezTo>
                    <a:pt x="3351" y="148"/>
                    <a:pt x="3102" y="55"/>
                    <a:pt x="2978" y="55"/>
                  </a:cubicBezTo>
                  <a:cubicBezTo>
                    <a:pt x="2837" y="35"/>
                    <a:pt x="2696" y="25"/>
                    <a:pt x="2558" y="25"/>
                  </a:cubicBezTo>
                  <a:cubicBezTo>
                    <a:pt x="2499" y="25"/>
                    <a:pt x="2441" y="27"/>
                    <a:pt x="2383" y="30"/>
                  </a:cubicBezTo>
                  <a:lnTo>
                    <a:pt x="2383" y="30"/>
                  </a:lnTo>
                  <a:cubicBezTo>
                    <a:pt x="2325" y="10"/>
                    <a:pt x="2259" y="1"/>
                    <a:pt x="2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28"/>
            <p:cNvSpPr/>
            <p:nvPr/>
          </p:nvSpPr>
          <p:spPr>
            <a:xfrm>
              <a:off x="866250" y="2220425"/>
              <a:ext cx="108600" cy="75500"/>
            </a:xfrm>
            <a:custGeom>
              <a:avLst/>
              <a:gdLst/>
              <a:ahLst/>
              <a:cxnLst/>
              <a:rect l="l" t="t" r="r" b="b"/>
              <a:pathLst>
                <a:path w="4344" h="3020" extrusionOk="0">
                  <a:moveTo>
                    <a:pt x="2513" y="699"/>
                  </a:moveTo>
                  <a:cubicBezTo>
                    <a:pt x="2792" y="730"/>
                    <a:pt x="2823" y="1350"/>
                    <a:pt x="2730" y="1598"/>
                  </a:cubicBezTo>
                  <a:cubicBezTo>
                    <a:pt x="2634" y="1829"/>
                    <a:pt x="2395" y="2000"/>
                    <a:pt x="2131" y="2111"/>
                  </a:cubicBezTo>
                  <a:lnTo>
                    <a:pt x="2131" y="2111"/>
                  </a:lnTo>
                  <a:cubicBezTo>
                    <a:pt x="2398" y="1917"/>
                    <a:pt x="2620" y="1664"/>
                    <a:pt x="2730" y="1443"/>
                  </a:cubicBezTo>
                  <a:cubicBezTo>
                    <a:pt x="2854" y="1195"/>
                    <a:pt x="2637" y="1086"/>
                    <a:pt x="2366" y="1086"/>
                  </a:cubicBezTo>
                  <a:cubicBezTo>
                    <a:pt x="2239" y="1086"/>
                    <a:pt x="2100" y="1110"/>
                    <a:pt x="1978" y="1155"/>
                  </a:cubicBezTo>
                  <a:lnTo>
                    <a:pt x="1978" y="1155"/>
                  </a:lnTo>
                  <a:cubicBezTo>
                    <a:pt x="2152" y="913"/>
                    <a:pt x="2390" y="699"/>
                    <a:pt x="2513" y="699"/>
                  </a:cubicBezTo>
                  <a:close/>
                  <a:moveTo>
                    <a:pt x="2930" y="1"/>
                  </a:moveTo>
                  <a:cubicBezTo>
                    <a:pt x="2394" y="1"/>
                    <a:pt x="1757" y="323"/>
                    <a:pt x="1310" y="698"/>
                  </a:cubicBezTo>
                  <a:lnTo>
                    <a:pt x="1310" y="698"/>
                  </a:lnTo>
                  <a:cubicBezTo>
                    <a:pt x="1244" y="722"/>
                    <a:pt x="1180" y="753"/>
                    <a:pt x="1117" y="792"/>
                  </a:cubicBezTo>
                  <a:cubicBezTo>
                    <a:pt x="621" y="1164"/>
                    <a:pt x="1" y="1629"/>
                    <a:pt x="156" y="2343"/>
                  </a:cubicBezTo>
                  <a:cubicBezTo>
                    <a:pt x="246" y="2861"/>
                    <a:pt x="664" y="3019"/>
                    <a:pt x="1100" y="3019"/>
                  </a:cubicBezTo>
                  <a:cubicBezTo>
                    <a:pt x="1264" y="3019"/>
                    <a:pt x="1430" y="2997"/>
                    <a:pt x="1583" y="2963"/>
                  </a:cubicBezTo>
                  <a:cubicBezTo>
                    <a:pt x="2575" y="2715"/>
                    <a:pt x="4343" y="2032"/>
                    <a:pt x="3847" y="668"/>
                  </a:cubicBezTo>
                  <a:cubicBezTo>
                    <a:pt x="3682" y="184"/>
                    <a:pt x="3335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28"/>
            <p:cNvSpPr/>
            <p:nvPr/>
          </p:nvSpPr>
          <p:spPr>
            <a:xfrm>
              <a:off x="620425" y="2375175"/>
              <a:ext cx="91525" cy="65950"/>
            </a:xfrm>
            <a:custGeom>
              <a:avLst/>
              <a:gdLst/>
              <a:ahLst/>
              <a:cxnLst/>
              <a:rect l="l" t="t" r="r" b="b"/>
              <a:pathLst>
                <a:path w="3661" h="2638" extrusionOk="0">
                  <a:moveTo>
                    <a:pt x="2723" y="0"/>
                  </a:moveTo>
                  <a:cubicBezTo>
                    <a:pt x="2311" y="0"/>
                    <a:pt x="1906" y="96"/>
                    <a:pt x="1544" y="275"/>
                  </a:cubicBezTo>
                  <a:lnTo>
                    <a:pt x="1544" y="275"/>
                  </a:lnTo>
                  <a:cubicBezTo>
                    <a:pt x="1475" y="284"/>
                    <a:pt x="1404" y="305"/>
                    <a:pt x="1334" y="340"/>
                  </a:cubicBezTo>
                  <a:cubicBezTo>
                    <a:pt x="621" y="681"/>
                    <a:pt x="125" y="1364"/>
                    <a:pt x="1" y="2139"/>
                  </a:cubicBezTo>
                  <a:cubicBezTo>
                    <a:pt x="1" y="2294"/>
                    <a:pt x="94" y="2419"/>
                    <a:pt x="249" y="2481"/>
                  </a:cubicBezTo>
                  <a:cubicBezTo>
                    <a:pt x="521" y="2587"/>
                    <a:pt x="811" y="2637"/>
                    <a:pt x="1101" y="2637"/>
                  </a:cubicBezTo>
                  <a:cubicBezTo>
                    <a:pt x="2333" y="2637"/>
                    <a:pt x="3586" y="1738"/>
                    <a:pt x="3661" y="433"/>
                  </a:cubicBezTo>
                  <a:cubicBezTo>
                    <a:pt x="3661" y="216"/>
                    <a:pt x="3475" y="123"/>
                    <a:pt x="3289" y="61"/>
                  </a:cubicBezTo>
                  <a:cubicBezTo>
                    <a:pt x="3101" y="20"/>
                    <a:pt x="2911" y="0"/>
                    <a:pt x="2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28"/>
            <p:cNvSpPr/>
            <p:nvPr/>
          </p:nvSpPr>
          <p:spPr>
            <a:xfrm>
              <a:off x="571500" y="2185225"/>
              <a:ext cx="110225" cy="72125"/>
            </a:xfrm>
            <a:custGeom>
              <a:avLst/>
              <a:gdLst/>
              <a:ahLst/>
              <a:cxnLst/>
              <a:rect l="l" t="t" r="r" b="b"/>
              <a:pathLst>
                <a:path w="4409" h="2885" extrusionOk="0">
                  <a:moveTo>
                    <a:pt x="2634" y="609"/>
                  </a:moveTo>
                  <a:lnTo>
                    <a:pt x="2634" y="609"/>
                  </a:lnTo>
                  <a:cubicBezTo>
                    <a:pt x="2661" y="624"/>
                    <a:pt x="2693" y="648"/>
                    <a:pt x="2733" y="680"/>
                  </a:cubicBezTo>
                  <a:cubicBezTo>
                    <a:pt x="2857" y="742"/>
                    <a:pt x="2950" y="866"/>
                    <a:pt x="2981" y="1021"/>
                  </a:cubicBezTo>
                  <a:cubicBezTo>
                    <a:pt x="3061" y="1770"/>
                    <a:pt x="2058" y="2173"/>
                    <a:pt x="1382" y="2270"/>
                  </a:cubicBezTo>
                  <a:lnTo>
                    <a:pt x="1382" y="2270"/>
                  </a:lnTo>
                  <a:cubicBezTo>
                    <a:pt x="1364" y="2194"/>
                    <a:pt x="1356" y="2116"/>
                    <a:pt x="1356" y="2038"/>
                  </a:cubicBezTo>
                  <a:lnTo>
                    <a:pt x="1356" y="2038"/>
                  </a:lnTo>
                  <a:cubicBezTo>
                    <a:pt x="2128" y="1962"/>
                    <a:pt x="3118" y="1422"/>
                    <a:pt x="2640" y="618"/>
                  </a:cubicBezTo>
                  <a:cubicBezTo>
                    <a:pt x="2638" y="615"/>
                    <a:pt x="2636" y="612"/>
                    <a:pt x="2634" y="609"/>
                  </a:cubicBezTo>
                  <a:close/>
                  <a:moveTo>
                    <a:pt x="2955" y="0"/>
                  </a:moveTo>
                  <a:cubicBezTo>
                    <a:pt x="2698" y="0"/>
                    <a:pt x="2442" y="49"/>
                    <a:pt x="2237" y="121"/>
                  </a:cubicBezTo>
                  <a:cubicBezTo>
                    <a:pt x="1803" y="278"/>
                    <a:pt x="1486" y="570"/>
                    <a:pt x="1241" y="922"/>
                  </a:cubicBezTo>
                  <a:lnTo>
                    <a:pt x="1241" y="922"/>
                  </a:lnTo>
                  <a:cubicBezTo>
                    <a:pt x="546" y="1259"/>
                    <a:pt x="1" y="1909"/>
                    <a:pt x="314" y="2727"/>
                  </a:cubicBezTo>
                  <a:cubicBezTo>
                    <a:pt x="345" y="2851"/>
                    <a:pt x="531" y="2851"/>
                    <a:pt x="655" y="2882"/>
                  </a:cubicBezTo>
                  <a:cubicBezTo>
                    <a:pt x="702" y="2884"/>
                    <a:pt x="748" y="2885"/>
                    <a:pt x="795" y="2885"/>
                  </a:cubicBezTo>
                  <a:cubicBezTo>
                    <a:pt x="1589" y="2885"/>
                    <a:pt x="2401" y="2639"/>
                    <a:pt x="3074" y="2200"/>
                  </a:cubicBezTo>
                  <a:cubicBezTo>
                    <a:pt x="3571" y="1859"/>
                    <a:pt x="4408" y="1114"/>
                    <a:pt x="3974" y="463"/>
                  </a:cubicBezTo>
                  <a:cubicBezTo>
                    <a:pt x="3765" y="121"/>
                    <a:pt x="3359" y="0"/>
                    <a:pt x="2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28"/>
            <p:cNvSpPr/>
            <p:nvPr/>
          </p:nvSpPr>
          <p:spPr>
            <a:xfrm>
              <a:off x="758450" y="2059975"/>
              <a:ext cx="102400" cy="71400"/>
            </a:xfrm>
            <a:custGeom>
              <a:avLst/>
              <a:gdLst/>
              <a:ahLst/>
              <a:cxnLst/>
              <a:rect l="l" t="t" r="r" b="b"/>
              <a:pathLst>
                <a:path w="4096" h="2856" extrusionOk="0">
                  <a:moveTo>
                    <a:pt x="2303" y="689"/>
                  </a:moveTo>
                  <a:cubicBezTo>
                    <a:pt x="2370" y="689"/>
                    <a:pt x="2416" y="740"/>
                    <a:pt x="2451" y="882"/>
                  </a:cubicBezTo>
                  <a:cubicBezTo>
                    <a:pt x="2514" y="1068"/>
                    <a:pt x="2514" y="1285"/>
                    <a:pt x="2420" y="1471"/>
                  </a:cubicBezTo>
                  <a:cubicBezTo>
                    <a:pt x="2405" y="1551"/>
                    <a:pt x="2381" y="1624"/>
                    <a:pt x="2349" y="1692"/>
                  </a:cubicBezTo>
                  <a:lnTo>
                    <a:pt x="2349" y="1692"/>
                  </a:lnTo>
                  <a:cubicBezTo>
                    <a:pt x="2336" y="1658"/>
                    <a:pt x="2310" y="1625"/>
                    <a:pt x="2265" y="1595"/>
                  </a:cubicBezTo>
                  <a:cubicBezTo>
                    <a:pt x="2199" y="1548"/>
                    <a:pt x="2115" y="1529"/>
                    <a:pt x="2026" y="1529"/>
                  </a:cubicBezTo>
                  <a:cubicBezTo>
                    <a:pt x="1963" y="1529"/>
                    <a:pt x="1898" y="1539"/>
                    <a:pt x="1834" y="1553"/>
                  </a:cubicBezTo>
                  <a:lnTo>
                    <a:pt x="1834" y="1553"/>
                  </a:lnTo>
                  <a:lnTo>
                    <a:pt x="1800" y="1502"/>
                  </a:lnTo>
                  <a:cubicBezTo>
                    <a:pt x="1800" y="1440"/>
                    <a:pt x="1707" y="1378"/>
                    <a:pt x="1676" y="1285"/>
                  </a:cubicBezTo>
                  <a:cubicBezTo>
                    <a:pt x="1676" y="1198"/>
                    <a:pt x="1697" y="1124"/>
                    <a:pt x="1732" y="1059"/>
                  </a:cubicBezTo>
                  <a:lnTo>
                    <a:pt x="1732" y="1059"/>
                  </a:lnTo>
                  <a:cubicBezTo>
                    <a:pt x="1754" y="1051"/>
                    <a:pt x="1777" y="1043"/>
                    <a:pt x="1800" y="1037"/>
                  </a:cubicBezTo>
                  <a:cubicBezTo>
                    <a:pt x="1936" y="983"/>
                    <a:pt x="2262" y="881"/>
                    <a:pt x="2299" y="689"/>
                  </a:cubicBezTo>
                  <a:lnTo>
                    <a:pt x="2299" y="689"/>
                  </a:lnTo>
                  <a:cubicBezTo>
                    <a:pt x="2301" y="689"/>
                    <a:pt x="2302" y="689"/>
                    <a:pt x="2303" y="689"/>
                  </a:cubicBezTo>
                  <a:close/>
                  <a:moveTo>
                    <a:pt x="2014" y="2065"/>
                  </a:moveTo>
                  <a:lnTo>
                    <a:pt x="2014" y="2065"/>
                  </a:lnTo>
                  <a:cubicBezTo>
                    <a:pt x="1874" y="2152"/>
                    <a:pt x="1710" y="2201"/>
                    <a:pt x="1541" y="2206"/>
                  </a:cubicBezTo>
                  <a:lnTo>
                    <a:pt x="1541" y="2206"/>
                  </a:lnTo>
                  <a:cubicBezTo>
                    <a:pt x="1706" y="2186"/>
                    <a:pt x="1869" y="2134"/>
                    <a:pt x="2014" y="2065"/>
                  </a:cubicBezTo>
                  <a:close/>
                  <a:moveTo>
                    <a:pt x="2680" y="1"/>
                  </a:moveTo>
                  <a:cubicBezTo>
                    <a:pt x="1961" y="1"/>
                    <a:pt x="1078" y="536"/>
                    <a:pt x="754" y="964"/>
                  </a:cubicBezTo>
                  <a:lnTo>
                    <a:pt x="754" y="964"/>
                  </a:lnTo>
                  <a:cubicBezTo>
                    <a:pt x="311" y="1302"/>
                    <a:pt x="1" y="1786"/>
                    <a:pt x="1" y="2402"/>
                  </a:cubicBezTo>
                  <a:cubicBezTo>
                    <a:pt x="1" y="2495"/>
                    <a:pt x="1" y="2526"/>
                    <a:pt x="94" y="2588"/>
                  </a:cubicBezTo>
                  <a:cubicBezTo>
                    <a:pt x="403" y="2773"/>
                    <a:pt x="762" y="2855"/>
                    <a:pt x="1127" y="2855"/>
                  </a:cubicBezTo>
                  <a:cubicBezTo>
                    <a:pt x="1676" y="2855"/>
                    <a:pt x="2240" y="2669"/>
                    <a:pt x="2669" y="2371"/>
                  </a:cubicBezTo>
                  <a:cubicBezTo>
                    <a:pt x="3258" y="1999"/>
                    <a:pt x="4096" y="913"/>
                    <a:pt x="3382" y="261"/>
                  </a:cubicBezTo>
                  <a:cubicBezTo>
                    <a:pt x="3197" y="76"/>
                    <a:pt x="2950" y="1"/>
                    <a:pt x="2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28"/>
            <p:cNvSpPr/>
            <p:nvPr/>
          </p:nvSpPr>
          <p:spPr>
            <a:xfrm>
              <a:off x="474200" y="2335625"/>
              <a:ext cx="88100" cy="62525"/>
            </a:xfrm>
            <a:custGeom>
              <a:avLst/>
              <a:gdLst/>
              <a:ahLst/>
              <a:cxnLst/>
              <a:rect l="l" t="t" r="r" b="b"/>
              <a:pathLst>
                <a:path w="3524" h="2501" extrusionOk="0">
                  <a:moveTo>
                    <a:pt x="2252" y="519"/>
                  </a:moveTo>
                  <a:cubicBezTo>
                    <a:pt x="2279" y="519"/>
                    <a:pt x="2303" y="521"/>
                    <a:pt x="2323" y="525"/>
                  </a:cubicBezTo>
                  <a:lnTo>
                    <a:pt x="2323" y="525"/>
                  </a:lnTo>
                  <a:cubicBezTo>
                    <a:pt x="2304" y="526"/>
                    <a:pt x="2290" y="526"/>
                    <a:pt x="2282" y="526"/>
                  </a:cubicBezTo>
                  <a:cubicBezTo>
                    <a:pt x="2034" y="557"/>
                    <a:pt x="1786" y="650"/>
                    <a:pt x="1631" y="868"/>
                  </a:cubicBezTo>
                  <a:cubicBezTo>
                    <a:pt x="1606" y="886"/>
                    <a:pt x="1586" y="903"/>
                    <a:pt x="1571" y="916"/>
                  </a:cubicBezTo>
                  <a:lnTo>
                    <a:pt x="1571" y="916"/>
                  </a:lnTo>
                  <a:cubicBezTo>
                    <a:pt x="1551" y="909"/>
                    <a:pt x="1530" y="899"/>
                    <a:pt x="1510" y="888"/>
                  </a:cubicBezTo>
                  <a:lnTo>
                    <a:pt x="1510" y="888"/>
                  </a:lnTo>
                  <a:cubicBezTo>
                    <a:pt x="1682" y="717"/>
                    <a:pt x="1899" y="578"/>
                    <a:pt x="2158" y="526"/>
                  </a:cubicBezTo>
                  <a:cubicBezTo>
                    <a:pt x="2193" y="521"/>
                    <a:pt x="2224" y="519"/>
                    <a:pt x="2252" y="519"/>
                  </a:cubicBezTo>
                  <a:close/>
                  <a:moveTo>
                    <a:pt x="2346" y="1080"/>
                  </a:moveTo>
                  <a:cubicBezTo>
                    <a:pt x="2345" y="1082"/>
                    <a:pt x="2345" y="1083"/>
                    <a:pt x="2344" y="1085"/>
                  </a:cubicBezTo>
                  <a:cubicBezTo>
                    <a:pt x="2152" y="1525"/>
                    <a:pt x="1813" y="1941"/>
                    <a:pt x="1349" y="1986"/>
                  </a:cubicBezTo>
                  <a:lnTo>
                    <a:pt x="1349" y="1986"/>
                  </a:lnTo>
                  <a:cubicBezTo>
                    <a:pt x="1329" y="1936"/>
                    <a:pt x="1310" y="1889"/>
                    <a:pt x="1290" y="1829"/>
                  </a:cubicBezTo>
                  <a:cubicBezTo>
                    <a:pt x="1290" y="1798"/>
                    <a:pt x="1290" y="1767"/>
                    <a:pt x="1321" y="1736"/>
                  </a:cubicBezTo>
                  <a:cubicBezTo>
                    <a:pt x="1326" y="1726"/>
                    <a:pt x="1330" y="1716"/>
                    <a:pt x="1334" y="1707"/>
                  </a:cubicBezTo>
                  <a:lnTo>
                    <a:pt x="1334" y="1707"/>
                  </a:lnTo>
                  <a:cubicBezTo>
                    <a:pt x="1452" y="1672"/>
                    <a:pt x="1563" y="1620"/>
                    <a:pt x="1662" y="1550"/>
                  </a:cubicBezTo>
                  <a:cubicBezTo>
                    <a:pt x="1757" y="1487"/>
                    <a:pt x="1795" y="1416"/>
                    <a:pt x="1781" y="1357"/>
                  </a:cubicBezTo>
                  <a:lnTo>
                    <a:pt x="1781" y="1357"/>
                  </a:lnTo>
                  <a:cubicBezTo>
                    <a:pt x="1984" y="1293"/>
                    <a:pt x="2177" y="1198"/>
                    <a:pt x="2346" y="1080"/>
                  </a:cubicBezTo>
                  <a:close/>
                  <a:moveTo>
                    <a:pt x="2800" y="0"/>
                  </a:moveTo>
                  <a:cubicBezTo>
                    <a:pt x="1895" y="0"/>
                    <a:pt x="1020" y="374"/>
                    <a:pt x="390" y="1054"/>
                  </a:cubicBezTo>
                  <a:cubicBezTo>
                    <a:pt x="328" y="1116"/>
                    <a:pt x="297" y="1178"/>
                    <a:pt x="390" y="1240"/>
                  </a:cubicBezTo>
                  <a:cubicBezTo>
                    <a:pt x="484" y="1301"/>
                    <a:pt x="587" y="1349"/>
                    <a:pt x="694" y="1383"/>
                  </a:cubicBezTo>
                  <a:lnTo>
                    <a:pt x="694" y="1383"/>
                  </a:lnTo>
                  <a:cubicBezTo>
                    <a:pt x="435" y="1496"/>
                    <a:pt x="218" y="1680"/>
                    <a:pt x="142" y="1953"/>
                  </a:cubicBezTo>
                  <a:cubicBezTo>
                    <a:pt x="0" y="2398"/>
                    <a:pt x="347" y="2500"/>
                    <a:pt x="708" y="2500"/>
                  </a:cubicBezTo>
                  <a:cubicBezTo>
                    <a:pt x="901" y="2500"/>
                    <a:pt x="1098" y="2471"/>
                    <a:pt x="1228" y="2450"/>
                  </a:cubicBezTo>
                  <a:cubicBezTo>
                    <a:pt x="2406" y="2263"/>
                    <a:pt x="3523" y="1426"/>
                    <a:pt x="3523" y="154"/>
                  </a:cubicBezTo>
                  <a:cubicBezTo>
                    <a:pt x="3492" y="123"/>
                    <a:pt x="3461" y="92"/>
                    <a:pt x="3430" y="61"/>
                  </a:cubicBezTo>
                  <a:cubicBezTo>
                    <a:pt x="3220" y="20"/>
                    <a:pt x="3009" y="0"/>
                    <a:pt x="28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28"/>
            <p:cNvSpPr/>
            <p:nvPr/>
          </p:nvSpPr>
          <p:spPr>
            <a:xfrm>
              <a:off x="608800" y="2023775"/>
              <a:ext cx="93075" cy="63850"/>
            </a:xfrm>
            <a:custGeom>
              <a:avLst/>
              <a:gdLst/>
              <a:ahLst/>
              <a:cxnLst/>
              <a:rect l="l" t="t" r="r" b="b"/>
              <a:pathLst>
                <a:path w="3723" h="2554" extrusionOk="0">
                  <a:moveTo>
                    <a:pt x="2475" y="593"/>
                  </a:moveTo>
                  <a:cubicBezTo>
                    <a:pt x="2495" y="593"/>
                    <a:pt x="2514" y="593"/>
                    <a:pt x="2534" y="594"/>
                  </a:cubicBezTo>
                  <a:lnTo>
                    <a:pt x="2534" y="594"/>
                  </a:lnTo>
                  <a:cubicBezTo>
                    <a:pt x="2478" y="780"/>
                    <a:pt x="2398" y="959"/>
                    <a:pt x="2296" y="1122"/>
                  </a:cubicBezTo>
                  <a:lnTo>
                    <a:pt x="2296" y="1122"/>
                  </a:lnTo>
                  <a:cubicBezTo>
                    <a:pt x="2260" y="1063"/>
                    <a:pt x="2150" y="1034"/>
                    <a:pt x="2013" y="1030"/>
                  </a:cubicBezTo>
                  <a:lnTo>
                    <a:pt x="2013" y="1030"/>
                  </a:lnTo>
                  <a:cubicBezTo>
                    <a:pt x="1950" y="986"/>
                    <a:pt x="1856" y="965"/>
                    <a:pt x="1768" y="965"/>
                  </a:cubicBezTo>
                  <a:cubicBezTo>
                    <a:pt x="1679" y="965"/>
                    <a:pt x="1590" y="970"/>
                    <a:pt x="1501" y="981"/>
                  </a:cubicBezTo>
                  <a:lnTo>
                    <a:pt x="1501" y="981"/>
                  </a:lnTo>
                  <a:cubicBezTo>
                    <a:pt x="1593" y="864"/>
                    <a:pt x="1713" y="776"/>
                    <a:pt x="1861" y="717"/>
                  </a:cubicBezTo>
                  <a:cubicBezTo>
                    <a:pt x="2048" y="634"/>
                    <a:pt x="2261" y="593"/>
                    <a:pt x="2475" y="593"/>
                  </a:cubicBezTo>
                  <a:close/>
                  <a:moveTo>
                    <a:pt x="1817" y="1652"/>
                  </a:moveTo>
                  <a:cubicBezTo>
                    <a:pt x="1621" y="1799"/>
                    <a:pt x="1394" y="1902"/>
                    <a:pt x="1146" y="1942"/>
                  </a:cubicBezTo>
                  <a:lnTo>
                    <a:pt x="1146" y="1942"/>
                  </a:lnTo>
                  <a:cubicBezTo>
                    <a:pt x="1156" y="1900"/>
                    <a:pt x="1169" y="1856"/>
                    <a:pt x="1183" y="1813"/>
                  </a:cubicBezTo>
                  <a:lnTo>
                    <a:pt x="1183" y="1813"/>
                  </a:lnTo>
                  <a:cubicBezTo>
                    <a:pt x="1183" y="1813"/>
                    <a:pt x="1184" y="1813"/>
                    <a:pt x="1184" y="1813"/>
                  </a:cubicBezTo>
                  <a:cubicBezTo>
                    <a:pt x="1403" y="1813"/>
                    <a:pt x="1622" y="1755"/>
                    <a:pt x="1817" y="1652"/>
                  </a:cubicBezTo>
                  <a:close/>
                  <a:moveTo>
                    <a:pt x="2849" y="1"/>
                  </a:moveTo>
                  <a:cubicBezTo>
                    <a:pt x="2471" y="1"/>
                    <a:pt x="2098" y="69"/>
                    <a:pt x="1737" y="189"/>
                  </a:cubicBezTo>
                  <a:cubicBezTo>
                    <a:pt x="1303" y="345"/>
                    <a:pt x="497" y="686"/>
                    <a:pt x="310" y="1151"/>
                  </a:cubicBezTo>
                  <a:cubicBezTo>
                    <a:pt x="233" y="1305"/>
                    <a:pt x="258" y="1428"/>
                    <a:pt x="337" y="1524"/>
                  </a:cubicBezTo>
                  <a:lnTo>
                    <a:pt x="337" y="1524"/>
                  </a:lnTo>
                  <a:cubicBezTo>
                    <a:pt x="129" y="1749"/>
                    <a:pt x="0" y="2039"/>
                    <a:pt x="0" y="2392"/>
                  </a:cubicBezTo>
                  <a:cubicBezTo>
                    <a:pt x="0" y="2547"/>
                    <a:pt x="248" y="2547"/>
                    <a:pt x="341" y="2547"/>
                  </a:cubicBezTo>
                  <a:cubicBezTo>
                    <a:pt x="411" y="2551"/>
                    <a:pt x="480" y="2554"/>
                    <a:pt x="549" y="2554"/>
                  </a:cubicBezTo>
                  <a:cubicBezTo>
                    <a:pt x="1944" y="2554"/>
                    <a:pt x="3366" y="1671"/>
                    <a:pt x="3692" y="283"/>
                  </a:cubicBezTo>
                  <a:cubicBezTo>
                    <a:pt x="3723" y="127"/>
                    <a:pt x="3567" y="65"/>
                    <a:pt x="3474" y="65"/>
                  </a:cubicBezTo>
                  <a:cubicBezTo>
                    <a:pt x="3266" y="21"/>
                    <a:pt x="3057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28"/>
            <p:cNvSpPr/>
            <p:nvPr/>
          </p:nvSpPr>
          <p:spPr>
            <a:xfrm>
              <a:off x="364525" y="2209500"/>
              <a:ext cx="76800" cy="52900"/>
            </a:xfrm>
            <a:custGeom>
              <a:avLst/>
              <a:gdLst/>
              <a:ahLst/>
              <a:cxnLst/>
              <a:rect l="l" t="t" r="r" b="b"/>
              <a:pathLst>
                <a:path w="3072" h="2116" extrusionOk="0">
                  <a:moveTo>
                    <a:pt x="1846" y="949"/>
                  </a:moveTo>
                  <a:lnTo>
                    <a:pt x="1846" y="949"/>
                  </a:lnTo>
                  <a:cubicBezTo>
                    <a:pt x="1852" y="978"/>
                    <a:pt x="1858" y="1009"/>
                    <a:pt x="1861" y="1043"/>
                  </a:cubicBezTo>
                  <a:cubicBezTo>
                    <a:pt x="1861" y="1167"/>
                    <a:pt x="1830" y="1260"/>
                    <a:pt x="1799" y="1384"/>
                  </a:cubicBezTo>
                  <a:cubicBezTo>
                    <a:pt x="1771" y="1441"/>
                    <a:pt x="1635" y="1579"/>
                    <a:pt x="1616" y="1648"/>
                  </a:cubicBezTo>
                  <a:lnTo>
                    <a:pt x="1616" y="1648"/>
                  </a:lnTo>
                  <a:lnTo>
                    <a:pt x="1520" y="1632"/>
                  </a:lnTo>
                  <a:cubicBezTo>
                    <a:pt x="1385" y="1578"/>
                    <a:pt x="1250" y="1524"/>
                    <a:pt x="1156" y="1449"/>
                  </a:cubicBezTo>
                  <a:lnTo>
                    <a:pt x="1156" y="1449"/>
                  </a:lnTo>
                  <a:cubicBezTo>
                    <a:pt x="1217" y="1318"/>
                    <a:pt x="1294" y="1197"/>
                    <a:pt x="1384" y="1089"/>
                  </a:cubicBezTo>
                  <a:lnTo>
                    <a:pt x="1384" y="1089"/>
                  </a:lnTo>
                  <a:cubicBezTo>
                    <a:pt x="1543" y="1062"/>
                    <a:pt x="1700" y="1015"/>
                    <a:pt x="1846" y="949"/>
                  </a:cubicBezTo>
                  <a:close/>
                  <a:moveTo>
                    <a:pt x="1675" y="1628"/>
                  </a:moveTo>
                  <a:cubicBezTo>
                    <a:pt x="1686" y="1628"/>
                    <a:pt x="1697" y="1637"/>
                    <a:pt x="1706" y="1663"/>
                  </a:cubicBezTo>
                  <a:lnTo>
                    <a:pt x="1635" y="1651"/>
                  </a:lnTo>
                  <a:lnTo>
                    <a:pt x="1635" y="1651"/>
                  </a:lnTo>
                  <a:cubicBezTo>
                    <a:pt x="1647" y="1640"/>
                    <a:pt x="1661" y="1628"/>
                    <a:pt x="1675" y="1628"/>
                  </a:cubicBezTo>
                  <a:close/>
                  <a:moveTo>
                    <a:pt x="2053" y="0"/>
                  </a:moveTo>
                  <a:cubicBezTo>
                    <a:pt x="1957" y="0"/>
                    <a:pt x="1860" y="7"/>
                    <a:pt x="1768" y="19"/>
                  </a:cubicBezTo>
                  <a:cubicBezTo>
                    <a:pt x="1281" y="110"/>
                    <a:pt x="555" y="381"/>
                    <a:pt x="558" y="978"/>
                  </a:cubicBezTo>
                  <a:lnTo>
                    <a:pt x="558" y="978"/>
                  </a:lnTo>
                  <a:cubicBezTo>
                    <a:pt x="349" y="1187"/>
                    <a:pt x="170" y="1428"/>
                    <a:pt x="31" y="1694"/>
                  </a:cubicBezTo>
                  <a:cubicBezTo>
                    <a:pt x="0" y="1725"/>
                    <a:pt x="0" y="1787"/>
                    <a:pt x="62" y="1787"/>
                  </a:cubicBezTo>
                  <a:cubicBezTo>
                    <a:pt x="406" y="2004"/>
                    <a:pt x="802" y="2116"/>
                    <a:pt x="1202" y="2116"/>
                  </a:cubicBezTo>
                  <a:cubicBezTo>
                    <a:pt x="1488" y="2116"/>
                    <a:pt x="1776" y="2059"/>
                    <a:pt x="2047" y="1942"/>
                  </a:cubicBezTo>
                  <a:cubicBezTo>
                    <a:pt x="2575" y="1725"/>
                    <a:pt x="3071" y="1291"/>
                    <a:pt x="2978" y="670"/>
                  </a:cubicBezTo>
                  <a:cubicBezTo>
                    <a:pt x="2902" y="140"/>
                    <a:pt x="2477" y="0"/>
                    <a:pt x="2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4" name="Google Shape;3324;p28"/>
          <p:cNvSpPr/>
          <p:nvPr/>
        </p:nvSpPr>
        <p:spPr>
          <a:xfrm rot="2275429">
            <a:off x="-487812" y="3667624"/>
            <a:ext cx="1269266" cy="1134909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"/>
          <p:cNvSpPr txBox="1">
            <a:spLocks noGrp="1"/>
          </p:cNvSpPr>
          <p:nvPr>
            <p:ph type="title"/>
          </p:nvPr>
        </p:nvSpPr>
        <p:spPr>
          <a:xfrm>
            <a:off x="1704900" y="1118800"/>
            <a:ext cx="4638600" cy="189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54" name="Google Shape;45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1"/>
              </a:solidFill>
            </a:endParaRPr>
          </a:p>
        </p:txBody>
      </p:sp>
      <p:grpSp>
        <p:nvGrpSpPr>
          <p:cNvPr id="455" name="Google Shape;455;p3"/>
          <p:cNvGrpSpPr/>
          <p:nvPr/>
        </p:nvGrpSpPr>
        <p:grpSpPr>
          <a:xfrm>
            <a:off x="-782860" y="3775347"/>
            <a:ext cx="5152105" cy="2831811"/>
            <a:chOff x="4178350" y="2375050"/>
            <a:chExt cx="938350" cy="515775"/>
          </a:xfrm>
        </p:grpSpPr>
        <p:sp>
          <p:nvSpPr>
            <p:cNvPr id="456" name="Google Shape;456;p3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" name="Google Shape;463;p3"/>
          <p:cNvGrpSpPr/>
          <p:nvPr/>
        </p:nvGrpSpPr>
        <p:grpSpPr>
          <a:xfrm>
            <a:off x="6372473" y="2804915"/>
            <a:ext cx="3602094" cy="3253055"/>
            <a:chOff x="1992250" y="544500"/>
            <a:chExt cx="1080250" cy="975575"/>
          </a:xfrm>
        </p:grpSpPr>
        <p:sp>
          <p:nvSpPr>
            <p:cNvPr id="464" name="Google Shape;464;p3"/>
            <p:cNvSpPr/>
            <p:nvPr/>
          </p:nvSpPr>
          <p:spPr>
            <a:xfrm>
              <a:off x="1992250" y="544500"/>
              <a:ext cx="999625" cy="975575"/>
            </a:xfrm>
            <a:custGeom>
              <a:avLst/>
              <a:gdLst/>
              <a:ahLst/>
              <a:cxnLst/>
              <a:rect l="l" t="t" r="r" b="b"/>
              <a:pathLst>
                <a:path w="39985" h="39023" extrusionOk="0">
                  <a:moveTo>
                    <a:pt x="19555" y="1"/>
                  </a:moveTo>
                  <a:cubicBezTo>
                    <a:pt x="17751" y="1"/>
                    <a:pt x="15948" y="224"/>
                    <a:pt x="14208" y="672"/>
                  </a:cubicBezTo>
                  <a:lnTo>
                    <a:pt x="14397" y="744"/>
                  </a:lnTo>
                  <a:lnTo>
                    <a:pt x="14397" y="744"/>
                  </a:lnTo>
                  <a:cubicBezTo>
                    <a:pt x="12048" y="978"/>
                    <a:pt x="9715" y="1569"/>
                    <a:pt x="7787" y="2906"/>
                  </a:cubicBezTo>
                  <a:cubicBezTo>
                    <a:pt x="5987" y="4146"/>
                    <a:pt x="4654" y="5976"/>
                    <a:pt x="3537" y="7869"/>
                  </a:cubicBezTo>
                  <a:cubicBezTo>
                    <a:pt x="1397" y="11560"/>
                    <a:pt x="1" y="15748"/>
                    <a:pt x="32" y="19997"/>
                  </a:cubicBezTo>
                  <a:cubicBezTo>
                    <a:pt x="63" y="24247"/>
                    <a:pt x="1521" y="28558"/>
                    <a:pt x="4499" y="31629"/>
                  </a:cubicBezTo>
                  <a:cubicBezTo>
                    <a:pt x="7290" y="34514"/>
                    <a:pt x="11106" y="36096"/>
                    <a:pt x="14921" y="37337"/>
                  </a:cubicBezTo>
                  <a:cubicBezTo>
                    <a:pt x="17618" y="38244"/>
                    <a:pt x="20443" y="39022"/>
                    <a:pt x="23270" y="39022"/>
                  </a:cubicBezTo>
                  <a:cubicBezTo>
                    <a:pt x="24117" y="39022"/>
                    <a:pt x="24965" y="38952"/>
                    <a:pt x="25809" y="38795"/>
                  </a:cubicBezTo>
                  <a:cubicBezTo>
                    <a:pt x="32044" y="37616"/>
                    <a:pt x="36479" y="31815"/>
                    <a:pt x="38434" y="25798"/>
                  </a:cubicBezTo>
                  <a:cubicBezTo>
                    <a:pt x="39054" y="23968"/>
                    <a:pt x="39457" y="22106"/>
                    <a:pt x="39612" y="20183"/>
                  </a:cubicBezTo>
                  <a:cubicBezTo>
                    <a:pt x="39985" y="13979"/>
                    <a:pt x="36945" y="7714"/>
                    <a:pt x="31951" y="3991"/>
                  </a:cubicBezTo>
                  <a:cubicBezTo>
                    <a:pt x="28423" y="1346"/>
                    <a:pt x="23987" y="1"/>
                    <a:pt x="19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2005450" y="605475"/>
              <a:ext cx="1067050" cy="840675"/>
            </a:xfrm>
            <a:custGeom>
              <a:avLst/>
              <a:gdLst/>
              <a:ahLst/>
              <a:cxnLst/>
              <a:rect l="l" t="t" r="r" b="b"/>
              <a:pathLst>
                <a:path w="42682" h="33627" extrusionOk="0">
                  <a:moveTo>
                    <a:pt x="23356" y="0"/>
                  </a:moveTo>
                  <a:cubicBezTo>
                    <a:pt x="18858" y="0"/>
                    <a:pt x="14320" y="700"/>
                    <a:pt x="10485" y="3134"/>
                  </a:cubicBezTo>
                  <a:cubicBezTo>
                    <a:pt x="1675" y="8687"/>
                    <a:pt x="0" y="23266"/>
                    <a:pt x="8716" y="29625"/>
                  </a:cubicBezTo>
                  <a:cubicBezTo>
                    <a:pt x="12687" y="32540"/>
                    <a:pt x="17774" y="33595"/>
                    <a:pt x="22582" y="33626"/>
                  </a:cubicBezTo>
                  <a:cubicBezTo>
                    <a:pt x="22617" y="33626"/>
                    <a:pt x="22652" y="33626"/>
                    <a:pt x="22687" y="33626"/>
                  </a:cubicBezTo>
                  <a:cubicBezTo>
                    <a:pt x="27905" y="33626"/>
                    <a:pt x="31564" y="31331"/>
                    <a:pt x="34152" y="26771"/>
                  </a:cubicBezTo>
                  <a:cubicBezTo>
                    <a:pt x="36758" y="22211"/>
                    <a:pt x="38340" y="16193"/>
                    <a:pt x="35393" y="11447"/>
                  </a:cubicBezTo>
                  <a:cubicBezTo>
                    <a:pt x="32601" y="6857"/>
                    <a:pt x="26863" y="4251"/>
                    <a:pt x="21683" y="3817"/>
                  </a:cubicBezTo>
                  <a:cubicBezTo>
                    <a:pt x="21177" y="3779"/>
                    <a:pt x="20668" y="3759"/>
                    <a:pt x="20157" y="3759"/>
                  </a:cubicBezTo>
                  <a:cubicBezTo>
                    <a:pt x="15682" y="3759"/>
                    <a:pt x="11104" y="5263"/>
                    <a:pt x="8375" y="8966"/>
                  </a:cubicBezTo>
                  <a:cubicBezTo>
                    <a:pt x="5242" y="13277"/>
                    <a:pt x="5335" y="19016"/>
                    <a:pt x="8096" y="23452"/>
                  </a:cubicBezTo>
                  <a:cubicBezTo>
                    <a:pt x="10646" y="27632"/>
                    <a:pt x="15491" y="30481"/>
                    <a:pt x="20437" y="30481"/>
                  </a:cubicBezTo>
                  <a:cubicBezTo>
                    <a:pt x="20666" y="30481"/>
                    <a:pt x="20895" y="30474"/>
                    <a:pt x="21124" y="30462"/>
                  </a:cubicBezTo>
                  <a:cubicBezTo>
                    <a:pt x="26460" y="30183"/>
                    <a:pt x="29655" y="25964"/>
                    <a:pt x="31143" y="21094"/>
                  </a:cubicBezTo>
                  <a:cubicBezTo>
                    <a:pt x="33234" y="14289"/>
                    <a:pt x="26211" y="7240"/>
                    <a:pt x="19582" y="7240"/>
                  </a:cubicBezTo>
                  <a:cubicBezTo>
                    <a:pt x="17357" y="7240"/>
                    <a:pt x="15177" y="8034"/>
                    <a:pt x="13400" y="9896"/>
                  </a:cubicBezTo>
                  <a:cubicBezTo>
                    <a:pt x="8158" y="15385"/>
                    <a:pt x="14692" y="25483"/>
                    <a:pt x="21179" y="25483"/>
                  </a:cubicBezTo>
                  <a:cubicBezTo>
                    <a:pt x="22867" y="25483"/>
                    <a:pt x="24552" y="24800"/>
                    <a:pt x="26025" y="23173"/>
                  </a:cubicBezTo>
                  <a:cubicBezTo>
                    <a:pt x="27607" y="21405"/>
                    <a:pt x="28786" y="18644"/>
                    <a:pt x="28383" y="16255"/>
                  </a:cubicBezTo>
                  <a:cubicBezTo>
                    <a:pt x="28010" y="13867"/>
                    <a:pt x="26025" y="12254"/>
                    <a:pt x="23854" y="11571"/>
                  </a:cubicBezTo>
                  <a:cubicBezTo>
                    <a:pt x="23096" y="11321"/>
                    <a:pt x="22295" y="11195"/>
                    <a:pt x="21512" y="11195"/>
                  </a:cubicBezTo>
                  <a:cubicBezTo>
                    <a:pt x="18610" y="11195"/>
                    <a:pt x="15962" y="12924"/>
                    <a:pt x="16719" y="16441"/>
                  </a:cubicBezTo>
                  <a:cubicBezTo>
                    <a:pt x="17123" y="18334"/>
                    <a:pt x="18643" y="20319"/>
                    <a:pt x="20721" y="20474"/>
                  </a:cubicBezTo>
                  <a:cubicBezTo>
                    <a:pt x="20787" y="20478"/>
                    <a:pt x="20853" y="20480"/>
                    <a:pt x="20918" y="20480"/>
                  </a:cubicBezTo>
                  <a:cubicBezTo>
                    <a:pt x="22449" y="20480"/>
                    <a:pt x="23777" y="19449"/>
                    <a:pt x="24164" y="17961"/>
                  </a:cubicBezTo>
                  <a:cubicBezTo>
                    <a:pt x="24733" y="15666"/>
                    <a:pt x="22911" y="14425"/>
                    <a:pt x="21310" y="14425"/>
                  </a:cubicBezTo>
                  <a:cubicBezTo>
                    <a:pt x="20207" y="14425"/>
                    <a:pt x="19208" y="15015"/>
                    <a:pt x="19170" y="16255"/>
                  </a:cubicBezTo>
                  <a:cubicBezTo>
                    <a:pt x="19147" y="17447"/>
                    <a:pt x="20109" y="17970"/>
                    <a:pt x="21075" y="17970"/>
                  </a:cubicBezTo>
                  <a:cubicBezTo>
                    <a:pt x="21392" y="17970"/>
                    <a:pt x="21709" y="17913"/>
                    <a:pt x="21993" y="17806"/>
                  </a:cubicBezTo>
                  <a:cubicBezTo>
                    <a:pt x="22589" y="17583"/>
                    <a:pt x="22269" y="17319"/>
                    <a:pt x="21863" y="17319"/>
                  </a:cubicBezTo>
                  <a:cubicBezTo>
                    <a:pt x="21763" y="17319"/>
                    <a:pt x="21657" y="17335"/>
                    <a:pt x="21558" y="17372"/>
                  </a:cubicBezTo>
                  <a:cubicBezTo>
                    <a:pt x="21505" y="17392"/>
                    <a:pt x="21450" y="17401"/>
                    <a:pt x="21394" y="17401"/>
                  </a:cubicBezTo>
                  <a:cubicBezTo>
                    <a:pt x="20929" y="17401"/>
                    <a:pt x="20404" y="16767"/>
                    <a:pt x="20349" y="16379"/>
                  </a:cubicBezTo>
                  <a:lnTo>
                    <a:pt x="22365" y="15418"/>
                  </a:lnTo>
                  <a:cubicBezTo>
                    <a:pt x="22675" y="15666"/>
                    <a:pt x="22892" y="16007"/>
                    <a:pt x="22985" y="16410"/>
                  </a:cubicBezTo>
                  <a:cubicBezTo>
                    <a:pt x="23140" y="16876"/>
                    <a:pt x="23171" y="17372"/>
                    <a:pt x="23078" y="17837"/>
                  </a:cubicBezTo>
                  <a:cubicBezTo>
                    <a:pt x="22861" y="19078"/>
                    <a:pt x="22675" y="18985"/>
                    <a:pt x="21496" y="19264"/>
                  </a:cubicBezTo>
                  <a:cubicBezTo>
                    <a:pt x="20979" y="19390"/>
                    <a:pt x="20657" y="19481"/>
                    <a:pt x="20396" y="19481"/>
                  </a:cubicBezTo>
                  <a:cubicBezTo>
                    <a:pt x="20015" y="19481"/>
                    <a:pt x="19766" y="19289"/>
                    <a:pt x="19232" y="18737"/>
                  </a:cubicBezTo>
                  <a:cubicBezTo>
                    <a:pt x="18798" y="18334"/>
                    <a:pt x="18488" y="17868"/>
                    <a:pt x="18239" y="17341"/>
                  </a:cubicBezTo>
                  <a:cubicBezTo>
                    <a:pt x="17867" y="16597"/>
                    <a:pt x="17712" y="15790"/>
                    <a:pt x="17712" y="14953"/>
                  </a:cubicBezTo>
                  <a:cubicBezTo>
                    <a:pt x="17772" y="12785"/>
                    <a:pt x="19481" y="11903"/>
                    <a:pt x="21335" y="11903"/>
                  </a:cubicBezTo>
                  <a:cubicBezTo>
                    <a:pt x="22347" y="11903"/>
                    <a:pt x="23403" y="12166"/>
                    <a:pt x="24257" y="12626"/>
                  </a:cubicBezTo>
                  <a:cubicBezTo>
                    <a:pt x="26304" y="13743"/>
                    <a:pt x="27545" y="15728"/>
                    <a:pt x="27266" y="18085"/>
                  </a:cubicBezTo>
                  <a:cubicBezTo>
                    <a:pt x="27049" y="19885"/>
                    <a:pt x="26335" y="21560"/>
                    <a:pt x="25188" y="22955"/>
                  </a:cubicBezTo>
                  <a:cubicBezTo>
                    <a:pt x="24132" y="24192"/>
                    <a:pt x="22717" y="24725"/>
                    <a:pt x="21264" y="24725"/>
                  </a:cubicBezTo>
                  <a:cubicBezTo>
                    <a:pt x="19728" y="24725"/>
                    <a:pt x="18149" y="24130"/>
                    <a:pt x="16906" y="23142"/>
                  </a:cubicBezTo>
                  <a:cubicBezTo>
                    <a:pt x="14176" y="20939"/>
                    <a:pt x="12036" y="16255"/>
                    <a:pt x="12842" y="12750"/>
                  </a:cubicBezTo>
                  <a:cubicBezTo>
                    <a:pt x="13589" y="9498"/>
                    <a:pt x="16562" y="7927"/>
                    <a:pt x="19578" y="7927"/>
                  </a:cubicBezTo>
                  <a:cubicBezTo>
                    <a:pt x="20820" y="7927"/>
                    <a:pt x="22068" y="8193"/>
                    <a:pt x="23171" y="8718"/>
                  </a:cubicBezTo>
                  <a:cubicBezTo>
                    <a:pt x="26366" y="10207"/>
                    <a:pt x="29189" y="13526"/>
                    <a:pt x="30151" y="16907"/>
                  </a:cubicBezTo>
                  <a:cubicBezTo>
                    <a:pt x="30709" y="18954"/>
                    <a:pt x="30275" y="20908"/>
                    <a:pt x="29468" y="22769"/>
                  </a:cubicBezTo>
                  <a:cubicBezTo>
                    <a:pt x="28538" y="24879"/>
                    <a:pt x="27359" y="27267"/>
                    <a:pt x="25436" y="28601"/>
                  </a:cubicBezTo>
                  <a:cubicBezTo>
                    <a:pt x="24067" y="29538"/>
                    <a:pt x="22499" y="29932"/>
                    <a:pt x="20889" y="29932"/>
                  </a:cubicBezTo>
                  <a:cubicBezTo>
                    <a:pt x="17755" y="29932"/>
                    <a:pt x="14465" y="28439"/>
                    <a:pt x="12191" y="26554"/>
                  </a:cubicBezTo>
                  <a:cubicBezTo>
                    <a:pt x="6111" y="21467"/>
                    <a:pt x="4994" y="10858"/>
                    <a:pt x="12346" y="6236"/>
                  </a:cubicBezTo>
                  <a:cubicBezTo>
                    <a:pt x="14452" y="4915"/>
                    <a:pt x="17028" y="4304"/>
                    <a:pt x="19693" y="4304"/>
                  </a:cubicBezTo>
                  <a:cubicBezTo>
                    <a:pt x="25980" y="4304"/>
                    <a:pt x="32765" y="7704"/>
                    <a:pt x="35052" y="13215"/>
                  </a:cubicBezTo>
                  <a:cubicBezTo>
                    <a:pt x="36572" y="16907"/>
                    <a:pt x="35765" y="21063"/>
                    <a:pt x="34214" y="24599"/>
                  </a:cubicBezTo>
                  <a:cubicBezTo>
                    <a:pt x="32353" y="28880"/>
                    <a:pt x="29375" y="32758"/>
                    <a:pt x="24381" y="33006"/>
                  </a:cubicBezTo>
                  <a:cubicBezTo>
                    <a:pt x="23939" y="33027"/>
                    <a:pt x="23491" y="33038"/>
                    <a:pt x="23039" y="33038"/>
                  </a:cubicBezTo>
                  <a:cubicBezTo>
                    <a:pt x="16364" y="33038"/>
                    <a:pt x="8841" y="30629"/>
                    <a:pt x="5646" y="24382"/>
                  </a:cubicBezTo>
                  <a:cubicBezTo>
                    <a:pt x="1706" y="16721"/>
                    <a:pt x="5304" y="5926"/>
                    <a:pt x="13152" y="2390"/>
                  </a:cubicBezTo>
                  <a:cubicBezTo>
                    <a:pt x="16162" y="1025"/>
                    <a:pt x="19509" y="583"/>
                    <a:pt x="22849" y="583"/>
                  </a:cubicBezTo>
                  <a:cubicBezTo>
                    <a:pt x="24673" y="583"/>
                    <a:pt x="26495" y="715"/>
                    <a:pt x="28259" y="901"/>
                  </a:cubicBezTo>
                  <a:cubicBezTo>
                    <a:pt x="32912" y="1397"/>
                    <a:pt x="37533" y="2607"/>
                    <a:pt x="41411" y="5337"/>
                  </a:cubicBezTo>
                  <a:cubicBezTo>
                    <a:pt x="41474" y="5387"/>
                    <a:pt x="41566" y="5408"/>
                    <a:pt x="41670" y="5408"/>
                  </a:cubicBezTo>
                  <a:cubicBezTo>
                    <a:pt x="42081" y="5408"/>
                    <a:pt x="42682" y="5082"/>
                    <a:pt x="42434" y="4933"/>
                  </a:cubicBezTo>
                  <a:lnTo>
                    <a:pt x="42403" y="4902"/>
                  </a:lnTo>
                  <a:cubicBezTo>
                    <a:pt x="37844" y="1676"/>
                    <a:pt x="32353" y="498"/>
                    <a:pt x="26863" y="125"/>
                  </a:cubicBezTo>
                  <a:cubicBezTo>
                    <a:pt x="25705" y="48"/>
                    <a:pt x="24532" y="0"/>
                    <a:pt x="2335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3"/>
          <p:cNvGrpSpPr/>
          <p:nvPr/>
        </p:nvGrpSpPr>
        <p:grpSpPr>
          <a:xfrm rot="10799904">
            <a:off x="4302573" y="-835826"/>
            <a:ext cx="5915080" cy="2667902"/>
            <a:chOff x="5619200" y="4458200"/>
            <a:chExt cx="1647150" cy="742900"/>
          </a:xfrm>
        </p:grpSpPr>
        <p:sp>
          <p:nvSpPr>
            <p:cNvPr id="467" name="Google Shape;467;p3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" name="Google Shape;472;p3"/>
          <p:cNvGrpSpPr/>
          <p:nvPr/>
        </p:nvGrpSpPr>
        <p:grpSpPr>
          <a:xfrm rot="-9231878">
            <a:off x="-141228" y="-529839"/>
            <a:ext cx="1480974" cy="2494776"/>
            <a:chOff x="3026750" y="1552825"/>
            <a:chExt cx="1108700" cy="1867600"/>
          </a:xfrm>
        </p:grpSpPr>
        <p:sp>
          <p:nvSpPr>
            <p:cNvPr id="473" name="Google Shape;473;p3"/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"/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" name="Google Shape;492;p3"/>
          <p:cNvGrpSpPr/>
          <p:nvPr/>
        </p:nvGrpSpPr>
        <p:grpSpPr>
          <a:xfrm>
            <a:off x="6567163" y="2686213"/>
            <a:ext cx="700450" cy="636075"/>
            <a:chOff x="3652400" y="3788700"/>
            <a:chExt cx="700450" cy="636075"/>
          </a:xfrm>
        </p:grpSpPr>
        <p:sp>
          <p:nvSpPr>
            <p:cNvPr id="493" name="Google Shape;493;p3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8" name="Google Shape;508;p3"/>
          <p:cNvSpPr/>
          <p:nvPr/>
        </p:nvSpPr>
        <p:spPr>
          <a:xfrm>
            <a:off x="4772025" y="4040688"/>
            <a:ext cx="378599" cy="316724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3"/>
          <p:cNvSpPr/>
          <p:nvPr/>
        </p:nvSpPr>
        <p:spPr>
          <a:xfrm rot="-7924493">
            <a:off x="7750545" y="1004012"/>
            <a:ext cx="2380423" cy="2128278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0" name="Google Shape;510;p3"/>
          <p:cNvGrpSpPr/>
          <p:nvPr/>
        </p:nvGrpSpPr>
        <p:grpSpPr>
          <a:xfrm rot="-1410829">
            <a:off x="4783846" y="3456329"/>
            <a:ext cx="2824180" cy="3000479"/>
            <a:chOff x="4159600" y="887163"/>
            <a:chExt cx="1265600" cy="1344550"/>
          </a:xfrm>
        </p:grpSpPr>
        <p:sp>
          <p:nvSpPr>
            <p:cNvPr id="511" name="Google Shape;511;p3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" name="Google Shape;616;p3"/>
          <p:cNvGrpSpPr/>
          <p:nvPr/>
        </p:nvGrpSpPr>
        <p:grpSpPr>
          <a:xfrm rot="10800000">
            <a:off x="3717701" y="-576763"/>
            <a:ext cx="854294" cy="1506847"/>
            <a:chOff x="2797700" y="3217325"/>
            <a:chExt cx="682725" cy="1204225"/>
          </a:xfrm>
        </p:grpSpPr>
        <p:sp>
          <p:nvSpPr>
            <p:cNvPr id="617" name="Google Shape;617;p3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4" name="Google Shape;624;p3"/>
          <p:cNvGrpSpPr/>
          <p:nvPr/>
        </p:nvGrpSpPr>
        <p:grpSpPr>
          <a:xfrm>
            <a:off x="3643124" y="4164755"/>
            <a:ext cx="1003441" cy="1583602"/>
            <a:chOff x="322650" y="2571325"/>
            <a:chExt cx="573100" cy="904450"/>
          </a:xfrm>
        </p:grpSpPr>
        <p:sp>
          <p:nvSpPr>
            <p:cNvPr id="625" name="Google Shape;625;p3"/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" name="Google Shape;632;p3"/>
          <p:cNvGrpSpPr/>
          <p:nvPr/>
        </p:nvGrpSpPr>
        <p:grpSpPr>
          <a:xfrm rot="-7425790">
            <a:off x="7734429" y="-849317"/>
            <a:ext cx="1126854" cy="1807792"/>
            <a:chOff x="2402100" y="3854125"/>
            <a:chExt cx="435600" cy="698825"/>
          </a:xfrm>
        </p:grpSpPr>
        <p:sp>
          <p:nvSpPr>
            <p:cNvPr id="633" name="Google Shape;633;p3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6" name="Google Shape;646;p3"/>
          <p:cNvSpPr/>
          <p:nvPr/>
        </p:nvSpPr>
        <p:spPr>
          <a:xfrm>
            <a:off x="5573363" y="1106888"/>
            <a:ext cx="378599" cy="316724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7" name="Google Shape;647;p3"/>
          <p:cNvGrpSpPr/>
          <p:nvPr/>
        </p:nvGrpSpPr>
        <p:grpSpPr>
          <a:xfrm rot="1299035" flipH="1">
            <a:off x="8043736" y="3636036"/>
            <a:ext cx="771943" cy="2103937"/>
            <a:chOff x="10084800" y="4174013"/>
            <a:chExt cx="585175" cy="1594900"/>
          </a:xfrm>
        </p:grpSpPr>
        <p:sp>
          <p:nvSpPr>
            <p:cNvPr id="648" name="Google Shape;648;p3"/>
            <p:cNvSpPr/>
            <p:nvPr/>
          </p:nvSpPr>
          <p:spPr>
            <a:xfrm>
              <a:off x="10201075" y="4663100"/>
              <a:ext cx="103750" cy="217325"/>
            </a:xfrm>
            <a:custGeom>
              <a:avLst/>
              <a:gdLst/>
              <a:ahLst/>
              <a:cxnLst/>
              <a:rect l="l" t="t" r="r" b="b"/>
              <a:pathLst>
                <a:path w="4150" h="8693" extrusionOk="0">
                  <a:moveTo>
                    <a:pt x="430" y="0"/>
                  </a:moveTo>
                  <a:cubicBezTo>
                    <a:pt x="247" y="0"/>
                    <a:pt x="0" y="124"/>
                    <a:pt x="44" y="233"/>
                  </a:cubicBezTo>
                  <a:cubicBezTo>
                    <a:pt x="1595" y="2839"/>
                    <a:pt x="2774" y="5661"/>
                    <a:pt x="3549" y="8608"/>
                  </a:cubicBezTo>
                  <a:cubicBezTo>
                    <a:pt x="3559" y="8668"/>
                    <a:pt x="3626" y="8692"/>
                    <a:pt x="3710" y="8692"/>
                  </a:cubicBezTo>
                  <a:cubicBezTo>
                    <a:pt x="3890" y="8692"/>
                    <a:pt x="4150" y="8580"/>
                    <a:pt x="4108" y="8453"/>
                  </a:cubicBezTo>
                  <a:cubicBezTo>
                    <a:pt x="3332" y="5506"/>
                    <a:pt x="2153" y="2684"/>
                    <a:pt x="602" y="78"/>
                  </a:cubicBezTo>
                  <a:cubicBezTo>
                    <a:pt x="575" y="22"/>
                    <a:pt x="508" y="0"/>
                    <a:pt x="430" y="0"/>
                  </a:cubicBezTo>
                  <a:close/>
                </a:path>
              </a:pathLst>
            </a:custGeom>
            <a:solidFill>
              <a:srgbClr val="F09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9" name="Google Shape;649;p3"/>
            <p:cNvGrpSpPr/>
            <p:nvPr/>
          </p:nvGrpSpPr>
          <p:grpSpPr>
            <a:xfrm>
              <a:off x="10084800" y="4174013"/>
              <a:ext cx="585175" cy="1594900"/>
              <a:chOff x="1833925" y="1604075"/>
              <a:chExt cx="585175" cy="1594900"/>
            </a:xfrm>
          </p:grpSpPr>
          <p:sp>
            <p:nvSpPr>
              <p:cNvPr id="650" name="Google Shape;650;p3"/>
              <p:cNvSpPr/>
              <p:nvPr/>
            </p:nvSpPr>
            <p:spPr>
              <a:xfrm>
                <a:off x="2027925" y="1604075"/>
                <a:ext cx="134950" cy="358975"/>
              </a:xfrm>
              <a:custGeom>
                <a:avLst/>
                <a:gdLst/>
                <a:ahLst/>
                <a:cxnLst/>
                <a:rect l="l" t="t" r="r" b="b"/>
                <a:pathLst>
                  <a:path w="5398" h="14359" extrusionOk="0">
                    <a:moveTo>
                      <a:pt x="4094" y="880"/>
                    </a:moveTo>
                    <a:cubicBezTo>
                      <a:pt x="3945" y="5093"/>
                      <a:pt x="4596" y="9613"/>
                      <a:pt x="2427" y="13385"/>
                    </a:cubicBezTo>
                    <a:lnTo>
                      <a:pt x="2427" y="13385"/>
                    </a:lnTo>
                    <a:cubicBezTo>
                      <a:pt x="2404" y="11300"/>
                      <a:pt x="2747" y="9204"/>
                      <a:pt x="3413" y="7206"/>
                    </a:cubicBezTo>
                    <a:cubicBezTo>
                      <a:pt x="3437" y="7146"/>
                      <a:pt x="3367" y="7119"/>
                      <a:pt x="3269" y="7119"/>
                    </a:cubicBezTo>
                    <a:cubicBezTo>
                      <a:pt x="3115" y="7119"/>
                      <a:pt x="2892" y="7186"/>
                      <a:pt x="2854" y="7300"/>
                    </a:cubicBezTo>
                    <a:cubicBezTo>
                      <a:pt x="2236" y="9154"/>
                      <a:pt x="1896" y="11116"/>
                      <a:pt x="1869" y="13078"/>
                    </a:cubicBezTo>
                    <a:lnTo>
                      <a:pt x="1869" y="13078"/>
                    </a:lnTo>
                    <a:cubicBezTo>
                      <a:pt x="787" y="8892"/>
                      <a:pt x="1605" y="4426"/>
                      <a:pt x="4094" y="880"/>
                    </a:cubicBezTo>
                    <a:close/>
                    <a:moveTo>
                      <a:pt x="4552" y="1"/>
                    </a:moveTo>
                    <a:cubicBezTo>
                      <a:pt x="4409" y="1"/>
                      <a:pt x="4198" y="94"/>
                      <a:pt x="4157" y="134"/>
                    </a:cubicBezTo>
                    <a:cubicBezTo>
                      <a:pt x="993" y="4042"/>
                      <a:pt x="1" y="9285"/>
                      <a:pt x="1552" y="14062"/>
                    </a:cubicBezTo>
                    <a:cubicBezTo>
                      <a:pt x="1570" y="14107"/>
                      <a:pt x="1630" y="14126"/>
                      <a:pt x="1706" y="14126"/>
                    </a:cubicBezTo>
                    <a:cubicBezTo>
                      <a:pt x="1761" y="14126"/>
                      <a:pt x="1824" y="14116"/>
                      <a:pt x="1884" y="14099"/>
                    </a:cubicBezTo>
                    <a:lnTo>
                      <a:pt x="1884" y="14099"/>
                    </a:lnTo>
                    <a:cubicBezTo>
                      <a:pt x="1887" y="14159"/>
                      <a:pt x="1890" y="14219"/>
                      <a:pt x="1893" y="14279"/>
                    </a:cubicBezTo>
                    <a:cubicBezTo>
                      <a:pt x="1893" y="14337"/>
                      <a:pt x="1938" y="14358"/>
                      <a:pt x="2001" y="14358"/>
                    </a:cubicBezTo>
                    <a:cubicBezTo>
                      <a:pt x="2143" y="14358"/>
                      <a:pt x="2377" y="14250"/>
                      <a:pt x="2420" y="14186"/>
                    </a:cubicBezTo>
                    <a:cubicBezTo>
                      <a:pt x="5398" y="10060"/>
                      <a:pt x="4405" y="4880"/>
                      <a:pt x="4685" y="103"/>
                    </a:cubicBezTo>
                    <a:cubicBezTo>
                      <a:pt x="4685" y="27"/>
                      <a:pt x="4628" y="1"/>
                      <a:pt x="4552" y="1"/>
                    </a:cubicBezTo>
                    <a:close/>
                  </a:path>
                </a:pathLst>
              </a:custGeom>
              <a:solidFill>
                <a:srgbClr val="F09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3"/>
              <p:cNvSpPr/>
              <p:nvPr/>
            </p:nvSpPr>
            <p:spPr>
              <a:xfrm>
                <a:off x="1884475" y="1870300"/>
                <a:ext cx="202725" cy="108300"/>
              </a:xfrm>
              <a:custGeom>
                <a:avLst/>
                <a:gdLst/>
                <a:ahLst/>
                <a:cxnLst/>
                <a:rect l="l" t="t" r="r" b="b"/>
                <a:pathLst>
                  <a:path w="8109" h="4332" extrusionOk="0">
                    <a:moveTo>
                      <a:pt x="922" y="458"/>
                    </a:moveTo>
                    <a:lnTo>
                      <a:pt x="922" y="458"/>
                    </a:lnTo>
                    <a:cubicBezTo>
                      <a:pt x="3198" y="721"/>
                      <a:pt x="5543" y="1701"/>
                      <a:pt x="7171" y="3337"/>
                    </a:cubicBezTo>
                    <a:lnTo>
                      <a:pt x="7171" y="3337"/>
                    </a:lnTo>
                    <a:cubicBezTo>
                      <a:pt x="6422" y="3643"/>
                      <a:pt x="5661" y="3879"/>
                      <a:pt x="4930" y="3879"/>
                    </a:cubicBezTo>
                    <a:cubicBezTo>
                      <a:pt x="4155" y="3879"/>
                      <a:pt x="3415" y="3614"/>
                      <a:pt x="2761" y="2885"/>
                    </a:cubicBezTo>
                    <a:cubicBezTo>
                      <a:pt x="2088" y="2132"/>
                      <a:pt x="1509" y="1262"/>
                      <a:pt x="922" y="458"/>
                    </a:cubicBezTo>
                    <a:close/>
                    <a:moveTo>
                      <a:pt x="496" y="1"/>
                    </a:moveTo>
                    <a:cubicBezTo>
                      <a:pt x="372" y="1"/>
                      <a:pt x="0" y="125"/>
                      <a:pt x="155" y="311"/>
                    </a:cubicBezTo>
                    <a:cubicBezTo>
                      <a:pt x="1117" y="1614"/>
                      <a:pt x="2078" y="3537"/>
                      <a:pt x="3629" y="4126"/>
                    </a:cubicBezTo>
                    <a:cubicBezTo>
                      <a:pt x="4013" y="4271"/>
                      <a:pt x="4399" y="4332"/>
                      <a:pt x="4784" y="4332"/>
                    </a:cubicBezTo>
                    <a:cubicBezTo>
                      <a:pt x="5697" y="4332"/>
                      <a:pt x="6601" y="3990"/>
                      <a:pt x="7445" y="3627"/>
                    </a:cubicBezTo>
                    <a:lnTo>
                      <a:pt x="7445" y="3627"/>
                    </a:lnTo>
                    <a:cubicBezTo>
                      <a:pt x="7456" y="3638"/>
                      <a:pt x="7466" y="3650"/>
                      <a:pt x="7476" y="3661"/>
                    </a:cubicBezTo>
                    <a:cubicBezTo>
                      <a:pt x="7517" y="3710"/>
                      <a:pt x="7585" y="3731"/>
                      <a:pt x="7658" y="3731"/>
                    </a:cubicBezTo>
                    <a:cubicBezTo>
                      <a:pt x="7861" y="3731"/>
                      <a:pt x="8109" y="3572"/>
                      <a:pt x="7972" y="3413"/>
                    </a:cubicBezTo>
                    <a:lnTo>
                      <a:pt x="8003" y="3413"/>
                    </a:lnTo>
                    <a:cubicBezTo>
                      <a:pt x="7964" y="3369"/>
                      <a:pt x="7924" y="3326"/>
                      <a:pt x="7884" y="3283"/>
                    </a:cubicBezTo>
                    <a:lnTo>
                      <a:pt x="7884" y="3283"/>
                    </a:lnTo>
                    <a:cubicBezTo>
                      <a:pt x="7871" y="3254"/>
                      <a:pt x="7846" y="3228"/>
                      <a:pt x="7814" y="3208"/>
                    </a:cubicBezTo>
                    <a:lnTo>
                      <a:pt x="7814" y="3208"/>
                    </a:lnTo>
                    <a:cubicBezTo>
                      <a:pt x="5950" y="1259"/>
                      <a:pt x="3165" y="180"/>
                      <a:pt x="496" y="1"/>
                    </a:cubicBezTo>
                    <a:close/>
                  </a:path>
                </a:pathLst>
              </a:custGeom>
              <a:solidFill>
                <a:srgbClr val="F09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3"/>
              <p:cNvSpPr/>
              <p:nvPr/>
            </p:nvSpPr>
            <p:spPr>
              <a:xfrm>
                <a:off x="2086025" y="1908300"/>
                <a:ext cx="295550" cy="250075"/>
              </a:xfrm>
              <a:custGeom>
                <a:avLst/>
                <a:gdLst/>
                <a:ahLst/>
                <a:cxnLst/>
                <a:rect l="l" t="t" r="r" b="b"/>
                <a:pathLst>
                  <a:path w="11822" h="10003" extrusionOk="0">
                    <a:moveTo>
                      <a:pt x="10439" y="159"/>
                    </a:moveTo>
                    <a:cubicBezTo>
                      <a:pt x="10598" y="159"/>
                      <a:pt x="10713" y="195"/>
                      <a:pt x="10767" y="280"/>
                    </a:cubicBezTo>
                    <a:cubicBezTo>
                      <a:pt x="11108" y="745"/>
                      <a:pt x="10426" y="1427"/>
                      <a:pt x="10177" y="1800"/>
                    </a:cubicBezTo>
                    <a:cubicBezTo>
                      <a:pt x="8750" y="3971"/>
                      <a:pt x="7541" y="6453"/>
                      <a:pt x="5183" y="7693"/>
                    </a:cubicBezTo>
                    <a:cubicBezTo>
                      <a:pt x="3882" y="8381"/>
                      <a:pt x="2425" y="8563"/>
                      <a:pt x="1105" y="9132"/>
                    </a:cubicBezTo>
                    <a:lnTo>
                      <a:pt x="1105" y="9132"/>
                    </a:lnTo>
                    <a:cubicBezTo>
                      <a:pt x="1736" y="7296"/>
                      <a:pt x="2678" y="5568"/>
                      <a:pt x="3911" y="4033"/>
                    </a:cubicBezTo>
                    <a:cubicBezTo>
                      <a:pt x="4656" y="3133"/>
                      <a:pt x="5587" y="2327"/>
                      <a:pt x="6579" y="1707"/>
                    </a:cubicBezTo>
                    <a:cubicBezTo>
                      <a:pt x="6951" y="1467"/>
                      <a:pt x="9485" y="159"/>
                      <a:pt x="10439" y="159"/>
                    </a:cubicBezTo>
                    <a:close/>
                    <a:moveTo>
                      <a:pt x="11635" y="1"/>
                    </a:moveTo>
                    <a:cubicBezTo>
                      <a:pt x="5999" y="180"/>
                      <a:pt x="2247" y="4445"/>
                      <a:pt x="489" y="9435"/>
                    </a:cubicBezTo>
                    <a:lnTo>
                      <a:pt x="489" y="9435"/>
                    </a:lnTo>
                    <a:cubicBezTo>
                      <a:pt x="356" y="9510"/>
                      <a:pt x="225" y="9591"/>
                      <a:pt x="96" y="9679"/>
                    </a:cubicBezTo>
                    <a:cubicBezTo>
                      <a:pt x="1" y="9747"/>
                      <a:pt x="55" y="9773"/>
                      <a:pt x="154" y="9773"/>
                    </a:cubicBezTo>
                    <a:cubicBezTo>
                      <a:pt x="221" y="9773"/>
                      <a:pt x="309" y="9761"/>
                      <a:pt x="384" y="9742"/>
                    </a:cubicBezTo>
                    <a:lnTo>
                      <a:pt x="384" y="9742"/>
                    </a:lnTo>
                    <a:cubicBezTo>
                      <a:pt x="360" y="9814"/>
                      <a:pt x="336" y="9886"/>
                      <a:pt x="313" y="9958"/>
                    </a:cubicBezTo>
                    <a:cubicBezTo>
                      <a:pt x="303" y="9989"/>
                      <a:pt x="355" y="10002"/>
                      <a:pt x="430" y="10002"/>
                    </a:cubicBezTo>
                    <a:cubicBezTo>
                      <a:pt x="582" y="10002"/>
                      <a:pt x="830" y="9947"/>
                      <a:pt x="872" y="9865"/>
                    </a:cubicBezTo>
                    <a:cubicBezTo>
                      <a:pt x="919" y="9704"/>
                      <a:pt x="969" y="9543"/>
                      <a:pt x="1021" y="9384"/>
                    </a:cubicBezTo>
                    <a:lnTo>
                      <a:pt x="1021" y="9384"/>
                    </a:lnTo>
                    <a:cubicBezTo>
                      <a:pt x="2994" y="8323"/>
                      <a:pt x="5268" y="8487"/>
                      <a:pt x="7013" y="6856"/>
                    </a:cubicBezTo>
                    <a:cubicBezTo>
                      <a:pt x="8999" y="4995"/>
                      <a:pt x="10332" y="2327"/>
                      <a:pt x="11790" y="63"/>
                    </a:cubicBezTo>
                    <a:cubicBezTo>
                      <a:pt x="11821" y="1"/>
                      <a:pt x="11635" y="1"/>
                      <a:pt x="11635" y="1"/>
                    </a:cubicBezTo>
                    <a:close/>
                  </a:path>
                </a:pathLst>
              </a:custGeom>
              <a:solidFill>
                <a:srgbClr val="F09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"/>
              <p:cNvSpPr/>
              <p:nvPr/>
            </p:nvSpPr>
            <p:spPr>
              <a:xfrm>
                <a:off x="2085050" y="2026925"/>
                <a:ext cx="159325" cy="134975"/>
              </a:xfrm>
              <a:custGeom>
                <a:avLst/>
                <a:gdLst/>
                <a:ahLst/>
                <a:cxnLst/>
                <a:rect l="l" t="t" r="r" b="b"/>
                <a:pathLst>
                  <a:path w="6373" h="5399" extrusionOk="0">
                    <a:moveTo>
                      <a:pt x="6219" y="0"/>
                    </a:moveTo>
                    <a:cubicBezTo>
                      <a:pt x="6093" y="0"/>
                      <a:pt x="5895" y="42"/>
                      <a:pt x="5843" y="95"/>
                    </a:cubicBezTo>
                    <a:cubicBezTo>
                      <a:pt x="3609" y="1521"/>
                      <a:pt x="1345" y="3010"/>
                      <a:pt x="11" y="5368"/>
                    </a:cubicBezTo>
                    <a:cubicBezTo>
                      <a:pt x="1" y="5388"/>
                      <a:pt x="49" y="5399"/>
                      <a:pt x="121" y="5399"/>
                    </a:cubicBezTo>
                    <a:cubicBezTo>
                      <a:pt x="266" y="5399"/>
                      <a:pt x="507" y="5357"/>
                      <a:pt x="569" y="5275"/>
                    </a:cubicBezTo>
                    <a:cubicBezTo>
                      <a:pt x="1872" y="2948"/>
                      <a:pt x="4075" y="1490"/>
                      <a:pt x="6277" y="95"/>
                    </a:cubicBezTo>
                    <a:cubicBezTo>
                      <a:pt x="6373" y="26"/>
                      <a:pt x="6318" y="0"/>
                      <a:pt x="6219" y="0"/>
                    </a:cubicBezTo>
                    <a:close/>
                  </a:path>
                </a:pathLst>
              </a:custGeom>
              <a:solidFill>
                <a:srgbClr val="F09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"/>
              <p:cNvSpPr/>
              <p:nvPr/>
            </p:nvSpPr>
            <p:spPr>
              <a:xfrm>
                <a:off x="1884125" y="1950475"/>
                <a:ext cx="191100" cy="386625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15465" extrusionOk="0">
                    <a:moveTo>
                      <a:pt x="910" y="1196"/>
                    </a:moveTo>
                    <a:lnTo>
                      <a:pt x="910" y="1196"/>
                    </a:lnTo>
                    <a:cubicBezTo>
                      <a:pt x="2660" y="3053"/>
                      <a:pt x="4391" y="4874"/>
                      <a:pt x="5163" y="7402"/>
                    </a:cubicBezTo>
                    <a:cubicBezTo>
                      <a:pt x="5809" y="9546"/>
                      <a:pt x="6240" y="11775"/>
                      <a:pt x="6437" y="14019"/>
                    </a:cubicBezTo>
                    <a:lnTo>
                      <a:pt x="6437" y="14019"/>
                    </a:lnTo>
                    <a:cubicBezTo>
                      <a:pt x="5962" y="13632"/>
                      <a:pt x="5458" y="13280"/>
                      <a:pt x="5008" y="12830"/>
                    </a:cubicBezTo>
                    <a:cubicBezTo>
                      <a:pt x="4016" y="11838"/>
                      <a:pt x="3581" y="10504"/>
                      <a:pt x="3178" y="9201"/>
                    </a:cubicBezTo>
                    <a:cubicBezTo>
                      <a:pt x="2388" y="6533"/>
                      <a:pt x="1646" y="3864"/>
                      <a:pt x="910" y="1196"/>
                    </a:cubicBezTo>
                    <a:close/>
                    <a:moveTo>
                      <a:pt x="421" y="1"/>
                    </a:moveTo>
                    <a:cubicBezTo>
                      <a:pt x="246" y="1"/>
                      <a:pt x="0" y="103"/>
                      <a:pt x="45" y="237"/>
                    </a:cubicBezTo>
                    <a:cubicBezTo>
                      <a:pt x="48" y="246"/>
                      <a:pt x="50" y="256"/>
                      <a:pt x="53" y="265"/>
                    </a:cubicBezTo>
                    <a:lnTo>
                      <a:pt x="53" y="265"/>
                    </a:lnTo>
                    <a:lnTo>
                      <a:pt x="45" y="268"/>
                    </a:lnTo>
                    <a:cubicBezTo>
                      <a:pt x="49" y="272"/>
                      <a:pt x="53" y="277"/>
                      <a:pt x="58" y="281"/>
                    </a:cubicBezTo>
                    <a:lnTo>
                      <a:pt x="58" y="281"/>
                    </a:lnTo>
                    <a:cubicBezTo>
                      <a:pt x="952" y="3462"/>
                      <a:pt x="1756" y="6704"/>
                      <a:pt x="2806" y="9884"/>
                    </a:cubicBezTo>
                    <a:cubicBezTo>
                      <a:pt x="3085" y="10969"/>
                      <a:pt x="3612" y="11962"/>
                      <a:pt x="4295" y="12830"/>
                    </a:cubicBezTo>
                    <a:cubicBezTo>
                      <a:pt x="4947" y="13580"/>
                      <a:pt x="5808" y="14047"/>
                      <a:pt x="6493" y="14745"/>
                    </a:cubicBezTo>
                    <a:lnTo>
                      <a:pt x="6493" y="14745"/>
                    </a:lnTo>
                    <a:cubicBezTo>
                      <a:pt x="6507" y="14955"/>
                      <a:pt x="6518" y="15164"/>
                      <a:pt x="6528" y="15374"/>
                    </a:cubicBezTo>
                    <a:cubicBezTo>
                      <a:pt x="6528" y="15437"/>
                      <a:pt x="6593" y="15465"/>
                      <a:pt x="6678" y="15465"/>
                    </a:cubicBezTo>
                    <a:cubicBezTo>
                      <a:pt x="6780" y="15465"/>
                      <a:pt x="6911" y="15426"/>
                      <a:pt x="6997" y="15363"/>
                    </a:cubicBezTo>
                    <a:lnTo>
                      <a:pt x="6997" y="15363"/>
                    </a:lnTo>
                    <a:cubicBezTo>
                      <a:pt x="7006" y="15377"/>
                      <a:pt x="7015" y="15391"/>
                      <a:pt x="7024" y="15405"/>
                    </a:cubicBezTo>
                    <a:cubicBezTo>
                      <a:pt x="7049" y="15446"/>
                      <a:pt x="7105" y="15463"/>
                      <a:pt x="7172" y="15463"/>
                    </a:cubicBezTo>
                    <a:cubicBezTo>
                      <a:pt x="7363" y="15463"/>
                      <a:pt x="7643" y="15325"/>
                      <a:pt x="7552" y="15188"/>
                    </a:cubicBezTo>
                    <a:cubicBezTo>
                      <a:pt x="7400" y="14961"/>
                      <a:pt x="7232" y="14760"/>
                      <a:pt x="7053" y="14576"/>
                    </a:cubicBezTo>
                    <a:lnTo>
                      <a:pt x="7053" y="14576"/>
                    </a:lnTo>
                    <a:cubicBezTo>
                      <a:pt x="6888" y="11848"/>
                      <a:pt x="6398" y="9153"/>
                      <a:pt x="5535" y="6565"/>
                    </a:cubicBezTo>
                    <a:cubicBezTo>
                      <a:pt x="4641" y="3974"/>
                      <a:pt x="2429" y="2089"/>
                      <a:pt x="605" y="86"/>
                    </a:cubicBezTo>
                    <a:lnTo>
                      <a:pt x="605" y="86"/>
                    </a:lnTo>
                    <a:cubicBezTo>
                      <a:pt x="604" y="85"/>
                      <a:pt x="604" y="83"/>
                      <a:pt x="603" y="82"/>
                    </a:cubicBezTo>
                    <a:lnTo>
                      <a:pt x="601" y="82"/>
                    </a:lnTo>
                    <a:lnTo>
                      <a:pt x="601" y="82"/>
                    </a:lnTo>
                    <a:cubicBezTo>
                      <a:pt x="592" y="72"/>
                      <a:pt x="582" y="61"/>
                      <a:pt x="572" y="51"/>
                    </a:cubicBezTo>
                    <a:cubicBezTo>
                      <a:pt x="546" y="16"/>
                      <a:pt x="489" y="1"/>
                      <a:pt x="421" y="1"/>
                    </a:cubicBezTo>
                    <a:close/>
                  </a:path>
                </a:pathLst>
              </a:custGeom>
              <a:solidFill>
                <a:srgbClr val="F09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"/>
              <p:cNvSpPr/>
              <p:nvPr/>
            </p:nvSpPr>
            <p:spPr>
              <a:xfrm>
                <a:off x="2047325" y="1954175"/>
                <a:ext cx="256350" cy="1244800"/>
              </a:xfrm>
              <a:custGeom>
                <a:avLst/>
                <a:gdLst/>
                <a:ahLst/>
                <a:cxnLst/>
                <a:rect l="l" t="t" r="r" b="b"/>
                <a:pathLst>
                  <a:path w="10254" h="49792" extrusionOk="0">
                    <a:moveTo>
                      <a:pt x="938" y="0"/>
                    </a:moveTo>
                    <a:cubicBezTo>
                      <a:pt x="748" y="0"/>
                      <a:pt x="510" y="168"/>
                      <a:pt x="620" y="368"/>
                    </a:cubicBezTo>
                    <a:cubicBezTo>
                      <a:pt x="1737" y="2384"/>
                      <a:pt x="2171" y="4742"/>
                      <a:pt x="1799" y="7037"/>
                    </a:cubicBezTo>
                    <a:cubicBezTo>
                      <a:pt x="1458" y="9022"/>
                      <a:pt x="496" y="10759"/>
                      <a:pt x="310" y="12807"/>
                    </a:cubicBezTo>
                    <a:cubicBezTo>
                      <a:pt x="0" y="16901"/>
                      <a:pt x="279" y="21058"/>
                      <a:pt x="1210" y="25090"/>
                    </a:cubicBezTo>
                    <a:cubicBezTo>
                      <a:pt x="2140" y="29340"/>
                      <a:pt x="2947" y="33714"/>
                      <a:pt x="4188" y="37901"/>
                    </a:cubicBezTo>
                    <a:cubicBezTo>
                      <a:pt x="5428" y="42120"/>
                      <a:pt x="7538" y="45904"/>
                      <a:pt x="9616" y="49688"/>
                    </a:cubicBezTo>
                    <a:cubicBezTo>
                      <a:pt x="9652" y="49761"/>
                      <a:pt x="9726" y="49791"/>
                      <a:pt x="9808" y="49791"/>
                    </a:cubicBezTo>
                    <a:cubicBezTo>
                      <a:pt x="10006" y="49791"/>
                      <a:pt x="10253" y="49616"/>
                      <a:pt x="10143" y="49440"/>
                    </a:cubicBezTo>
                    <a:cubicBezTo>
                      <a:pt x="7848" y="45346"/>
                      <a:pt x="5646" y="41220"/>
                      <a:pt x="4436" y="36660"/>
                    </a:cubicBezTo>
                    <a:cubicBezTo>
                      <a:pt x="3319" y="32380"/>
                      <a:pt x="2358" y="28006"/>
                      <a:pt x="1489" y="23632"/>
                    </a:cubicBezTo>
                    <a:cubicBezTo>
                      <a:pt x="620" y="19476"/>
                      <a:pt x="93" y="14109"/>
                      <a:pt x="1458" y="9984"/>
                    </a:cubicBezTo>
                    <a:cubicBezTo>
                      <a:pt x="2575" y="6510"/>
                      <a:pt x="2916" y="3470"/>
                      <a:pt x="1117" y="89"/>
                    </a:cubicBezTo>
                    <a:cubicBezTo>
                      <a:pt x="1081" y="27"/>
                      <a:pt x="1013" y="0"/>
                      <a:pt x="938" y="0"/>
                    </a:cubicBezTo>
                    <a:close/>
                  </a:path>
                </a:pathLst>
              </a:custGeom>
              <a:solidFill>
                <a:srgbClr val="F09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3"/>
              <p:cNvSpPr/>
              <p:nvPr/>
            </p:nvSpPr>
            <p:spPr>
              <a:xfrm>
                <a:off x="2075975" y="2144550"/>
                <a:ext cx="192150" cy="415100"/>
              </a:xfrm>
              <a:custGeom>
                <a:avLst/>
                <a:gdLst/>
                <a:ahLst/>
                <a:cxnLst/>
                <a:rect l="l" t="t" r="r" b="b"/>
                <a:pathLst>
                  <a:path w="7686" h="16604" extrusionOk="0">
                    <a:moveTo>
                      <a:pt x="6543" y="484"/>
                    </a:moveTo>
                    <a:cubicBezTo>
                      <a:pt x="7029" y="6035"/>
                      <a:pt x="4909" y="11478"/>
                      <a:pt x="802" y="15204"/>
                    </a:cubicBezTo>
                    <a:lnTo>
                      <a:pt x="802" y="15204"/>
                    </a:lnTo>
                    <a:cubicBezTo>
                      <a:pt x="1120" y="12569"/>
                      <a:pt x="735" y="9985"/>
                      <a:pt x="1646" y="7332"/>
                    </a:cubicBezTo>
                    <a:cubicBezTo>
                      <a:pt x="2628" y="4644"/>
                      <a:pt x="4311" y="2253"/>
                      <a:pt x="6543" y="484"/>
                    </a:cubicBezTo>
                    <a:close/>
                    <a:moveTo>
                      <a:pt x="6999" y="0"/>
                    </a:moveTo>
                    <a:cubicBezTo>
                      <a:pt x="6859" y="0"/>
                      <a:pt x="6570" y="112"/>
                      <a:pt x="6547" y="135"/>
                    </a:cubicBezTo>
                    <a:cubicBezTo>
                      <a:pt x="4220" y="1873"/>
                      <a:pt x="2390" y="4199"/>
                      <a:pt x="1305" y="6867"/>
                    </a:cubicBezTo>
                    <a:cubicBezTo>
                      <a:pt x="839" y="8076"/>
                      <a:pt x="498" y="9348"/>
                      <a:pt x="343" y="10620"/>
                    </a:cubicBezTo>
                    <a:cubicBezTo>
                      <a:pt x="128" y="12337"/>
                      <a:pt x="378" y="14055"/>
                      <a:pt x="168" y="15752"/>
                    </a:cubicBezTo>
                    <a:lnTo>
                      <a:pt x="168" y="15752"/>
                    </a:lnTo>
                    <a:cubicBezTo>
                      <a:pt x="123" y="15789"/>
                      <a:pt x="78" y="15826"/>
                      <a:pt x="33" y="15862"/>
                    </a:cubicBezTo>
                    <a:cubicBezTo>
                      <a:pt x="0" y="15895"/>
                      <a:pt x="40" y="15908"/>
                      <a:pt x="108" y="15908"/>
                    </a:cubicBezTo>
                    <a:cubicBezTo>
                      <a:pt x="121" y="15908"/>
                      <a:pt x="134" y="15908"/>
                      <a:pt x="148" y="15907"/>
                    </a:cubicBezTo>
                    <a:lnTo>
                      <a:pt x="148" y="15907"/>
                    </a:lnTo>
                    <a:cubicBezTo>
                      <a:pt x="118" y="16120"/>
                      <a:pt x="80" y="16332"/>
                      <a:pt x="33" y="16545"/>
                    </a:cubicBezTo>
                    <a:cubicBezTo>
                      <a:pt x="22" y="16586"/>
                      <a:pt x="78" y="16603"/>
                      <a:pt x="157" y="16603"/>
                    </a:cubicBezTo>
                    <a:cubicBezTo>
                      <a:pt x="315" y="16603"/>
                      <a:pt x="570" y="16534"/>
                      <a:pt x="591" y="16452"/>
                    </a:cubicBezTo>
                    <a:cubicBezTo>
                      <a:pt x="653" y="16175"/>
                      <a:pt x="703" y="15899"/>
                      <a:pt x="745" y="15624"/>
                    </a:cubicBezTo>
                    <a:lnTo>
                      <a:pt x="745" y="15624"/>
                    </a:lnTo>
                    <a:cubicBezTo>
                      <a:pt x="5319" y="11833"/>
                      <a:pt x="7685" y="5968"/>
                      <a:pt x="7074" y="42"/>
                    </a:cubicBezTo>
                    <a:cubicBezTo>
                      <a:pt x="7074" y="12"/>
                      <a:pt x="7044" y="0"/>
                      <a:pt x="6999" y="0"/>
                    </a:cubicBezTo>
                    <a:close/>
                  </a:path>
                </a:pathLst>
              </a:custGeom>
              <a:solidFill>
                <a:srgbClr val="F09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"/>
              <p:cNvSpPr/>
              <p:nvPr/>
            </p:nvSpPr>
            <p:spPr>
              <a:xfrm>
                <a:off x="2077275" y="2314125"/>
                <a:ext cx="115650" cy="243800"/>
              </a:xfrm>
              <a:custGeom>
                <a:avLst/>
                <a:gdLst/>
                <a:ahLst/>
                <a:cxnLst/>
                <a:rect l="l" t="t" r="r" b="b"/>
                <a:pathLst>
                  <a:path w="4626" h="9752" extrusionOk="0">
                    <a:moveTo>
                      <a:pt x="4478" y="0"/>
                    </a:moveTo>
                    <a:cubicBezTo>
                      <a:pt x="4330" y="0"/>
                      <a:pt x="4103" y="49"/>
                      <a:pt x="4044" y="146"/>
                    </a:cubicBezTo>
                    <a:cubicBezTo>
                      <a:pt x="2307" y="3092"/>
                      <a:pt x="1253" y="6505"/>
                      <a:pt x="12" y="9700"/>
                    </a:cubicBezTo>
                    <a:cubicBezTo>
                      <a:pt x="0" y="9734"/>
                      <a:pt x="67" y="9752"/>
                      <a:pt x="159" y="9752"/>
                    </a:cubicBezTo>
                    <a:cubicBezTo>
                      <a:pt x="311" y="9752"/>
                      <a:pt x="531" y="9703"/>
                      <a:pt x="570" y="9607"/>
                    </a:cubicBezTo>
                    <a:cubicBezTo>
                      <a:pt x="1811" y="6412"/>
                      <a:pt x="2866" y="2999"/>
                      <a:pt x="4603" y="53"/>
                    </a:cubicBezTo>
                    <a:cubicBezTo>
                      <a:pt x="4626" y="18"/>
                      <a:pt x="4566" y="0"/>
                      <a:pt x="4478" y="0"/>
                    </a:cubicBezTo>
                    <a:close/>
                  </a:path>
                </a:pathLst>
              </a:custGeom>
              <a:solidFill>
                <a:srgbClr val="F09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"/>
              <p:cNvSpPr/>
              <p:nvPr/>
            </p:nvSpPr>
            <p:spPr>
              <a:xfrm>
                <a:off x="1833925" y="2362025"/>
                <a:ext cx="281650" cy="341550"/>
              </a:xfrm>
              <a:custGeom>
                <a:avLst/>
                <a:gdLst/>
                <a:ahLst/>
                <a:cxnLst/>
                <a:rect l="l" t="t" r="r" b="b"/>
                <a:pathLst>
                  <a:path w="11266" h="13662" extrusionOk="0">
                    <a:moveTo>
                      <a:pt x="1580" y="1603"/>
                    </a:moveTo>
                    <a:lnTo>
                      <a:pt x="1580" y="1603"/>
                    </a:lnTo>
                    <a:cubicBezTo>
                      <a:pt x="5401" y="4910"/>
                      <a:pt x="10119" y="7918"/>
                      <a:pt x="10677" y="13236"/>
                    </a:cubicBezTo>
                    <a:lnTo>
                      <a:pt x="10677" y="13236"/>
                    </a:lnTo>
                    <a:cubicBezTo>
                      <a:pt x="7434" y="12696"/>
                      <a:pt x="4690" y="10466"/>
                      <a:pt x="3480" y="7380"/>
                    </a:cubicBezTo>
                    <a:cubicBezTo>
                      <a:pt x="2740" y="5447"/>
                      <a:pt x="2441" y="3423"/>
                      <a:pt x="1580" y="1603"/>
                    </a:cubicBezTo>
                    <a:close/>
                    <a:moveTo>
                      <a:pt x="505" y="1"/>
                    </a:moveTo>
                    <a:cubicBezTo>
                      <a:pt x="310" y="1"/>
                      <a:pt x="1" y="123"/>
                      <a:pt x="99" y="246"/>
                    </a:cubicBezTo>
                    <a:cubicBezTo>
                      <a:pt x="99" y="246"/>
                      <a:pt x="99" y="246"/>
                      <a:pt x="99" y="246"/>
                    </a:cubicBezTo>
                    <a:lnTo>
                      <a:pt x="99" y="246"/>
                    </a:lnTo>
                    <a:cubicBezTo>
                      <a:pt x="2177" y="2945"/>
                      <a:pt x="2022" y="6543"/>
                      <a:pt x="3852" y="9335"/>
                    </a:cubicBezTo>
                    <a:cubicBezTo>
                      <a:pt x="5403" y="11630"/>
                      <a:pt x="7854" y="13181"/>
                      <a:pt x="10583" y="13584"/>
                    </a:cubicBezTo>
                    <a:cubicBezTo>
                      <a:pt x="10614" y="13584"/>
                      <a:pt x="10658" y="13575"/>
                      <a:pt x="10706" y="13559"/>
                    </a:cubicBezTo>
                    <a:lnTo>
                      <a:pt x="10706" y="13559"/>
                    </a:lnTo>
                    <a:cubicBezTo>
                      <a:pt x="10706" y="13567"/>
                      <a:pt x="10707" y="13576"/>
                      <a:pt x="10707" y="13584"/>
                    </a:cubicBezTo>
                    <a:cubicBezTo>
                      <a:pt x="10707" y="13637"/>
                      <a:pt x="10773" y="13661"/>
                      <a:pt x="10858" y="13661"/>
                    </a:cubicBezTo>
                    <a:cubicBezTo>
                      <a:pt x="11024" y="13661"/>
                      <a:pt x="11266" y="13572"/>
                      <a:pt x="11266" y="13429"/>
                    </a:cubicBezTo>
                    <a:cubicBezTo>
                      <a:pt x="10832" y="7132"/>
                      <a:pt x="4659" y="4030"/>
                      <a:pt x="626" y="29"/>
                    </a:cubicBezTo>
                    <a:cubicBezTo>
                      <a:pt x="600" y="9"/>
                      <a:pt x="556" y="1"/>
                      <a:pt x="505" y="1"/>
                    </a:cubicBezTo>
                    <a:close/>
                  </a:path>
                </a:pathLst>
              </a:custGeom>
              <a:solidFill>
                <a:srgbClr val="F09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3"/>
              <p:cNvSpPr/>
              <p:nvPr/>
            </p:nvSpPr>
            <p:spPr>
              <a:xfrm>
                <a:off x="1944625" y="2496250"/>
                <a:ext cx="165325" cy="203425"/>
              </a:xfrm>
              <a:custGeom>
                <a:avLst/>
                <a:gdLst/>
                <a:ahLst/>
                <a:cxnLst/>
                <a:rect l="l" t="t" r="r" b="b"/>
                <a:pathLst>
                  <a:path w="6613" h="8137" extrusionOk="0">
                    <a:moveTo>
                      <a:pt x="498" y="1"/>
                    </a:moveTo>
                    <a:cubicBezTo>
                      <a:pt x="311" y="1"/>
                      <a:pt x="0" y="137"/>
                      <a:pt x="76" y="212"/>
                    </a:cubicBezTo>
                    <a:cubicBezTo>
                      <a:pt x="1161" y="1360"/>
                      <a:pt x="2247" y="2539"/>
                      <a:pt x="3240" y="3779"/>
                    </a:cubicBezTo>
                    <a:cubicBezTo>
                      <a:pt x="4263" y="4989"/>
                      <a:pt x="5628" y="6447"/>
                      <a:pt x="6031" y="8091"/>
                    </a:cubicBezTo>
                    <a:cubicBezTo>
                      <a:pt x="6039" y="8123"/>
                      <a:pt x="6083" y="8137"/>
                      <a:pt x="6143" y="8137"/>
                    </a:cubicBezTo>
                    <a:cubicBezTo>
                      <a:pt x="6313" y="8137"/>
                      <a:pt x="6613" y="8028"/>
                      <a:pt x="6590" y="7936"/>
                    </a:cubicBezTo>
                    <a:cubicBezTo>
                      <a:pt x="6217" y="6447"/>
                      <a:pt x="5070" y="5206"/>
                      <a:pt x="4139" y="3997"/>
                    </a:cubicBezTo>
                    <a:cubicBezTo>
                      <a:pt x="3022" y="2632"/>
                      <a:pt x="1844" y="1298"/>
                      <a:pt x="603" y="26"/>
                    </a:cubicBezTo>
                    <a:cubicBezTo>
                      <a:pt x="579" y="8"/>
                      <a:pt x="542" y="1"/>
                      <a:pt x="498" y="1"/>
                    </a:cubicBezTo>
                    <a:close/>
                  </a:path>
                </a:pathLst>
              </a:custGeom>
              <a:solidFill>
                <a:srgbClr val="F09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3"/>
              <p:cNvSpPr/>
              <p:nvPr/>
            </p:nvSpPr>
            <p:spPr>
              <a:xfrm>
                <a:off x="2157425" y="2486025"/>
                <a:ext cx="261675" cy="438775"/>
              </a:xfrm>
              <a:custGeom>
                <a:avLst/>
                <a:gdLst/>
                <a:ahLst/>
                <a:cxnLst/>
                <a:rect l="l" t="t" r="r" b="b"/>
                <a:pathLst>
                  <a:path w="10467" h="17551" extrusionOk="0">
                    <a:moveTo>
                      <a:pt x="9741" y="373"/>
                    </a:moveTo>
                    <a:lnTo>
                      <a:pt x="9741" y="373"/>
                    </a:lnTo>
                    <a:cubicBezTo>
                      <a:pt x="9834" y="745"/>
                      <a:pt x="9803" y="1118"/>
                      <a:pt x="9648" y="1428"/>
                    </a:cubicBezTo>
                    <a:cubicBezTo>
                      <a:pt x="9121" y="4871"/>
                      <a:pt x="7476" y="8035"/>
                      <a:pt x="4995" y="10454"/>
                    </a:cubicBezTo>
                    <a:cubicBezTo>
                      <a:pt x="3809" y="11553"/>
                      <a:pt x="2535" y="12573"/>
                      <a:pt x="1564" y="13796"/>
                    </a:cubicBezTo>
                    <a:lnTo>
                      <a:pt x="1564" y="13796"/>
                    </a:lnTo>
                    <a:cubicBezTo>
                      <a:pt x="2783" y="10528"/>
                      <a:pt x="4670" y="7523"/>
                      <a:pt x="7104" y="4995"/>
                    </a:cubicBezTo>
                    <a:cubicBezTo>
                      <a:pt x="7152" y="4948"/>
                      <a:pt x="7104" y="4927"/>
                      <a:pt x="7022" y="4927"/>
                    </a:cubicBezTo>
                    <a:cubicBezTo>
                      <a:pt x="6889" y="4927"/>
                      <a:pt x="6665" y="4980"/>
                      <a:pt x="6608" y="5057"/>
                    </a:cubicBezTo>
                    <a:cubicBezTo>
                      <a:pt x="4026" y="7688"/>
                      <a:pt x="2075" y="10836"/>
                      <a:pt x="845" y="14274"/>
                    </a:cubicBezTo>
                    <a:lnTo>
                      <a:pt x="845" y="14274"/>
                    </a:lnTo>
                    <a:cubicBezTo>
                      <a:pt x="1170" y="11790"/>
                      <a:pt x="1755" y="9338"/>
                      <a:pt x="2855" y="7073"/>
                    </a:cubicBezTo>
                    <a:cubicBezTo>
                      <a:pt x="3630" y="5460"/>
                      <a:pt x="4685" y="4033"/>
                      <a:pt x="5957" y="2793"/>
                    </a:cubicBezTo>
                    <a:cubicBezTo>
                      <a:pt x="6515" y="2265"/>
                      <a:pt x="7135" y="1800"/>
                      <a:pt x="7787" y="1366"/>
                    </a:cubicBezTo>
                    <a:cubicBezTo>
                      <a:pt x="8407" y="962"/>
                      <a:pt x="9058" y="652"/>
                      <a:pt x="9741" y="373"/>
                    </a:cubicBezTo>
                    <a:close/>
                    <a:moveTo>
                      <a:pt x="10366" y="0"/>
                    </a:moveTo>
                    <a:cubicBezTo>
                      <a:pt x="10268" y="0"/>
                      <a:pt x="10121" y="44"/>
                      <a:pt x="10082" y="63"/>
                    </a:cubicBezTo>
                    <a:cubicBezTo>
                      <a:pt x="2877" y="2515"/>
                      <a:pt x="517" y="10079"/>
                      <a:pt x="33" y="17016"/>
                    </a:cubicBezTo>
                    <a:lnTo>
                      <a:pt x="33" y="17016"/>
                    </a:lnTo>
                    <a:cubicBezTo>
                      <a:pt x="22" y="17062"/>
                      <a:pt x="11" y="17108"/>
                      <a:pt x="1" y="17154"/>
                    </a:cubicBezTo>
                    <a:lnTo>
                      <a:pt x="24" y="17151"/>
                    </a:lnTo>
                    <a:lnTo>
                      <a:pt x="24" y="17151"/>
                    </a:lnTo>
                    <a:cubicBezTo>
                      <a:pt x="16" y="17276"/>
                      <a:pt x="8" y="17402"/>
                      <a:pt x="1" y="17527"/>
                    </a:cubicBezTo>
                    <a:cubicBezTo>
                      <a:pt x="1" y="17543"/>
                      <a:pt x="38" y="17550"/>
                      <a:pt x="93" y="17550"/>
                    </a:cubicBezTo>
                    <a:cubicBezTo>
                      <a:pt x="252" y="17550"/>
                      <a:pt x="559" y="17487"/>
                      <a:pt x="559" y="17372"/>
                    </a:cubicBezTo>
                    <a:lnTo>
                      <a:pt x="559" y="17341"/>
                    </a:lnTo>
                    <a:cubicBezTo>
                      <a:pt x="564" y="17257"/>
                      <a:pt x="570" y="17173"/>
                      <a:pt x="575" y="17089"/>
                    </a:cubicBezTo>
                    <a:lnTo>
                      <a:pt x="575" y="17089"/>
                    </a:lnTo>
                    <a:cubicBezTo>
                      <a:pt x="583" y="17080"/>
                      <a:pt x="588" y="17070"/>
                      <a:pt x="590" y="17061"/>
                    </a:cubicBezTo>
                    <a:cubicBezTo>
                      <a:pt x="709" y="16536"/>
                      <a:pt x="844" y="16016"/>
                      <a:pt x="996" y="15501"/>
                    </a:cubicBezTo>
                    <a:lnTo>
                      <a:pt x="996" y="15501"/>
                    </a:lnTo>
                    <a:cubicBezTo>
                      <a:pt x="2142" y="12783"/>
                      <a:pt x="4958" y="11237"/>
                      <a:pt x="6856" y="8996"/>
                    </a:cubicBezTo>
                    <a:cubicBezTo>
                      <a:pt x="8965" y="6453"/>
                      <a:pt x="9772" y="3196"/>
                      <a:pt x="10454" y="63"/>
                    </a:cubicBezTo>
                    <a:cubicBezTo>
                      <a:pt x="10466" y="16"/>
                      <a:pt x="10425" y="0"/>
                      <a:pt x="10366" y="0"/>
                    </a:cubicBezTo>
                    <a:close/>
                  </a:path>
                </a:pathLst>
              </a:custGeom>
              <a:solidFill>
                <a:srgbClr val="F09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3"/>
              <p:cNvSpPr/>
              <p:nvPr/>
            </p:nvSpPr>
            <p:spPr>
              <a:xfrm>
                <a:off x="1912550" y="2653825"/>
                <a:ext cx="256550" cy="268300"/>
              </a:xfrm>
              <a:custGeom>
                <a:avLst/>
                <a:gdLst/>
                <a:ahLst/>
                <a:cxnLst/>
                <a:rect l="l" t="t" r="r" b="b"/>
                <a:pathLst>
                  <a:path w="10262" h="10732" extrusionOk="0">
                    <a:moveTo>
                      <a:pt x="717" y="802"/>
                    </a:moveTo>
                    <a:cubicBezTo>
                      <a:pt x="2321" y="2129"/>
                      <a:pt x="4030" y="3202"/>
                      <a:pt x="5763" y="4394"/>
                    </a:cubicBezTo>
                    <a:cubicBezTo>
                      <a:pt x="7854" y="5839"/>
                      <a:pt x="8939" y="7984"/>
                      <a:pt x="9653" y="10348"/>
                    </a:cubicBezTo>
                    <a:lnTo>
                      <a:pt x="9653" y="10348"/>
                    </a:lnTo>
                    <a:cubicBezTo>
                      <a:pt x="7468" y="9442"/>
                      <a:pt x="5239" y="8467"/>
                      <a:pt x="3499" y="6813"/>
                    </a:cubicBezTo>
                    <a:cubicBezTo>
                      <a:pt x="1766" y="5137"/>
                      <a:pt x="1142" y="3057"/>
                      <a:pt x="717" y="802"/>
                    </a:cubicBezTo>
                    <a:close/>
                    <a:moveTo>
                      <a:pt x="474" y="0"/>
                    </a:moveTo>
                    <a:cubicBezTo>
                      <a:pt x="298" y="0"/>
                      <a:pt x="1" y="78"/>
                      <a:pt x="25" y="175"/>
                    </a:cubicBezTo>
                    <a:cubicBezTo>
                      <a:pt x="26" y="185"/>
                      <a:pt x="28" y="195"/>
                      <a:pt x="30" y="205"/>
                    </a:cubicBezTo>
                    <a:lnTo>
                      <a:pt x="30" y="205"/>
                    </a:lnTo>
                    <a:lnTo>
                      <a:pt x="25" y="206"/>
                    </a:lnTo>
                    <a:cubicBezTo>
                      <a:pt x="27" y="208"/>
                      <a:pt x="29" y="210"/>
                      <a:pt x="31" y="212"/>
                    </a:cubicBezTo>
                    <a:lnTo>
                      <a:pt x="31" y="212"/>
                    </a:lnTo>
                    <a:cubicBezTo>
                      <a:pt x="433" y="2525"/>
                      <a:pt x="933" y="4775"/>
                      <a:pt x="2537" y="6565"/>
                    </a:cubicBezTo>
                    <a:cubicBezTo>
                      <a:pt x="4398" y="8612"/>
                      <a:pt x="7066" y="9698"/>
                      <a:pt x="9579" y="10722"/>
                    </a:cubicBezTo>
                    <a:cubicBezTo>
                      <a:pt x="9596" y="10728"/>
                      <a:pt x="9617" y="10732"/>
                      <a:pt x="9640" y="10732"/>
                    </a:cubicBezTo>
                    <a:cubicBezTo>
                      <a:pt x="9824" y="10732"/>
                      <a:pt x="10161" y="10535"/>
                      <a:pt x="10106" y="10535"/>
                    </a:cubicBezTo>
                    <a:cubicBezTo>
                      <a:pt x="10034" y="10506"/>
                      <a:pt x="9962" y="10476"/>
                      <a:pt x="9890" y="10446"/>
                    </a:cubicBezTo>
                    <a:lnTo>
                      <a:pt x="9890" y="10446"/>
                    </a:lnTo>
                    <a:cubicBezTo>
                      <a:pt x="10055" y="10417"/>
                      <a:pt x="10249" y="10331"/>
                      <a:pt x="10230" y="10256"/>
                    </a:cubicBezTo>
                    <a:lnTo>
                      <a:pt x="10261" y="10256"/>
                    </a:lnTo>
                    <a:cubicBezTo>
                      <a:pt x="9610" y="8054"/>
                      <a:pt x="8648" y="5945"/>
                      <a:pt x="6787" y="4518"/>
                    </a:cubicBezTo>
                    <a:cubicBezTo>
                      <a:pt x="4740" y="2936"/>
                      <a:pt x="2506" y="1757"/>
                      <a:pt x="583" y="20"/>
                    </a:cubicBezTo>
                    <a:cubicBezTo>
                      <a:pt x="563" y="6"/>
                      <a:pt x="523" y="0"/>
                      <a:pt x="474" y="0"/>
                    </a:cubicBezTo>
                    <a:close/>
                  </a:path>
                </a:pathLst>
              </a:custGeom>
              <a:solidFill>
                <a:srgbClr val="F09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3"/>
              <p:cNvSpPr/>
              <p:nvPr/>
            </p:nvSpPr>
            <p:spPr>
              <a:xfrm>
                <a:off x="1997875" y="2774225"/>
                <a:ext cx="169450" cy="146250"/>
              </a:xfrm>
              <a:custGeom>
                <a:avLst/>
                <a:gdLst/>
                <a:ahLst/>
                <a:cxnLst/>
                <a:rect l="l" t="t" r="r" b="b"/>
                <a:pathLst>
                  <a:path w="6778" h="5850" extrusionOk="0">
                    <a:moveTo>
                      <a:pt x="522" y="1"/>
                    </a:moveTo>
                    <a:cubicBezTo>
                      <a:pt x="351" y="1"/>
                      <a:pt x="1" y="171"/>
                      <a:pt x="55" y="198"/>
                    </a:cubicBezTo>
                    <a:cubicBezTo>
                      <a:pt x="1265" y="1005"/>
                      <a:pt x="2443" y="1873"/>
                      <a:pt x="3591" y="2773"/>
                    </a:cubicBezTo>
                    <a:cubicBezTo>
                      <a:pt x="4584" y="3579"/>
                      <a:pt x="6011" y="4448"/>
                      <a:pt x="6197" y="5813"/>
                    </a:cubicBezTo>
                    <a:cubicBezTo>
                      <a:pt x="6197" y="5838"/>
                      <a:pt x="6241" y="5850"/>
                      <a:pt x="6305" y="5850"/>
                    </a:cubicBezTo>
                    <a:cubicBezTo>
                      <a:pt x="6474" y="5850"/>
                      <a:pt x="6778" y="5770"/>
                      <a:pt x="6755" y="5657"/>
                    </a:cubicBezTo>
                    <a:cubicBezTo>
                      <a:pt x="6569" y="4386"/>
                      <a:pt x="5390" y="3641"/>
                      <a:pt x="4460" y="2866"/>
                    </a:cubicBezTo>
                    <a:cubicBezTo>
                      <a:pt x="3219" y="1873"/>
                      <a:pt x="1916" y="912"/>
                      <a:pt x="582" y="12"/>
                    </a:cubicBezTo>
                    <a:cubicBezTo>
                      <a:pt x="567" y="4"/>
                      <a:pt x="546" y="1"/>
                      <a:pt x="522" y="1"/>
                    </a:cubicBezTo>
                    <a:close/>
                  </a:path>
                </a:pathLst>
              </a:custGeom>
              <a:solidFill>
                <a:srgbClr val="F09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63" name="Google Shape;663;p3"/>
          <p:cNvGrpSpPr/>
          <p:nvPr/>
        </p:nvGrpSpPr>
        <p:grpSpPr>
          <a:xfrm rot="3811239">
            <a:off x="842998" y="4293442"/>
            <a:ext cx="885610" cy="1420767"/>
            <a:chOff x="2402100" y="3854125"/>
            <a:chExt cx="435600" cy="698825"/>
          </a:xfrm>
        </p:grpSpPr>
        <p:sp>
          <p:nvSpPr>
            <p:cNvPr id="664" name="Google Shape;664;p3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" name="Google Shape;677;p3"/>
          <p:cNvGrpSpPr/>
          <p:nvPr/>
        </p:nvGrpSpPr>
        <p:grpSpPr>
          <a:xfrm>
            <a:off x="1813575" y="54213"/>
            <a:ext cx="610325" cy="417350"/>
            <a:chOff x="364525" y="2023775"/>
            <a:chExt cx="610325" cy="417350"/>
          </a:xfrm>
        </p:grpSpPr>
        <p:sp>
          <p:nvSpPr>
            <p:cNvPr id="678" name="Google Shape;678;p3"/>
            <p:cNvSpPr/>
            <p:nvPr/>
          </p:nvSpPr>
          <p:spPr>
            <a:xfrm>
              <a:off x="739075" y="2213250"/>
              <a:ext cx="87825" cy="70625"/>
            </a:xfrm>
            <a:custGeom>
              <a:avLst/>
              <a:gdLst/>
              <a:ahLst/>
              <a:cxnLst/>
              <a:rect l="l" t="t" r="r" b="b"/>
              <a:pathLst>
                <a:path w="3513" h="2825" extrusionOk="0">
                  <a:moveTo>
                    <a:pt x="2208" y="836"/>
                  </a:moveTo>
                  <a:lnTo>
                    <a:pt x="2208" y="836"/>
                  </a:lnTo>
                  <a:cubicBezTo>
                    <a:pt x="2203" y="904"/>
                    <a:pt x="2191" y="972"/>
                    <a:pt x="2174" y="1040"/>
                  </a:cubicBezTo>
                  <a:lnTo>
                    <a:pt x="2174" y="1040"/>
                  </a:lnTo>
                  <a:cubicBezTo>
                    <a:pt x="2168" y="1040"/>
                    <a:pt x="2162" y="1040"/>
                    <a:pt x="2156" y="1040"/>
                  </a:cubicBezTo>
                  <a:cubicBezTo>
                    <a:pt x="1982" y="1040"/>
                    <a:pt x="1801" y="1092"/>
                    <a:pt x="1677" y="1184"/>
                  </a:cubicBezTo>
                  <a:lnTo>
                    <a:pt x="1677" y="1184"/>
                  </a:lnTo>
                  <a:cubicBezTo>
                    <a:pt x="1681" y="1171"/>
                    <a:pt x="1686" y="1157"/>
                    <a:pt x="1692" y="1142"/>
                  </a:cubicBezTo>
                  <a:lnTo>
                    <a:pt x="1692" y="1142"/>
                  </a:lnTo>
                  <a:cubicBezTo>
                    <a:pt x="1808" y="1029"/>
                    <a:pt x="1938" y="929"/>
                    <a:pt x="2080" y="847"/>
                  </a:cubicBezTo>
                  <a:lnTo>
                    <a:pt x="2080" y="847"/>
                  </a:lnTo>
                  <a:cubicBezTo>
                    <a:pt x="2121" y="840"/>
                    <a:pt x="2164" y="837"/>
                    <a:pt x="2208" y="836"/>
                  </a:cubicBezTo>
                  <a:close/>
                  <a:moveTo>
                    <a:pt x="2191" y="1"/>
                  </a:moveTo>
                  <a:cubicBezTo>
                    <a:pt x="2048" y="1"/>
                    <a:pt x="1893" y="40"/>
                    <a:pt x="1769" y="86"/>
                  </a:cubicBezTo>
                  <a:lnTo>
                    <a:pt x="1800" y="86"/>
                  </a:lnTo>
                  <a:cubicBezTo>
                    <a:pt x="1704" y="126"/>
                    <a:pt x="1612" y="171"/>
                    <a:pt x="1523" y="220"/>
                  </a:cubicBezTo>
                  <a:lnTo>
                    <a:pt x="1523" y="220"/>
                  </a:lnTo>
                  <a:cubicBezTo>
                    <a:pt x="1395" y="270"/>
                    <a:pt x="1270" y="329"/>
                    <a:pt x="1148" y="396"/>
                  </a:cubicBezTo>
                  <a:cubicBezTo>
                    <a:pt x="917" y="535"/>
                    <a:pt x="739" y="735"/>
                    <a:pt x="634" y="970"/>
                  </a:cubicBezTo>
                  <a:lnTo>
                    <a:pt x="634" y="970"/>
                  </a:lnTo>
                  <a:cubicBezTo>
                    <a:pt x="304" y="1382"/>
                    <a:pt x="81" y="1881"/>
                    <a:pt x="0" y="2413"/>
                  </a:cubicBezTo>
                  <a:cubicBezTo>
                    <a:pt x="0" y="2568"/>
                    <a:pt x="94" y="2723"/>
                    <a:pt x="249" y="2754"/>
                  </a:cubicBezTo>
                  <a:cubicBezTo>
                    <a:pt x="443" y="2801"/>
                    <a:pt x="641" y="2824"/>
                    <a:pt x="839" y="2824"/>
                  </a:cubicBezTo>
                  <a:cubicBezTo>
                    <a:pt x="2189" y="2824"/>
                    <a:pt x="3513" y="1764"/>
                    <a:pt x="3351" y="303"/>
                  </a:cubicBezTo>
                  <a:cubicBezTo>
                    <a:pt x="3351" y="148"/>
                    <a:pt x="3102" y="55"/>
                    <a:pt x="2978" y="55"/>
                  </a:cubicBezTo>
                  <a:cubicBezTo>
                    <a:pt x="2837" y="35"/>
                    <a:pt x="2696" y="25"/>
                    <a:pt x="2558" y="25"/>
                  </a:cubicBezTo>
                  <a:cubicBezTo>
                    <a:pt x="2499" y="25"/>
                    <a:pt x="2441" y="27"/>
                    <a:pt x="2383" y="30"/>
                  </a:cubicBezTo>
                  <a:lnTo>
                    <a:pt x="2383" y="30"/>
                  </a:lnTo>
                  <a:cubicBezTo>
                    <a:pt x="2325" y="10"/>
                    <a:pt x="2259" y="1"/>
                    <a:pt x="2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866250" y="2220425"/>
              <a:ext cx="108600" cy="75500"/>
            </a:xfrm>
            <a:custGeom>
              <a:avLst/>
              <a:gdLst/>
              <a:ahLst/>
              <a:cxnLst/>
              <a:rect l="l" t="t" r="r" b="b"/>
              <a:pathLst>
                <a:path w="4344" h="3020" extrusionOk="0">
                  <a:moveTo>
                    <a:pt x="2513" y="699"/>
                  </a:moveTo>
                  <a:cubicBezTo>
                    <a:pt x="2792" y="730"/>
                    <a:pt x="2823" y="1350"/>
                    <a:pt x="2730" y="1598"/>
                  </a:cubicBezTo>
                  <a:cubicBezTo>
                    <a:pt x="2634" y="1829"/>
                    <a:pt x="2395" y="2000"/>
                    <a:pt x="2131" y="2111"/>
                  </a:cubicBezTo>
                  <a:lnTo>
                    <a:pt x="2131" y="2111"/>
                  </a:lnTo>
                  <a:cubicBezTo>
                    <a:pt x="2398" y="1917"/>
                    <a:pt x="2620" y="1664"/>
                    <a:pt x="2730" y="1443"/>
                  </a:cubicBezTo>
                  <a:cubicBezTo>
                    <a:pt x="2854" y="1195"/>
                    <a:pt x="2637" y="1086"/>
                    <a:pt x="2366" y="1086"/>
                  </a:cubicBezTo>
                  <a:cubicBezTo>
                    <a:pt x="2239" y="1086"/>
                    <a:pt x="2100" y="1110"/>
                    <a:pt x="1978" y="1155"/>
                  </a:cubicBezTo>
                  <a:lnTo>
                    <a:pt x="1978" y="1155"/>
                  </a:lnTo>
                  <a:cubicBezTo>
                    <a:pt x="2152" y="913"/>
                    <a:pt x="2390" y="699"/>
                    <a:pt x="2513" y="699"/>
                  </a:cubicBezTo>
                  <a:close/>
                  <a:moveTo>
                    <a:pt x="2930" y="1"/>
                  </a:moveTo>
                  <a:cubicBezTo>
                    <a:pt x="2394" y="1"/>
                    <a:pt x="1757" y="323"/>
                    <a:pt x="1310" y="698"/>
                  </a:cubicBezTo>
                  <a:lnTo>
                    <a:pt x="1310" y="698"/>
                  </a:lnTo>
                  <a:cubicBezTo>
                    <a:pt x="1244" y="722"/>
                    <a:pt x="1180" y="753"/>
                    <a:pt x="1117" y="792"/>
                  </a:cubicBezTo>
                  <a:cubicBezTo>
                    <a:pt x="621" y="1164"/>
                    <a:pt x="1" y="1629"/>
                    <a:pt x="156" y="2343"/>
                  </a:cubicBezTo>
                  <a:cubicBezTo>
                    <a:pt x="246" y="2861"/>
                    <a:pt x="664" y="3019"/>
                    <a:pt x="1100" y="3019"/>
                  </a:cubicBezTo>
                  <a:cubicBezTo>
                    <a:pt x="1264" y="3019"/>
                    <a:pt x="1430" y="2997"/>
                    <a:pt x="1583" y="2963"/>
                  </a:cubicBezTo>
                  <a:cubicBezTo>
                    <a:pt x="2575" y="2715"/>
                    <a:pt x="4343" y="2032"/>
                    <a:pt x="3847" y="668"/>
                  </a:cubicBezTo>
                  <a:cubicBezTo>
                    <a:pt x="3682" y="184"/>
                    <a:pt x="3335" y="1"/>
                    <a:pt x="2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620425" y="2375175"/>
              <a:ext cx="91525" cy="65950"/>
            </a:xfrm>
            <a:custGeom>
              <a:avLst/>
              <a:gdLst/>
              <a:ahLst/>
              <a:cxnLst/>
              <a:rect l="l" t="t" r="r" b="b"/>
              <a:pathLst>
                <a:path w="3661" h="2638" extrusionOk="0">
                  <a:moveTo>
                    <a:pt x="2723" y="0"/>
                  </a:moveTo>
                  <a:cubicBezTo>
                    <a:pt x="2311" y="0"/>
                    <a:pt x="1906" y="96"/>
                    <a:pt x="1544" y="275"/>
                  </a:cubicBezTo>
                  <a:lnTo>
                    <a:pt x="1544" y="275"/>
                  </a:lnTo>
                  <a:cubicBezTo>
                    <a:pt x="1475" y="284"/>
                    <a:pt x="1404" y="305"/>
                    <a:pt x="1334" y="340"/>
                  </a:cubicBezTo>
                  <a:cubicBezTo>
                    <a:pt x="621" y="681"/>
                    <a:pt x="125" y="1364"/>
                    <a:pt x="1" y="2139"/>
                  </a:cubicBezTo>
                  <a:cubicBezTo>
                    <a:pt x="1" y="2294"/>
                    <a:pt x="94" y="2419"/>
                    <a:pt x="249" y="2481"/>
                  </a:cubicBezTo>
                  <a:cubicBezTo>
                    <a:pt x="521" y="2587"/>
                    <a:pt x="811" y="2637"/>
                    <a:pt x="1101" y="2637"/>
                  </a:cubicBezTo>
                  <a:cubicBezTo>
                    <a:pt x="2333" y="2637"/>
                    <a:pt x="3586" y="1738"/>
                    <a:pt x="3661" y="433"/>
                  </a:cubicBezTo>
                  <a:cubicBezTo>
                    <a:pt x="3661" y="216"/>
                    <a:pt x="3475" y="123"/>
                    <a:pt x="3289" y="61"/>
                  </a:cubicBezTo>
                  <a:cubicBezTo>
                    <a:pt x="3101" y="20"/>
                    <a:pt x="2911" y="0"/>
                    <a:pt x="2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571500" y="2185225"/>
              <a:ext cx="110225" cy="72125"/>
            </a:xfrm>
            <a:custGeom>
              <a:avLst/>
              <a:gdLst/>
              <a:ahLst/>
              <a:cxnLst/>
              <a:rect l="l" t="t" r="r" b="b"/>
              <a:pathLst>
                <a:path w="4409" h="2885" extrusionOk="0">
                  <a:moveTo>
                    <a:pt x="2634" y="609"/>
                  </a:moveTo>
                  <a:lnTo>
                    <a:pt x="2634" y="609"/>
                  </a:lnTo>
                  <a:cubicBezTo>
                    <a:pt x="2661" y="624"/>
                    <a:pt x="2693" y="648"/>
                    <a:pt x="2733" y="680"/>
                  </a:cubicBezTo>
                  <a:cubicBezTo>
                    <a:pt x="2857" y="742"/>
                    <a:pt x="2950" y="866"/>
                    <a:pt x="2981" y="1021"/>
                  </a:cubicBezTo>
                  <a:cubicBezTo>
                    <a:pt x="3061" y="1770"/>
                    <a:pt x="2058" y="2173"/>
                    <a:pt x="1382" y="2270"/>
                  </a:cubicBezTo>
                  <a:lnTo>
                    <a:pt x="1382" y="2270"/>
                  </a:lnTo>
                  <a:cubicBezTo>
                    <a:pt x="1364" y="2194"/>
                    <a:pt x="1356" y="2116"/>
                    <a:pt x="1356" y="2038"/>
                  </a:cubicBezTo>
                  <a:lnTo>
                    <a:pt x="1356" y="2038"/>
                  </a:lnTo>
                  <a:cubicBezTo>
                    <a:pt x="2128" y="1962"/>
                    <a:pt x="3118" y="1422"/>
                    <a:pt x="2640" y="618"/>
                  </a:cubicBezTo>
                  <a:cubicBezTo>
                    <a:pt x="2638" y="615"/>
                    <a:pt x="2636" y="612"/>
                    <a:pt x="2634" y="609"/>
                  </a:cubicBezTo>
                  <a:close/>
                  <a:moveTo>
                    <a:pt x="2955" y="0"/>
                  </a:moveTo>
                  <a:cubicBezTo>
                    <a:pt x="2698" y="0"/>
                    <a:pt x="2442" y="49"/>
                    <a:pt x="2237" y="121"/>
                  </a:cubicBezTo>
                  <a:cubicBezTo>
                    <a:pt x="1803" y="278"/>
                    <a:pt x="1486" y="570"/>
                    <a:pt x="1241" y="922"/>
                  </a:cubicBezTo>
                  <a:lnTo>
                    <a:pt x="1241" y="922"/>
                  </a:lnTo>
                  <a:cubicBezTo>
                    <a:pt x="546" y="1259"/>
                    <a:pt x="1" y="1909"/>
                    <a:pt x="314" y="2727"/>
                  </a:cubicBezTo>
                  <a:cubicBezTo>
                    <a:pt x="345" y="2851"/>
                    <a:pt x="531" y="2851"/>
                    <a:pt x="655" y="2882"/>
                  </a:cubicBezTo>
                  <a:cubicBezTo>
                    <a:pt x="702" y="2884"/>
                    <a:pt x="748" y="2885"/>
                    <a:pt x="795" y="2885"/>
                  </a:cubicBezTo>
                  <a:cubicBezTo>
                    <a:pt x="1589" y="2885"/>
                    <a:pt x="2401" y="2639"/>
                    <a:pt x="3074" y="2200"/>
                  </a:cubicBezTo>
                  <a:cubicBezTo>
                    <a:pt x="3571" y="1859"/>
                    <a:pt x="4408" y="1114"/>
                    <a:pt x="3974" y="463"/>
                  </a:cubicBezTo>
                  <a:cubicBezTo>
                    <a:pt x="3765" y="121"/>
                    <a:pt x="3359" y="0"/>
                    <a:pt x="2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758450" y="2059975"/>
              <a:ext cx="102400" cy="71400"/>
            </a:xfrm>
            <a:custGeom>
              <a:avLst/>
              <a:gdLst/>
              <a:ahLst/>
              <a:cxnLst/>
              <a:rect l="l" t="t" r="r" b="b"/>
              <a:pathLst>
                <a:path w="4096" h="2856" extrusionOk="0">
                  <a:moveTo>
                    <a:pt x="2303" y="689"/>
                  </a:moveTo>
                  <a:cubicBezTo>
                    <a:pt x="2370" y="689"/>
                    <a:pt x="2416" y="740"/>
                    <a:pt x="2451" y="882"/>
                  </a:cubicBezTo>
                  <a:cubicBezTo>
                    <a:pt x="2514" y="1068"/>
                    <a:pt x="2514" y="1285"/>
                    <a:pt x="2420" y="1471"/>
                  </a:cubicBezTo>
                  <a:cubicBezTo>
                    <a:pt x="2405" y="1551"/>
                    <a:pt x="2381" y="1624"/>
                    <a:pt x="2349" y="1692"/>
                  </a:cubicBezTo>
                  <a:lnTo>
                    <a:pt x="2349" y="1692"/>
                  </a:lnTo>
                  <a:cubicBezTo>
                    <a:pt x="2336" y="1658"/>
                    <a:pt x="2310" y="1625"/>
                    <a:pt x="2265" y="1595"/>
                  </a:cubicBezTo>
                  <a:cubicBezTo>
                    <a:pt x="2199" y="1548"/>
                    <a:pt x="2115" y="1529"/>
                    <a:pt x="2026" y="1529"/>
                  </a:cubicBezTo>
                  <a:cubicBezTo>
                    <a:pt x="1963" y="1529"/>
                    <a:pt x="1898" y="1539"/>
                    <a:pt x="1834" y="1553"/>
                  </a:cubicBezTo>
                  <a:lnTo>
                    <a:pt x="1834" y="1553"/>
                  </a:lnTo>
                  <a:lnTo>
                    <a:pt x="1800" y="1502"/>
                  </a:lnTo>
                  <a:cubicBezTo>
                    <a:pt x="1800" y="1440"/>
                    <a:pt x="1707" y="1378"/>
                    <a:pt x="1676" y="1285"/>
                  </a:cubicBezTo>
                  <a:cubicBezTo>
                    <a:pt x="1676" y="1198"/>
                    <a:pt x="1697" y="1124"/>
                    <a:pt x="1732" y="1059"/>
                  </a:cubicBezTo>
                  <a:lnTo>
                    <a:pt x="1732" y="1059"/>
                  </a:lnTo>
                  <a:cubicBezTo>
                    <a:pt x="1754" y="1051"/>
                    <a:pt x="1777" y="1043"/>
                    <a:pt x="1800" y="1037"/>
                  </a:cubicBezTo>
                  <a:cubicBezTo>
                    <a:pt x="1936" y="983"/>
                    <a:pt x="2262" y="881"/>
                    <a:pt x="2299" y="689"/>
                  </a:cubicBezTo>
                  <a:lnTo>
                    <a:pt x="2299" y="689"/>
                  </a:lnTo>
                  <a:cubicBezTo>
                    <a:pt x="2301" y="689"/>
                    <a:pt x="2302" y="689"/>
                    <a:pt x="2303" y="689"/>
                  </a:cubicBezTo>
                  <a:close/>
                  <a:moveTo>
                    <a:pt x="2014" y="2065"/>
                  </a:moveTo>
                  <a:lnTo>
                    <a:pt x="2014" y="2065"/>
                  </a:lnTo>
                  <a:cubicBezTo>
                    <a:pt x="1874" y="2152"/>
                    <a:pt x="1710" y="2201"/>
                    <a:pt x="1541" y="2206"/>
                  </a:cubicBezTo>
                  <a:lnTo>
                    <a:pt x="1541" y="2206"/>
                  </a:lnTo>
                  <a:cubicBezTo>
                    <a:pt x="1706" y="2186"/>
                    <a:pt x="1869" y="2134"/>
                    <a:pt x="2014" y="2065"/>
                  </a:cubicBezTo>
                  <a:close/>
                  <a:moveTo>
                    <a:pt x="2680" y="1"/>
                  </a:moveTo>
                  <a:cubicBezTo>
                    <a:pt x="1961" y="1"/>
                    <a:pt x="1078" y="536"/>
                    <a:pt x="754" y="964"/>
                  </a:cubicBezTo>
                  <a:lnTo>
                    <a:pt x="754" y="964"/>
                  </a:lnTo>
                  <a:cubicBezTo>
                    <a:pt x="311" y="1302"/>
                    <a:pt x="1" y="1786"/>
                    <a:pt x="1" y="2402"/>
                  </a:cubicBezTo>
                  <a:cubicBezTo>
                    <a:pt x="1" y="2495"/>
                    <a:pt x="1" y="2526"/>
                    <a:pt x="94" y="2588"/>
                  </a:cubicBezTo>
                  <a:cubicBezTo>
                    <a:pt x="403" y="2773"/>
                    <a:pt x="762" y="2855"/>
                    <a:pt x="1127" y="2855"/>
                  </a:cubicBezTo>
                  <a:cubicBezTo>
                    <a:pt x="1676" y="2855"/>
                    <a:pt x="2240" y="2669"/>
                    <a:pt x="2669" y="2371"/>
                  </a:cubicBezTo>
                  <a:cubicBezTo>
                    <a:pt x="3258" y="1999"/>
                    <a:pt x="4096" y="913"/>
                    <a:pt x="3382" y="261"/>
                  </a:cubicBezTo>
                  <a:cubicBezTo>
                    <a:pt x="3197" y="76"/>
                    <a:pt x="2950" y="1"/>
                    <a:pt x="2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474200" y="2335625"/>
              <a:ext cx="88100" cy="62525"/>
            </a:xfrm>
            <a:custGeom>
              <a:avLst/>
              <a:gdLst/>
              <a:ahLst/>
              <a:cxnLst/>
              <a:rect l="l" t="t" r="r" b="b"/>
              <a:pathLst>
                <a:path w="3524" h="2501" extrusionOk="0">
                  <a:moveTo>
                    <a:pt x="2252" y="519"/>
                  </a:moveTo>
                  <a:cubicBezTo>
                    <a:pt x="2279" y="519"/>
                    <a:pt x="2303" y="521"/>
                    <a:pt x="2323" y="525"/>
                  </a:cubicBezTo>
                  <a:lnTo>
                    <a:pt x="2323" y="525"/>
                  </a:lnTo>
                  <a:cubicBezTo>
                    <a:pt x="2304" y="526"/>
                    <a:pt x="2290" y="526"/>
                    <a:pt x="2282" y="526"/>
                  </a:cubicBezTo>
                  <a:cubicBezTo>
                    <a:pt x="2034" y="557"/>
                    <a:pt x="1786" y="650"/>
                    <a:pt x="1631" y="868"/>
                  </a:cubicBezTo>
                  <a:cubicBezTo>
                    <a:pt x="1606" y="886"/>
                    <a:pt x="1586" y="903"/>
                    <a:pt x="1571" y="916"/>
                  </a:cubicBezTo>
                  <a:lnTo>
                    <a:pt x="1571" y="916"/>
                  </a:lnTo>
                  <a:cubicBezTo>
                    <a:pt x="1551" y="909"/>
                    <a:pt x="1530" y="899"/>
                    <a:pt x="1510" y="888"/>
                  </a:cubicBezTo>
                  <a:lnTo>
                    <a:pt x="1510" y="888"/>
                  </a:lnTo>
                  <a:cubicBezTo>
                    <a:pt x="1682" y="717"/>
                    <a:pt x="1899" y="578"/>
                    <a:pt x="2158" y="526"/>
                  </a:cubicBezTo>
                  <a:cubicBezTo>
                    <a:pt x="2193" y="521"/>
                    <a:pt x="2224" y="519"/>
                    <a:pt x="2252" y="519"/>
                  </a:cubicBezTo>
                  <a:close/>
                  <a:moveTo>
                    <a:pt x="2346" y="1080"/>
                  </a:moveTo>
                  <a:cubicBezTo>
                    <a:pt x="2345" y="1082"/>
                    <a:pt x="2345" y="1083"/>
                    <a:pt x="2344" y="1085"/>
                  </a:cubicBezTo>
                  <a:cubicBezTo>
                    <a:pt x="2152" y="1525"/>
                    <a:pt x="1813" y="1941"/>
                    <a:pt x="1349" y="1986"/>
                  </a:cubicBezTo>
                  <a:lnTo>
                    <a:pt x="1349" y="1986"/>
                  </a:lnTo>
                  <a:cubicBezTo>
                    <a:pt x="1329" y="1936"/>
                    <a:pt x="1310" y="1889"/>
                    <a:pt x="1290" y="1829"/>
                  </a:cubicBezTo>
                  <a:cubicBezTo>
                    <a:pt x="1290" y="1798"/>
                    <a:pt x="1290" y="1767"/>
                    <a:pt x="1321" y="1736"/>
                  </a:cubicBezTo>
                  <a:cubicBezTo>
                    <a:pt x="1326" y="1726"/>
                    <a:pt x="1330" y="1716"/>
                    <a:pt x="1334" y="1707"/>
                  </a:cubicBezTo>
                  <a:lnTo>
                    <a:pt x="1334" y="1707"/>
                  </a:lnTo>
                  <a:cubicBezTo>
                    <a:pt x="1452" y="1672"/>
                    <a:pt x="1563" y="1620"/>
                    <a:pt x="1662" y="1550"/>
                  </a:cubicBezTo>
                  <a:cubicBezTo>
                    <a:pt x="1757" y="1487"/>
                    <a:pt x="1795" y="1416"/>
                    <a:pt x="1781" y="1357"/>
                  </a:cubicBezTo>
                  <a:lnTo>
                    <a:pt x="1781" y="1357"/>
                  </a:lnTo>
                  <a:cubicBezTo>
                    <a:pt x="1984" y="1293"/>
                    <a:pt x="2177" y="1198"/>
                    <a:pt x="2346" y="1080"/>
                  </a:cubicBezTo>
                  <a:close/>
                  <a:moveTo>
                    <a:pt x="2800" y="0"/>
                  </a:moveTo>
                  <a:cubicBezTo>
                    <a:pt x="1895" y="0"/>
                    <a:pt x="1020" y="374"/>
                    <a:pt x="390" y="1054"/>
                  </a:cubicBezTo>
                  <a:cubicBezTo>
                    <a:pt x="328" y="1116"/>
                    <a:pt x="297" y="1178"/>
                    <a:pt x="390" y="1240"/>
                  </a:cubicBezTo>
                  <a:cubicBezTo>
                    <a:pt x="484" y="1301"/>
                    <a:pt x="587" y="1349"/>
                    <a:pt x="694" y="1383"/>
                  </a:cubicBezTo>
                  <a:lnTo>
                    <a:pt x="694" y="1383"/>
                  </a:lnTo>
                  <a:cubicBezTo>
                    <a:pt x="435" y="1496"/>
                    <a:pt x="218" y="1680"/>
                    <a:pt x="142" y="1953"/>
                  </a:cubicBezTo>
                  <a:cubicBezTo>
                    <a:pt x="0" y="2398"/>
                    <a:pt x="347" y="2500"/>
                    <a:pt x="708" y="2500"/>
                  </a:cubicBezTo>
                  <a:cubicBezTo>
                    <a:pt x="901" y="2500"/>
                    <a:pt x="1098" y="2471"/>
                    <a:pt x="1228" y="2450"/>
                  </a:cubicBezTo>
                  <a:cubicBezTo>
                    <a:pt x="2406" y="2263"/>
                    <a:pt x="3523" y="1426"/>
                    <a:pt x="3523" y="154"/>
                  </a:cubicBezTo>
                  <a:cubicBezTo>
                    <a:pt x="3492" y="123"/>
                    <a:pt x="3461" y="92"/>
                    <a:pt x="3430" y="61"/>
                  </a:cubicBezTo>
                  <a:cubicBezTo>
                    <a:pt x="3220" y="20"/>
                    <a:pt x="3009" y="0"/>
                    <a:pt x="28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608800" y="2023775"/>
              <a:ext cx="93075" cy="63850"/>
            </a:xfrm>
            <a:custGeom>
              <a:avLst/>
              <a:gdLst/>
              <a:ahLst/>
              <a:cxnLst/>
              <a:rect l="l" t="t" r="r" b="b"/>
              <a:pathLst>
                <a:path w="3723" h="2554" extrusionOk="0">
                  <a:moveTo>
                    <a:pt x="2475" y="593"/>
                  </a:moveTo>
                  <a:cubicBezTo>
                    <a:pt x="2495" y="593"/>
                    <a:pt x="2514" y="593"/>
                    <a:pt x="2534" y="594"/>
                  </a:cubicBezTo>
                  <a:lnTo>
                    <a:pt x="2534" y="594"/>
                  </a:lnTo>
                  <a:cubicBezTo>
                    <a:pt x="2478" y="780"/>
                    <a:pt x="2398" y="959"/>
                    <a:pt x="2296" y="1122"/>
                  </a:cubicBezTo>
                  <a:lnTo>
                    <a:pt x="2296" y="1122"/>
                  </a:lnTo>
                  <a:cubicBezTo>
                    <a:pt x="2260" y="1063"/>
                    <a:pt x="2150" y="1034"/>
                    <a:pt x="2013" y="1030"/>
                  </a:cubicBezTo>
                  <a:lnTo>
                    <a:pt x="2013" y="1030"/>
                  </a:lnTo>
                  <a:cubicBezTo>
                    <a:pt x="1950" y="986"/>
                    <a:pt x="1856" y="965"/>
                    <a:pt x="1768" y="965"/>
                  </a:cubicBezTo>
                  <a:cubicBezTo>
                    <a:pt x="1679" y="965"/>
                    <a:pt x="1590" y="970"/>
                    <a:pt x="1501" y="981"/>
                  </a:cubicBezTo>
                  <a:lnTo>
                    <a:pt x="1501" y="981"/>
                  </a:lnTo>
                  <a:cubicBezTo>
                    <a:pt x="1593" y="864"/>
                    <a:pt x="1713" y="776"/>
                    <a:pt x="1861" y="717"/>
                  </a:cubicBezTo>
                  <a:cubicBezTo>
                    <a:pt x="2048" y="634"/>
                    <a:pt x="2261" y="593"/>
                    <a:pt x="2475" y="593"/>
                  </a:cubicBezTo>
                  <a:close/>
                  <a:moveTo>
                    <a:pt x="1817" y="1652"/>
                  </a:moveTo>
                  <a:cubicBezTo>
                    <a:pt x="1621" y="1799"/>
                    <a:pt x="1394" y="1902"/>
                    <a:pt x="1146" y="1942"/>
                  </a:cubicBezTo>
                  <a:lnTo>
                    <a:pt x="1146" y="1942"/>
                  </a:lnTo>
                  <a:cubicBezTo>
                    <a:pt x="1156" y="1900"/>
                    <a:pt x="1169" y="1856"/>
                    <a:pt x="1183" y="1813"/>
                  </a:cubicBezTo>
                  <a:lnTo>
                    <a:pt x="1183" y="1813"/>
                  </a:lnTo>
                  <a:cubicBezTo>
                    <a:pt x="1183" y="1813"/>
                    <a:pt x="1184" y="1813"/>
                    <a:pt x="1184" y="1813"/>
                  </a:cubicBezTo>
                  <a:cubicBezTo>
                    <a:pt x="1403" y="1813"/>
                    <a:pt x="1622" y="1755"/>
                    <a:pt x="1817" y="1652"/>
                  </a:cubicBezTo>
                  <a:close/>
                  <a:moveTo>
                    <a:pt x="2849" y="1"/>
                  </a:moveTo>
                  <a:cubicBezTo>
                    <a:pt x="2471" y="1"/>
                    <a:pt x="2098" y="69"/>
                    <a:pt x="1737" y="189"/>
                  </a:cubicBezTo>
                  <a:cubicBezTo>
                    <a:pt x="1303" y="345"/>
                    <a:pt x="497" y="686"/>
                    <a:pt x="310" y="1151"/>
                  </a:cubicBezTo>
                  <a:cubicBezTo>
                    <a:pt x="233" y="1305"/>
                    <a:pt x="258" y="1428"/>
                    <a:pt x="337" y="1524"/>
                  </a:cubicBezTo>
                  <a:lnTo>
                    <a:pt x="337" y="1524"/>
                  </a:lnTo>
                  <a:cubicBezTo>
                    <a:pt x="129" y="1749"/>
                    <a:pt x="0" y="2039"/>
                    <a:pt x="0" y="2392"/>
                  </a:cubicBezTo>
                  <a:cubicBezTo>
                    <a:pt x="0" y="2547"/>
                    <a:pt x="248" y="2547"/>
                    <a:pt x="341" y="2547"/>
                  </a:cubicBezTo>
                  <a:cubicBezTo>
                    <a:pt x="411" y="2551"/>
                    <a:pt x="480" y="2554"/>
                    <a:pt x="549" y="2554"/>
                  </a:cubicBezTo>
                  <a:cubicBezTo>
                    <a:pt x="1944" y="2554"/>
                    <a:pt x="3366" y="1671"/>
                    <a:pt x="3692" y="283"/>
                  </a:cubicBezTo>
                  <a:cubicBezTo>
                    <a:pt x="3723" y="127"/>
                    <a:pt x="3567" y="65"/>
                    <a:pt x="3474" y="65"/>
                  </a:cubicBezTo>
                  <a:cubicBezTo>
                    <a:pt x="3266" y="21"/>
                    <a:pt x="3057" y="1"/>
                    <a:pt x="2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364525" y="2209500"/>
              <a:ext cx="76800" cy="52900"/>
            </a:xfrm>
            <a:custGeom>
              <a:avLst/>
              <a:gdLst/>
              <a:ahLst/>
              <a:cxnLst/>
              <a:rect l="l" t="t" r="r" b="b"/>
              <a:pathLst>
                <a:path w="3072" h="2116" extrusionOk="0">
                  <a:moveTo>
                    <a:pt x="1846" y="949"/>
                  </a:moveTo>
                  <a:lnTo>
                    <a:pt x="1846" y="949"/>
                  </a:lnTo>
                  <a:cubicBezTo>
                    <a:pt x="1852" y="978"/>
                    <a:pt x="1858" y="1009"/>
                    <a:pt x="1861" y="1043"/>
                  </a:cubicBezTo>
                  <a:cubicBezTo>
                    <a:pt x="1861" y="1167"/>
                    <a:pt x="1830" y="1260"/>
                    <a:pt x="1799" y="1384"/>
                  </a:cubicBezTo>
                  <a:cubicBezTo>
                    <a:pt x="1771" y="1441"/>
                    <a:pt x="1635" y="1579"/>
                    <a:pt x="1616" y="1648"/>
                  </a:cubicBezTo>
                  <a:lnTo>
                    <a:pt x="1616" y="1648"/>
                  </a:lnTo>
                  <a:lnTo>
                    <a:pt x="1520" y="1632"/>
                  </a:lnTo>
                  <a:cubicBezTo>
                    <a:pt x="1385" y="1578"/>
                    <a:pt x="1250" y="1524"/>
                    <a:pt x="1156" y="1449"/>
                  </a:cubicBezTo>
                  <a:lnTo>
                    <a:pt x="1156" y="1449"/>
                  </a:lnTo>
                  <a:cubicBezTo>
                    <a:pt x="1217" y="1318"/>
                    <a:pt x="1294" y="1197"/>
                    <a:pt x="1384" y="1089"/>
                  </a:cubicBezTo>
                  <a:lnTo>
                    <a:pt x="1384" y="1089"/>
                  </a:lnTo>
                  <a:cubicBezTo>
                    <a:pt x="1543" y="1062"/>
                    <a:pt x="1700" y="1015"/>
                    <a:pt x="1846" y="949"/>
                  </a:cubicBezTo>
                  <a:close/>
                  <a:moveTo>
                    <a:pt x="1675" y="1628"/>
                  </a:moveTo>
                  <a:cubicBezTo>
                    <a:pt x="1686" y="1628"/>
                    <a:pt x="1697" y="1637"/>
                    <a:pt x="1706" y="1663"/>
                  </a:cubicBezTo>
                  <a:lnTo>
                    <a:pt x="1635" y="1651"/>
                  </a:lnTo>
                  <a:lnTo>
                    <a:pt x="1635" y="1651"/>
                  </a:lnTo>
                  <a:cubicBezTo>
                    <a:pt x="1647" y="1640"/>
                    <a:pt x="1661" y="1628"/>
                    <a:pt x="1675" y="1628"/>
                  </a:cubicBezTo>
                  <a:close/>
                  <a:moveTo>
                    <a:pt x="2053" y="0"/>
                  </a:moveTo>
                  <a:cubicBezTo>
                    <a:pt x="1957" y="0"/>
                    <a:pt x="1860" y="7"/>
                    <a:pt x="1768" y="19"/>
                  </a:cubicBezTo>
                  <a:cubicBezTo>
                    <a:pt x="1281" y="110"/>
                    <a:pt x="555" y="381"/>
                    <a:pt x="558" y="978"/>
                  </a:cubicBezTo>
                  <a:lnTo>
                    <a:pt x="558" y="978"/>
                  </a:lnTo>
                  <a:cubicBezTo>
                    <a:pt x="349" y="1187"/>
                    <a:pt x="170" y="1428"/>
                    <a:pt x="31" y="1694"/>
                  </a:cubicBezTo>
                  <a:cubicBezTo>
                    <a:pt x="0" y="1725"/>
                    <a:pt x="0" y="1787"/>
                    <a:pt x="62" y="1787"/>
                  </a:cubicBezTo>
                  <a:cubicBezTo>
                    <a:pt x="406" y="2004"/>
                    <a:pt x="802" y="2116"/>
                    <a:pt x="1202" y="2116"/>
                  </a:cubicBezTo>
                  <a:cubicBezTo>
                    <a:pt x="1488" y="2116"/>
                    <a:pt x="1776" y="2059"/>
                    <a:pt x="2047" y="1942"/>
                  </a:cubicBezTo>
                  <a:cubicBezTo>
                    <a:pt x="2575" y="1725"/>
                    <a:pt x="3071" y="1291"/>
                    <a:pt x="2978" y="670"/>
                  </a:cubicBezTo>
                  <a:cubicBezTo>
                    <a:pt x="2902" y="140"/>
                    <a:pt x="2477" y="0"/>
                    <a:pt x="2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3"/>
          <p:cNvSpPr txBox="1">
            <a:spLocks noGrp="1"/>
          </p:cNvSpPr>
          <p:nvPr>
            <p:ph type="subTitle" idx="1"/>
          </p:nvPr>
        </p:nvSpPr>
        <p:spPr>
          <a:xfrm>
            <a:off x="1724025" y="2417350"/>
            <a:ext cx="3569100" cy="7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7" name="Google Shape;687;p3"/>
          <p:cNvSpPr/>
          <p:nvPr/>
        </p:nvSpPr>
        <p:spPr>
          <a:xfrm rot="2123667">
            <a:off x="-854597" y="2677036"/>
            <a:ext cx="2002427" cy="1790427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7"/>
          <p:cNvSpPr txBox="1">
            <a:spLocks noGrp="1"/>
          </p:cNvSpPr>
          <p:nvPr>
            <p:ph type="title"/>
          </p:nvPr>
        </p:nvSpPr>
        <p:spPr>
          <a:xfrm>
            <a:off x="5240700" y="126045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85" name="Google Shape;885;p7"/>
          <p:cNvSpPr txBox="1">
            <a:spLocks noGrp="1"/>
          </p:cNvSpPr>
          <p:nvPr>
            <p:ph type="body" idx="1"/>
          </p:nvPr>
        </p:nvSpPr>
        <p:spPr>
          <a:xfrm>
            <a:off x="5133275" y="2094450"/>
            <a:ext cx="2915400" cy="25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86" name="Google Shape;88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1"/>
              </a:solidFill>
            </a:endParaRPr>
          </a:p>
        </p:txBody>
      </p:sp>
      <p:grpSp>
        <p:nvGrpSpPr>
          <p:cNvPr id="887" name="Google Shape;887;p7"/>
          <p:cNvGrpSpPr/>
          <p:nvPr/>
        </p:nvGrpSpPr>
        <p:grpSpPr>
          <a:xfrm>
            <a:off x="6364735" y="4433704"/>
            <a:ext cx="3672418" cy="1331055"/>
            <a:chOff x="-1068128" y="3996204"/>
            <a:chExt cx="3672418" cy="1331055"/>
          </a:xfrm>
        </p:grpSpPr>
        <p:sp>
          <p:nvSpPr>
            <p:cNvPr id="888" name="Google Shape;888;p7"/>
            <p:cNvSpPr/>
            <p:nvPr/>
          </p:nvSpPr>
          <p:spPr>
            <a:xfrm rot="-10594719">
              <a:off x="-1038001" y="4102993"/>
              <a:ext cx="3612164" cy="1117479"/>
            </a:xfrm>
            <a:custGeom>
              <a:avLst/>
              <a:gdLst/>
              <a:ahLst/>
              <a:cxnLst/>
              <a:rect l="l" t="t" r="r" b="b"/>
              <a:pathLst>
                <a:path w="62034" h="19192" extrusionOk="0">
                  <a:moveTo>
                    <a:pt x="11909" y="0"/>
                  </a:moveTo>
                  <a:cubicBezTo>
                    <a:pt x="10357" y="0"/>
                    <a:pt x="8959" y="416"/>
                    <a:pt x="7720" y="1498"/>
                  </a:cubicBezTo>
                  <a:cubicBezTo>
                    <a:pt x="0" y="8222"/>
                    <a:pt x="9929" y="19192"/>
                    <a:pt x="23150" y="19192"/>
                  </a:cubicBezTo>
                  <a:cubicBezTo>
                    <a:pt x="24750" y="19192"/>
                    <a:pt x="26398" y="19031"/>
                    <a:pt x="28069" y="18683"/>
                  </a:cubicBezTo>
                  <a:cubicBezTo>
                    <a:pt x="43548" y="15426"/>
                    <a:pt x="55087" y="14402"/>
                    <a:pt x="58747" y="9036"/>
                  </a:cubicBezTo>
                  <a:cubicBezTo>
                    <a:pt x="62033" y="4211"/>
                    <a:pt x="59267" y="1003"/>
                    <a:pt x="52187" y="1003"/>
                  </a:cubicBezTo>
                  <a:cubicBezTo>
                    <a:pt x="48708" y="1003"/>
                    <a:pt x="44188" y="1777"/>
                    <a:pt x="38833" y="3515"/>
                  </a:cubicBezTo>
                  <a:cubicBezTo>
                    <a:pt x="36521" y="4263"/>
                    <a:pt x="34303" y="4561"/>
                    <a:pt x="32180" y="4561"/>
                  </a:cubicBezTo>
                  <a:cubicBezTo>
                    <a:pt x="23878" y="4561"/>
                    <a:pt x="17050" y="0"/>
                    <a:pt x="11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9" name="Google Shape;889;p7"/>
            <p:cNvGrpSpPr/>
            <p:nvPr/>
          </p:nvGrpSpPr>
          <p:grpSpPr>
            <a:xfrm>
              <a:off x="-800178" y="4304942"/>
              <a:ext cx="2873315" cy="818933"/>
              <a:chOff x="-800178" y="4304942"/>
              <a:chExt cx="2873315" cy="818933"/>
            </a:xfrm>
          </p:grpSpPr>
          <p:sp>
            <p:nvSpPr>
              <p:cNvPr id="890" name="Google Shape;890;p7"/>
              <p:cNvSpPr/>
              <p:nvPr/>
            </p:nvSpPr>
            <p:spPr>
              <a:xfrm rot="-10594719">
                <a:off x="1780944" y="5070486"/>
                <a:ext cx="126240" cy="49667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853" extrusionOk="0">
                    <a:moveTo>
                      <a:pt x="986" y="1"/>
                    </a:moveTo>
                    <a:cubicBezTo>
                      <a:pt x="882" y="1"/>
                      <a:pt x="780" y="9"/>
                      <a:pt x="679" y="24"/>
                    </a:cubicBezTo>
                    <a:cubicBezTo>
                      <a:pt x="431" y="55"/>
                      <a:pt x="89" y="179"/>
                      <a:pt x="27" y="427"/>
                    </a:cubicBezTo>
                    <a:cubicBezTo>
                      <a:pt x="1" y="664"/>
                      <a:pt x="243" y="745"/>
                      <a:pt x="430" y="745"/>
                    </a:cubicBezTo>
                    <a:cubicBezTo>
                      <a:pt x="464" y="745"/>
                      <a:pt x="495" y="742"/>
                      <a:pt x="524" y="738"/>
                    </a:cubicBezTo>
                    <a:cubicBezTo>
                      <a:pt x="573" y="729"/>
                      <a:pt x="621" y="725"/>
                      <a:pt x="667" y="725"/>
                    </a:cubicBezTo>
                    <a:cubicBezTo>
                      <a:pt x="793" y="725"/>
                      <a:pt x="906" y="754"/>
                      <a:pt x="1020" y="800"/>
                    </a:cubicBezTo>
                    <a:cubicBezTo>
                      <a:pt x="1125" y="835"/>
                      <a:pt x="1229" y="852"/>
                      <a:pt x="1332" y="852"/>
                    </a:cubicBezTo>
                    <a:cubicBezTo>
                      <a:pt x="1504" y="852"/>
                      <a:pt x="1671" y="804"/>
                      <a:pt x="1826" y="707"/>
                    </a:cubicBezTo>
                    <a:cubicBezTo>
                      <a:pt x="1982" y="614"/>
                      <a:pt x="2168" y="334"/>
                      <a:pt x="1919" y="210"/>
                    </a:cubicBezTo>
                    <a:cubicBezTo>
                      <a:pt x="1617" y="71"/>
                      <a:pt x="1297" y="1"/>
                      <a:pt x="9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7"/>
              <p:cNvSpPr/>
              <p:nvPr/>
            </p:nvSpPr>
            <p:spPr>
              <a:xfrm rot="-10594719">
                <a:off x="1565235" y="5016770"/>
                <a:ext cx="124668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851" extrusionOk="0">
                    <a:moveTo>
                      <a:pt x="814" y="1"/>
                    </a:moveTo>
                    <a:cubicBezTo>
                      <a:pt x="564" y="1"/>
                      <a:pt x="323" y="118"/>
                      <a:pt x="156" y="285"/>
                    </a:cubicBezTo>
                    <a:cubicBezTo>
                      <a:pt x="1" y="502"/>
                      <a:pt x="280" y="595"/>
                      <a:pt x="466" y="595"/>
                    </a:cubicBezTo>
                    <a:cubicBezTo>
                      <a:pt x="621" y="595"/>
                      <a:pt x="776" y="657"/>
                      <a:pt x="900" y="781"/>
                    </a:cubicBezTo>
                    <a:cubicBezTo>
                      <a:pt x="1009" y="828"/>
                      <a:pt x="1133" y="851"/>
                      <a:pt x="1257" y="851"/>
                    </a:cubicBezTo>
                    <a:cubicBezTo>
                      <a:pt x="1381" y="851"/>
                      <a:pt x="1505" y="828"/>
                      <a:pt x="1614" y="781"/>
                    </a:cubicBezTo>
                    <a:cubicBezTo>
                      <a:pt x="1738" y="719"/>
                      <a:pt x="2141" y="502"/>
                      <a:pt x="1924" y="347"/>
                    </a:cubicBezTo>
                    <a:cubicBezTo>
                      <a:pt x="1645" y="130"/>
                      <a:pt x="1272" y="6"/>
                      <a:pt x="900" y="6"/>
                    </a:cubicBezTo>
                    <a:cubicBezTo>
                      <a:pt x="871" y="2"/>
                      <a:pt x="843" y="1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7"/>
              <p:cNvSpPr/>
              <p:nvPr/>
            </p:nvSpPr>
            <p:spPr>
              <a:xfrm rot="-10594719">
                <a:off x="1976086" y="4955828"/>
                <a:ext cx="95786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7" extrusionOk="0">
                    <a:moveTo>
                      <a:pt x="869" y="1"/>
                    </a:moveTo>
                    <a:cubicBezTo>
                      <a:pt x="249" y="1"/>
                      <a:pt x="1" y="776"/>
                      <a:pt x="776" y="776"/>
                    </a:cubicBezTo>
                    <a:cubicBezTo>
                      <a:pt x="1396" y="776"/>
                      <a:pt x="1645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7"/>
              <p:cNvSpPr/>
              <p:nvPr/>
            </p:nvSpPr>
            <p:spPr>
              <a:xfrm rot="-10594719">
                <a:off x="1773296" y="4958228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900" y="0"/>
                    </a:moveTo>
                    <a:cubicBezTo>
                      <a:pt x="249" y="0"/>
                      <a:pt x="1" y="776"/>
                      <a:pt x="776" y="776"/>
                    </a:cubicBezTo>
                    <a:cubicBezTo>
                      <a:pt x="1397" y="776"/>
                      <a:pt x="1645" y="0"/>
                      <a:pt x="9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7"/>
              <p:cNvSpPr/>
              <p:nvPr/>
            </p:nvSpPr>
            <p:spPr>
              <a:xfrm rot="-10594719">
                <a:off x="1864326" y="4858253"/>
                <a:ext cx="126473" cy="45999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790" extrusionOk="0">
                    <a:moveTo>
                      <a:pt x="828" y="0"/>
                    </a:moveTo>
                    <a:cubicBezTo>
                      <a:pt x="650" y="0"/>
                      <a:pt x="477" y="49"/>
                      <a:pt x="342" y="146"/>
                    </a:cubicBezTo>
                    <a:cubicBezTo>
                      <a:pt x="187" y="239"/>
                      <a:pt x="1" y="487"/>
                      <a:pt x="249" y="611"/>
                    </a:cubicBezTo>
                    <a:cubicBezTo>
                      <a:pt x="525" y="726"/>
                      <a:pt x="835" y="790"/>
                      <a:pt x="1154" y="790"/>
                    </a:cubicBezTo>
                    <a:cubicBezTo>
                      <a:pt x="1265" y="790"/>
                      <a:pt x="1377" y="782"/>
                      <a:pt x="1489" y="766"/>
                    </a:cubicBezTo>
                    <a:cubicBezTo>
                      <a:pt x="1707" y="735"/>
                      <a:pt x="2079" y="611"/>
                      <a:pt x="2110" y="363"/>
                    </a:cubicBezTo>
                    <a:cubicBezTo>
                      <a:pt x="2172" y="115"/>
                      <a:pt x="1800" y="115"/>
                      <a:pt x="1645" y="115"/>
                    </a:cubicBezTo>
                    <a:cubicBezTo>
                      <a:pt x="1595" y="123"/>
                      <a:pt x="1547" y="127"/>
                      <a:pt x="1501" y="127"/>
                    </a:cubicBezTo>
                    <a:cubicBezTo>
                      <a:pt x="1375" y="127"/>
                      <a:pt x="1262" y="98"/>
                      <a:pt x="1148" y="53"/>
                    </a:cubicBezTo>
                    <a:cubicBezTo>
                      <a:pt x="1044" y="18"/>
                      <a:pt x="935" y="0"/>
                      <a:pt x="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7"/>
              <p:cNvSpPr/>
              <p:nvPr/>
            </p:nvSpPr>
            <p:spPr>
              <a:xfrm rot="-10594719">
                <a:off x="1635557" y="4850249"/>
                <a:ext cx="88566" cy="253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435" extrusionOk="0">
                    <a:moveTo>
                      <a:pt x="931" y="1"/>
                    </a:moveTo>
                    <a:cubicBezTo>
                      <a:pt x="652" y="1"/>
                      <a:pt x="404" y="63"/>
                      <a:pt x="156" y="218"/>
                    </a:cubicBezTo>
                    <a:cubicBezTo>
                      <a:pt x="124" y="249"/>
                      <a:pt x="0" y="280"/>
                      <a:pt x="31" y="373"/>
                    </a:cubicBezTo>
                    <a:cubicBezTo>
                      <a:pt x="31" y="435"/>
                      <a:pt x="156" y="435"/>
                      <a:pt x="218" y="435"/>
                    </a:cubicBezTo>
                    <a:lnTo>
                      <a:pt x="590" y="435"/>
                    </a:lnTo>
                    <a:cubicBezTo>
                      <a:pt x="869" y="404"/>
                      <a:pt x="1148" y="342"/>
                      <a:pt x="1365" y="218"/>
                    </a:cubicBezTo>
                    <a:cubicBezTo>
                      <a:pt x="1427" y="187"/>
                      <a:pt x="1520" y="125"/>
                      <a:pt x="1520" y="63"/>
                    </a:cubicBezTo>
                    <a:cubicBezTo>
                      <a:pt x="1489" y="1"/>
                      <a:pt x="1365" y="1"/>
                      <a:pt x="13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7"/>
              <p:cNvSpPr/>
              <p:nvPr/>
            </p:nvSpPr>
            <p:spPr>
              <a:xfrm rot="-10594719">
                <a:off x="1326281" y="4893132"/>
                <a:ext cx="144524" cy="5816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999" extrusionOk="0">
                    <a:moveTo>
                      <a:pt x="782" y="1"/>
                    </a:moveTo>
                    <a:cubicBezTo>
                      <a:pt x="533" y="1"/>
                      <a:pt x="291" y="118"/>
                      <a:pt x="124" y="285"/>
                    </a:cubicBezTo>
                    <a:cubicBezTo>
                      <a:pt x="0" y="502"/>
                      <a:pt x="248" y="626"/>
                      <a:pt x="434" y="626"/>
                    </a:cubicBezTo>
                    <a:lnTo>
                      <a:pt x="434" y="595"/>
                    </a:lnTo>
                    <a:cubicBezTo>
                      <a:pt x="714" y="595"/>
                      <a:pt x="1024" y="719"/>
                      <a:pt x="1241" y="905"/>
                    </a:cubicBezTo>
                    <a:cubicBezTo>
                      <a:pt x="1365" y="967"/>
                      <a:pt x="1497" y="998"/>
                      <a:pt x="1625" y="998"/>
                    </a:cubicBezTo>
                    <a:cubicBezTo>
                      <a:pt x="1753" y="998"/>
                      <a:pt x="1877" y="967"/>
                      <a:pt x="1985" y="905"/>
                    </a:cubicBezTo>
                    <a:cubicBezTo>
                      <a:pt x="2109" y="843"/>
                      <a:pt x="2482" y="626"/>
                      <a:pt x="2296" y="440"/>
                    </a:cubicBezTo>
                    <a:cubicBezTo>
                      <a:pt x="1926" y="156"/>
                      <a:pt x="1479" y="2"/>
                      <a:pt x="1001" y="2"/>
                    </a:cubicBezTo>
                    <a:cubicBezTo>
                      <a:pt x="957" y="2"/>
                      <a:pt x="913" y="3"/>
                      <a:pt x="869" y="6"/>
                    </a:cubicBezTo>
                    <a:cubicBezTo>
                      <a:pt x="840" y="2"/>
                      <a:pt x="811" y="1"/>
                      <a:pt x="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7"/>
              <p:cNvSpPr/>
              <p:nvPr/>
            </p:nvSpPr>
            <p:spPr>
              <a:xfrm rot="-10594719">
                <a:off x="1377624" y="4771551"/>
                <a:ext cx="112090" cy="3464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595" extrusionOk="0">
                    <a:moveTo>
                      <a:pt x="956" y="1"/>
                    </a:moveTo>
                    <a:cubicBezTo>
                      <a:pt x="755" y="1"/>
                      <a:pt x="563" y="59"/>
                      <a:pt x="404" y="149"/>
                    </a:cubicBezTo>
                    <a:cubicBezTo>
                      <a:pt x="280" y="211"/>
                      <a:pt x="1" y="397"/>
                      <a:pt x="249" y="460"/>
                    </a:cubicBezTo>
                    <a:lnTo>
                      <a:pt x="776" y="584"/>
                    </a:lnTo>
                    <a:cubicBezTo>
                      <a:pt x="835" y="591"/>
                      <a:pt x="895" y="595"/>
                      <a:pt x="957" y="595"/>
                    </a:cubicBezTo>
                    <a:cubicBezTo>
                      <a:pt x="1155" y="595"/>
                      <a:pt x="1362" y="554"/>
                      <a:pt x="1552" y="460"/>
                    </a:cubicBezTo>
                    <a:cubicBezTo>
                      <a:pt x="1645" y="397"/>
                      <a:pt x="1924" y="211"/>
                      <a:pt x="1676" y="149"/>
                    </a:cubicBezTo>
                    <a:lnTo>
                      <a:pt x="1180" y="25"/>
                    </a:lnTo>
                    <a:cubicBezTo>
                      <a:pt x="1105" y="9"/>
                      <a:pt x="1030" y="1"/>
                      <a:pt x="9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7"/>
              <p:cNvSpPr/>
              <p:nvPr/>
            </p:nvSpPr>
            <p:spPr>
              <a:xfrm rot="-10594719">
                <a:off x="1803282" y="4697382"/>
                <a:ext cx="112032" cy="48211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828" extrusionOk="0">
                    <a:moveTo>
                      <a:pt x="826" y="1"/>
                    </a:moveTo>
                    <a:cubicBezTo>
                      <a:pt x="594" y="1"/>
                      <a:pt x="368" y="69"/>
                      <a:pt x="187" y="225"/>
                    </a:cubicBezTo>
                    <a:cubicBezTo>
                      <a:pt x="0" y="349"/>
                      <a:pt x="31" y="535"/>
                      <a:pt x="280" y="535"/>
                    </a:cubicBezTo>
                    <a:lnTo>
                      <a:pt x="249" y="535"/>
                    </a:lnTo>
                    <a:cubicBezTo>
                      <a:pt x="404" y="567"/>
                      <a:pt x="559" y="629"/>
                      <a:pt x="683" y="753"/>
                    </a:cubicBezTo>
                    <a:cubicBezTo>
                      <a:pt x="749" y="808"/>
                      <a:pt x="838" y="828"/>
                      <a:pt x="935" y="828"/>
                    </a:cubicBezTo>
                    <a:cubicBezTo>
                      <a:pt x="1110" y="828"/>
                      <a:pt x="1307" y="762"/>
                      <a:pt x="1427" y="722"/>
                    </a:cubicBezTo>
                    <a:cubicBezTo>
                      <a:pt x="1520" y="691"/>
                      <a:pt x="1924" y="473"/>
                      <a:pt x="1738" y="318"/>
                    </a:cubicBezTo>
                    <a:cubicBezTo>
                      <a:pt x="1520" y="132"/>
                      <a:pt x="1241" y="39"/>
                      <a:pt x="962" y="8"/>
                    </a:cubicBezTo>
                    <a:cubicBezTo>
                      <a:pt x="917" y="3"/>
                      <a:pt x="871" y="1"/>
                      <a:pt x="8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7"/>
              <p:cNvSpPr/>
              <p:nvPr/>
            </p:nvSpPr>
            <p:spPr>
              <a:xfrm rot="-10594719">
                <a:off x="1895778" y="4578886"/>
                <a:ext cx="113837" cy="36159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621" extrusionOk="0">
                    <a:moveTo>
                      <a:pt x="1210" y="1"/>
                    </a:moveTo>
                    <a:cubicBezTo>
                      <a:pt x="807" y="1"/>
                      <a:pt x="1" y="621"/>
                      <a:pt x="745" y="621"/>
                    </a:cubicBezTo>
                    <a:cubicBezTo>
                      <a:pt x="1148" y="621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7"/>
              <p:cNvSpPr/>
              <p:nvPr/>
            </p:nvSpPr>
            <p:spPr>
              <a:xfrm rot="-10594719">
                <a:off x="1667823" y="4452968"/>
                <a:ext cx="119311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754" extrusionOk="0">
                    <a:moveTo>
                      <a:pt x="754" y="0"/>
                    </a:moveTo>
                    <a:cubicBezTo>
                      <a:pt x="504" y="0"/>
                      <a:pt x="264" y="123"/>
                      <a:pt x="125" y="346"/>
                    </a:cubicBezTo>
                    <a:cubicBezTo>
                      <a:pt x="1" y="563"/>
                      <a:pt x="218" y="749"/>
                      <a:pt x="435" y="749"/>
                    </a:cubicBezTo>
                    <a:lnTo>
                      <a:pt x="1180" y="749"/>
                    </a:lnTo>
                    <a:cubicBezTo>
                      <a:pt x="1208" y="752"/>
                      <a:pt x="1237" y="754"/>
                      <a:pt x="1265" y="754"/>
                    </a:cubicBezTo>
                    <a:cubicBezTo>
                      <a:pt x="1515" y="754"/>
                      <a:pt x="1757" y="634"/>
                      <a:pt x="1924" y="439"/>
                    </a:cubicBezTo>
                    <a:cubicBezTo>
                      <a:pt x="2048" y="191"/>
                      <a:pt x="1831" y="5"/>
                      <a:pt x="1583" y="5"/>
                    </a:cubicBezTo>
                    <a:lnTo>
                      <a:pt x="839" y="5"/>
                    </a:lnTo>
                    <a:cubicBezTo>
                      <a:pt x="810" y="2"/>
                      <a:pt x="782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7"/>
              <p:cNvSpPr/>
              <p:nvPr/>
            </p:nvSpPr>
            <p:spPr>
              <a:xfrm rot="-10594719">
                <a:off x="1579763" y="4538236"/>
                <a:ext cx="113896" cy="34412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591" extrusionOk="0">
                    <a:moveTo>
                      <a:pt x="1211" y="1"/>
                    </a:moveTo>
                    <a:cubicBezTo>
                      <a:pt x="838" y="1"/>
                      <a:pt x="1" y="590"/>
                      <a:pt x="776" y="590"/>
                    </a:cubicBezTo>
                    <a:cubicBezTo>
                      <a:pt x="1149" y="590"/>
                      <a:pt x="1955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7"/>
              <p:cNvSpPr/>
              <p:nvPr/>
            </p:nvSpPr>
            <p:spPr>
              <a:xfrm rot="-10594719">
                <a:off x="1579808" y="4655738"/>
                <a:ext cx="106675" cy="39652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681" extrusionOk="0">
                    <a:moveTo>
                      <a:pt x="915" y="1"/>
                    </a:moveTo>
                    <a:cubicBezTo>
                      <a:pt x="727" y="1"/>
                      <a:pt x="543" y="49"/>
                      <a:pt x="373" y="155"/>
                    </a:cubicBezTo>
                    <a:cubicBezTo>
                      <a:pt x="249" y="217"/>
                      <a:pt x="1" y="434"/>
                      <a:pt x="280" y="527"/>
                    </a:cubicBezTo>
                    <a:lnTo>
                      <a:pt x="683" y="651"/>
                    </a:lnTo>
                    <a:cubicBezTo>
                      <a:pt x="762" y="671"/>
                      <a:pt x="844" y="681"/>
                      <a:pt x="926" y="681"/>
                    </a:cubicBezTo>
                    <a:cubicBezTo>
                      <a:pt x="1105" y="681"/>
                      <a:pt x="1289" y="633"/>
                      <a:pt x="1459" y="527"/>
                    </a:cubicBezTo>
                    <a:cubicBezTo>
                      <a:pt x="1583" y="465"/>
                      <a:pt x="1831" y="248"/>
                      <a:pt x="1552" y="155"/>
                    </a:cubicBezTo>
                    <a:lnTo>
                      <a:pt x="1180" y="31"/>
                    </a:lnTo>
                    <a:cubicBezTo>
                      <a:pt x="1091" y="11"/>
                      <a:pt x="1003" y="1"/>
                      <a:pt x="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7"/>
              <p:cNvSpPr/>
              <p:nvPr/>
            </p:nvSpPr>
            <p:spPr>
              <a:xfrm rot="-10594719">
                <a:off x="1253171" y="4536196"/>
                <a:ext cx="131888" cy="69813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199" extrusionOk="0">
                    <a:moveTo>
                      <a:pt x="979" y="0"/>
                    </a:moveTo>
                    <a:cubicBezTo>
                      <a:pt x="813" y="0"/>
                      <a:pt x="636" y="53"/>
                      <a:pt x="497" y="92"/>
                    </a:cubicBezTo>
                    <a:cubicBezTo>
                      <a:pt x="403" y="123"/>
                      <a:pt x="0" y="341"/>
                      <a:pt x="186" y="496"/>
                    </a:cubicBezTo>
                    <a:lnTo>
                      <a:pt x="1055" y="1116"/>
                    </a:lnTo>
                    <a:cubicBezTo>
                      <a:pt x="1127" y="1176"/>
                      <a:pt x="1222" y="1199"/>
                      <a:pt x="1323" y="1199"/>
                    </a:cubicBezTo>
                    <a:cubicBezTo>
                      <a:pt x="1482" y="1199"/>
                      <a:pt x="1654" y="1142"/>
                      <a:pt x="1768" y="1085"/>
                    </a:cubicBezTo>
                    <a:cubicBezTo>
                      <a:pt x="1861" y="1054"/>
                      <a:pt x="2265" y="868"/>
                      <a:pt x="2079" y="713"/>
                    </a:cubicBezTo>
                    <a:lnTo>
                      <a:pt x="1241" y="61"/>
                    </a:lnTo>
                    <a:cubicBezTo>
                      <a:pt x="1163" y="17"/>
                      <a:pt x="1073" y="0"/>
                      <a:pt x="9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7"/>
              <p:cNvSpPr/>
              <p:nvPr/>
            </p:nvSpPr>
            <p:spPr>
              <a:xfrm rot="-10594719">
                <a:off x="1324781" y="4401406"/>
                <a:ext cx="110227" cy="6241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072" extrusionOk="0">
                    <a:moveTo>
                      <a:pt x="707" y="1"/>
                    </a:moveTo>
                    <a:cubicBezTo>
                      <a:pt x="508" y="1"/>
                      <a:pt x="317" y="77"/>
                      <a:pt x="187" y="229"/>
                    </a:cubicBezTo>
                    <a:cubicBezTo>
                      <a:pt x="1" y="415"/>
                      <a:pt x="94" y="725"/>
                      <a:pt x="342" y="787"/>
                    </a:cubicBezTo>
                    <a:lnTo>
                      <a:pt x="962" y="1035"/>
                    </a:lnTo>
                    <a:cubicBezTo>
                      <a:pt x="1037" y="1060"/>
                      <a:pt x="1114" y="1072"/>
                      <a:pt x="1190" y="1072"/>
                    </a:cubicBezTo>
                    <a:cubicBezTo>
                      <a:pt x="1399" y="1072"/>
                      <a:pt x="1602" y="986"/>
                      <a:pt x="1738" y="849"/>
                    </a:cubicBezTo>
                    <a:cubicBezTo>
                      <a:pt x="1893" y="663"/>
                      <a:pt x="1831" y="353"/>
                      <a:pt x="1583" y="291"/>
                    </a:cubicBezTo>
                    <a:lnTo>
                      <a:pt x="962" y="43"/>
                    </a:lnTo>
                    <a:cubicBezTo>
                      <a:pt x="879" y="15"/>
                      <a:pt x="792" y="1"/>
                      <a:pt x="7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7"/>
              <p:cNvSpPr/>
              <p:nvPr/>
            </p:nvSpPr>
            <p:spPr>
              <a:xfrm rot="-10594719">
                <a:off x="1535351" y="4341719"/>
                <a:ext cx="103007" cy="37556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645" extrusionOk="0">
                    <a:moveTo>
                      <a:pt x="925" y="1"/>
                    </a:moveTo>
                    <a:cubicBezTo>
                      <a:pt x="724" y="1"/>
                      <a:pt x="532" y="58"/>
                      <a:pt x="373" y="149"/>
                    </a:cubicBezTo>
                    <a:cubicBezTo>
                      <a:pt x="249" y="211"/>
                      <a:pt x="1" y="428"/>
                      <a:pt x="249" y="490"/>
                    </a:cubicBezTo>
                    <a:lnTo>
                      <a:pt x="652" y="614"/>
                    </a:lnTo>
                    <a:cubicBezTo>
                      <a:pt x="731" y="634"/>
                      <a:pt x="812" y="644"/>
                      <a:pt x="895" y="644"/>
                    </a:cubicBezTo>
                    <a:cubicBezTo>
                      <a:pt x="1074" y="644"/>
                      <a:pt x="1258" y="596"/>
                      <a:pt x="1428" y="490"/>
                    </a:cubicBezTo>
                    <a:cubicBezTo>
                      <a:pt x="1521" y="428"/>
                      <a:pt x="1769" y="242"/>
                      <a:pt x="1521" y="149"/>
                    </a:cubicBezTo>
                    <a:lnTo>
                      <a:pt x="1148" y="25"/>
                    </a:lnTo>
                    <a:cubicBezTo>
                      <a:pt x="1074" y="8"/>
                      <a:pt x="999" y="1"/>
                      <a:pt x="9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7"/>
              <p:cNvSpPr/>
              <p:nvPr/>
            </p:nvSpPr>
            <p:spPr>
              <a:xfrm rot="-10594719">
                <a:off x="1118834" y="4308400"/>
                <a:ext cx="117506" cy="54616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938" extrusionOk="0">
                    <a:moveTo>
                      <a:pt x="1418" y="1"/>
                    </a:moveTo>
                    <a:cubicBezTo>
                      <a:pt x="1366" y="1"/>
                      <a:pt x="1316" y="5"/>
                      <a:pt x="1273" y="11"/>
                    </a:cubicBezTo>
                    <a:lnTo>
                      <a:pt x="528" y="135"/>
                    </a:lnTo>
                    <a:cubicBezTo>
                      <a:pt x="311" y="197"/>
                      <a:pt x="1" y="445"/>
                      <a:pt x="63" y="693"/>
                    </a:cubicBezTo>
                    <a:cubicBezTo>
                      <a:pt x="130" y="872"/>
                      <a:pt x="341" y="938"/>
                      <a:pt x="535" y="938"/>
                    </a:cubicBezTo>
                    <a:cubicBezTo>
                      <a:pt x="611" y="938"/>
                      <a:pt x="684" y="928"/>
                      <a:pt x="745" y="910"/>
                    </a:cubicBezTo>
                    <a:lnTo>
                      <a:pt x="1490" y="786"/>
                    </a:lnTo>
                    <a:cubicBezTo>
                      <a:pt x="1707" y="755"/>
                      <a:pt x="2017" y="507"/>
                      <a:pt x="1955" y="259"/>
                    </a:cubicBezTo>
                    <a:cubicBezTo>
                      <a:pt x="1881" y="60"/>
                      <a:pt x="1628" y="1"/>
                      <a:pt x="1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7"/>
              <p:cNvSpPr/>
              <p:nvPr/>
            </p:nvSpPr>
            <p:spPr>
              <a:xfrm rot="-10594719">
                <a:off x="780859" y="4335661"/>
                <a:ext cx="95786" cy="4803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25" extrusionOk="0">
                    <a:moveTo>
                      <a:pt x="1144" y="0"/>
                    </a:moveTo>
                    <a:cubicBezTo>
                      <a:pt x="983" y="0"/>
                      <a:pt x="816" y="51"/>
                      <a:pt x="714" y="102"/>
                    </a:cubicBezTo>
                    <a:lnTo>
                      <a:pt x="466" y="226"/>
                    </a:lnTo>
                    <a:cubicBezTo>
                      <a:pt x="311" y="289"/>
                      <a:pt x="1" y="506"/>
                      <a:pt x="187" y="692"/>
                    </a:cubicBezTo>
                    <a:cubicBezTo>
                      <a:pt x="257" y="790"/>
                      <a:pt x="378" y="825"/>
                      <a:pt x="507" y="825"/>
                    </a:cubicBezTo>
                    <a:cubicBezTo>
                      <a:pt x="662" y="825"/>
                      <a:pt x="829" y="774"/>
                      <a:pt x="931" y="723"/>
                    </a:cubicBezTo>
                    <a:lnTo>
                      <a:pt x="1180" y="599"/>
                    </a:lnTo>
                    <a:cubicBezTo>
                      <a:pt x="1335" y="537"/>
                      <a:pt x="1645" y="320"/>
                      <a:pt x="1490" y="133"/>
                    </a:cubicBezTo>
                    <a:cubicBezTo>
                      <a:pt x="1406" y="35"/>
                      <a:pt x="1277" y="0"/>
                      <a:pt x="1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7"/>
              <p:cNvSpPr/>
              <p:nvPr/>
            </p:nvSpPr>
            <p:spPr>
              <a:xfrm rot="-10594719">
                <a:off x="896926" y="4426275"/>
                <a:ext cx="104812" cy="39303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675" extrusionOk="0">
                    <a:moveTo>
                      <a:pt x="1130" y="0"/>
                    </a:moveTo>
                    <a:cubicBezTo>
                      <a:pt x="769" y="0"/>
                      <a:pt x="422" y="122"/>
                      <a:pt x="124" y="328"/>
                    </a:cubicBezTo>
                    <a:cubicBezTo>
                      <a:pt x="62" y="390"/>
                      <a:pt x="0" y="452"/>
                      <a:pt x="0" y="545"/>
                    </a:cubicBezTo>
                    <a:cubicBezTo>
                      <a:pt x="31" y="638"/>
                      <a:pt x="155" y="669"/>
                      <a:pt x="218" y="669"/>
                    </a:cubicBezTo>
                    <a:cubicBezTo>
                      <a:pt x="254" y="673"/>
                      <a:pt x="290" y="675"/>
                      <a:pt x="326" y="675"/>
                    </a:cubicBezTo>
                    <a:cubicBezTo>
                      <a:pt x="508" y="675"/>
                      <a:pt x="686" y="625"/>
                      <a:pt x="844" y="543"/>
                    </a:cubicBezTo>
                    <a:lnTo>
                      <a:pt x="844" y="543"/>
                    </a:lnTo>
                    <a:cubicBezTo>
                      <a:pt x="857" y="544"/>
                      <a:pt x="871" y="544"/>
                      <a:pt x="884" y="544"/>
                    </a:cubicBezTo>
                    <a:cubicBezTo>
                      <a:pt x="1071" y="544"/>
                      <a:pt x="1248" y="496"/>
                      <a:pt x="1396" y="390"/>
                    </a:cubicBezTo>
                    <a:cubicBezTo>
                      <a:pt x="1520" y="359"/>
                      <a:pt x="1800" y="111"/>
                      <a:pt x="1520" y="49"/>
                    </a:cubicBezTo>
                    <a:cubicBezTo>
                      <a:pt x="1390" y="16"/>
                      <a:pt x="1259" y="0"/>
                      <a:pt x="1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7"/>
              <p:cNvSpPr/>
              <p:nvPr/>
            </p:nvSpPr>
            <p:spPr>
              <a:xfrm rot="-10594719">
                <a:off x="1035410" y="4484473"/>
                <a:ext cx="146329" cy="7435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277" extrusionOk="0">
                    <a:moveTo>
                      <a:pt x="1964" y="0"/>
                    </a:moveTo>
                    <a:cubicBezTo>
                      <a:pt x="1894" y="0"/>
                      <a:pt x="1826" y="10"/>
                      <a:pt x="1769" y="27"/>
                    </a:cubicBezTo>
                    <a:lnTo>
                      <a:pt x="528" y="430"/>
                    </a:lnTo>
                    <a:cubicBezTo>
                      <a:pt x="280" y="492"/>
                      <a:pt x="0" y="709"/>
                      <a:pt x="62" y="988"/>
                    </a:cubicBezTo>
                    <a:cubicBezTo>
                      <a:pt x="129" y="1188"/>
                      <a:pt x="339" y="1277"/>
                      <a:pt x="532" y="1277"/>
                    </a:cubicBezTo>
                    <a:cubicBezTo>
                      <a:pt x="609" y="1277"/>
                      <a:pt x="683" y="1263"/>
                      <a:pt x="745" y="1236"/>
                    </a:cubicBezTo>
                    <a:lnTo>
                      <a:pt x="1986" y="864"/>
                    </a:lnTo>
                    <a:cubicBezTo>
                      <a:pt x="2203" y="771"/>
                      <a:pt x="2513" y="585"/>
                      <a:pt x="2420" y="306"/>
                    </a:cubicBezTo>
                    <a:cubicBezTo>
                      <a:pt x="2374" y="77"/>
                      <a:pt x="2160" y="0"/>
                      <a:pt x="19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7"/>
              <p:cNvSpPr/>
              <p:nvPr/>
            </p:nvSpPr>
            <p:spPr>
              <a:xfrm rot="-10594719">
                <a:off x="1152901" y="4685992"/>
                <a:ext cx="99397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626" extrusionOk="0">
                    <a:moveTo>
                      <a:pt x="785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25"/>
                      <a:pt x="435" y="625"/>
                    </a:cubicBezTo>
                    <a:lnTo>
                      <a:pt x="838" y="625"/>
                    </a:lnTo>
                    <a:cubicBezTo>
                      <a:pt x="1117" y="625"/>
                      <a:pt x="1365" y="532"/>
                      <a:pt x="1583" y="315"/>
                    </a:cubicBezTo>
                    <a:cubicBezTo>
                      <a:pt x="1707" y="98"/>
                      <a:pt x="1458" y="5"/>
                      <a:pt x="1272" y="5"/>
                    </a:cubicBezTo>
                    <a:lnTo>
                      <a:pt x="869" y="5"/>
                    </a:lnTo>
                    <a:cubicBezTo>
                      <a:pt x="841" y="2"/>
                      <a:pt x="812" y="0"/>
                      <a:pt x="7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7"/>
              <p:cNvSpPr/>
              <p:nvPr/>
            </p:nvSpPr>
            <p:spPr>
              <a:xfrm rot="-10594719">
                <a:off x="1100228" y="4854235"/>
                <a:ext cx="153608" cy="70337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1208" extrusionOk="0">
                    <a:moveTo>
                      <a:pt x="729" y="0"/>
                    </a:moveTo>
                    <a:cubicBezTo>
                      <a:pt x="520" y="0"/>
                      <a:pt x="320" y="76"/>
                      <a:pt x="156" y="240"/>
                    </a:cubicBezTo>
                    <a:cubicBezTo>
                      <a:pt x="0" y="426"/>
                      <a:pt x="62" y="736"/>
                      <a:pt x="311" y="798"/>
                    </a:cubicBezTo>
                    <a:lnTo>
                      <a:pt x="1675" y="1171"/>
                    </a:lnTo>
                    <a:cubicBezTo>
                      <a:pt x="1750" y="1195"/>
                      <a:pt x="1827" y="1207"/>
                      <a:pt x="1904" y="1207"/>
                    </a:cubicBezTo>
                    <a:cubicBezTo>
                      <a:pt x="2112" y="1207"/>
                      <a:pt x="2315" y="1121"/>
                      <a:pt x="2451" y="984"/>
                    </a:cubicBezTo>
                    <a:cubicBezTo>
                      <a:pt x="2637" y="798"/>
                      <a:pt x="2544" y="488"/>
                      <a:pt x="2296" y="426"/>
                    </a:cubicBezTo>
                    <a:lnTo>
                      <a:pt x="931" y="23"/>
                    </a:lnTo>
                    <a:cubicBezTo>
                      <a:pt x="863" y="8"/>
                      <a:pt x="796" y="0"/>
                      <a:pt x="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7"/>
              <p:cNvSpPr/>
              <p:nvPr/>
            </p:nvSpPr>
            <p:spPr>
              <a:xfrm rot="-10594719">
                <a:off x="909141" y="4699932"/>
                <a:ext cx="84956" cy="50657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870" extrusionOk="0">
                    <a:moveTo>
                      <a:pt x="652" y="1"/>
                    </a:moveTo>
                    <a:cubicBezTo>
                      <a:pt x="342" y="1"/>
                      <a:pt x="93" y="187"/>
                      <a:pt x="31" y="466"/>
                    </a:cubicBezTo>
                    <a:cubicBezTo>
                      <a:pt x="0" y="745"/>
                      <a:pt x="310" y="838"/>
                      <a:pt x="559" y="838"/>
                    </a:cubicBezTo>
                    <a:lnTo>
                      <a:pt x="559" y="869"/>
                    </a:lnTo>
                    <a:lnTo>
                      <a:pt x="807" y="869"/>
                    </a:lnTo>
                    <a:cubicBezTo>
                      <a:pt x="1055" y="869"/>
                      <a:pt x="1396" y="652"/>
                      <a:pt x="1427" y="404"/>
                    </a:cubicBezTo>
                    <a:cubicBezTo>
                      <a:pt x="1458" y="125"/>
                      <a:pt x="1148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7"/>
              <p:cNvSpPr/>
              <p:nvPr/>
            </p:nvSpPr>
            <p:spPr>
              <a:xfrm rot="-10594719">
                <a:off x="661505" y="4790849"/>
                <a:ext cx="119253" cy="43961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755" extrusionOk="0">
                    <a:moveTo>
                      <a:pt x="775" y="1"/>
                    </a:moveTo>
                    <a:cubicBezTo>
                      <a:pt x="503" y="1"/>
                      <a:pt x="264" y="121"/>
                      <a:pt x="125" y="316"/>
                    </a:cubicBezTo>
                    <a:cubicBezTo>
                      <a:pt x="1" y="564"/>
                      <a:pt x="218" y="750"/>
                      <a:pt x="435" y="750"/>
                    </a:cubicBezTo>
                    <a:lnTo>
                      <a:pt x="1210" y="750"/>
                    </a:lnTo>
                    <a:cubicBezTo>
                      <a:pt x="1238" y="753"/>
                      <a:pt x="1267" y="755"/>
                      <a:pt x="1295" y="755"/>
                    </a:cubicBezTo>
                    <a:cubicBezTo>
                      <a:pt x="1545" y="755"/>
                      <a:pt x="1784" y="632"/>
                      <a:pt x="1924" y="409"/>
                    </a:cubicBezTo>
                    <a:cubicBezTo>
                      <a:pt x="2048" y="192"/>
                      <a:pt x="1831" y="6"/>
                      <a:pt x="1614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7"/>
              <p:cNvSpPr/>
              <p:nvPr/>
            </p:nvSpPr>
            <p:spPr>
              <a:xfrm rot="-10594719">
                <a:off x="716042" y="4640466"/>
                <a:ext cx="115642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59" extrusionOk="0">
                    <a:moveTo>
                      <a:pt x="1210" y="0"/>
                    </a:moveTo>
                    <a:cubicBezTo>
                      <a:pt x="838" y="0"/>
                      <a:pt x="0" y="559"/>
                      <a:pt x="776" y="559"/>
                    </a:cubicBezTo>
                    <a:cubicBezTo>
                      <a:pt x="1148" y="559"/>
                      <a:pt x="1985" y="0"/>
                      <a:pt x="1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7"/>
              <p:cNvSpPr/>
              <p:nvPr/>
            </p:nvSpPr>
            <p:spPr>
              <a:xfrm rot="-10594719">
                <a:off x="596313" y="4488004"/>
                <a:ext cx="97591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777" extrusionOk="0">
                    <a:moveTo>
                      <a:pt x="652" y="1"/>
                    </a:moveTo>
                    <a:cubicBezTo>
                      <a:pt x="404" y="1"/>
                      <a:pt x="63" y="187"/>
                      <a:pt x="32" y="435"/>
                    </a:cubicBezTo>
                    <a:cubicBezTo>
                      <a:pt x="1" y="683"/>
                      <a:pt x="342" y="776"/>
                      <a:pt x="528" y="776"/>
                    </a:cubicBezTo>
                    <a:lnTo>
                      <a:pt x="1024" y="776"/>
                    </a:lnTo>
                    <a:cubicBezTo>
                      <a:pt x="1272" y="776"/>
                      <a:pt x="1614" y="590"/>
                      <a:pt x="1645" y="342"/>
                    </a:cubicBezTo>
                    <a:cubicBezTo>
                      <a:pt x="1676" y="63"/>
                      <a:pt x="1365" y="1"/>
                      <a:pt x="1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7"/>
              <p:cNvSpPr/>
              <p:nvPr/>
            </p:nvSpPr>
            <p:spPr>
              <a:xfrm rot="-10594719">
                <a:off x="411673" y="4405110"/>
                <a:ext cx="113837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59" extrusionOk="0">
                    <a:moveTo>
                      <a:pt x="1210" y="1"/>
                    </a:moveTo>
                    <a:cubicBezTo>
                      <a:pt x="807" y="1"/>
                      <a:pt x="0" y="559"/>
                      <a:pt x="745" y="559"/>
                    </a:cubicBezTo>
                    <a:cubicBezTo>
                      <a:pt x="1148" y="559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7"/>
              <p:cNvSpPr/>
              <p:nvPr/>
            </p:nvSpPr>
            <p:spPr>
              <a:xfrm rot="-10594719">
                <a:off x="260348" y="4417234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869" y="0"/>
                    </a:moveTo>
                    <a:cubicBezTo>
                      <a:pt x="248" y="0"/>
                      <a:pt x="0" y="776"/>
                      <a:pt x="776" y="776"/>
                    </a:cubicBezTo>
                    <a:cubicBezTo>
                      <a:pt x="1396" y="776"/>
                      <a:pt x="1644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7"/>
              <p:cNvSpPr/>
              <p:nvPr/>
            </p:nvSpPr>
            <p:spPr>
              <a:xfrm rot="-10594719">
                <a:off x="298549" y="4538806"/>
                <a:ext cx="92176" cy="3825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57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56"/>
                      <a:pt x="466" y="656"/>
                    </a:cubicBezTo>
                    <a:lnTo>
                      <a:pt x="714" y="656"/>
                    </a:lnTo>
                    <a:cubicBezTo>
                      <a:pt x="993" y="656"/>
                      <a:pt x="1242" y="532"/>
                      <a:pt x="1459" y="346"/>
                    </a:cubicBezTo>
                    <a:cubicBezTo>
                      <a:pt x="1583" y="98"/>
                      <a:pt x="1335" y="5"/>
                      <a:pt x="1149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7"/>
              <p:cNvSpPr/>
              <p:nvPr/>
            </p:nvSpPr>
            <p:spPr>
              <a:xfrm rot="-10594719">
                <a:off x="400126" y="4620999"/>
                <a:ext cx="95786" cy="46989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07" extrusionOk="0">
                    <a:moveTo>
                      <a:pt x="869" y="0"/>
                    </a:moveTo>
                    <a:cubicBezTo>
                      <a:pt x="249" y="0"/>
                      <a:pt x="1" y="807"/>
                      <a:pt x="776" y="807"/>
                    </a:cubicBezTo>
                    <a:cubicBezTo>
                      <a:pt x="1397" y="807"/>
                      <a:pt x="1645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7"/>
              <p:cNvSpPr/>
              <p:nvPr/>
            </p:nvSpPr>
            <p:spPr>
              <a:xfrm rot="-10594719">
                <a:off x="569542" y="4609361"/>
                <a:ext cx="93981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559" extrusionOk="0">
                    <a:moveTo>
                      <a:pt x="900" y="0"/>
                    </a:moveTo>
                    <a:cubicBezTo>
                      <a:pt x="652" y="0"/>
                      <a:pt x="373" y="94"/>
                      <a:pt x="187" y="280"/>
                    </a:cubicBezTo>
                    <a:cubicBezTo>
                      <a:pt x="1" y="497"/>
                      <a:pt x="311" y="559"/>
                      <a:pt x="466" y="559"/>
                    </a:cubicBezTo>
                    <a:lnTo>
                      <a:pt x="714" y="559"/>
                    </a:lnTo>
                    <a:cubicBezTo>
                      <a:pt x="994" y="559"/>
                      <a:pt x="1242" y="466"/>
                      <a:pt x="1459" y="280"/>
                    </a:cubicBezTo>
                    <a:cubicBezTo>
                      <a:pt x="1614" y="63"/>
                      <a:pt x="1304" y="0"/>
                      <a:pt x="1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7"/>
              <p:cNvSpPr/>
              <p:nvPr/>
            </p:nvSpPr>
            <p:spPr>
              <a:xfrm rot="-10594719">
                <a:off x="262558" y="4750610"/>
                <a:ext cx="176259" cy="32781"/>
              </a:xfrm>
              <a:custGeom>
                <a:avLst/>
                <a:gdLst/>
                <a:ahLst/>
                <a:cxnLst/>
                <a:rect l="l" t="t" r="r" b="b"/>
                <a:pathLst>
                  <a:path w="3027" h="563" extrusionOk="0">
                    <a:moveTo>
                      <a:pt x="2121" y="1"/>
                    </a:moveTo>
                    <a:cubicBezTo>
                      <a:pt x="1644" y="1"/>
                      <a:pt x="1156" y="49"/>
                      <a:pt x="669" y="155"/>
                    </a:cubicBezTo>
                    <a:cubicBezTo>
                      <a:pt x="545" y="186"/>
                      <a:pt x="48" y="248"/>
                      <a:pt x="17" y="434"/>
                    </a:cubicBezTo>
                    <a:cubicBezTo>
                      <a:pt x="1" y="534"/>
                      <a:pt x="109" y="562"/>
                      <a:pt x="223" y="562"/>
                    </a:cubicBezTo>
                    <a:cubicBezTo>
                      <a:pt x="321" y="562"/>
                      <a:pt x="423" y="541"/>
                      <a:pt x="451" y="527"/>
                    </a:cubicBezTo>
                    <a:lnTo>
                      <a:pt x="482" y="527"/>
                    </a:lnTo>
                    <a:cubicBezTo>
                      <a:pt x="763" y="467"/>
                      <a:pt x="1069" y="433"/>
                      <a:pt x="1376" y="433"/>
                    </a:cubicBezTo>
                    <a:cubicBezTo>
                      <a:pt x="1545" y="433"/>
                      <a:pt x="1714" y="443"/>
                      <a:pt x="1878" y="465"/>
                    </a:cubicBezTo>
                    <a:cubicBezTo>
                      <a:pt x="1921" y="470"/>
                      <a:pt x="1964" y="473"/>
                      <a:pt x="2009" y="473"/>
                    </a:cubicBezTo>
                    <a:cubicBezTo>
                      <a:pt x="2221" y="473"/>
                      <a:pt x="2448" y="413"/>
                      <a:pt x="2654" y="310"/>
                    </a:cubicBezTo>
                    <a:cubicBezTo>
                      <a:pt x="2716" y="279"/>
                      <a:pt x="3026" y="62"/>
                      <a:pt x="2778" y="31"/>
                    </a:cubicBezTo>
                    <a:cubicBezTo>
                      <a:pt x="2562" y="11"/>
                      <a:pt x="2343" y="1"/>
                      <a:pt x="2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7"/>
              <p:cNvSpPr/>
              <p:nvPr/>
            </p:nvSpPr>
            <p:spPr>
              <a:xfrm rot="-10594719">
                <a:off x="61020" y="4723690"/>
                <a:ext cx="93981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08" extrusionOk="0">
                    <a:moveTo>
                      <a:pt x="869" y="1"/>
                    </a:moveTo>
                    <a:cubicBezTo>
                      <a:pt x="217" y="1"/>
                      <a:pt x="0" y="807"/>
                      <a:pt x="745" y="807"/>
                    </a:cubicBezTo>
                    <a:cubicBezTo>
                      <a:pt x="1396" y="807"/>
                      <a:pt x="1613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7"/>
              <p:cNvSpPr/>
              <p:nvPr/>
            </p:nvSpPr>
            <p:spPr>
              <a:xfrm rot="-10594719">
                <a:off x="-30399" y="4853917"/>
                <a:ext cx="124260" cy="31792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546" extrusionOk="0">
                    <a:moveTo>
                      <a:pt x="1850" y="1"/>
                    </a:moveTo>
                    <a:cubicBezTo>
                      <a:pt x="1808" y="1"/>
                      <a:pt x="1769" y="3"/>
                      <a:pt x="1746" y="3"/>
                    </a:cubicBezTo>
                    <a:lnTo>
                      <a:pt x="877" y="127"/>
                    </a:lnTo>
                    <a:cubicBezTo>
                      <a:pt x="598" y="127"/>
                      <a:pt x="350" y="220"/>
                      <a:pt x="133" y="375"/>
                    </a:cubicBezTo>
                    <a:cubicBezTo>
                      <a:pt x="1" y="507"/>
                      <a:pt x="134" y="545"/>
                      <a:pt x="256" y="545"/>
                    </a:cubicBezTo>
                    <a:cubicBezTo>
                      <a:pt x="306" y="545"/>
                      <a:pt x="354" y="539"/>
                      <a:pt x="381" y="530"/>
                    </a:cubicBezTo>
                    <a:lnTo>
                      <a:pt x="1250" y="406"/>
                    </a:lnTo>
                    <a:cubicBezTo>
                      <a:pt x="1529" y="406"/>
                      <a:pt x="1777" y="313"/>
                      <a:pt x="1994" y="158"/>
                    </a:cubicBezTo>
                    <a:cubicBezTo>
                      <a:pt x="2134" y="18"/>
                      <a:pt x="1977" y="1"/>
                      <a:pt x="18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7"/>
              <p:cNvSpPr/>
              <p:nvPr/>
            </p:nvSpPr>
            <p:spPr>
              <a:xfrm rot="-10594719">
                <a:off x="111684" y="4611706"/>
                <a:ext cx="130083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533" extrusionOk="0">
                    <a:moveTo>
                      <a:pt x="900" y="0"/>
                    </a:moveTo>
                    <a:cubicBezTo>
                      <a:pt x="621" y="0"/>
                      <a:pt x="373" y="93"/>
                      <a:pt x="155" y="279"/>
                    </a:cubicBezTo>
                    <a:cubicBezTo>
                      <a:pt x="0" y="496"/>
                      <a:pt x="311" y="528"/>
                      <a:pt x="435" y="528"/>
                    </a:cubicBezTo>
                    <a:lnTo>
                      <a:pt x="1303" y="528"/>
                    </a:lnTo>
                    <a:cubicBezTo>
                      <a:pt x="1332" y="531"/>
                      <a:pt x="1361" y="532"/>
                      <a:pt x="1390" y="532"/>
                    </a:cubicBezTo>
                    <a:cubicBezTo>
                      <a:pt x="1639" y="532"/>
                      <a:pt x="1881" y="415"/>
                      <a:pt x="2048" y="248"/>
                    </a:cubicBezTo>
                    <a:cubicBezTo>
                      <a:pt x="2234" y="62"/>
                      <a:pt x="1924" y="0"/>
                      <a:pt x="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7"/>
              <p:cNvSpPr/>
              <p:nvPr/>
            </p:nvSpPr>
            <p:spPr>
              <a:xfrm rot="-10594719">
                <a:off x="86956" y="4479838"/>
                <a:ext cx="115701" cy="30743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28" extrusionOk="0">
                    <a:moveTo>
                      <a:pt x="1211" y="1"/>
                    </a:moveTo>
                    <a:cubicBezTo>
                      <a:pt x="869" y="1"/>
                      <a:pt x="1" y="528"/>
                      <a:pt x="745" y="528"/>
                    </a:cubicBezTo>
                    <a:cubicBezTo>
                      <a:pt x="1118" y="528"/>
                      <a:pt x="1986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7"/>
              <p:cNvSpPr/>
              <p:nvPr/>
            </p:nvSpPr>
            <p:spPr>
              <a:xfrm rot="-10594719">
                <a:off x="62376" y="4370819"/>
                <a:ext cx="90371" cy="41923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720" extrusionOk="0">
                    <a:moveTo>
                      <a:pt x="776" y="1"/>
                    </a:moveTo>
                    <a:cubicBezTo>
                      <a:pt x="509" y="1"/>
                      <a:pt x="292" y="121"/>
                      <a:pt x="125" y="316"/>
                    </a:cubicBezTo>
                    <a:cubicBezTo>
                      <a:pt x="0" y="564"/>
                      <a:pt x="218" y="719"/>
                      <a:pt x="435" y="719"/>
                    </a:cubicBezTo>
                    <a:lnTo>
                      <a:pt x="683" y="719"/>
                    </a:lnTo>
                    <a:cubicBezTo>
                      <a:pt x="962" y="719"/>
                      <a:pt x="1241" y="626"/>
                      <a:pt x="1427" y="378"/>
                    </a:cubicBezTo>
                    <a:cubicBezTo>
                      <a:pt x="1551" y="161"/>
                      <a:pt x="1303" y="6"/>
                      <a:pt x="1117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7"/>
              <p:cNvSpPr/>
              <p:nvPr/>
            </p:nvSpPr>
            <p:spPr>
              <a:xfrm rot="-10594719">
                <a:off x="-212795" y="4459478"/>
                <a:ext cx="93981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69" extrusionOk="0">
                    <a:moveTo>
                      <a:pt x="869" y="0"/>
                    </a:moveTo>
                    <a:cubicBezTo>
                      <a:pt x="217" y="0"/>
                      <a:pt x="0" y="869"/>
                      <a:pt x="776" y="869"/>
                    </a:cubicBezTo>
                    <a:cubicBezTo>
                      <a:pt x="1427" y="869"/>
                      <a:pt x="1613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7"/>
              <p:cNvSpPr/>
              <p:nvPr/>
            </p:nvSpPr>
            <p:spPr>
              <a:xfrm rot="-10594719">
                <a:off x="-145853" y="4541382"/>
                <a:ext cx="112032" cy="6958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195" extrusionOk="0">
                    <a:moveTo>
                      <a:pt x="1447" y="1"/>
                    </a:moveTo>
                    <a:cubicBezTo>
                      <a:pt x="1214" y="1"/>
                      <a:pt x="989" y="70"/>
                      <a:pt x="807" y="225"/>
                    </a:cubicBezTo>
                    <a:lnTo>
                      <a:pt x="186" y="722"/>
                    </a:lnTo>
                    <a:cubicBezTo>
                      <a:pt x="0" y="877"/>
                      <a:pt x="93" y="1125"/>
                      <a:pt x="311" y="1187"/>
                    </a:cubicBezTo>
                    <a:cubicBezTo>
                      <a:pt x="356" y="1192"/>
                      <a:pt x="402" y="1195"/>
                      <a:pt x="448" y="1195"/>
                    </a:cubicBezTo>
                    <a:cubicBezTo>
                      <a:pt x="688" y="1195"/>
                      <a:pt x="935" y="1126"/>
                      <a:pt x="1117" y="970"/>
                    </a:cubicBezTo>
                    <a:lnTo>
                      <a:pt x="1086" y="970"/>
                    </a:lnTo>
                    <a:lnTo>
                      <a:pt x="1706" y="474"/>
                    </a:lnTo>
                    <a:cubicBezTo>
                      <a:pt x="1924" y="319"/>
                      <a:pt x="1799" y="70"/>
                      <a:pt x="1582" y="8"/>
                    </a:cubicBezTo>
                    <a:cubicBezTo>
                      <a:pt x="1537" y="3"/>
                      <a:pt x="1492" y="1"/>
                      <a:pt x="1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7"/>
              <p:cNvSpPr/>
              <p:nvPr/>
            </p:nvSpPr>
            <p:spPr>
              <a:xfrm rot="-10594719">
                <a:off x="-117570" y="4693484"/>
                <a:ext cx="106617" cy="28938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497" extrusionOk="0">
                    <a:moveTo>
                      <a:pt x="1272" y="0"/>
                    </a:moveTo>
                    <a:cubicBezTo>
                      <a:pt x="1024" y="0"/>
                      <a:pt x="0" y="496"/>
                      <a:pt x="527" y="496"/>
                    </a:cubicBezTo>
                    <a:cubicBezTo>
                      <a:pt x="807" y="496"/>
                      <a:pt x="1830" y="0"/>
                      <a:pt x="12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7"/>
              <p:cNvSpPr/>
              <p:nvPr/>
            </p:nvSpPr>
            <p:spPr>
              <a:xfrm rot="-10594719">
                <a:off x="-219900" y="4883379"/>
                <a:ext cx="128336" cy="4640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797" extrusionOk="0">
                    <a:moveTo>
                      <a:pt x="1893" y="0"/>
                    </a:moveTo>
                    <a:cubicBezTo>
                      <a:pt x="1750" y="0"/>
                      <a:pt x="1587" y="34"/>
                      <a:pt x="1521" y="51"/>
                    </a:cubicBezTo>
                    <a:lnTo>
                      <a:pt x="528" y="299"/>
                    </a:lnTo>
                    <a:cubicBezTo>
                      <a:pt x="404" y="361"/>
                      <a:pt x="1" y="485"/>
                      <a:pt x="32" y="671"/>
                    </a:cubicBezTo>
                    <a:cubicBezTo>
                      <a:pt x="46" y="768"/>
                      <a:pt x="151" y="797"/>
                      <a:pt x="272" y="797"/>
                    </a:cubicBezTo>
                    <a:cubicBezTo>
                      <a:pt x="423" y="797"/>
                      <a:pt x="600" y="751"/>
                      <a:pt x="652" y="733"/>
                    </a:cubicBezTo>
                    <a:lnTo>
                      <a:pt x="1645" y="485"/>
                    </a:lnTo>
                    <a:cubicBezTo>
                      <a:pt x="1769" y="454"/>
                      <a:pt x="2203" y="330"/>
                      <a:pt x="2141" y="113"/>
                    </a:cubicBezTo>
                    <a:cubicBezTo>
                      <a:pt x="2127" y="26"/>
                      <a:pt x="2018" y="0"/>
                      <a:pt x="1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7"/>
              <p:cNvSpPr/>
              <p:nvPr/>
            </p:nvSpPr>
            <p:spPr>
              <a:xfrm rot="-10594719">
                <a:off x="-435485" y="4915741"/>
                <a:ext cx="135557" cy="51705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888" extrusionOk="0">
                    <a:moveTo>
                      <a:pt x="743" y="1"/>
                    </a:moveTo>
                    <a:cubicBezTo>
                      <a:pt x="508" y="1"/>
                      <a:pt x="283" y="140"/>
                      <a:pt x="125" y="325"/>
                    </a:cubicBezTo>
                    <a:cubicBezTo>
                      <a:pt x="1" y="573"/>
                      <a:pt x="249" y="728"/>
                      <a:pt x="466" y="759"/>
                    </a:cubicBezTo>
                    <a:lnTo>
                      <a:pt x="1459" y="883"/>
                    </a:lnTo>
                    <a:cubicBezTo>
                      <a:pt x="1487" y="886"/>
                      <a:pt x="1516" y="888"/>
                      <a:pt x="1544" y="888"/>
                    </a:cubicBezTo>
                    <a:cubicBezTo>
                      <a:pt x="1794" y="888"/>
                      <a:pt x="2036" y="768"/>
                      <a:pt x="2203" y="573"/>
                    </a:cubicBezTo>
                    <a:cubicBezTo>
                      <a:pt x="2327" y="325"/>
                      <a:pt x="2079" y="170"/>
                      <a:pt x="1862" y="138"/>
                    </a:cubicBezTo>
                    <a:lnTo>
                      <a:pt x="870" y="14"/>
                    </a:lnTo>
                    <a:cubicBezTo>
                      <a:pt x="827" y="5"/>
                      <a:pt x="785" y="1"/>
                      <a:pt x="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7"/>
              <p:cNvSpPr/>
              <p:nvPr/>
            </p:nvSpPr>
            <p:spPr>
              <a:xfrm rot="-10594719">
                <a:off x="-367530" y="4751000"/>
                <a:ext cx="106617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769" extrusionOk="0">
                    <a:moveTo>
                      <a:pt x="894" y="1"/>
                    </a:moveTo>
                    <a:cubicBezTo>
                      <a:pt x="693" y="1"/>
                      <a:pt x="501" y="59"/>
                      <a:pt x="342" y="149"/>
                    </a:cubicBezTo>
                    <a:cubicBezTo>
                      <a:pt x="187" y="242"/>
                      <a:pt x="1" y="398"/>
                      <a:pt x="218" y="491"/>
                    </a:cubicBezTo>
                    <a:lnTo>
                      <a:pt x="714" y="739"/>
                    </a:lnTo>
                    <a:cubicBezTo>
                      <a:pt x="793" y="758"/>
                      <a:pt x="874" y="769"/>
                      <a:pt x="957" y="769"/>
                    </a:cubicBezTo>
                    <a:cubicBezTo>
                      <a:pt x="1136" y="769"/>
                      <a:pt x="1320" y="721"/>
                      <a:pt x="1490" y="615"/>
                    </a:cubicBezTo>
                    <a:cubicBezTo>
                      <a:pt x="1614" y="553"/>
                      <a:pt x="1831" y="398"/>
                      <a:pt x="1614" y="273"/>
                    </a:cubicBezTo>
                    <a:lnTo>
                      <a:pt x="1117" y="25"/>
                    </a:lnTo>
                    <a:cubicBezTo>
                      <a:pt x="1043" y="9"/>
                      <a:pt x="968" y="1"/>
                      <a:pt x="8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7"/>
              <p:cNvSpPr/>
              <p:nvPr/>
            </p:nvSpPr>
            <p:spPr>
              <a:xfrm rot="-10594719">
                <a:off x="-335072" y="4573098"/>
                <a:ext cx="84956" cy="4006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88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3"/>
                      <a:pt x="280" y="688"/>
                      <a:pt x="466" y="688"/>
                    </a:cubicBezTo>
                    <a:lnTo>
                      <a:pt x="590" y="688"/>
                    </a:lnTo>
                    <a:cubicBezTo>
                      <a:pt x="869" y="688"/>
                      <a:pt x="1117" y="595"/>
                      <a:pt x="1303" y="377"/>
                    </a:cubicBezTo>
                    <a:cubicBezTo>
                      <a:pt x="1459" y="129"/>
                      <a:pt x="1210" y="5"/>
                      <a:pt x="993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7"/>
              <p:cNvSpPr/>
              <p:nvPr/>
            </p:nvSpPr>
            <p:spPr>
              <a:xfrm rot="-10594719">
                <a:off x="-414983" y="4513806"/>
                <a:ext cx="77735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08" extrusionOk="0">
                    <a:moveTo>
                      <a:pt x="652" y="1"/>
                    </a:moveTo>
                    <a:cubicBezTo>
                      <a:pt x="435" y="1"/>
                      <a:pt x="63" y="187"/>
                      <a:pt x="32" y="466"/>
                    </a:cubicBezTo>
                    <a:cubicBezTo>
                      <a:pt x="1" y="714"/>
                      <a:pt x="342" y="807"/>
                      <a:pt x="559" y="807"/>
                    </a:cubicBezTo>
                    <a:lnTo>
                      <a:pt x="683" y="807"/>
                    </a:lnTo>
                    <a:cubicBezTo>
                      <a:pt x="900" y="807"/>
                      <a:pt x="1272" y="621"/>
                      <a:pt x="1303" y="342"/>
                    </a:cubicBezTo>
                    <a:cubicBezTo>
                      <a:pt x="1334" y="94"/>
                      <a:pt x="993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7"/>
              <p:cNvSpPr/>
              <p:nvPr/>
            </p:nvSpPr>
            <p:spPr>
              <a:xfrm rot="-10594719">
                <a:off x="-638248" y="4580252"/>
                <a:ext cx="83500" cy="4786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822" extrusionOk="0">
                    <a:moveTo>
                      <a:pt x="1017" y="0"/>
                    </a:moveTo>
                    <a:cubicBezTo>
                      <a:pt x="951" y="0"/>
                      <a:pt x="895" y="6"/>
                      <a:pt x="869" y="15"/>
                    </a:cubicBezTo>
                    <a:cubicBezTo>
                      <a:pt x="621" y="15"/>
                      <a:pt x="373" y="139"/>
                      <a:pt x="218" y="356"/>
                    </a:cubicBezTo>
                    <a:lnTo>
                      <a:pt x="94" y="604"/>
                    </a:lnTo>
                    <a:cubicBezTo>
                      <a:pt x="1" y="821"/>
                      <a:pt x="497" y="821"/>
                      <a:pt x="590" y="821"/>
                    </a:cubicBezTo>
                    <a:cubicBezTo>
                      <a:pt x="838" y="790"/>
                      <a:pt x="1087" y="666"/>
                      <a:pt x="1242" y="449"/>
                    </a:cubicBezTo>
                    <a:lnTo>
                      <a:pt x="1366" y="201"/>
                    </a:lnTo>
                    <a:cubicBezTo>
                      <a:pt x="1433" y="43"/>
                      <a:pt x="1190" y="0"/>
                      <a:pt x="10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7"/>
              <p:cNvSpPr/>
              <p:nvPr/>
            </p:nvSpPr>
            <p:spPr>
              <a:xfrm rot="-10594719">
                <a:off x="-500255" y="4633121"/>
                <a:ext cx="108422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009" extrusionOk="0">
                    <a:moveTo>
                      <a:pt x="1326" y="0"/>
                    </a:moveTo>
                    <a:cubicBezTo>
                      <a:pt x="1187" y="0"/>
                      <a:pt x="1039" y="39"/>
                      <a:pt x="931" y="85"/>
                    </a:cubicBezTo>
                    <a:lnTo>
                      <a:pt x="434" y="333"/>
                    </a:lnTo>
                    <a:cubicBezTo>
                      <a:pt x="248" y="427"/>
                      <a:pt x="0" y="644"/>
                      <a:pt x="155" y="861"/>
                    </a:cubicBezTo>
                    <a:cubicBezTo>
                      <a:pt x="248" y="969"/>
                      <a:pt x="388" y="1008"/>
                      <a:pt x="531" y="1008"/>
                    </a:cubicBezTo>
                    <a:cubicBezTo>
                      <a:pt x="675" y="1008"/>
                      <a:pt x="822" y="969"/>
                      <a:pt x="931" y="923"/>
                    </a:cubicBezTo>
                    <a:lnTo>
                      <a:pt x="1427" y="675"/>
                    </a:lnTo>
                    <a:cubicBezTo>
                      <a:pt x="1582" y="582"/>
                      <a:pt x="1861" y="364"/>
                      <a:pt x="1675" y="147"/>
                    </a:cubicBezTo>
                    <a:cubicBezTo>
                      <a:pt x="1598" y="39"/>
                      <a:pt x="1466" y="0"/>
                      <a:pt x="1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7"/>
              <p:cNvSpPr/>
              <p:nvPr/>
            </p:nvSpPr>
            <p:spPr>
              <a:xfrm rot="-10594719">
                <a:off x="-591684" y="4775174"/>
                <a:ext cx="79541" cy="47687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819" extrusionOk="0">
                    <a:moveTo>
                      <a:pt x="909" y="1"/>
                    </a:moveTo>
                    <a:cubicBezTo>
                      <a:pt x="683" y="1"/>
                      <a:pt x="458" y="90"/>
                      <a:pt x="311" y="237"/>
                    </a:cubicBezTo>
                    <a:lnTo>
                      <a:pt x="186" y="361"/>
                    </a:lnTo>
                    <a:cubicBezTo>
                      <a:pt x="0" y="485"/>
                      <a:pt x="62" y="764"/>
                      <a:pt x="311" y="795"/>
                    </a:cubicBezTo>
                    <a:cubicBezTo>
                      <a:pt x="371" y="810"/>
                      <a:pt x="435" y="818"/>
                      <a:pt x="500" y="818"/>
                    </a:cubicBezTo>
                    <a:cubicBezTo>
                      <a:pt x="704" y="818"/>
                      <a:pt x="922" y="743"/>
                      <a:pt x="1086" y="578"/>
                    </a:cubicBezTo>
                    <a:lnTo>
                      <a:pt x="1210" y="454"/>
                    </a:lnTo>
                    <a:cubicBezTo>
                      <a:pt x="1365" y="330"/>
                      <a:pt x="1303" y="51"/>
                      <a:pt x="1086" y="20"/>
                    </a:cubicBezTo>
                    <a:cubicBezTo>
                      <a:pt x="1028" y="7"/>
                      <a:pt x="968" y="1"/>
                      <a:pt x="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7"/>
              <p:cNvSpPr/>
              <p:nvPr/>
            </p:nvSpPr>
            <p:spPr>
              <a:xfrm rot="-10594719">
                <a:off x="-638440" y="4931436"/>
                <a:ext cx="149997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533" extrusionOk="0">
                    <a:moveTo>
                      <a:pt x="815" y="1"/>
                    </a:moveTo>
                    <a:cubicBezTo>
                      <a:pt x="570" y="1"/>
                      <a:pt x="351" y="118"/>
                      <a:pt x="156" y="285"/>
                    </a:cubicBezTo>
                    <a:cubicBezTo>
                      <a:pt x="1" y="502"/>
                      <a:pt x="280" y="533"/>
                      <a:pt x="435" y="533"/>
                    </a:cubicBezTo>
                    <a:lnTo>
                      <a:pt x="1676" y="533"/>
                    </a:lnTo>
                    <a:cubicBezTo>
                      <a:pt x="1955" y="533"/>
                      <a:pt x="2234" y="440"/>
                      <a:pt x="2452" y="253"/>
                    </a:cubicBezTo>
                    <a:cubicBezTo>
                      <a:pt x="2576" y="36"/>
                      <a:pt x="2296" y="5"/>
                      <a:pt x="2141" y="5"/>
                    </a:cubicBezTo>
                    <a:lnTo>
                      <a:pt x="901" y="5"/>
                    </a:lnTo>
                    <a:cubicBezTo>
                      <a:pt x="872" y="2"/>
                      <a:pt x="843" y="1"/>
                      <a:pt x="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7"/>
              <p:cNvSpPr/>
              <p:nvPr/>
            </p:nvSpPr>
            <p:spPr>
              <a:xfrm rot="-10594719">
                <a:off x="-799362" y="4868291"/>
                <a:ext cx="115642" cy="30802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29" extrusionOk="0">
                    <a:moveTo>
                      <a:pt x="1241" y="1"/>
                    </a:moveTo>
                    <a:cubicBezTo>
                      <a:pt x="869" y="1"/>
                      <a:pt x="0" y="528"/>
                      <a:pt x="776" y="528"/>
                    </a:cubicBezTo>
                    <a:cubicBezTo>
                      <a:pt x="1117" y="528"/>
                      <a:pt x="1985" y="1"/>
                      <a:pt x="1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7"/>
              <p:cNvSpPr/>
              <p:nvPr/>
            </p:nvSpPr>
            <p:spPr>
              <a:xfrm rot="-10594719">
                <a:off x="-732763" y="4721604"/>
                <a:ext cx="113022" cy="51472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884" extrusionOk="0">
                    <a:moveTo>
                      <a:pt x="1487" y="0"/>
                    </a:moveTo>
                    <a:cubicBezTo>
                      <a:pt x="1452" y="0"/>
                      <a:pt x="1420" y="3"/>
                      <a:pt x="1391" y="7"/>
                    </a:cubicBezTo>
                    <a:lnTo>
                      <a:pt x="647" y="131"/>
                    </a:lnTo>
                    <a:cubicBezTo>
                      <a:pt x="399" y="162"/>
                      <a:pt x="58" y="286"/>
                      <a:pt x="27" y="566"/>
                    </a:cubicBezTo>
                    <a:cubicBezTo>
                      <a:pt x="0" y="803"/>
                      <a:pt x="242" y="883"/>
                      <a:pt x="429" y="883"/>
                    </a:cubicBezTo>
                    <a:cubicBezTo>
                      <a:pt x="463" y="883"/>
                      <a:pt x="495" y="881"/>
                      <a:pt x="523" y="876"/>
                    </a:cubicBezTo>
                    <a:lnTo>
                      <a:pt x="1267" y="752"/>
                    </a:lnTo>
                    <a:cubicBezTo>
                      <a:pt x="1515" y="721"/>
                      <a:pt x="1857" y="597"/>
                      <a:pt x="1888" y="317"/>
                    </a:cubicBezTo>
                    <a:cubicBezTo>
                      <a:pt x="1940" y="81"/>
                      <a:pt x="1680" y="0"/>
                      <a:pt x="14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7"/>
              <p:cNvSpPr/>
              <p:nvPr/>
            </p:nvSpPr>
            <p:spPr>
              <a:xfrm rot="-10594719">
                <a:off x="-778463" y="4637919"/>
                <a:ext cx="113837" cy="34354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90" extrusionOk="0">
                    <a:moveTo>
                      <a:pt x="1179" y="0"/>
                    </a:moveTo>
                    <a:cubicBezTo>
                      <a:pt x="807" y="0"/>
                      <a:pt x="0" y="590"/>
                      <a:pt x="745" y="590"/>
                    </a:cubicBezTo>
                    <a:cubicBezTo>
                      <a:pt x="1117" y="590"/>
                      <a:pt x="1954" y="0"/>
                      <a:pt x="1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42" name="Google Shape;942;p7"/>
          <p:cNvGrpSpPr/>
          <p:nvPr/>
        </p:nvGrpSpPr>
        <p:grpSpPr>
          <a:xfrm rot="-10799883" flipH="1">
            <a:off x="-1195356" y="-924940"/>
            <a:ext cx="4843774" cy="2185315"/>
            <a:chOff x="5619200" y="4458200"/>
            <a:chExt cx="1647150" cy="742900"/>
          </a:xfrm>
        </p:grpSpPr>
        <p:sp>
          <p:nvSpPr>
            <p:cNvPr id="943" name="Google Shape;943;p7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7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7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7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7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8" name="Google Shape;948;p7"/>
          <p:cNvGrpSpPr/>
          <p:nvPr/>
        </p:nvGrpSpPr>
        <p:grpSpPr>
          <a:xfrm rot="-2452161">
            <a:off x="5263268" y="4452240"/>
            <a:ext cx="1019006" cy="1634773"/>
            <a:chOff x="2402100" y="3854125"/>
            <a:chExt cx="435600" cy="698825"/>
          </a:xfrm>
        </p:grpSpPr>
        <p:sp>
          <p:nvSpPr>
            <p:cNvPr id="949" name="Google Shape;949;p7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7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7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7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7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7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7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7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7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7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7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7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7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2" name="Google Shape;962;p7"/>
          <p:cNvGrpSpPr/>
          <p:nvPr/>
        </p:nvGrpSpPr>
        <p:grpSpPr>
          <a:xfrm rot="8607250">
            <a:off x="-672758" y="173948"/>
            <a:ext cx="1219989" cy="1925352"/>
            <a:chOff x="322650" y="2571325"/>
            <a:chExt cx="573100" cy="904450"/>
          </a:xfrm>
        </p:grpSpPr>
        <p:sp>
          <p:nvSpPr>
            <p:cNvPr id="963" name="Google Shape;963;p7"/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7"/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7"/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7"/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7"/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7"/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7"/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0" name="Google Shape;970;p7"/>
          <p:cNvGrpSpPr/>
          <p:nvPr/>
        </p:nvGrpSpPr>
        <p:grpSpPr>
          <a:xfrm rot="9764690">
            <a:off x="2589182" y="-1536019"/>
            <a:ext cx="1546779" cy="2481535"/>
            <a:chOff x="2402100" y="3854125"/>
            <a:chExt cx="435600" cy="698825"/>
          </a:xfrm>
        </p:grpSpPr>
        <p:sp>
          <p:nvSpPr>
            <p:cNvPr id="971" name="Google Shape;971;p7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7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7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7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7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7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7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7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7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7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7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7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7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4" name="Google Shape;984;p7"/>
          <p:cNvGrpSpPr/>
          <p:nvPr/>
        </p:nvGrpSpPr>
        <p:grpSpPr>
          <a:xfrm>
            <a:off x="952179" y="620766"/>
            <a:ext cx="548733" cy="498301"/>
            <a:chOff x="3652400" y="3788700"/>
            <a:chExt cx="700450" cy="636075"/>
          </a:xfrm>
        </p:grpSpPr>
        <p:sp>
          <p:nvSpPr>
            <p:cNvPr id="985" name="Google Shape;985;p7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7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7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7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7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7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7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7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7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7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7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7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7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7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262" name="Google Shape;1262;p10"/>
          <p:cNvSpPr/>
          <p:nvPr/>
        </p:nvSpPr>
        <p:spPr>
          <a:xfrm>
            <a:off x="-1084580" y="4602903"/>
            <a:ext cx="2869524" cy="2800388"/>
          </a:xfrm>
          <a:custGeom>
            <a:avLst/>
            <a:gdLst/>
            <a:ahLst/>
            <a:cxnLst/>
            <a:rect l="l" t="t" r="r" b="b"/>
            <a:pathLst>
              <a:path w="39985" h="39023" extrusionOk="0">
                <a:moveTo>
                  <a:pt x="19555" y="1"/>
                </a:moveTo>
                <a:cubicBezTo>
                  <a:pt x="17751" y="1"/>
                  <a:pt x="15948" y="224"/>
                  <a:pt x="14208" y="672"/>
                </a:cubicBezTo>
                <a:lnTo>
                  <a:pt x="14397" y="744"/>
                </a:lnTo>
                <a:lnTo>
                  <a:pt x="14397" y="744"/>
                </a:lnTo>
                <a:cubicBezTo>
                  <a:pt x="12048" y="978"/>
                  <a:pt x="9715" y="1569"/>
                  <a:pt x="7787" y="2906"/>
                </a:cubicBezTo>
                <a:cubicBezTo>
                  <a:pt x="5987" y="4146"/>
                  <a:pt x="4654" y="5976"/>
                  <a:pt x="3537" y="7869"/>
                </a:cubicBezTo>
                <a:cubicBezTo>
                  <a:pt x="1397" y="11560"/>
                  <a:pt x="1" y="15748"/>
                  <a:pt x="32" y="19997"/>
                </a:cubicBezTo>
                <a:cubicBezTo>
                  <a:pt x="63" y="24247"/>
                  <a:pt x="1521" y="28558"/>
                  <a:pt x="4499" y="31629"/>
                </a:cubicBezTo>
                <a:cubicBezTo>
                  <a:pt x="7290" y="34514"/>
                  <a:pt x="11106" y="36096"/>
                  <a:pt x="14921" y="37337"/>
                </a:cubicBezTo>
                <a:cubicBezTo>
                  <a:pt x="17618" y="38244"/>
                  <a:pt x="20443" y="39022"/>
                  <a:pt x="23270" y="39022"/>
                </a:cubicBezTo>
                <a:cubicBezTo>
                  <a:pt x="24117" y="39022"/>
                  <a:pt x="24965" y="38952"/>
                  <a:pt x="25809" y="38795"/>
                </a:cubicBezTo>
                <a:cubicBezTo>
                  <a:pt x="32044" y="37616"/>
                  <a:pt x="36479" y="31815"/>
                  <a:pt x="38434" y="25798"/>
                </a:cubicBezTo>
                <a:cubicBezTo>
                  <a:pt x="39054" y="23968"/>
                  <a:pt x="39457" y="22106"/>
                  <a:pt x="39612" y="20183"/>
                </a:cubicBezTo>
                <a:cubicBezTo>
                  <a:pt x="39985" y="13979"/>
                  <a:pt x="36945" y="7714"/>
                  <a:pt x="31951" y="3991"/>
                </a:cubicBezTo>
                <a:cubicBezTo>
                  <a:pt x="28423" y="1346"/>
                  <a:pt x="23987" y="1"/>
                  <a:pt x="195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10"/>
          <p:cNvSpPr txBox="1">
            <a:spLocks noGrp="1"/>
          </p:cNvSpPr>
          <p:nvPr>
            <p:ph type="title"/>
          </p:nvPr>
        </p:nvSpPr>
        <p:spPr>
          <a:xfrm>
            <a:off x="714300" y="546402"/>
            <a:ext cx="77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64" name="Google Shape;1264;p10"/>
          <p:cNvGrpSpPr/>
          <p:nvPr/>
        </p:nvGrpSpPr>
        <p:grpSpPr>
          <a:xfrm rot="10800000">
            <a:off x="6628389" y="-463013"/>
            <a:ext cx="4494673" cy="1629078"/>
            <a:chOff x="-1068128" y="3996204"/>
            <a:chExt cx="3672418" cy="1331055"/>
          </a:xfrm>
        </p:grpSpPr>
        <p:sp>
          <p:nvSpPr>
            <p:cNvPr id="1265" name="Google Shape;1265;p10"/>
            <p:cNvSpPr/>
            <p:nvPr/>
          </p:nvSpPr>
          <p:spPr>
            <a:xfrm rot="-10594719">
              <a:off x="-1038001" y="4102993"/>
              <a:ext cx="3612164" cy="1117479"/>
            </a:xfrm>
            <a:custGeom>
              <a:avLst/>
              <a:gdLst/>
              <a:ahLst/>
              <a:cxnLst/>
              <a:rect l="l" t="t" r="r" b="b"/>
              <a:pathLst>
                <a:path w="62034" h="19192" extrusionOk="0">
                  <a:moveTo>
                    <a:pt x="11909" y="0"/>
                  </a:moveTo>
                  <a:cubicBezTo>
                    <a:pt x="10357" y="0"/>
                    <a:pt x="8959" y="416"/>
                    <a:pt x="7720" y="1498"/>
                  </a:cubicBezTo>
                  <a:cubicBezTo>
                    <a:pt x="0" y="8222"/>
                    <a:pt x="9929" y="19192"/>
                    <a:pt x="23150" y="19192"/>
                  </a:cubicBezTo>
                  <a:cubicBezTo>
                    <a:pt x="24750" y="19192"/>
                    <a:pt x="26398" y="19031"/>
                    <a:pt x="28069" y="18683"/>
                  </a:cubicBezTo>
                  <a:cubicBezTo>
                    <a:pt x="43548" y="15426"/>
                    <a:pt x="55087" y="14402"/>
                    <a:pt x="58747" y="9036"/>
                  </a:cubicBezTo>
                  <a:cubicBezTo>
                    <a:pt x="62033" y="4211"/>
                    <a:pt x="59267" y="1003"/>
                    <a:pt x="52187" y="1003"/>
                  </a:cubicBezTo>
                  <a:cubicBezTo>
                    <a:pt x="48708" y="1003"/>
                    <a:pt x="44188" y="1777"/>
                    <a:pt x="38833" y="3515"/>
                  </a:cubicBezTo>
                  <a:cubicBezTo>
                    <a:pt x="36521" y="4263"/>
                    <a:pt x="34303" y="4561"/>
                    <a:pt x="32180" y="4561"/>
                  </a:cubicBezTo>
                  <a:cubicBezTo>
                    <a:pt x="23878" y="4561"/>
                    <a:pt x="17050" y="0"/>
                    <a:pt x="11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6" name="Google Shape;1266;p10"/>
            <p:cNvGrpSpPr/>
            <p:nvPr/>
          </p:nvGrpSpPr>
          <p:grpSpPr>
            <a:xfrm>
              <a:off x="-800178" y="4304942"/>
              <a:ext cx="2873315" cy="818933"/>
              <a:chOff x="-800178" y="4304942"/>
              <a:chExt cx="2873315" cy="818933"/>
            </a:xfrm>
          </p:grpSpPr>
          <p:sp>
            <p:nvSpPr>
              <p:cNvPr id="1267" name="Google Shape;1267;p10"/>
              <p:cNvSpPr/>
              <p:nvPr/>
            </p:nvSpPr>
            <p:spPr>
              <a:xfrm rot="-10594719">
                <a:off x="1780944" y="5070486"/>
                <a:ext cx="126240" cy="49667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853" extrusionOk="0">
                    <a:moveTo>
                      <a:pt x="986" y="1"/>
                    </a:moveTo>
                    <a:cubicBezTo>
                      <a:pt x="882" y="1"/>
                      <a:pt x="780" y="9"/>
                      <a:pt x="679" y="24"/>
                    </a:cubicBezTo>
                    <a:cubicBezTo>
                      <a:pt x="431" y="55"/>
                      <a:pt x="89" y="179"/>
                      <a:pt x="27" y="427"/>
                    </a:cubicBezTo>
                    <a:cubicBezTo>
                      <a:pt x="1" y="664"/>
                      <a:pt x="243" y="745"/>
                      <a:pt x="430" y="745"/>
                    </a:cubicBezTo>
                    <a:cubicBezTo>
                      <a:pt x="464" y="745"/>
                      <a:pt x="495" y="742"/>
                      <a:pt x="524" y="738"/>
                    </a:cubicBezTo>
                    <a:cubicBezTo>
                      <a:pt x="573" y="729"/>
                      <a:pt x="621" y="725"/>
                      <a:pt x="667" y="725"/>
                    </a:cubicBezTo>
                    <a:cubicBezTo>
                      <a:pt x="793" y="725"/>
                      <a:pt x="906" y="754"/>
                      <a:pt x="1020" y="800"/>
                    </a:cubicBezTo>
                    <a:cubicBezTo>
                      <a:pt x="1125" y="835"/>
                      <a:pt x="1229" y="852"/>
                      <a:pt x="1332" y="852"/>
                    </a:cubicBezTo>
                    <a:cubicBezTo>
                      <a:pt x="1504" y="852"/>
                      <a:pt x="1671" y="804"/>
                      <a:pt x="1826" y="707"/>
                    </a:cubicBezTo>
                    <a:cubicBezTo>
                      <a:pt x="1982" y="614"/>
                      <a:pt x="2168" y="334"/>
                      <a:pt x="1919" y="210"/>
                    </a:cubicBezTo>
                    <a:cubicBezTo>
                      <a:pt x="1617" y="71"/>
                      <a:pt x="1297" y="1"/>
                      <a:pt x="9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10"/>
              <p:cNvSpPr/>
              <p:nvPr/>
            </p:nvSpPr>
            <p:spPr>
              <a:xfrm rot="-10594719">
                <a:off x="1565235" y="5016770"/>
                <a:ext cx="124668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851" extrusionOk="0">
                    <a:moveTo>
                      <a:pt x="814" y="1"/>
                    </a:moveTo>
                    <a:cubicBezTo>
                      <a:pt x="564" y="1"/>
                      <a:pt x="323" y="118"/>
                      <a:pt x="156" y="285"/>
                    </a:cubicBezTo>
                    <a:cubicBezTo>
                      <a:pt x="1" y="502"/>
                      <a:pt x="280" y="595"/>
                      <a:pt x="466" y="595"/>
                    </a:cubicBezTo>
                    <a:cubicBezTo>
                      <a:pt x="621" y="595"/>
                      <a:pt x="776" y="657"/>
                      <a:pt x="900" y="781"/>
                    </a:cubicBezTo>
                    <a:cubicBezTo>
                      <a:pt x="1009" y="828"/>
                      <a:pt x="1133" y="851"/>
                      <a:pt x="1257" y="851"/>
                    </a:cubicBezTo>
                    <a:cubicBezTo>
                      <a:pt x="1381" y="851"/>
                      <a:pt x="1505" y="828"/>
                      <a:pt x="1614" y="781"/>
                    </a:cubicBezTo>
                    <a:cubicBezTo>
                      <a:pt x="1738" y="719"/>
                      <a:pt x="2141" y="502"/>
                      <a:pt x="1924" y="347"/>
                    </a:cubicBezTo>
                    <a:cubicBezTo>
                      <a:pt x="1645" y="130"/>
                      <a:pt x="1272" y="6"/>
                      <a:pt x="900" y="6"/>
                    </a:cubicBezTo>
                    <a:cubicBezTo>
                      <a:pt x="871" y="2"/>
                      <a:pt x="843" y="1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10"/>
              <p:cNvSpPr/>
              <p:nvPr/>
            </p:nvSpPr>
            <p:spPr>
              <a:xfrm rot="-10594719">
                <a:off x="1976086" y="4955828"/>
                <a:ext cx="95786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7" extrusionOk="0">
                    <a:moveTo>
                      <a:pt x="869" y="1"/>
                    </a:moveTo>
                    <a:cubicBezTo>
                      <a:pt x="249" y="1"/>
                      <a:pt x="1" y="776"/>
                      <a:pt x="776" y="776"/>
                    </a:cubicBezTo>
                    <a:cubicBezTo>
                      <a:pt x="1396" y="776"/>
                      <a:pt x="1645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10"/>
              <p:cNvSpPr/>
              <p:nvPr/>
            </p:nvSpPr>
            <p:spPr>
              <a:xfrm rot="-10594719">
                <a:off x="1773296" y="4958228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900" y="0"/>
                    </a:moveTo>
                    <a:cubicBezTo>
                      <a:pt x="249" y="0"/>
                      <a:pt x="1" y="776"/>
                      <a:pt x="776" y="776"/>
                    </a:cubicBezTo>
                    <a:cubicBezTo>
                      <a:pt x="1397" y="776"/>
                      <a:pt x="1645" y="0"/>
                      <a:pt x="9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10"/>
              <p:cNvSpPr/>
              <p:nvPr/>
            </p:nvSpPr>
            <p:spPr>
              <a:xfrm rot="-10594719">
                <a:off x="1864326" y="4858253"/>
                <a:ext cx="126473" cy="45999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790" extrusionOk="0">
                    <a:moveTo>
                      <a:pt x="828" y="0"/>
                    </a:moveTo>
                    <a:cubicBezTo>
                      <a:pt x="650" y="0"/>
                      <a:pt x="477" y="49"/>
                      <a:pt x="342" y="146"/>
                    </a:cubicBezTo>
                    <a:cubicBezTo>
                      <a:pt x="187" y="239"/>
                      <a:pt x="1" y="487"/>
                      <a:pt x="249" y="611"/>
                    </a:cubicBezTo>
                    <a:cubicBezTo>
                      <a:pt x="525" y="726"/>
                      <a:pt x="835" y="790"/>
                      <a:pt x="1154" y="790"/>
                    </a:cubicBezTo>
                    <a:cubicBezTo>
                      <a:pt x="1265" y="790"/>
                      <a:pt x="1377" y="782"/>
                      <a:pt x="1489" y="766"/>
                    </a:cubicBezTo>
                    <a:cubicBezTo>
                      <a:pt x="1707" y="735"/>
                      <a:pt x="2079" y="611"/>
                      <a:pt x="2110" y="363"/>
                    </a:cubicBezTo>
                    <a:cubicBezTo>
                      <a:pt x="2172" y="115"/>
                      <a:pt x="1800" y="115"/>
                      <a:pt x="1645" y="115"/>
                    </a:cubicBezTo>
                    <a:cubicBezTo>
                      <a:pt x="1595" y="123"/>
                      <a:pt x="1547" y="127"/>
                      <a:pt x="1501" y="127"/>
                    </a:cubicBezTo>
                    <a:cubicBezTo>
                      <a:pt x="1375" y="127"/>
                      <a:pt x="1262" y="98"/>
                      <a:pt x="1148" y="53"/>
                    </a:cubicBezTo>
                    <a:cubicBezTo>
                      <a:pt x="1044" y="18"/>
                      <a:pt x="935" y="0"/>
                      <a:pt x="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10"/>
              <p:cNvSpPr/>
              <p:nvPr/>
            </p:nvSpPr>
            <p:spPr>
              <a:xfrm rot="-10594719">
                <a:off x="1635557" y="4850249"/>
                <a:ext cx="88566" cy="253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435" extrusionOk="0">
                    <a:moveTo>
                      <a:pt x="931" y="1"/>
                    </a:moveTo>
                    <a:cubicBezTo>
                      <a:pt x="652" y="1"/>
                      <a:pt x="404" y="63"/>
                      <a:pt x="156" y="218"/>
                    </a:cubicBezTo>
                    <a:cubicBezTo>
                      <a:pt x="124" y="249"/>
                      <a:pt x="0" y="280"/>
                      <a:pt x="31" y="373"/>
                    </a:cubicBezTo>
                    <a:cubicBezTo>
                      <a:pt x="31" y="435"/>
                      <a:pt x="156" y="435"/>
                      <a:pt x="218" y="435"/>
                    </a:cubicBezTo>
                    <a:lnTo>
                      <a:pt x="590" y="435"/>
                    </a:lnTo>
                    <a:cubicBezTo>
                      <a:pt x="869" y="404"/>
                      <a:pt x="1148" y="342"/>
                      <a:pt x="1365" y="218"/>
                    </a:cubicBezTo>
                    <a:cubicBezTo>
                      <a:pt x="1427" y="187"/>
                      <a:pt x="1520" y="125"/>
                      <a:pt x="1520" y="63"/>
                    </a:cubicBezTo>
                    <a:cubicBezTo>
                      <a:pt x="1489" y="1"/>
                      <a:pt x="1365" y="1"/>
                      <a:pt x="13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10"/>
              <p:cNvSpPr/>
              <p:nvPr/>
            </p:nvSpPr>
            <p:spPr>
              <a:xfrm rot="-10594719">
                <a:off x="1326281" y="4893132"/>
                <a:ext cx="144524" cy="5816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999" extrusionOk="0">
                    <a:moveTo>
                      <a:pt x="782" y="1"/>
                    </a:moveTo>
                    <a:cubicBezTo>
                      <a:pt x="533" y="1"/>
                      <a:pt x="291" y="118"/>
                      <a:pt x="124" y="285"/>
                    </a:cubicBezTo>
                    <a:cubicBezTo>
                      <a:pt x="0" y="502"/>
                      <a:pt x="248" y="626"/>
                      <a:pt x="434" y="626"/>
                    </a:cubicBezTo>
                    <a:lnTo>
                      <a:pt x="434" y="595"/>
                    </a:lnTo>
                    <a:cubicBezTo>
                      <a:pt x="714" y="595"/>
                      <a:pt x="1024" y="719"/>
                      <a:pt x="1241" y="905"/>
                    </a:cubicBezTo>
                    <a:cubicBezTo>
                      <a:pt x="1365" y="967"/>
                      <a:pt x="1497" y="998"/>
                      <a:pt x="1625" y="998"/>
                    </a:cubicBezTo>
                    <a:cubicBezTo>
                      <a:pt x="1753" y="998"/>
                      <a:pt x="1877" y="967"/>
                      <a:pt x="1985" y="905"/>
                    </a:cubicBezTo>
                    <a:cubicBezTo>
                      <a:pt x="2109" y="843"/>
                      <a:pt x="2482" y="626"/>
                      <a:pt x="2296" y="440"/>
                    </a:cubicBezTo>
                    <a:cubicBezTo>
                      <a:pt x="1926" y="156"/>
                      <a:pt x="1479" y="2"/>
                      <a:pt x="1001" y="2"/>
                    </a:cubicBezTo>
                    <a:cubicBezTo>
                      <a:pt x="957" y="2"/>
                      <a:pt x="913" y="3"/>
                      <a:pt x="869" y="6"/>
                    </a:cubicBezTo>
                    <a:cubicBezTo>
                      <a:pt x="840" y="2"/>
                      <a:pt x="811" y="1"/>
                      <a:pt x="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10"/>
              <p:cNvSpPr/>
              <p:nvPr/>
            </p:nvSpPr>
            <p:spPr>
              <a:xfrm rot="-10594719">
                <a:off x="1377624" y="4771551"/>
                <a:ext cx="112090" cy="3464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595" extrusionOk="0">
                    <a:moveTo>
                      <a:pt x="956" y="1"/>
                    </a:moveTo>
                    <a:cubicBezTo>
                      <a:pt x="755" y="1"/>
                      <a:pt x="563" y="59"/>
                      <a:pt x="404" y="149"/>
                    </a:cubicBezTo>
                    <a:cubicBezTo>
                      <a:pt x="280" y="211"/>
                      <a:pt x="1" y="397"/>
                      <a:pt x="249" y="460"/>
                    </a:cubicBezTo>
                    <a:lnTo>
                      <a:pt x="776" y="584"/>
                    </a:lnTo>
                    <a:cubicBezTo>
                      <a:pt x="835" y="591"/>
                      <a:pt x="895" y="595"/>
                      <a:pt x="957" y="595"/>
                    </a:cubicBezTo>
                    <a:cubicBezTo>
                      <a:pt x="1155" y="595"/>
                      <a:pt x="1362" y="554"/>
                      <a:pt x="1552" y="460"/>
                    </a:cubicBezTo>
                    <a:cubicBezTo>
                      <a:pt x="1645" y="397"/>
                      <a:pt x="1924" y="211"/>
                      <a:pt x="1676" y="149"/>
                    </a:cubicBezTo>
                    <a:lnTo>
                      <a:pt x="1180" y="25"/>
                    </a:lnTo>
                    <a:cubicBezTo>
                      <a:pt x="1105" y="9"/>
                      <a:pt x="1030" y="1"/>
                      <a:pt x="9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10"/>
              <p:cNvSpPr/>
              <p:nvPr/>
            </p:nvSpPr>
            <p:spPr>
              <a:xfrm rot="-10594719">
                <a:off x="1803282" y="4697382"/>
                <a:ext cx="112032" cy="48211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828" extrusionOk="0">
                    <a:moveTo>
                      <a:pt x="826" y="1"/>
                    </a:moveTo>
                    <a:cubicBezTo>
                      <a:pt x="594" y="1"/>
                      <a:pt x="368" y="69"/>
                      <a:pt x="187" y="225"/>
                    </a:cubicBezTo>
                    <a:cubicBezTo>
                      <a:pt x="0" y="349"/>
                      <a:pt x="31" y="535"/>
                      <a:pt x="280" y="535"/>
                    </a:cubicBezTo>
                    <a:lnTo>
                      <a:pt x="249" y="535"/>
                    </a:lnTo>
                    <a:cubicBezTo>
                      <a:pt x="404" y="567"/>
                      <a:pt x="559" y="629"/>
                      <a:pt x="683" y="753"/>
                    </a:cubicBezTo>
                    <a:cubicBezTo>
                      <a:pt x="749" y="808"/>
                      <a:pt x="838" y="828"/>
                      <a:pt x="935" y="828"/>
                    </a:cubicBezTo>
                    <a:cubicBezTo>
                      <a:pt x="1110" y="828"/>
                      <a:pt x="1307" y="762"/>
                      <a:pt x="1427" y="722"/>
                    </a:cubicBezTo>
                    <a:cubicBezTo>
                      <a:pt x="1520" y="691"/>
                      <a:pt x="1924" y="473"/>
                      <a:pt x="1738" y="318"/>
                    </a:cubicBezTo>
                    <a:cubicBezTo>
                      <a:pt x="1520" y="132"/>
                      <a:pt x="1241" y="39"/>
                      <a:pt x="962" y="8"/>
                    </a:cubicBezTo>
                    <a:cubicBezTo>
                      <a:pt x="917" y="3"/>
                      <a:pt x="871" y="1"/>
                      <a:pt x="8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10"/>
              <p:cNvSpPr/>
              <p:nvPr/>
            </p:nvSpPr>
            <p:spPr>
              <a:xfrm rot="-10594719">
                <a:off x="1895778" y="4578886"/>
                <a:ext cx="113837" cy="36159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621" extrusionOk="0">
                    <a:moveTo>
                      <a:pt x="1210" y="1"/>
                    </a:moveTo>
                    <a:cubicBezTo>
                      <a:pt x="807" y="1"/>
                      <a:pt x="1" y="621"/>
                      <a:pt x="745" y="621"/>
                    </a:cubicBezTo>
                    <a:cubicBezTo>
                      <a:pt x="1148" y="621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10"/>
              <p:cNvSpPr/>
              <p:nvPr/>
            </p:nvSpPr>
            <p:spPr>
              <a:xfrm rot="-10594719">
                <a:off x="1667823" y="4452968"/>
                <a:ext cx="119311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754" extrusionOk="0">
                    <a:moveTo>
                      <a:pt x="754" y="0"/>
                    </a:moveTo>
                    <a:cubicBezTo>
                      <a:pt x="504" y="0"/>
                      <a:pt x="264" y="123"/>
                      <a:pt x="125" y="346"/>
                    </a:cubicBezTo>
                    <a:cubicBezTo>
                      <a:pt x="1" y="563"/>
                      <a:pt x="218" y="749"/>
                      <a:pt x="435" y="749"/>
                    </a:cubicBezTo>
                    <a:lnTo>
                      <a:pt x="1180" y="749"/>
                    </a:lnTo>
                    <a:cubicBezTo>
                      <a:pt x="1208" y="752"/>
                      <a:pt x="1237" y="754"/>
                      <a:pt x="1265" y="754"/>
                    </a:cubicBezTo>
                    <a:cubicBezTo>
                      <a:pt x="1515" y="754"/>
                      <a:pt x="1757" y="634"/>
                      <a:pt x="1924" y="439"/>
                    </a:cubicBezTo>
                    <a:cubicBezTo>
                      <a:pt x="2048" y="191"/>
                      <a:pt x="1831" y="5"/>
                      <a:pt x="1583" y="5"/>
                    </a:cubicBezTo>
                    <a:lnTo>
                      <a:pt x="839" y="5"/>
                    </a:lnTo>
                    <a:cubicBezTo>
                      <a:pt x="810" y="2"/>
                      <a:pt x="782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10"/>
              <p:cNvSpPr/>
              <p:nvPr/>
            </p:nvSpPr>
            <p:spPr>
              <a:xfrm rot="-10594719">
                <a:off x="1579763" y="4538236"/>
                <a:ext cx="113896" cy="34412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591" extrusionOk="0">
                    <a:moveTo>
                      <a:pt x="1211" y="1"/>
                    </a:moveTo>
                    <a:cubicBezTo>
                      <a:pt x="838" y="1"/>
                      <a:pt x="1" y="590"/>
                      <a:pt x="776" y="590"/>
                    </a:cubicBezTo>
                    <a:cubicBezTo>
                      <a:pt x="1149" y="590"/>
                      <a:pt x="1955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10"/>
              <p:cNvSpPr/>
              <p:nvPr/>
            </p:nvSpPr>
            <p:spPr>
              <a:xfrm rot="-10594719">
                <a:off x="1579808" y="4655738"/>
                <a:ext cx="106675" cy="39652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681" extrusionOk="0">
                    <a:moveTo>
                      <a:pt x="915" y="1"/>
                    </a:moveTo>
                    <a:cubicBezTo>
                      <a:pt x="727" y="1"/>
                      <a:pt x="543" y="49"/>
                      <a:pt x="373" y="155"/>
                    </a:cubicBezTo>
                    <a:cubicBezTo>
                      <a:pt x="249" y="217"/>
                      <a:pt x="1" y="434"/>
                      <a:pt x="280" y="527"/>
                    </a:cubicBezTo>
                    <a:lnTo>
                      <a:pt x="683" y="651"/>
                    </a:lnTo>
                    <a:cubicBezTo>
                      <a:pt x="762" y="671"/>
                      <a:pt x="844" y="681"/>
                      <a:pt x="926" y="681"/>
                    </a:cubicBezTo>
                    <a:cubicBezTo>
                      <a:pt x="1105" y="681"/>
                      <a:pt x="1289" y="633"/>
                      <a:pt x="1459" y="527"/>
                    </a:cubicBezTo>
                    <a:cubicBezTo>
                      <a:pt x="1583" y="465"/>
                      <a:pt x="1831" y="248"/>
                      <a:pt x="1552" y="155"/>
                    </a:cubicBezTo>
                    <a:lnTo>
                      <a:pt x="1180" y="31"/>
                    </a:lnTo>
                    <a:cubicBezTo>
                      <a:pt x="1091" y="11"/>
                      <a:pt x="1003" y="1"/>
                      <a:pt x="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0"/>
              <p:cNvSpPr/>
              <p:nvPr/>
            </p:nvSpPr>
            <p:spPr>
              <a:xfrm rot="-10594719">
                <a:off x="1253171" y="4536196"/>
                <a:ext cx="131888" cy="69813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199" extrusionOk="0">
                    <a:moveTo>
                      <a:pt x="979" y="0"/>
                    </a:moveTo>
                    <a:cubicBezTo>
                      <a:pt x="813" y="0"/>
                      <a:pt x="636" y="53"/>
                      <a:pt x="497" y="92"/>
                    </a:cubicBezTo>
                    <a:cubicBezTo>
                      <a:pt x="403" y="123"/>
                      <a:pt x="0" y="341"/>
                      <a:pt x="186" y="496"/>
                    </a:cubicBezTo>
                    <a:lnTo>
                      <a:pt x="1055" y="1116"/>
                    </a:lnTo>
                    <a:cubicBezTo>
                      <a:pt x="1127" y="1176"/>
                      <a:pt x="1222" y="1199"/>
                      <a:pt x="1323" y="1199"/>
                    </a:cubicBezTo>
                    <a:cubicBezTo>
                      <a:pt x="1482" y="1199"/>
                      <a:pt x="1654" y="1142"/>
                      <a:pt x="1768" y="1085"/>
                    </a:cubicBezTo>
                    <a:cubicBezTo>
                      <a:pt x="1861" y="1054"/>
                      <a:pt x="2265" y="868"/>
                      <a:pt x="2079" y="713"/>
                    </a:cubicBezTo>
                    <a:lnTo>
                      <a:pt x="1241" y="61"/>
                    </a:lnTo>
                    <a:cubicBezTo>
                      <a:pt x="1163" y="17"/>
                      <a:pt x="1073" y="0"/>
                      <a:pt x="9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10"/>
              <p:cNvSpPr/>
              <p:nvPr/>
            </p:nvSpPr>
            <p:spPr>
              <a:xfrm rot="-10594719">
                <a:off x="1324781" y="4401406"/>
                <a:ext cx="110227" cy="6241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072" extrusionOk="0">
                    <a:moveTo>
                      <a:pt x="707" y="1"/>
                    </a:moveTo>
                    <a:cubicBezTo>
                      <a:pt x="508" y="1"/>
                      <a:pt x="317" y="77"/>
                      <a:pt x="187" y="229"/>
                    </a:cubicBezTo>
                    <a:cubicBezTo>
                      <a:pt x="1" y="415"/>
                      <a:pt x="94" y="725"/>
                      <a:pt x="342" y="787"/>
                    </a:cubicBezTo>
                    <a:lnTo>
                      <a:pt x="962" y="1035"/>
                    </a:lnTo>
                    <a:cubicBezTo>
                      <a:pt x="1037" y="1060"/>
                      <a:pt x="1114" y="1072"/>
                      <a:pt x="1190" y="1072"/>
                    </a:cubicBezTo>
                    <a:cubicBezTo>
                      <a:pt x="1399" y="1072"/>
                      <a:pt x="1602" y="986"/>
                      <a:pt x="1738" y="849"/>
                    </a:cubicBezTo>
                    <a:cubicBezTo>
                      <a:pt x="1893" y="663"/>
                      <a:pt x="1831" y="353"/>
                      <a:pt x="1583" y="291"/>
                    </a:cubicBezTo>
                    <a:lnTo>
                      <a:pt x="962" y="43"/>
                    </a:lnTo>
                    <a:cubicBezTo>
                      <a:pt x="879" y="15"/>
                      <a:pt x="792" y="1"/>
                      <a:pt x="7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10"/>
              <p:cNvSpPr/>
              <p:nvPr/>
            </p:nvSpPr>
            <p:spPr>
              <a:xfrm rot="-10594719">
                <a:off x="1535351" y="4341719"/>
                <a:ext cx="103007" cy="37556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645" extrusionOk="0">
                    <a:moveTo>
                      <a:pt x="925" y="1"/>
                    </a:moveTo>
                    <a:cubicBezTo>
                      <a:pt x="724" y="1"/>
                      <a:pt x="532" y="58"/>
                      <a:pt x="373" y="149"/>
                    </a:cubicBezTo>
                    <a:cubicBezTo>
                      <a:pt x="249" y="211"/>
                      <a:pt x="1" y="428"/>
                      <a:pt x="249" y="490"/>
                    </a:cubicBezTo>
                    <a:lnTo>
                      <a:pt x="652" y="614"/>
                    </a:lnTo>
                    <a:cubicBezTo>
                      <a:pt x="731" y="634"/>
                      <a:pt x="812" y="644"/>
                      <a:pt x="895" y="644"/>
                    </a:cubicBezTo>
                    <a:cubicBezTo>
                      <a:pt x="1074" y="644"/>
                      <a:pt x="1258" y="596"/>
                      <a:pt x="1428" y="490"/>
                    </a:cubicBezTo>
                    <a:cubicBezTo>
                      <a:pt x="1521" y="428"/>
                      <a:pt x="1769" y="242"/>
                      <a:pt x="1521" y="149"/>
                    </a:cubicBezTo>
                    <a:lnTo>
                      <a:pt x="1148" y="25"/>
                    </a:lnTo>
                    <a:cubicBezTo>
                      <a:pt x="1074" y="8"/>
                      <a:pt x="999" y="1"/>
                      <a:pt x="9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10"/>
              <p:cNvSpPr/>
              <p:nvPr/>
            </p:nvSpPr>
            <p:spPr>
              <a:xfrm rot="-10594719">
                <a:off x="1118834" y="4308400"/>
                <a:ext cx="117506" cy="54616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938" extrusionOk="0">
                    <a:moveTo>
                      <a:pt x="1418" y="1"/>
                    </a:moveTo>
                    <a:cubicBezTo>
                      <a:pt x="1366" y="1"/>
                      <a:pt x="1316" y="5"/>
                      <a:pt x="1273" y="11"/>
                    </a:cubicBezTo>
                    <a:lnTo>
                      <a:pt x="528" y="135"/>
                    </a:lnTo>
                    <a:cubicBezTo>
                      <a:pt x="311" y="197"/>
                      <a:pt x="1" y="445"/>
                      <a:pt x="63" y="693"/>
                    </a:cubicBezTo>
                    <a:cubicBezTo>
                      <a:pt x="130" y="872"/>
                      <a:pt x="341" y="938"/>
                      <a:pt x="535" y="938"/>
                    </a:cubicBezTo>
                    <a:cubicBezTo>
                      <a:pt x="611" y="938"/>
                      <a:pt x="684" y="928"/>
                      <a:pt x="745" y="910"/>
                    </a:cubicBezTo>
                    <a:lnTo>
                      <a:pt x="1490" y="786"/>
                    </a:lnTo>
                    <a:cubicBezTo>
                      <a:pt x="1707" y="755"/>
                      <a:pt x="2017" y="507"/>
                      <a:pt x="1955" y="259"/>
                    </a:cubicBezTo>
                    <a:cubicBezTo>
                      <a:pt x="1881" y="60"/>
                      <a:pt x="1628" y="1"/>
                      <a:pt x="1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10"/>
              <p:cNvSpPr/>
              <p:nvPr/>
            </p:nvSpPr>
            <p:spPr>
              <a:xfrm rot="-10594719">
                <a:off x="780859" y="4335661"/>
                <a:ext cx="95786" cy="4803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25" extrusionOk="0">
                    <a:moveTo>
                      <a:pt x="1144" y="0"/>
                    </a:moveTo>
                    <a:cubicBezTo>
                      <a:pt x="983" y="0"/>
                      <a:pt x="816" y="51"/>
                      <a:pt x="714" y="102"/>
                    </a:cubicBezTo>
                    <a:lnTo>
                      <a:pt x="466" y="226"/>
                    </a:lnTo>
                    <a:cubicBezTo>
                      <a:pt x="311" y="289"/>
                      <a:pt x="1" y="506"/>
                      <a:pt x="187" y="692"/>
                    </a:cubicBezTo>
                    <a:cubicBezTo>
                      <a:pt x="257" y="790"/>
                      <a:pt x="378" y="825"/>
                      <a:pt x="507" y="825"/>
                    </a:cubicBezTo>
                    <a:cubicBezTo>
                      <a:pt x="662" y="825"/>
                      <a:pt x="829" y="774"/>
                      <a:pt x="931" y="723"/>
                    </a:cubicBezTo>
                    <a:lnTo>
                      <a:pt x="1180" y="599"/>
                    </a:lnTo>
                    <a:cubicBezTo>
                      <a:pt x="1335" y="537"/>
                      <a:pt x="1645" y="320"/>
                      <a:pt x="1490" y="133"/>
                    </a:cubicBezTo>
                    <a:cubicBezTo>
                      <a:pt x="1406" y="35"/>
                      <a:pt x="1277" y="0"/>
                      <a:pt x="1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10"/>
              <p:cNvSpPr/>
              <p:nvPr/>
            </p:nvSpPr>
            <p:spPr>
              <a:xfrm rot="-10594719">
                <a:off x="896926" y="4426275"/>
                <a:ext cx="104812" cy="39303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675" extrusionOk="0">
                    <a:moveTo>
                      <a:pt x="1130" y="0"/>
                    </a:moveTo>
                    <a:cubicBezTo>
                      <a:pt x="769" y="0"/>
                      <a:pt x="422" y="122"/>
                      <a:pt x="124" y="328"/>
                    </a:cubicBezTo>
                    <a:cubicBezTo>
                      <a:pt x="62" y="390"/>
                      <a:pt x="0" y="452"/>
                      <a:pt x="0" y="545"/>
                    </a:cubicBezTo>
                    <a:cubicBezTo>
                      <a:pt x="31" y="638"/>
                      <a:pt x="155" y="669"/>
                      <a:pt x="218" y="669"/>
                    </a:cubicBezTo>
                    <a:cubicBezTo>
                      <a:pt x="254" y="673"/>
                      <a:pt x="290" y="675"/>
                      <a:pt x="326" y="675"/>
                    </a:cubicBezTo>
                    <a:cubicBezTo>
                      <a:pt x="508" y="675"/>
                      <a:pt x="686" y="625"/>
                      <a:pt x="844" y="543"/>
                    </a:cubicBezTo>
                    <a:lnTo>
                      <a:pt x="844" y="543"/>
                    </a:lnTo>
                    <a:cubicBezTo>
                      <a:pt x="857" y="544"/>
                      <a:pt x="871" y="544"/>
                      <a:pt x="884" y="544"/>
                    </a:cubicBezTo>
                    <a:cubicBezTo>
                      <a:pt x="1071" y="544"/>
                      <a:pt x="1248" y="496"/>
                      <a:pt x="1396" y="390"/>
                    </a:cubicBezTo>
                    <a:cubicBezTo>
                      <a:pt x="1520" y="359"/>
                      <a:pt x="1800" y="111"/>
                      <a:pt x="1520" y="49"/>
                    </a:cubicBezTo>
                    <a:cubicBezTo>
                      <a:pt x="1390" y="16"/>
                      <a:pt x="1259" y="0"/>
                      <a:pt x="1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10"/>
              <p:cNvSpPr/>
              <p:nvPr/>
            </p:nvSpPr>
            <p:spPr>
              <a:xfrm rot="-10594719">
                <a:off x="1035410" y="4484473"/>
                <a:ext cx="146329" cy="7435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277" extrusionOk="0">
                    <a:moveTo>
                      <a:pt x="1964" y="0"/>
                    </a:moveTo>
                    <a:cubicBezTo>
                      <a:pt x="1894" y="0"/>
                      <a:pt x="1826" y="10"/>
                      <a:pt x="1769" y="27"/>
                    </a:cubicBezTo>
                    <a:lnTo>
                      <a:pt x="528" y="430"/>
                    </a:lnTo>
                    <a:cubicBezTo>
                      <a:pt x="280" y="492"/>
                      <a:pt x="0" y="709"/>
                      <a:pt x="62" y="988"/>
                    </a:cubicBezTo>
                    <a:cubicBezTo>
                      <a:pt x="129" y="1188"/>
                      <a:pt x="339" y="1277"/>
                      <a:pt x="532" y="1277"/>
                    </a:cubicBezTo>
                    <a:cubicBezTo>
                      <a:pt x="609" y="1277"/>
                      <a:pt x="683" y="1263"/>
                      <a:pt x="745" y="1236"/>
                    </a:cubicBezTo>
                    <a:lnTo>
                      <a:pt x="1986" y="864"/>
                    </a:lnTo>
                    <a:cubicBezTo>
                      <a:pt x="2203" y="771"/>
                      <a:pt x="2513" y="585"/>
                      <a:pt x="2420" y="306"/>
                    </a:cubicBezTo>
                    <a:cubicBezTo>
                      <a:pt x="2374" y="77"/>
                      <a:pt x="2160" y="0"/>
                      <a:pt x="19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0"/>
              <p:cNvSpPr/>
              <p:nvPr/>
            </p:nvSpPr>
            <p:spPr>
              <a:xfrm rot="-10594719">
                <a:off x="1152901" y="4685992"/>
                <a:ext cx="99397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626" extrusionOk="0">
                    <a:moveTo>
                      <a:pt x="785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25"/>
                      <a:pt x="435" y="625"/>
                    </a:cubicBezTo>
                    <a:lnTo>
                      <a:pt x="838" y="625"/>
                    </a:lnTo>
                    <a:cubicBezTo>
                      <a:pt x="1117" y="625"/>
                      <a:pt x="1365" y="532"/>
                      <a:pt x="1583" y="315"/>
                    </a:cubicBezTo>
                    <a:cubicBezTo>
                      <a:pt x="1707" y="98"/>
                      <a:pt x="1458" y="5"/>
                      <a:pt x="1272" y="5"/>
                    </a:cubicBezTo>
                    <a:lnTo>
                      <a:pt x="869" y="5"/>
                    </a:lnTo>
                    <a:cubicBezTo>
                      <a:pt x="841" y="2"/>
                      <a:pt x="812" y="0"/>
                      <a:pt x="7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10"/>
              <p:cNvSpPr/>
              <p:nvPr/>
            </p:nvSpPr>
            <p:spPr>
              <a:xfrm rot="-10594719">
                <a:off x="1100228" y="4854235"/>
                <a:ext cx="153608" cy="70337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1208" extrusionOk="0">
                    <a:moveTo>
                      <a:pt x="729" y="0"/>
                    </a:moveTo>
                    <a:cubicBezTo>
                      <a:pt x="520" y="0"/>
                      <a:pt x="320" y="76"/>
                      <a:pt x="156" y="240"/>
                    </a:cubicBezTo>
                    <a:cubicBezTo>
                      <a:pt x="0" y="426"/>
                      <a:pt x="62" y="736"/>
                      <a:pt x="311" y="798"/>
                    </a:cubicBezTo>
                    <a:lnTo>
                      <a:pt x="1675" y="1171"/>
                    </a:lnTo>
                    <a:cubicBezTo>
                      <a:pt x="1750" y="1195"/>
                      <a:pt x="1827" y="1207"/>
                      <a:pt x="1904" y="1207"/>
                    </a:cubicBezTo>
                    <a:cubicBezTo>
                      <a:pt x="2112" y="1207"/>
                      <a:pt x="2315" y="1121"/>
                      <a:pt x="2451" y="984"/>
                    </a:cubicBezTo>
                    <a:cubicBezTo>
                      <a:pt x="2637" y="798"/>
                      <a:pt x="2544" y="488"/>
                      <a:pt x="2296" y="426"/>
                    </a:cubicBezTo>
                    <a:lnTo>
                      <a:pt x="931" y="23"/>
                    </a:lnTo>
                    <a:cubicBezTo>
                      <a:pt x="863" y="8"/>
                      <a:pt x="796" y="0"/>
                      <a:pt x="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10"/>
              <p:cNvSpPr/>
              <p:nvPr/>
            </p:nvSpPr>
            <p:spPr>
              <a:xfrm rot="-10594719">
                <a:off x="909141" y="4699932"/>
                <a:ext cx="84956" cy="50657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870" extrusionOk="0">
                    <a:moveTo>
                      <a:pt x="652" y="1"/>
                    </a:moveTo>
                    <a:cubicBezTo>
                      <a:pt x="342" y="1"/>
                      <a:pt x="93" y="187"/>
                      <a:pt x="31" y="466"/>
                    </a:cubicBezTo>
                    <a:cubicBezTo>
                      <a:pt x="0" y="745"/>
                      <a:pt x="310" y="838"/>
                      <a:pt x="559" y="838"/>
                    </a:cubicBezTo>
                    <a:lnTo>
                      <a:pt x="559" y="869"/>
                    </a:lnTo>
                    <a:lnTo>
                      <a:pt x="807" y="869"/>
                    </a:lnTo>
                    <a:cubicBezTo>
                      <a:pt x="1055" y="869"/>
                      <a:pt x="1396" y="652"/>
                      <a:pt x="1427" y="404"/>
                    </a:cubicBezTo>
                    <a:cubicBezTo>
                      <a:pt x="1458" y="125"/>
                      <a:pt x="1148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0"/>
              <p:cNvSpPr/>
              <p:nvPr/>
            </p:nvSpPr>
            <p:spPr>
              <a:xfrm rot="-10594719">
                <a:off x="661505" y="4790849"/>
                <a:ext cx="119253" cy="43961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755" extrusionOk="0">
                    <a:moveTo>
                      <a:pt x="775" y="1"/>
                    </a:moveTo>
                    <a:cubicBezTo>
                      <a:pt x="503" y="1"/>
                      <a:pt x="264" y="121"/>
                      <a:pt x="125" y="316"/>
                    </a:cubicBezTo>
                    <a:cubicBezTo>
                      <a:pt x="1" y="564"/>
                      <a:pt x="218" y="750"/>
                      <a:pt x="435" y="750"/>
                    </a:cubicBezTo>
                    <a:lnTo>
                      <a:pt x="1210" y="750"/>
                    </a:lnTo>
                    <a:cubicBezTo>
                      <a:pt x="1238" y="753"/>
                      <a:pt x="1267" y="755"/>
                      <a:pt x="1295" y="755"/>
                    </a:cubicBezTo>
                    <a:cubicBezTo>
                      <a:pt x="1545" y="755"/>
                      <a:pt x="1784" y="632"/>
                      <a:pt x="1924" y="409"/>
                    </a:cubicBezTo>
                    <a:cubicBezTo>
                      <a:pt x="2048" y="192"/>
                      <a:pt x="1831" y="6"/>
                      <a:pt x="1614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10"/>
              <p:cNvSpPr/>
              <p:nvPr/>
            </p:nvSpPr>
            <p:spPr>
              <a:xfrm rot="-10594719">
                <a:off x="716042" y="4640466"/>
                <a:ext cx="115642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59" extrusionOk="0">
                    <a:moveTo>
                      <a:pt x="1210" y="0"/>
                    </a:moveTo>
                    <a:cubicBezTo>
                      <a:pt x="838" y="0"/>
                      <a:pt x="0" y="559"/>
                      <a:pt x="776" y="559"/>
                    </a:cubicBezTo>
                    <a:cubicBezTo>
                      <a:pt x="1148" y="559"/>
                      <a:pt x="1985" y="0"/>
                      <a:pt x="1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10"/>
              <p:cNvSpPr/>
              <p:nvPr/>
            </p:nvSpPr>
            <p:spPr>
              <a:xfrm rot="-10594719">
                <a:off x="596313" y="4488004"/>
                <a:ext cx="97591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777" extrusionOk="0">
                    <a:moveTo>
                      <a:pt x="652" y="1"/>
                    </a:moveTo>
                    <a:cubicBezTo>
                      <a:pt x="404" y="1"/>
                      <a:pt x="63" y="187"/>
                      <a:pt x="32" y="435"/>
                    </a:cubicBezTo>
                    <a:cubicBezTo>
                      <a:pt x="1" y="683"/>
                      <a:pt x="342" y="776"/>
                      <a:pt x="528" y="776"/>
                    </a:cubicBezTo>
                    <a:lnTo>
                      <a:pt x="1024" y="776"/>
                    </a:lnTo>
                    <a:cubicBezTo>
                      <a:pt x="1272" y="776"/>
                      <a:pt x="1614" y="590"/>
                      <a:pt x="1645" y="342"/>
                    </a:cubicBezTo>
                    <a:cubicBezTo>
                      <a:pt x="1676" y="63"/>
                      <a:pt x="1365" y="1"/>
                      <a:pt x="1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0"/>
              <p:cNvSpPr/>
              <p:nvPr/>
            </p:nvSpPr>
            <p:spPr>
              <a:xfrm rot="-10594719">
                <a:off x="411673" y="4405110"/>
                <a:ext cx="113837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59" extrusionOk="0">
                    <a:moveTo>
                      <a:pt x="1210" y="1"/>
                    </a:moveTo>
                    <a:cubicBezTo>
                      <a:pt x="807" y="1"/>
                      <a:pt x="0" y="559"/>
                      <a:pt x="745" y="559"/>
                    </a:cubicBezTo>
                    <a:cubicBezTo>
                      <a:pt x="1148" y="559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10"/>
              <p:cNvSpPr/>
              <p:nvPr/>
            </p:nvSpPr>
            <p:spPr>
              <a:xfrm rot="-10594719">
                <a:off x="260348" y="4417234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869" y="0"/>
                    </a:moveTo>
                    <a:cubicBezTo>
                      <a:pt x="248" y="0"/>
                      <a:pt x="0" y="776"/>
                      <a:pt x="776" y="776"/>
                    </a:cubicBezTo>
                    <a:cubicBezTo>
                      <a:pt x="1396" y="776"/>
                      <a:pt x="1644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10"/>
              <p:cNvSpPr/>
              <p:nvPr/>
            </p:nvSpPr>
            <p:spPr>
              <a:xfrm rot="-10594719">
                <a:off x="298549" y="4538806"/>
                <a:ext cx="92176" cy="3825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57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56"/>
                      <a:pt x="466" y="656"/>
                    </a:cubicBezTo>
                    <a:lnTo>
                      <a:pt x="714" y="656"/>
                    </a:lnTo>
                    <a:cubicBezTo>
                      <a:pt x="993" y="656"/>
                      <a:pt x="1242" y="532"/>
                      <a:pt x="1459" y="346"/>
                    </a:cubicBezTo>
                    <a:cubicBezTo>
                      <a:pt x="1583" y="98"/>
                      <a:pt x="1335" y="5"/>
                      <a:pt x="1149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0"/>
              <p:cNvSpPr/>
              <p:nvPr/>
            </p:nvSpPr>
            <p:spPr>
              <a:xfrm rot="-10594719">
                <a:off x="400126" y="4620999"/>
                <a:ext cx="95786" cy="46989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07" extrusionOk="0">
                    <a:moveTo>
                      <a:pt x="869" y="0"/>
                    </a:moveTo>
                    <a:cubicBezTo>
                      <a:pt x="249" y="0"/>
                      <a:pt x="1" y="807"/>
                      <a:pt x="776" y="807"/>
                    </a:cubicBezTo>
                    <a:cubicBezTo>
                      <a:pt x="1397" y="807"/>
                      <a:pt x="1645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10"/>
              <p:cNvSpPr/>
              <p:nvPr/>
            </p:nvSpPr>
            <p:spPr>
              <a:xfrm rot="-10594719">
                <a:off x="569542" y="4609361"/>
                <a:ext cx="93981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559" extrusionOk="0">
                    <a:moveTo>
                      <a:pt x="900" y="0"/>
                    </a:moveTo>
                    <a:cubicBezTo>
                      <a:pt x="652" y="0"/>
                      <a:pt x="373" y="94"/>
                      <a:pt x="187" y="280"/>
                    </a:cubicBezTo>
                    <a:cubicBezTo>
                      <a:pt x="1" y="497"/>
                      <a:pt x="311" y="559"/>
                      <a:pt x="466" y="559"/>
                    </a:cubicBezTo>
                    <a:lnTo>
                      <a:pt x="714" y="559"/>
                    </a:lnTo>
                    <a:cubicBezTo>
                      <a:pt x="994" y="559"/>
                      <a:pt x="1242" y="466"/>
                      <a:pt x="1459" y="280"/>
                    </a:cubicBezTo>
                    <a:cubicBezTo>
                      <a:pt x="1614" y="63"/>
                      <a:pt x="1304" y="0"/>
                      <a:pt x="1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10"/>
              <p:cNvSpPr/>
              <p:nvPr/>
            </p:nvSpPr>
            <p:spPr>
              <a:xfrm rot="-10594719">
                <a:off x="262558" y="4750610"/>
                <a:ext cx="176259" cy="32781"/>
              </a:xfrm>
              <a:custGeom>
                <a:avLst/>
                <a:gdLst/>
                <a:ahLst/>
                <a:cxnLst/>
                <a:rect l="l" t="t" r="r" b="b"/>
                <a:pathLst>
                  <a:path w="3027" h="563" extrusionOk="0">
                    <a:moveTo>
                      <a:pt x="2121" y="1"/>
                    </a:moveTo>
                    <a:cubicBezTo>
                      <a:pt x="1644" y="1"/>
                      <a:pt x="1156" y="49"/>
                      <a:pt x="669" y="155"/>
                    </a:cubicBezTo>
                    <a:cubicBezTo>
                      <a:pt x="545" y="186"/>
                      <a:pt x="48" y="248"/>
                      <a:pt x="17" y="434"/>
                    </a:cubicBezTo>
                    <a:cubicBezTo>
                      <a:pt x="1" y="534"/>
                      <a:pt x="109" y="562"/>
                      <a:pt x="223" y="562"/>
                    </a:cubicBezTo>
                    <a:cubicBezTo>
                      <a:pt x="321" y="562"/>
                      <a:pt x="423" y="541"/>
                      <a:pt x="451" y="527"/>
                    </a:cubicBezTo>
                    <a:lnTo>
                      <a:pt x="482" y="527"/>
                    </a:lnTo>
                    <a:cubicBezTo>
                      <a:pt x="763" y="467"/>
                      <a:pt x="1069" y="433"/>
                      <a:pt x="1376" y="433"/>
                    </a:cubicBezTo>
                    <a:cubicBezTo>
                      <a:pt x="1545" y="433"/>
                      <a:pt x="1714" y="443"/>
                      <a:pt x="1878" y="465"/>
                    </a:cubicBezTo>
                    <a:cubicBezTo>
                      <a:pt x="1921" y="470"/>
                      <a:pt x="1964" y="473"/>
                      <a:pt x="2009" y="473"/>
                    </a:cubicBezTo>
                    <a:cubicBezTo>
                      <a:pt x="2221" y="473"/>
                      <a:pt x="2448" y="413"/>
                      <a:pt x="2654" y="310"/>
                    </a:cubicBezTo>
                    <a:cubicBezTo>
                      <a:pt x="2716" y="279"/>
                      <a:pt x="3026" y="62"/>
                      <a:pt x="2778" y="31"/>
                    </a:cubicBezTo>
                    <a:cubicBezTo>
                      <a:pt x="2562" y="11"/>
                      <a:pt x="2343" y="1"/>
                      <a:pt x="2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10"/>
              <p:cNvSpPr/>
              <p:nvPr/>
            </p:nvSpPr>
            <p:spPr>
              <a:xfrm rot="-10594719">
                <a:off x="61020" y="4723690"/>
                <a:ext cx="93981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08" extrusionOk="0">
                    <a:moveTo>
                      <a:pt x="869" y="1"/>
                    </a:moveTo>
                    <a:cubicBezTo>
                      <a:pt x="217" y="1"/>
                      <a:pt x="0" y="807"/>
                      <a:pt x="745" y="807"/>
                    </a:cubicBezTo>
                    <a:cubicBezTo>
                      <a:pt x="1396" y="807"/>
                      <a:pt x="1613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10"/>
              <p:cNvSpPr/>
              <p:nvPr/>
            </p:nvSpPr>
            <p:spPr>
              <a:xfrm rot="-10594719">
                <a:off x="-30399" y="4853917"/>
                <a:ext cx="124260" cy="31792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546" extrusionOk="0">
                    <a:moveTo>
                      <a:pt x="1850" y="1"/>
                    </a:moveTo>
                    <a:cubicBezTo>
                      <a:pt x="1808" y="1"/>
                      <a:pt x="1769" y="3"/>
                      <a:pt x="1746" y="3"/>
                    </a:cubicBezTo>
                    <a:lnTo>
                      <a:pt x="877" y="127"/>
                    </a:lnTo>
                    <a:cubicBezTo>
                      <a:pt x="598" y="127"/>
                      <a:pt x="350" y="220"/>
                      <a:pt x="133" y="375"/>
                    </a:cubicBezTo>
                    <a:cubicBezTo>
                      <a:pt x="1" y="507"/>
                      <a:pt x="134" y="545"/>
                      <a:pt x="256" y="545"/>
                    </a:cubicBezTo>
                    <a:cubicBezTo>
                      <a:pt x="306" y="545"/>
                      <a:pt x="354" y="539"/>
                      <a:pt x="381" y="530"/>
                    </a:cubicBezTo>
                    <a:lnTo>
                      <a:pt x="1250" y="406"/>
                    </a:lnTo>
                    <a:cubicBezTo>
                      <a:pt x="1529" y="406"/>
                      <a:pt x="1777" y="313"/>
                      <a:pt x="1994" y="158"/>
                    </a:cubicBezTo>
                    <a:cubicBezTo>
                      <a:pt x="2134" y="18"/>
                      <a:pt x="1977" y="1"/>
                      <a:pt x="18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10"/>
              <p:cNvSpPr/>
              <p:nvPr/>
            </p:nvSpPr>
            <p:spPr>
              <a:xfrm rot="-10594719">
                <a:off x="111684" y="4611706"/>
                <a:ext cx="130083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533" extrusionOk="0">
                    <a:moveTo>
                      <a:pt x="900" y="0"/>
                    </a:moveTo>
                    <a:cubicBezTo>
                      <a:pt x="621" y="0"/>
                      <a:pt x="373" y="93"/>
                      <a:pt x="155" y="279"/>
                    </a:cubicBezTo>
                    <a:cubicBezTo>
                      <a:pt x="0" y="496"/>
                      <a:pt x="311" y="528"/>
                      <a:pt x="435" y="528"/>
                    </a:cubicBezTo>
                    <a:lnTo>
                      <a:pt x="1303" y="528"/>
                    </a:lnTo>
                    <a:cubicBezTo>
                      <a:pt x="1332" y="531"/>
                      <a:pt x="1361" y="532"/>
                      <a:pt x="1390" y="532"/>
                    </a:cubicBezTo>
                    <a:cubicBezTo>
                      <a:pt x="1639" y="532"/>
                      <a:pt x="1881" y="415"/>
                      <a:pt x="2048" y="248"/>
                    </a:cubicBezTo>
                    <a:cubicBezTo>
                      <a:pt x="2234" y="62"/>
                      <a:pt x="1924" y="0"/>
                      <a:pt x="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10"/>
              <p:cNvSpPr/>
              <p:nvPr/>
            </p:nvSpPr>
            <p:spPr>
              <a:xfrm rot="-10594719">
                <a:off x="86956" y="4479838"/>
                <a:ext cx="115701" cy="30743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28" extrusionOk="0">
                    <a:moveTo>
                      <a:pt x="1211" y="1"/>
                    </a:moveTo>
                    <a:cubicBezTo>
                      <a:pt x="869" y="1"/>
                      <a:pt x="1" y="528"/>
                      <a:pt x="745" y="528"/>
                    </a:cubicBezTo>
                    <a:cubicBezTo>
                      <a:pt x="1118" y="528"/>
                      <a:pt x="1986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10"/>
              <p:cNvSpPr/>
              <p:nvPr/>
            </p:nvSpPr>
            <p:spPr>
              <a:xfrm rot="-10594719">
                <a:off x="62376" y="4370819"/>
                <a:ext cx="90371" cy="41923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720" extrusionOk="0">
                    <a:moveTo>
                      <a:pt x="776" y="1"/>
                    </a:moveTo>
                    <a:cubicBezTo>
                      <a:pt x="509" y="1"/>
                      <a:pt x="292" y="121"/>
                      <a:pt x="125" y="316"/>
                    </a:cubicBezTo>
                    <a:cubicBezTo>
                      <a:pt x="0" y="564"/>
                      <a:pt x="218" y="719"/>
                      <a:pt x="435" y="719"/>
                    </a:cubicBezTo>
                    <a:lnTo>
                      <a:pt x="683" y="719"/>
                    </a:lnTo>
                    <a:cubicBezTo>
                      <a:pt x="962" y="719"/>
                      <a:pt x="1241" y="626"/>
                      <a:pt x="1427" y="378"/>
                    </a:cubicBezTo>
                    <a:cubicBezTo>
                      <a:pt x="1551" y="161"/>
                      <a:pt x="1303" y="6"/>
                      <a:pt x="1117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10"/>
              <p:cNvSpPr/>
              <p:nvPr/>
            </p:nvSpPr>
            <p:spPr>
              <a:xfrm rot="-10594719">
                <a:off x="-212795" y="4459478"/>
                <a:ext cx="93981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69" extrusionOk="0">
                    <a:moveTo>
                      <a:pt x="869" y="0"/>
                    </a:moveTo>
                    <a:cubicBezTo>
                      <a:pt x="217" y="0"/>
                      <a:pt x="0" y="869"/>
                      <a:pt x="776" y="869"/>
                    </a:cubicBezTo>
                    <a:cubicBezTo>
                      <a:pt x="1427" y="869"/>
                      <a:pt x="1613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10"/>
              <p:cNvSpPr/>
              <p:nvPr/>
            </p:nvSpPr>
            <p:spPr>
              <a:xfrm rot="-10594719">
                <a:off x="-145853" y="4541382"/>
                <a:ext cx="112032" cy="6958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195" extrusionOk="0">
                    <a:moveTo>
                      <a:pt x="1447" y="1"/>
                    </a:moveTo>
                    <a:cubicBezTo>
                      <a:pt x="1214" y="1"/>
                      <a:pt x="989" y="70"/>
                      <a:pt x="807" y="225"/>
                    </a:cubicBezTo>
                    <a:lnTo>
                      <a:pt x="186" y="722"/>
                    </a:lnTo>
                    <a:cubicBezTo>
                      <a:pt x="0" y="877"/>
                      <a:pt x="93" y="1125"/>
                      <a:pt x="311" y="1187"/>
                    </a:cubicBezTo>
                    <a:cubicBezTo>
                      <a:pt x="356" y="1192"/>
                      <a:pt x="402" y="1195"/>
                      <a:pt x="448" y="1195"/>
                    </a:cubicBezTo>
                    <a:cubicBezTo>
                      <a:pt x="688" y="1195"/>
                      <a:pt x="935" y="1126"/>
                      <a:pt x="1117" y="970"/>
                    </a:cubicBezTo>
                    <a:lnTo>
                      <a:pt x="1086" y="970"/>
                    </a:lnTo>
                    <a:lnTo>
                      <a:pt x="1706" y="474"/>
                    </a:lnTo>
                    <a:cubicBezTo>
                      <a:pt x="1924" y="319"/>
                      <a:pt x="1799" y="70"/>
                      <a:pt x="1582" y="8"/>
                    </a:cubicBezTo>
                    <a:cubicBezTo>
                      <a:pt x="1537" y="3"/>
                      <a:pt x="1492" y="1"/>
                      <a:pt x="1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10"/>
              <p:cNvSpPr/>
              <p:nvPr/>
            </p:nvSpPr>
            <p:spPr>
              <a:xfrm rot="-10594719">
                <a:off x="-117570" y="4693484"/>
                <a:ext cx="106617" cy="28938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497" extrusionOk="0">
                    <a:moveTo>
                      <a:pt x="1272" y="0"/>
                    </a:moveTo>
                    <a:cubicBezTo>
                      <a:pt x="1024" y="0"/>
                      <a:pt x="0" y="496"/>
                      <a:pt x="527" y="496"/>
                    </a:cubicBezTo>
                    <a:cubicBezTo>
                      <a:pt x="807" y="496"/>
                      <a:pt x="1830" y="0"/>
                      <a:pt x="12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10"/>
              <p:cNvSpPr/>
              <p:nvPr/>
            </p:nvSpPr>
            <p:spPr>
              <a:xfrm rot="-10594719">
                <a:off x="-219900" y="4883379"/>
                <a:ext cx="128336" cy="4640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797" extrusionOk="0">
                    <a:moveTo>
                      <a:pt x="1893" y="0"/>
                    </a:moveTo>
                    <a:cubicBezTo>
                      <a:pt x="1750" y="0"/>
                      <a:pt x="1587" y="34"/>
                      <a:pt x="1521" y="51"/>
                    </a:cubicBezTo>
                    <a:lnTo>
                      <a:pt x="528" y="299"/>
                    </a:lnTo>
                    <a:cubicBezTo>
                      <a:pt x="404" y="361"/>
                      <a:pt x="1" y="485"/>
                      <a:pt x="32" y="671"/>
                    </a:cubicBezTo>
                    <a:cubicBezTo>
                      <a:pt x="46" y="768"/>
                      <a:pt x="151" y="797"/>
                      <a:pt x="272" y="797"/>
                    </a:cubicBezTo>
                    <a:cubicBezTo>
                      <a:pt x="423" y="797"/>
                      <a:pt x="600" y="751"/>
                      <a:pt x="652" y="733"/>
                    </a:cubicBezTo>
                    <a:lnTo>
                      <a:pt x="1645" y="485"/>
                    </a:lnTo>
                    <a:cubicBezTo>
                      <a:pt x="1769" y="454"/>
                      <a:pt x="2203" y="330"/>
                      <a:pt x="2141" y="113"/>
                    </a:cubicBezTo>
                    <a:cubicBezTo>
                      <a:pt x="2127" y="26"/>
                      <a:pt x="2018" y="0"/>
                      <a:pt x="1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10"/>
              <p:cNvSpPr/>
              <p:nvPr/>
            </p:nvSpPr>
            <p:spPr>
              <a:xfrm rot="-10594719">
                <a:off x="-435485" y="4915741"/>
                <a:ext cx="135557" cy="51705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888" extrusionOk="0">
                    <a:moveTo>
                      <a:pt x="743" y="1"/>
                    </a:moveTo>
                    <a:cubicBezTo>
                      <a:pt x="508" y="1"/>
                      <a:pt x="283" y="140"/>
                      <a:pt x="125" y="325"/>
                    </a:cubicBezTo>
                    <a:cubicBezTo>
                      <a:pt x="1" y="573"/>
                      <a:pt x="249" y="728"/>
                      <a:pt x="466" y="759"/>
                    </a:cubicBezTo>
                    <a:lnTo>
                      <a:pt x="1459" y="883"/>
                    </a:lnTo>
                    <a:cubicBezTo>
                      <a:pt x="1487" y="886"/>
                      <a:pt x="1516" y="888"/>
                      <a:pt x="1544" y="888"/>
                    </a:cubicBezTo>
                    <a:cubicBezTo>
                      <a:pt x="1794" y="888"/>
                      <a:pt x="2036" y="768"/>
                      <a:pt x="2203" y="573"/>
                    </a:cubicBezTo>
                    <a:cubicBezTo>
                      <a:pt x="2327" y="325"/>
                      <a:pt x="2079" y="170"/>
                      <a:pt x="1862" y="138"/>
                    </a:cubicBezTo>
                    <a:lnTo>
                      <a:pt x="870" y="14"/>
                    </a:lnTo>
                    <a:cubicBezTo>
                      <a:pt x="827" y="5"/>
                      <a:pt x="785" y="1"/>
                      <a:pt x="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10"/>
              <p:cNvSpPr/>
              <p:nvPr/>
            </p:nvSpPr>
            <p:spPr>
              <a:xfrm rot="-10594719">
                <a:off x="-367530" y="4751000"/>
                <a:ext cx="106617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769" extrusionOk="0">
                    <a:moveTo>
                      <a:pt x="894" y="1"/>
                    </a:moveTo>
                    <a:cubicBezTo>
                      <a:pt x="693" y="1"/>
                      <a:pt x="501" y="59"/>
                      <a:pt x="342" y="149"/>
                    </a:cubicBezTo>
                    <a:cubicBezTo>
                      <a:pt x="187" y="242"/>
                      <a:pt x="1" y="398"/>
                      <a:pt x="218" y="491"/>
                    </a:cubicBezTo>
                    <a:lnTo>
                      <a:pt x="714" y="739"/>
                    </a:lnTo>
                    <a:cubicBezTo>
                      <a:pt x="793" y="758"/>
                      <a:pt x="874" y="769"/>
                      <a:pt x="957" y="769"/>
                    </a:cubicBezTo>
                    <a:cubicBezTo>
                      <a:pt x="1136" y="769"/>
                      <a:pt x="1320" y="721"/>
                      <a:pt x="1490" y="615"/>
                    </a:cubicBezTo>
                    <a:cubicBezTo>
                      <a:pt x="1614" y="553"/>
                      <a:pt x="1831" y="398"/>
                      <a:pt x="1614" y="273"/>
                    </a:cubicBezTo>
                    <a:lnTo>
                      <a:pt x="1117" y="25"/>
                    </a:lnTo>
                    <a:cubicBezTo>
                      <a:pt x="1043" y="9"/>
                      <a:pt x="968" y="1"/>
                      <a:pt x="8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10"/>
              <p:cNvSpPr/>
              <p:nvPr/>
            </p:nvSpPr>
            <p:spPr>
              <a:xfrm rot="-10594719">
                <a:off x="-335072" y="4573098"/>
                <a:ext cx="84956" cy="4006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88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3"/>
                      <a:pt x="280" y="688"/>
                      <a:pt x="466" y="688"/>
                    </a:cubicBezTo>
                    <a:lnTo>
                      <a:pt x="590" y="688"/>
                    </a:lnTo>
                    <a:cubicBezTo>
                      <a:pt x="869" y="688"/>
                      <a:pt x="1117" y="595"/>
                      <a:pt x="1303" y="377"/>
                    </a:cubicBezTo>
                    <a:cubicBezTo>
                      <a:pt x="1459" y="129"/>
                      <a:pt x="1210" y="5"/>
                      <a:pt x="993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10"/>
              <p:cNvSpPr/>
              <p:nvPr/>
            </p:nvSpPr>
            <p:spPr>
              <a:xfrm rot="-10594719">
                <a:off x="-414983" y="4513806"/>
                <a:ext cx="77735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08" extrusionOk="0">
                    <a:moveTo>
                      <a:pt x="652" y="1"/>
                    </a:moveTo>
                    <a:cubicBezTo>
                      <a:pt x="435" y="1"/>
                      <a:pt x="63" y="187"/>
                      <a:pt x="32" y="466"/>
                    </a:cubicBezTo>
                    <a:cubicBezTo>
                      <a:pt x="1" y="714"/>
                      <a:pt x="342" y="807"/>
                      <a:pt x="559" y="807"/>
                    </a:cubicBezTo>
                    <a:lnTo>
                      <a:pt x="683" y="807"/>
                    </a:lnTo>
                    <a:cubicBezTo>
                      <a:pt x="900" y="807"/>
                      <a:pt x="1272" y="621"/>
                      <a:pt x="1303" y="342"/>
                    </a:cubicBezTo>
                    <a:cubicBezTo>
                      <a:pt x="1334" y="94"/>
                      <a:pt x="993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10"/>
              <p:cNvSpPr/>
              <p:nvPr/>
            </p:nvSpPr>
            <p:spPr>
              <a:xfrm rot="-10594719">
                <a:off x="-638248" y="4580252"/>
                <a:ext cx="83500" cy="4786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822" extrusionOk="0">
                    <a:moveTo>
                      <a:pt x="1017" y="0"/>
                    </a:moveTo>
                    <a:cubicBezTo>
                      <a:pt x="951" y="0"/>
                      <a:pt x="895" y="6"/>
                      <a:pt x="869" y="15"/>
                    </a:cubicBezTo>
                    <a:cubicBezTo>
                      <a:pt x="621" y="15"/>
                      <a:pt x="373" y="139"/>
                      <a:pt x="218" y="356"/>
                    </a:cubicBezTo>
                    <a:lnTo>
                      <a:pt x="94" y="604"/>
                    </a:lnTo>
                    <a:cubicBezTo>
                      <a:pt x="1" y="821"/>
                      <a:pt x="497" y="821"/>
                      <a:pt x="590" y="821"/>
                    </a:cubicBezTo>
                    <a:cubicBezTo>
                      <a:pt x="838" y="790"/>
                      <a:pt x="1087" y="666"/>
                      <a:pt x="1242" y="449"/>
                    </a:cubicBezTo>
                    <a:lnTo>
                      <a:pt x="1366" y="201"/>
                    </a:lnTo>
                    <a:cubicBezTo>
                      <a:pt x="1433" y="43"/>
                      <a:pt x="1190" y="0"/>
                      <a:pt x="10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10"/>
              <p:cNvSpPr/>
              <p:nvPr/>
            </p:nvSpPr>
            <p:spPr>
              <a:xfrm rot="-10594719">
                <a:off x="-500255" y="4633121"/>
                <a:ext cx="108422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009" extrusionOk="0">
                    <a:moveTo>
                      <a:pt x="1326" y="0"/>
                    </a:moveTo>
                    <a:cubicBezTo>
                      <a:pt x="1187" y="0"/>
                      <a:pt x="1039" y="39"/>
                      <a:pt x="931" y="85"/>
                    </a:cubicBezTo>
                    <a:lnTo>
                      <a:pt x="434" y="333"/>
                    </a:lnTo>
                    <a:cubicBezTo>
                      <a:pt x="248" y="427"/>
                      <a:pt x="0" y="644"/>
                      <a:pt x="155" y="861"/>
                    </a:cubicBezTo>
                    <a:cubicBezTo>
                      <a:pt x="248" y="969"/>
                      <a:pt x="388" y="1008"/>
                      <a:pt x="531" y="1008"/>
                    </a:cubicBezTo>
                    <a:cubicBezTo>
                      <a:pt x="675" y="1008"/>
                      <a:pt x="822" y="969"/>
                      <a:pt x="931" y="923"/>
                    </a:cubicBezTo>
                    <a:lnTo>
                      <a:pt x="1427" y="675"/>
                    </a:lnTo>
                    <a:cubicBezTo>
                      <a:pt x="1582" y="582"/>
                      <a:pt x="1861" y="364"/>
                      <a:pt x="1675" y="147"/>
                    </a:cubicBezTo>
                    <a:cubicBezTo>
                      <a:pt x="1598" y="39"/>
                      <a:pt x="1466" y="0"/>
                      <a:pt x="1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10"/>
              <p:cNvSpPr/>
              <p:nvPr/>
            </p:nvSpPr>
            <p:spPr>
              <a:xfrm rot="-10594719">
                <a:off x="-591684" y="4775174"/>
                <a:ext cx="79541" cy="47687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819" extrusionOk="0">
                    <a:moveTo>
                      <a:pt x="909" y="1"/>
                    </a:moveTo>
                    <a:cubicBezTo>
                      <a:pt x="683" y="1"/>
                      <a:pt x="458" y="90"/>
                      <a:pt x="311" y="237"/>
                    </a:cubicBezTo>
                    <a:lnTo>
                      <a:pt x="186" y="361"/>
                    </a:lnTo>
                    <a:cubicBezTo>
                      <a:pt x="0" y="485"/>
                      <a:pt x="62" y="764"/>
                      <a:pt x="311" y="795"/>
                    </a:cubicBezTo>
                    <a:cubicBezTo>
                      <a:pt x="371" y="810"/>
                      <a:pt x="435" y="818"/>
                      <a:pt x="500" y="818"/>
                    </a:cubicBezTo>
                    <a:cubicBezTo>
                      <a:pt x="704" y="818"/>
                      <a:pt x="922" y="743"/>
                      <a:pt x="1086" y="578"/>
                    </a:cubicBezTo>
                    <a:lnTo>
                      <a:pt x="1210" y="454"/>
                    </a:lnTo>
                    <a:cubicBezTo>
                      <a:pt x="1365" y="330"/>
                      <a:pt x="1303" y="51"/>
                      <a:pt x="1086" y="20"/>
                    </a:cubicBezTo>
                    <a:cubicBezTo>
                      <a:pt x="1028" y="7"/>
                      <a:pt x="968" y="1"/>
                      <a:pt x="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10"/>
              <p:cNvSpPr/>
              <p:nvPr/>
            </p:nvSpPr>
            <p:spPr>
              <a:xfrm rot="-10594719">
                <a:off x="-638440" y="4931436"/>
                <a:ext cx="149997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533" extrusionOk="0">
                    <a:moveTo>
                      <a:pt x="815" y="1"/>
                    </a:moveTo>
                    <a:cubicBezTo>
                      <a:pt x="570" y="1"/>
                      <a:pt x="351" y="118"/>
                      <a:pt x="156" y="285"/>
                    </a:cubicBezTo>
                    <a:cubicBezTo>
                      <a:pt x="1" y="502"/>
                      <a:pt x="280" y="533"/>
                      <a:pt x="435" y="533"/>
                    </a:cubicBezTo>
                    <a:lnTo>
                      <a:pt x="1676" y="533"/>
                    </a:lnTo>
                    <a:cubicBezTo>
                      <a:pt x="1955" y="533"/>
                      <a:pt x="2234" y="440"/>
                      <a:pt x="2452" y="253"/>
                    </a:cubicBezTo>
                    <a:cubicBezTo>
                      <a:pt x="2576" y="36"/>
                      <a:pt x="2296" y="5"/>
                      <a:pt x="2141" y="5"/>
                    </a:cubicBezTo>
                    <a:lnTo>
                      <a:pt x="901" y="5"/>
                    </a:lnTo>
                    <a:cubicBezTo>
                      <a:pt x="872" y="2"/>
                      <a:pt x="843" y="1"/>
                      <a:pt x="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10"/>
              <p:cNvSpPr/>
              <p:nvPr/>
            </p:nvSpPr>
            <p:spPr>
              <a:xfrm rot="-10594719">
                <a:off x="-799362" y="4868291"/>
                <a:ext cx="115642" cy="30802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29" extrusionOk="0">
                    <a:moveTo>
                      <a:pt x="1241" y="1"/>
                    </a:moveTo>
                    <a:cubicBezTo>
                      <a:pt x="869" y="1"/>
                      <a:pt x="0" y="528"/>
                      <a:pt x="776" y="528"/>
                    </a:cubicBezTo>
                    <a:cubicBezTo>
                      <a:pt x="1117" y="528"/>
                      <a:pt x="1985" y="1"/>
                      <a:pt x="1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10"/>
              <p:cNvSpPr/>
              <p:nvPr/>
            </p:nvSpPr>
            <p:spPr>
              <a:xfrm rot="-10594719">
                <a:off x="-732763" y="4721604"/>
                <a:ext cx="113022" cy="51472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884" extrusionOk="0">
                    <a:moveTo>
                      <a:pt x="1487" y="0"/>
                    </a:moveTo>
                    <a:cubicBezTo>
                      <a:pt x="1452" y="0"/>
                      <a:pt x="1420" y="3"/>
                      <a:pt x="1391" y="7"/>
                    </a:cubicBezTo>
                    <a:lnTo>
                      <a:pt x="647" y="131"/>
                    </a:lnTo>
                    <a:cubicBezTo>
                      <a:pt x="399" y="162"/>
                      <a:pt x="58" y="286"/>
                      <a:pt x="27" y="566"/>
                    </a:cubicBezTo>
                    <a:cubicBezTo>
                      <a:pt x="0" y="803"/>
                      <a:pt x="242" y="883"/>
                      <a:pt x="429" y="883"/>
                    </a:cubicBezTo>
                    <a:cubicBezTo>
                      <a:pt x="463" y="883"/>
                      <a:pt x="495" y="881"/>
                      <a:pt x="523" y="876"/>
                    </a:cubicBezTo>
                    <a:lnTo>
                      <a:pt x="1267" y="752"/>
                    </a:lnTo>
                    <a:cubicBezTo>
                      <a:pt x="1515" y="721"/>
                      <a:pt x="1857" y="597"/>
                      <a:pt x="1888" y="317"/>
                    </a:cubicBezTo>
                    <a:cubicBezTo>
                      <a:pt x="1940" y="81"/>
                      <a:pt x="1680" y="0"/>
                      <a:pt x="14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10"/>
              <p:cNvSpPr/>
              <p:nvPr/>
            </p:nvSpPr>
            <p:spPr>
              <a:xfrm rot="-10594719">
                <a:off x="-778463" y="4637919"/>
                <a:ext cx="113837" cy="34354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90" extrusionOk="0">
                    <a:moveTo>
                      <a:pt x="1179" y="0"/>
                    </a:moveTo>
                    <a:cubicBezTo>
                      <a:pt x="807" y="0"/>
                      <a:pt x="0" y="590"/>
                      <a:pt x="745" y="590"/>
                    </a:cubicBezTo>
                    <a:cubicBezTo>
                      <a:pt x="1117" y="590"/>
                      <a:pt x="1954" y="0"/>
                      <a:pt x="1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19" name="Google Shape;1319;p10"/>
          <p:cNvGrpSpPr/>
          <p:nvPr/>
        </p:nvGrpSpPr>
        <p:grpSpPr>
          <a:xfrm rot="1156600">
            <a:off x="-466355" y="3496234"/>
            <a:ext cx="871121" cy="1397678"/>
            <a:chOff x="2402100" y="3854125"/>
            <a:chExt cx="435600" cy="698825"/>
          </a:xfrm>
        </p:grpSpPr>
        <p:sp>
          <p:nvSpPr>
            <p:cNvPr id="1320" name="Google Shape;1320;p10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0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0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0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0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0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0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0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0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0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0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0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0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3" name="Google Shape;1333;p10"/>
          <p:cNvGrpSpPr/>
          <p:nvPr/>
        </p:nvGrpSpPr>
        <p:grpSpPr>
          <a:xfrm rot="10091607" flipH="1">
            <a:off x="5890244" y="-600340"/>
            <a:ext cx="2103360" cy="1567814"/>
            <a:chOff x="4500175" y="3779525"/>
            <a:chExt cx="1136425" cy="847075"/>
          </a:xfrm>
        </p:grpSpPr>
        <p:sp>
          <p:nvSpPr>
            <p:cNvPr id="1334" name="Google Shape;1334;p10"/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0"/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0"/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0"/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0"/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0"/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0"/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0"/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0"/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0"/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0"/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5" name="Google Shape;1345;p10"/>
          <p:cNvGrpSpPr/>
          <p:nvPr/>
        </p:nvGrpSpPr>
        <p:grpSpPr>
          <a:xfrm rot="-1341702" flipH="1">
            <a:off x="8386280" y="4258898"/>
            <a:ext cx="854365" cy="1506973"/>
            <a:chOff x="2797700" y="3217325"/>
            <a:chExt cx="682725" cy="1204225"/>
          </a:xfrm>
        </p:grpSpPr>
        <p:sp>
          <p:nvSpPr>
            <p:cNvPr id="1346" name="Google Shape;1346;p10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0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0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0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0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0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0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3" name="Google Shape;1353;p10"/>
          <p:cNvGrpSpPr/>
          <p:nvPr/>
        </p:nvGrpSpPr>
        <p:grpSpPr>
          <a:xfrm>
            <a:off x="965063" y="4651350"/>
            <a:ext cx="610325" cy="417350"/>
            <a:chOff x="364525" y="2023775"/>
            <a:chExt cx="610325" cy="417350"/>
          </a:xfrm>
        </p:grpSpPr>
        <p:sp>
          <p:nvSpPr>
            <p:cNvPr id="1354" name="Google Shape;1354;p10"/>
            <p:cNvSpPr/>
            <p:nvPr/>
          </p:nvSpPr>
          <p:spPr>
            <a:xfrm>
              <a:off x="739075" y="2213250"/>
              <a:ext cx="87825" cy="70625"/>
            </a:xfrm>
            <a:custGeom>
              <a:avLst/>
              <a:gdLst/>
              <a:ahLst/>
              <a:cxnLst/>
              <a:rect l="l" t="t" r="r" b="b"/>
              <a:pathLst>
                <a:path w="3513" h="2825" extrusionOk="0">
                  <a:moveTo>
                    <a:pt x="2208" y="836"/>
                  </a:moveTo>
                  <a:lnTo>
                    <a:pt x="2208" y="836"/>
                  </a:lnTo>
                  <a:cubicBezTo>
                    <a:pt x="2203" y="904"/>
                    <a:pt x="2191" y="972"/>
                    <a:pt x="2174" y="1040"/>
                  </a:cubicBezTo>
                  <a:lnTo>
                    <a:pt x="2174" y="1040"/>
                  </a:lnTo>
                  <a:cubicBezTo>
                    <a:pt x="2168" y="1040"/>
                    <a:pt x="2162" y="1040"/>
                    <a:pt x="2156" y="1040"/>
                  </a:cubicBezTo>
                  <a:cubicBezTo>
                    <a:pt x="1982" y="1040"/>
                    <a:pt x="1801" y="1092"/>
                    <a:pt x="1677" y="1184"/>
                  </a:cubicBezTo>
                  <a:lnTo>
                    <a:pt x="1677" y="1184"/>
                  </a:lnTo>
                  <a:cubicBezTo>
                    <a:pt x="1681" y="1171"/>
                    <a:pt x="1686" y="1157"/>
                    <a:pt x="1692" y="1142"/>
                  </a:cubicBezTo>
                  <a:lnTo>
                    <a:pt x="1692" y="1142"/>
                  </a:lnTo>
                  <a:cubicBezTo>
                    <a:pt x="1808" y="1029"/>
                    <a:pt x="1938" y="929"/>
                    <a:pt x="2080" y="847"/>
                  </a:cubicBezTo>
                  <a:lnTo>
                    <a:pt x="2080" y="847"/>
                  </a:lnTo>
                  <a:cubicBezTo>
                    <a:pt x="2121" y="840"/>
                    <a:pt x="2164" y="837"/>
                    <a:pt x="2208" y="836"/>
                  </a:cubicBezTo>
                  <a:close/>
                  <a:moveTo>
                    <a:pt x="2191" y="1"/>
                  </a:moveTo>
                  <a:cubicBezTo>
                    <a:pt x="2048" y="1"/>
                    <a:pt x="1893" y="40"/>
                    <a:pt x="1769" y="86"/>
                  </a:cubicBezTo>
                  <a:lnTo>
                    <a:pt x="1800" y="86"/>
                  </a:lnTo>
                  <a:cubicBezTo>
                    <a:pt x="1704" y="126"/>
                    <a:pt x="1612" y="171"/>
                    <a:pt x="1523" y="220"/>
                  </a:cubicBezTo>
                  <a:lnTo>
                    <a:pt x="1523" y="220"/>
                  </a:lnTo>
                  <a:cubicBezTo>
                    <a:pt x="1395" y="270"/>
                    <a:pt x="1270" y="329"/>
                    <a:pt x="1148" y="396"/>
                  </a:cubicBezTo>
                  <a:cubicBezTo>
                    <a:pt x="917" y="535"/>
                    <a:pt x="739" y="735"/>
                    <a:pt x="634" y="970"/>
                  </a:cubicBezTo>
                  <a:lnTo>
                    <a:pt x="634" y="970"/>
                  </a:lnTo>
                  <a:cubicBezTo>
                    <a:pt x="304" y="1382"/>
                    <a:pt x="81" y="1881"/>
                    <a:pt x="0" y="2413"/>
                  </a:cubicBezTo>
                  <a:cubicBezTo>
                    <a:pt x="0" y="2568"/>
                    <a:pt x="94" y="2723"/>
                    <a:pt x="249" y="2754"/>
                  </a:cubicBezTo>
                  <a:cubicBezTo>
                    <a:pt x="443" y="2801"/>
                    <a:pt x="641" y="2824"/>
                    <a:pt x="839" y="2824"/>
                  </a:cubicBezTo>
                  <a:cubicBezTo>
                    <a:pt x="2189" y="2824"/>
                    <a:pt x="3513" y="1764"/>
                    <a:pt x="3351" y="303"/>
                  </a:cubicBezTo>
                  <a:cubicBezTo>
                    <a:pt x="3351" y="148"/>
                    <a:pt x="3102" y="55"/>
                    <a:pt x="2978" y="55"/>
                  </a:cubicBezTo>
                  <a:cubicBezTo>
                    <a:pt x="2837" y="35"/>
                    <a:pt x="2696" y="25"/>
                    <a:pt x="2558" y="25"/>
                  </a:cubicBezTo>
                  <a:cubicBezTo>
                    <a:pt x="2499" y="25"/>
                    <a:pt x="2441" y="27"/>
                    <a:pt x="2383" y="30"/>
                  </a:cubicBezTo>
                  <a:lnTo>
                    <a:pt x="2383" y="30"/>
                  </a:lnTo>
                  <a:cubicBezTo>
                    <a:pt x="2325" y="10"/>
                    <a:pt x="2259" y="1"/>
                    <a:pt x="2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0"/>
            <p:cNvSpPr/>
            <p:nvPr/>
          </p:nvSpPr>
          <p:spPr>
            <a:xfrm>
              <a:off x="866250" y="2220425"/>
              <a:ext cx="108600" cy="75500"/>
            </a:xfrm>
            <a:custGeom>
              <a:avLst/>
              <a:gdLst/>
              <a:ahLst/>
              <a:cxnLst/>
              <a:rect l="l" t="t" r="r" b="b"/>
              <a:pathLst>
                <a:path w="4344" h="3020" extrusionOk="0">
                  <a:moveTo>
                    <a:pt x="2513" y="699"/>
                  </a:moveTo>
                  <a:cubicBezTo>
                    <a:pt x="2792" y="730"/>
                    <a:pt x="2823" y="1350"/>
                    <a:pt x="2730" y="1598"/>
                  </a:cubicBezTo>
                  <a:cubicBezTo>
                    <a:pt x="2634" y="1829"/>
                    <a:pt x="2395" y="2000"/>
                    <a:pt x="2131" y="2111"/>
                  </a:cubicBezTo>
                  <a:lnTo>
                    <a:pt x="2131" y="2111"/>
                  </a:lnTo>
                  <a:cubicBezTo>
                    <a:pt x="2398" y="1917"/>
                    <a:pt x="2620" y="1664"/>
                    <a:pt x="2730" y="1443"/>
                  </a:cubicBezTo>
                  <a:cubicBezTo>
                    <a:pt x="2854" y="1195"/>
                    <a:pt x="2637" y="1086"/>
                    <a:pt x="2366" y="1086"/>
                  </a:cubicBezTo>
                  <a:cubicBezTo>
                    <a:pt x="2239" y="1086"/>
                    <a:pt x="2100" y="1110"/>
                    <a:pt x="1978" y="1155"/>
                  </a:cubicBezTo>
                  <a:lnTo>
                    <a:pt x="1978" y="1155"/>
                  </a:lnTo>
                  <a:cubicBezTo>
                    <a:pt x="2152" y="913"/>
                    <a:pt x="2390" y="699"/>
                    <a:pt x="2513" y="699"/>
                  </a:cubicBezTo>
                  <a:close/>
                  <a:moveTo>
                    <a:pt x="2930" y="1"/>
                  </a:moveTo>
                  <a:cubicBezTo>
                    <a:pt x="2394" y="1"/>
                    <a:pt x="1757" y="323"/>
                    <a:pt x="1310" y="698"/>
                  </a:cubicBezTo>
                  <a:lnTo>
                    <a:pt x="1310" y="698"/>
                  </a:lnTo>
                  <a:cubicBezTo>
                    <a:pt x="1244" y="722"/>
                    <a:pt x="1180" y="753"/>
                    <a:pt x="1117" y="792"/>
                  </a:cubicBezTo>
                  <a:cubicBezTo>
                    <a:pt x="621" y="1164"/>
                    <a:pt x="1" y="1629"/>
                    <a:pt x="156" y="2343"/>
                  </a:cubicBezTo>
                  <a:cubicBezTo>
                    <a:pt x="246" y="2861"/>
                    <a:pt x="664" y="3019"/>
                    <a:pt x="1100" y="3019"/>
                  </a:cubicBezTo>
                  <a:cubicBezTo>
                    <a:pt x="1264" y="3019"/>
                    <a:pt x="1430" y="2997"/>
                    <a:pt x="1583" y="2963"/>
                  </a:cubicBezTo>
                  <a:cubicBezTo>
                    <a:pt x="2575" y="2715"/>
                    <a:pt x="4343" y="2032"/>
                    <a:pt x="3847" y="668"/>
                  </a:cubicBezTo>
                  <a:cubicBezTo>
                    <a:pt x="3682" y="184"/>
                    <a:pt x="3335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0"/>
            <p:cNvSpPr/>
            <p:nvPr/>
          </p:nvSpPr>
          <p:spPr>
            <a:xfrm>
              <a:off x="620425" y="2375175"/>
              <a:ext cx="91525" cy="65950"/>
            </a:xfrm>
            <a:custGeom>
              <a:avLst/>
              <a:gdLst/>
              <a:ahLst/>
              <a:cxnLst/>
              <a:rect l="l" t="t" r="r" b="b"/>
              <a:pathLst>
                <a:path w="3661" h="2638" extrusionOk="0">
                  <a:moveTo>
                    <a:pt x="2723" y="0"/>
                  </a:moveTo>
                  <a:cubicBezTo>
                    <a:pt x="2311" y="0"/>
                    <a:pt x="1906" y="96"/>
                    <a:pt x="1544" y="275"/>
                  </a:cubicBezTo>
                  <a:lnTo>
                    <a:pt x="1544" y="275"/>
                  </a:lnTo>
                  <a:cubicBezTo>
                    <a:pt x="1475" y="284"/>
                    <a:pt x="1404" y="305"/>
                    <a:pt x="1334" y="340"/>
                  </a:cubicBezTo>
                  <a:cubicBezTo>
                    <a:pt x="621" y="681"/>
                    <a:pt x="125" y="1364"/>
                    <a:pt x="1" y="2139"/>
                  </a:cubicBezTo>
                  <a:cubicBezTo>
                    <a:pt x="1" y="2294"/>
                    <a:pt x="94" y="2419"/>
                    <a:pt x="249" y="2481"/>
                  </a:cubicBezTo>
                  <a:cubicBezTo>
                    <a:pt x="521" y="2587"/>
                    <a:pt x="811" y="2637"/>
                    <a:pt x="1101" y="2637"/>
                  </a:cubicBezTo>
                  <a:cubicBezTo>
                    <a:pt x="2333" y="2637"/>
                    <a:pt x="3586" y="1738"/>
                    <a:pt x="3661" y="433"/>
                  </a:cubicBezTo>
                  <a:cubicBezTo>
                    <a:pt x="3661" y="216"/>
                    <a:pt x="3475" y="123"/>
                    <a:pt x="3289" y="61"/>
                  </a:cubicBezTo>
                  <a:cubicBezTo>
                    <a:pt x="3101" y="20"/>
                    <a:pt x="2911" y="0"/>
                    <a:pt x="2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0"/>
            <p:cNvSpPr/>
            <p:nvPr/>
          </p:nvSpPr>
          <p:spPr>
            <a:xfrm>
              <a:off x="571500" y="2185225"/>
              <a:ext cx="110225" cy="72125"/>
            </a:xfrm>
            <a:custGeom>
              <a:avLst/>
              <a:gdLst/>
              <a:ahLst/>
              <a:cxnLst/>
              <a:rect l="l" t="t" r="r" b="b"/>
              <a:pathLst>
                <a:path w="4409" h="2885" extrusionOk="0">
                  <a:moveTo>
                    <a:pt x="2634" y="609"/>
                  </a:moveTo>
                  <a:lnTo>
                    <a:pt x="2634" y="609"/>
                  </a:lnTo>
                  <a:cubicBezTo>
                    <a:pt x="2661" y="624"/>
                    <a:pt x="2693" y="648"/>
                    <a:pt x="2733" y="680"/>
                  </a:cubicBezTo>
                  <a:cubicBezTo>
                    <a:pt x="2857" y="742"/>
                    <a:pt x="2950" y="866"/>
                    <a:pt x="2981" y="1021"/>
                  </a:cubicBezTo>
                  <a:cubicBezTo>
                    <a:pt x="3061" y="1770"/>
                    <a:pt x="2058" y="2173"/>
                    <a:pt x="1382" y="2270"/>
                  </a:cubicBezTo>
                  <a:lnTo>
                    <a:pt x="1382" y="2270"/>
                  </a:lnTo>
                  <a:cubicBezTo>
                    <a:pt x="1364" y="2194"/>
                    <a:pt x="1356" y="2116"/>
                    <a:pt x="1356" y="2038"/>
                  </a:cubicBezTo>
                  <a:lnTo>
                    <a:pt x="1356" y="2038"/>
                  </a:lnTo>
                  <a:cubicBezTo>
                    <a:pt x="2128" y="1962"/>
                    <a:pt x="3118" y="1422"/>
                    <a:pt x="2640" y="618"/>
                  </a:cubicBezTo>
                  <a:cubicBezTo>
                    <a:pt x="2638" y="615"/>
                    <a:pt x="2636" y="612"/>
                    <a:pt x="2634" y="609"/>
                  </a:cubicBezTo>
                  <a:close/>
                  <a:moveTo>
                    <a:pt x="2955" y="0"/>
                  </a:moveTo>
                  <a:cubicBezTo>
                    <a:pt x="2698" y="0"/>
                    <a:pt x="2442" y="49"/>
                    <a:pt x="2237" y="121"/>
                  </a:cubicBezTo>
                  <a:cubicBezTo>
                    <a:pt x="1803" y="278"/>
                    <a:pt x="1486" y="570"/>
                    <a:pt x="1241" y="922"/>
                  </a:cubicBezTo>
                  <a:lnTo>
                    <a:pt x="1241" y="922"/>
                  </a:lnTo>
                  <a:cubicBezTo>
                    <a:pt x="546" y="1259"/>
                    <a:pt x="1" y="1909"/>
                    <a:pt x="314" y="2727"/>
                  </a:cubicBezTo>
                  <a:cubicBezTo>
                    <a:pt x="345" y="2851"/>
                    <a:pt x="531" y="2851"/>
                    <a:pt x="655" y="2882"/>
                  </a:cubicBezTo>
                  <a:cubicBezTo>
                    <a:pt x="702" y="2884"/>
                    <a:pt x="748" y="2885"/>
                    <a:pt x="795" y="2885"/>
                  </a:cubicBezTo>
                  <a:cubicBezTo>
                    <a:pt x="1589" y="2885"/>
                    <a:pt x="2401" y="2639"/>
                    <a:pt x="3074" y="2200"/>
                  </a:cubicBezTo>
                  <a:cubicBezTo>
                    <a:pt x="3571" y="1859"/>
                    <a:pt x="4408" y="1114"/>
                    <a:pt x="3974" y="463"/>
                  </a:cubicBezTo>
                  <a:cubicBezTo>
                    <a:pt x="3765" y="121"/>
                    <a:pt x="3359" y="0"/>
                    <a:pt x="2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0"/>
            <p:cNvSpPr/>
            <p:nvPr/>
          </p:nvSpPr>
          <p:spPr>
            <a:xfrm>
              <a:off x="758450" y="2059975"/>
              <a:ext cx="102400" cy="71400"/>
            </a:xfrm>
            <a:custGeom>
              <a:avLst/>
              <a:gdLst/>
              <a:ahLst/>
              <a:cxnLst/>
              <a:rect l="l" t="t" r="r" b="b"/>
              <a:pathLst>
                <a:path w="4096" h="2856" extrusionOk="0">
                  <a:moveTo>
                    <a:pt x="2303" y="689"/>
                  </a:moveTo>
                  <a:cubicBezTo>
                    <a:pt x="2370" y="689"/>
                    <a:pt x="2416" y="740"/>
                    <a:pt x="2451" y="882"/>
                  </a:cubicBezTo>
                  <a:cubicBezTo>
                    <a:pt x="2514" y="1068"/>
                    <a:pt x="2514" y="1285"/>
                    <a:pt x="2420" y="1471"/>
                  </a:cubicBezTo>
                  <a:cubicBezTo>
                    <a:pt x="2405" y="1551"/>
                    <a:pt x="2381" y="1624"/>
                    <a:pt x="2349" y="1692"/>
                  </a:cubicBezTo>
                  <a:lnTo>
                    <a:pt x="2349" y="1692"/>
                  </a:lnTo>
                  <a:cubicBezTo>
                    <a:pt x="2336" y="1658"/>
                    <a:pt x="2310" y="1625"/>
                    <a:pt x="2265" y="1595"/>
                  </a:cubicBezTo>
                  <a:cubicBezTo>
                    <a:pt x="2199" y="1548"/>
                    <a:pt x="2115" y="1529"/>
                    <a:pt x="2026" y="1529"/>
                  </a:cubicBezTo>
                  <a:cubicBezTo>
                    <a:pt x="1963" y="1529"/>
                    <a:pt x="1898" y="1539"/>
                    <a:pt x="1834" y="1553"/>
                  </a:cubicBezTo>
                  <a:lnTo>
                    <a:pt x="1834" y="1553"/>
                  </a:lnTo>
                  <a:lnTo>
                    <a:pt x="1800" y="1502"/>
                  </a:lnTo>
                  <a:cubicBezTo>
                    <a:pt x="1800" y="1440"/>
                    <a:pt x="1707" y="1378"/>
                    <a:pt x="1676" y="1285"/>
                  </a:cubicBezTo>
                  <a:cubicBezTo>
                    <a:pt x="1676" y="1198"/>
                    <a:pt x="1697" y="1124"/>
                    <a:pt x="1732" y="1059"/>
                  </a:cubicBezTo>
                  <a:lnTo>
                    <a:pt x="1732" y="1059"/>
                  </a:lnTo>
                  <a:cubicBezTo>
                    <a:pt x="1754" y="1051"/>
                    <a:pt x="1777" y="1043"/>
                    <a:pt x="1800" y="1037"/>
                  </a:cubicBezTo>
                  <a:cubicBezTo>
                    <a:pt x="1936" y="983"/>
                    <a:pt x="2262" y="881"/>
                    <a:pt x="2299" y="689"/>
                  </a:cubicBezTo>
                  <a:lnTo>
                    <a:pt x="2299" y="689"/>
                  </a:lnTo>
                  <a:cubicBezTo>
                    <a:pt x="2301" y="689"/>
                    <a:pt x="2302" y="689"/>
                    <a:pt x="2303" y="689"/>
                  </a:cubicBezTo>
                  <a:close/>
                  <a:moveTo>
                    <a:pt x="2014" y="2065"/>
                  </a:moveTo>
                  <a:lnTo>
                    <a:pt x="2014" y="2065"/>
                  </a:lnTo>
                  <a:cubicBezTo>
                    <a:pt x="1874" y="2152"/>
                    <a:pt x="1710" y="2201"/>
                    <a:pt x="1541" y="2206"/>
                  </a:cubicBezTo>
                  <a:lnTo>
                    <a:pt x="1541" y="2206"/>
                  </a:lnTo>
                  <a:cubicBezTo>
                    <a:pt x="1706" y="2186"/>
                    <a:pt x="1869" y="2134"/>
                    <a:pt x="2014" y="2065"/>
                  </a:cubicBezTo>
                  <a:close/>
                  <a:moveTo>
                    <a:pt x="2680" y="1"/>
                  </a:moveTo>
                  <a:cubicBezTo>
                    <a:pt x="1961" y="1"/>
                    <a:pt x="1078" y="536"/>
                    <a:pt x="754" y="964"/>
                  </a:cubicBezTo>
                  <a:lnTo>
                    <a:pt x="754" y="964"/>
                  </a:lnTo>
                  <a:cubicBezTo>
                    <a:pt x="311" y="1302"/>
                    <a:pt x="1" y="1786"/>
                    <a:pt x="1" y="2402"/>
                  </a:cubicBezTo>
                  <a:cubicBezTo>
                    <a:pt x="1" y="2495"/>
                    <a:pt x="1" y="2526"/>
                    <a:pt x="94" y="2588"/>
                  </a:cubicBezTo>
                  <a:cubicBezTo>
                    <a:pt x="403" y="2773"/>
                    <a:pt x="762" y="2855"/>
                    <a:pt x="1127" y="2855"/>
                  </a:cubicBezTo>
                  <a:cubicBezTo>
                    <a:pt x="1676" y="2855"/>
                    <a:pt x="2240" y="2669"/>
                    <a:pt x="2669" y="2371"/>
                  </a:cubicBezTo>
                  <a:cubicBezTo>
                    <a:pt x="3258" y="1999"/>
                    <a:pt x="4096" y="913"/>
                    <a:pt x="3382" y="261"/>
                  </a:cubicBezTo>
                  <a:cubicBezTo>
                    <a:pt x="3197" y="76"/>
                    <a:pt x="2950" y="1"/>
                    <a:pt x="2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0"/>
            <p:cNvSpPr/>
            <p:nvPr/>
          </p:nvSpPr>
          <p:spPr>
            <a:xfrm>
              <a:off x="474200" y="2335625"/>
              <a:ext cx="88100" cy="62525"/>
            </a:xfrm>
            <a:custGeom>
              <a:avLst/>
              <a:gdLst/>
              <a:ahLst/>
              <a:cxnLst/>
              <a:rect l="l" t="t" r="r" b="b"/>
              <a:pathLst>
                <a:path w="3524" h="2501" extrusionOk="0">
                  <a:moveTo>
                    <a:pt x="2252" y="519"/>
                  </a:moveTo>
                  <a:cubicBezTo>
                    <a:pt x="2279" y="519"/>
                    <a:pt x="2303" y="521"/>
                    <a:pt x="2323" y="525"/>
                  </a:cubicBezTo>
                  <a:lnTo>
                    <a:pt x="2323" y="525"/>
                  </a:lnTo>
                  <a:cubicBezTo>
                    <a:pt x="2304" y="526"/>
                    <a:pt x="2290" y="526"/>
                    <a:pt x="2282" y="526"/>
                  </a:cubicBezTo>
                  <a:cubicBezTo>
                    <a:pt x="2034" y="557"/>
                    <a:pt x="1786" y="650"/>
                    <a:pt x="1631" y="868"/>
                  </a:cubicBezTo>
                  <a:cubicBezTo>
                    <a:pt x="1606" y="886"/>
                    <a:pt x="1586" y="903"/>
                    <a:pt x="1571" y="916"/>
                  </a:cubicBezTo>
                  <a:lnTo>
                    <a:pt x="1571" y="916"/>
                  </a:lnTo>
                  <a:cubicBezTo>
                    <a:pt x="1551" y="909"/>
                    <a:pt x="1530" y="899"/>
                    <a:pt x="1510" y="888"/>
                  </a:cubicBezTo>
                  <a:lnTo>
                    <a:pt x="1510" y="888"/>
                  </a:lnTo>
                  <a:cubicBezTo>
                    <a:pt x="1682" y="717"/>
                    <a:pt x="1899" y="578"/>
                    <a:pt x="2158" y="526"/>
                  </a:cubicBezTo>
                  <a:cubicBezTo>
                    <a:pt x="2193" y="521"/>
                    <a:pt x="2224" y="519"/>
                    <a:pt x="2252" y="519"/>
                  </a:cubicBezTo>
                  <a:close/>
                  <a:moveTo>
                    <a:pt x="2346" y="1080"/>
                  </a:moveTo>
                  <a:cubicBezTo>
                    <a:pt x="2345" y="1082"/>
                    <a:pt x="2345" y="1083"/>
                    <a:pt x="2344" y="1085"/>
                  </a:cubicBezTo>
                  <a:cubicBezTo>
                    <a:pt x="2152" y="1525"/>
                    <a:pt x="1813" y="1941"/>
                    <a:pt x="1349" y="1986"/>
                  </a:cubicBezTo>
                  <a:lnTo>
                    <a:pt x="1349" y="1986"/>
                  </a:lnTo>
                  <a:cubicBezTo>
                    <a:pt x="1329" y="1936"/>
                    <a:pt x="1310" y="1889"/>
                    <a:pt x="1290" y="1829"/>
                  </a:cubicBezTo>
                  <a:cubicBezTo>
                    <a:pt x="1290" y="1798"/>
                    <a:pt x="1290" y="1767"/>
                    <a:pt x="1321" y="1736"/>
                  </a:cubicBezTo>
                  <a:cubicBezTo>
                    <a:pt x="1326" y="1726"/>
                    <a:pt x="1330" y="1716"/>
                    <a:pt x="1334" y="1707"/>
                  </a:cubicBezTo>
                  <a:lnTo>
                    <a:pt x="1334" y="1707"/>
                  </a:lnTo>
                  <a:cubicBezTo>
                    <a:pt x="1452" y="1672"/>
                    <a:pt x="1563" y="1620"/>
                    <a:pt x="1662" y="1550"/>
                  </a:cubicBezTo>
                  <a:cubicBezTo>
                    <a:pt x="1757" y="1487"/>
                    <a:pt x="1795" y="1416"/>
                    <a:pt x="1781" y="1357"/>
                  </a:cubicBezTo>
                  <a:lnTo>
                    <a:pt x="1781" y="1357"/>
                  </a:lnTo>
                  <a:cubicBezTo>
                    <a:pt x="1984" y="1293"/>
                    <a:pt x="2177" y="1198"/>
                    <a:pt x="2346" y="1080"/>
                  </a:cubicBezTo>
                  <a:close/>
                  <a:moveTo>
                    <a:pt x="2800" y="0"/>
                  </a:moveTo>
                  <a:cubicBezTo>
                    <a:pt x="1895" y="0"/>
                    <a:pt x="1020" y="374"/>
                    <a:pt x="390" y="1054"/>
                  </a:cubicBezTo>
                  <a:cubicBezTo>
                    <a:pt x="328" y="1116"/>
                    <a:pt x="297" y="1178"/>
                    <a:pt x="390" y="1240"/>
                  </a:cubicBezTo>
                  <a:cubicBezTo>
                    <a:pt x="484" y="1301"/>
                    <a:pt x="587" y="1349"/>
                    <a:pt x="694" y="1383"/>
                  </a:cubicBezTo>
                  <a:lnTo>
                    <a:pt x="694" y="1383"/>
                  </a:lnTo>
                  <a:cubicBezTo>
                    <a:pt x="435" y="1496"/>
                    <a:pt x="218" y="1680"/>
                    <a:pt x="142" y="1953"/>
                  </a:cubicBezTo>
                  <a:cubicBezTo>
                    <a:pt x="0" y="2398"/>
                    <a:pt x="347" y="2500"/>
                    <a:pt x="708" y="2500"/>
                  </a:cubicBezTo>
                  <a:cubicBezTo>
                    <a:pt x="901" y="2500"/>
                    <a:pt x="1098" y="2471"/>
                    <a:pt x="1228" y="2450"/>
                  </a:cubicBezTo>
                  <a:cubicBezTo>
                    <a:pt x="2406" y="2263"/>
                    <a:pt x="3523" y="1426"/>
                    <a:pt x="3523" y="154"/>
                  </a:cubicBezTo>
                  <a:cubicBezTo>
                    <a:pt x="3492" y="123"/>
                    <a:pt x="3461" y="92"/>
                    <a:pt x="3430" y="61"/>
                  </a:cubicBezTo>
                  <a:cubicBezTo>
                    <a:pt x="3220" y="20"/>
                    <a:pt x="3009" y="0"/>
                    <a:pt x="28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0"/>
            <p:cNvSpPr/>
            <p:nvPr/>
          </p:nvSpPr>
          <p:spPr>
            <a:xfrm>
              <a:off x="608800" y="2023775"/>
              <a:ext cx="93075" cy="63850"/>
            </a:xfrm>
            <a:custGeom>
              <a:avLst/>
              <a:gdLst/>
              <a:ahLst/>
              <a:cxnLst/>
              <a:rect l="l" t="t" r="r" b="b"/>
              <a:pathLst>
                <a:path w="3723" h="2554" extrusionOk="0">
                  <a:moveTo>
                    <a:pt x="2475" y="593"/>
                  </a:moveTo>
                  <a:cubicBezTo>
                    <a:pt x="2495" y="593"/>
                    <a:pt x="2514" y="593"/>
                    <a:pt x="2534" y="594"/>
                  </a:cubicBezTo>
                  <a:lnTo>
                    <a:pt x="2534" y="594"/>
                  </a:lnTo>
                  <a:cubicBezTo>
                    <a:pt x="2478" y="780"/>
                    <a:pt x="2398" y="959"/>
                    <a:pt x="2296" y="1122"/>
                  </a:cubicBezTo>
                  <a:lnTo>
                    <a:pt x="2296" y="1122"/>
                  </a:lnTo>
                  <a:cubicBezTo>
                    <a:pt x="2260" y="1063"/>
                    <a:pt x="2150" y="1034"/>
                    <a:pt x="2013" y="1030"/>
                  </a:cubicBezTo>
                  <a:lnTo>
                    <a:pt x="2013" y="1030"/>
                  </a:lnTo>
                  <a:cubicBezTo>
                    <a:pt x="1950" y="986"/>
                    <a:pt x="1856" y="965"/>
                    <a:pt x="1768" y="965"/>
                  </a:cubicBezTo>
                  <a:cubicBezTo>
                    <a:pt x="1679" y="965"/>
                    <a:pt x="1590" y="970"/>
                    <a:pt x="1501" y="981"/>
                  </a:cubicBezTo>
                  <a:lnTo>
                    <a:pt x="1501" y="981"/>
                  </a:lnTo>
                  <a:cubicBezTo>
                    <a:pt x="1593" y="864"/>
                    <a:pt x="1713" y="776"/>
                    <a:pt x="1861" y="717"/>
                  </a:cubicBezTo>
                  <a:cubicBezTo>
                    <a:pt x="2048" y="634"/>
                    <a:pt x="2261" y="593"/>
                    <a:pt x="2475" y="593"/>
                  </a:cubicBezTo>
                  <a:close/>
                  <a:moveTo>
                    <a:pt x="1817" y="1652"/>
                  </a:moveTo>
                  <a:cubicBezTo>
                    <a:pt x="1621" y="1799"/>
                    <a:pt x="1394" y="1902"/>
                    <a:pt x="1146" y="1942"/>
                  </a:cubicBezTo>
                  <a:lnTo>
                    <a:pt x="1146" y="1942"/>
                  </a:lnTo>
                  <a:cubicBezTo>
                    <a:pt x="1156" y="1900"/>
                    <a:pt x="1169" y="1856"/>
                    <a:pt x="1183" y="1813"/>
                  </a:cubicBezTo>
                  <a:lnTo>
                    <a:pt x="1183" y="1813"/>
                  </a:lnTo>
                  <a:cubicBezTo>
                    <a:pt x="1183" y="1813"/>
                    <a:pt x="1184" y="1813"/>
                    <a:pt x="1184" y="1813"/>
                  </a:cubicBezTo>
                  <a:cubicBezTo>
                    <a:pt x="1403" y="1813"/>
                    <a:pt x="1622" y="1755"/>
                    <a:pt x="1817" y="1652"/>
                  </a:cubicBezTo>
                  <a:close/>
                  <a:moveTo>
                    <a:pt x="2849" y="1"/>
                  </a:moveTo>
                  <a:cubicBezTo>
                    <a:pt x="2471" y="1"/>
                    <a:pt x="2098" y="69"/>
                    <a:pt x="1737" y="189"/>
                  </a:cubicBezTo>
                  <a:cubicBezTo>
                    <a:pt x="1303" y="345"/>
                    <a:pt x="497" y="686"/>
                    <a:pt x="310" y="1151"/>
                  </a:cubicBezTo>
                  <a:cubicBezTo>
                    <a:pt x="233" y="1305"/>
                    <a:pt x="258" y="1428"/>
                    <a:pt x="337" y="1524"/>
                  </a:cubicBezTo>
                  <a:lnTo>
                    <a:pt x="337" y="1524"/>
                  </a:lnTo>
                  <a:cubicBezTo>
                    <a:pt x="129" y="1749"/>
                    <a:pt x="0" y="2039"/>
                    <a:pt x="0" y="2392"/>
                  </a:cubicBezTo>
                  <a:cubicBezTo>
                    <a:pt x="0" y="2547"/>
                    <a:pt x="248" y="2547"/>
                    <a:pt x="341" y="2547"/>
                  </a:cubicBezTo>
                  <a:cubicBezTo>
                    <a:pt x="411" y="2551"/>
                    <a:pt x="480" y="2554"/>
                    <a:pt x="549" y="2554"/>
                  </a:cubicBezTo>
                  <a:cubicBezTo>
                    <a:pt x="1944" y="2554"/>
                    <a:pt x="3366" y="1671"/>
                    <a:pt x="3692" y="283"/>
                  </a:cubicBezTo>
                  <a:cubicBezTo>
                    <a:pt x="3723" y="127"/>
                    <a:pt x="3567" y="65"/>
                    <a:pt x="3474" y="65"/>
                  </a:cubicBezTo>
                  <a:cubicBezTo>
                    <a:pt x="3266" y="21"/>
                    <a:pt x="3057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0"/>
            <p:cNvSpPr/>
            <p:nvPr/>
          </p:nvSpPr>
          <p:spPr>
            <a:xfrm>
              <a:off x="364525" y="2209500"/>
              <a:ext cx="76800" cy="52900"/>
            </a:xfrm>
            <a:custGeom>
              <a:avLst/>
              <a:gdLst/>
              <a:ahLst/>
              <a:cxnLst/>
              <a:rect l="l" t="t" r="r" b="b"/>
              <a:pathLst>
                <a:path w="3072" h="2116" extrusionOk="0">
                  <a:moveTo>
                    <a:pt x="1846" y="949"/>
                  </a:moveTo>
                  <a:lnTo>
                    <a:pt x="1846" y="949"/>
                  </a:lnTo>
                  <a:cubicBezTo>
                    <a:pt x="1852" y="978"/>
                    <a:pt x="1858" y="1009"/>
                    <a:pt x="1861" y="1043"/>
                  </a:cubicBezTo>
                  <a:cubicBezTo>
                    <a:pt x="1861" y="1167"/>
                    <a:pt x="1830" y="1260"/>
                    <a:pt x="1799" y="1384"/>
                  </a:cubicBezTo>
                  <a:cubicBezTo>
                    <a:pt x="1771" y="1441"/>
                    <a:pt x="1635" y="1579"/>
                    <a:pt x="1616" y="1648"/>
                  </a:cubicBezTo>
                  <a:lnTo>
                    <a:pt x="1616" y="1648"/>
                  </a:lnTo>
                  <a:lnTo>
                    <a:pt x="1520" y="1632"/>
                  </a:lnTo>
                  <a:cubicBezTo>
                    <a:pt x="1385" y="1578"/>
                    <a:pt x="1250" y="1524"/>
                    <a:pt x="1156" y="1449"/>
                  </a:cubicBezTo>
                  <a:lnTo>
                    <a:pt x="1156" y="1449"/>
                  </a:lnTo>
                  <a:cubicBezTo>
                    <a:pt x="1217" y="1318"/>
                    <a:pt x="1294" y="1197"/>
                    <a:pt x="1384" y="1089"/>
                  </a:cubicBezTo>
                  <a:lnTo>
                    <a:pt x="1384" y="1089"/>
                  </a:lnTo>
                  <a:cubicBezTo>
                    <a:pt x="1543" y="1062"/>
                    <a:pt x="1700" y="1015"/>
                    <a:pt x="1846" y="949"/>
                  </a:cubicBezTo>
                  <a:close/>
                  <a:moveTo>
                    <a:pt x="1675" y="1628"/>
                  </a:moveTo>
                  <a:cubicBezTo>
                    <a:pt x="1686" y="1628"/>
                    <a:pt x="1697" y="1637"/>
                    <a:pt x="1706" y="1663"/>
                  </a:cubicBezTo>
                  <a:lnTo>
                    <a:pt x="1635" y="1651"/>
                  </a:lnTo>
                  <a:lnTo>
                    <a:pt x="1635" y="1651"/>
                  </a:lnTo>
                  <a:cubicBezTo>
                    <a:pt x="1647" y="1640"/>
                    <a:pt x="1661" y="1628"/>
                    <a:pt x="1675" y="1628"/>
                  </a:cubicBezTo>
                  <a:close/>
                  <a:moveTo>
                    <a:pt x="2053" y="0"/>
                  </a:moveTo>
                  <a:cubicBezTo>
                    <a:pt x="1957" y="0"/>
                    <a:pt x="1860" y="7"/>
                    <a:pt x="1768" y="19"/>
                  </a:cubicBezTo>
                  <a:cubicBezTo>
                    <a:pt x="1281" y="110"/>
                    <a:pt x="555" y="381"/>
                    <a:pt x="558" y="978"/>
                  </a:cubicBezTo>
                  <a:lnTo>
                    <a:pt x="558" y="978"/>
                  </a:lnTo>
                  <a:cubicBezTo>
                    <a:pt x="349" y="1187"/>
                    <a:pt x="170" y="1428"/>
                    <a:pt x="31" y="1694"/>
                  </a:cubicBezTo>
                  <a:cubicBezTo>
                    <a:pt x="0" y="1725"/>
                    <a:pt x="0" y="1787"/>
                    <a:pt x="62" y="1787"/>
                  </a:cubicBezTo>
                  <a:cubicBezTo>
                    <a:pt x="406" y="2004"/>
                    <a:pt x="802" y="2116"/>
                    <a:pt x="1202" y="2116"/>
                  </a:cubicBezTo>
                  <a:cubicBezTo>
                    <a:pt x="1488" y="2116"/>
                    <a:pt x="1776" y="2059"/>
                    <a:pt x="2047" y="1942"/>
                  </a:cubicBezTo>
                  <a:cubicBezTo>
                    <a:pt x="2575" y="1725"/>
                    <a:pt x="3071" y="1291"/>
                    <a:pt x="2978" y="670"/>
                  </a:cubicBezTo>
                  <a:cubicBezTo>
                    <a:pt x="2902" y="140"/>
                    <a:pt x="2477" y="0"/>
                    <a:pt x="2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13"/>
          <p:cNvSpPr txBox="1">
            <a:spLocks noGrp="1"/>
          </p:cNvSpPr>
          <p:nvPr>
            <p:ph type="title"/>
          </p:nvPr>
        </p:nvSpPr>
        <p:spPr>
          <a:xfrm>
            <a:off x="1126050" y="1239475"/>
            <a:ext cx="298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74" name="Google Shape;1574;p13"/>
          <p:cNvSpPr txBox="1">
            <a:spLocks noGrp="1"/>
          </p:cNvSpPr>
          <p:nvPr>
            <p:ph type="title" idx="2" hasCustomPrompt="1"/>
          </p:nvPr>
        </p:nvSpPr>
        <p:spPr>
          <a:xfrm>
            <a:off x="1314300" y="409575"/>
            <a:ext cx="2610000" cy="98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1575" name="Google Shape;1575;p13"/>
          <p:cNvSpPr txBox="1">
            <a:spLocks noGrp="1"/>
          </p:cNvSpPr>
          <p:nvPr>
            <p:ph type="subTitle" idx="1"/>
          </p:nvPr>
        </p:nvSpPr>
        <p:spPr>
          <a:xfrm>
            <a:off x="1370850" y="1676400"/>
            <a:ext cx="24969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13"/>
          <p:cNvSpPr txBox="1">
            <a:spLocks noGrp="1"/>
          </p:cNvSpPr>
          <p:nvPr>
            <p:ph type="title" idx="3"/>
          </p:nvPr>
        </p:nvSpPr>
        <p:spPr>
          <a:xfrm>
            <a:off x="5012250" y="1239475"/>
            <a:ext cx="298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77" name="Google Shape;1577;p13"/>
          <p:cNvSpPr txBox="1">
            <a:spLocks noGrp="1"/>
          </p:cNvSpPr>
          <p:nvPr>
            <p:ph type="title" idx="4" hasCustomPrompt="1"/>
          </p:nvPr>
        </p:nvSpPr>
        <p:spPr>
          <a:xfrm>
            <a:off x="5200500" y="409575"/>
            <a:ext cx="2610000" cy="98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1578" name="Google Shape;1578;p13"/>
          <p:cNvSpPr txBox="1">
            <a:spLocks noGrp="1"/>
          </p:cNvSpPr>
          <p:nvPr>
            <p:ph type="subTitle" idx="5"/>
          </p:nvPr>
        </p:nvSpPr>
        <p:spPr>
          <a:xfrm>
            <a:off x="5257050" y="1676400"/>
            <a:ext cx="24969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13"/>
          <p:cNvSpPr txBox="1">
            <a:spLocks noGrp="1"/>
          </p:cNvSpPr>
          <p:nvPr>
            <p:ph type="title" idx="6"/>
          </p:nvPr>
        </p:nvSpPr>
        <p:spPr>
          <a:xfrm>
            <a:off x="1126050" y="3274675"/>
            <a:ext cx="298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80" name="Google Shape;1580;p13"/>
          <p:cNvSpPr txBox="1">
            <a:spLocks noGrp="1"/>
          </p:cNvSpPr>
          <p:nvPr>
            <p:ph type="title" idx="7" hasCustomPrompt="1"/>
          </p:nvPr>
        </p:nvSpPr>
        <p:spPr>
          <a:xfrm>
            <a:off x="1314300" y="2444775"/>
            <a:ext cx="2610000" cy="98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1581" name="Google Shape;1581;p13"/>
          <p:cNvSpPr txBox="1">
            <a:spLocks noGrp="1"/>
          </p:cNvSpPr>
          <p:nvPr>
            <p:ph type="subTitle" idx="8"/>
          </p:nvPr>
        </p:nvSpPr>
        <p:spPr>
          <a:xfrm>
            <a:off x="1370850" y="3711600"/>
            <a:ext cx="24969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2" name="Google Shape;1582;p13"/>
          <p:cNvSpPr txBox="1">
            <a:spLocks noGrp="1"/>
          </p:cNvSpPr>
          <p:nvPr>
            <p:ph type="title" idx="9"/>
          </p:nvPr>
        </p:nvSpPr>
        <p:spPr>
          <a:xfrm>
            <a:off x="5012250" y="3274675"/>
            <a:ext cx="298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83" name="Google Shape;1583;p13"/>
          <p:cNvSpPr txBox="1">
            <a:spLocks noGrp="1"/>
          </p:cNvSpPr>
          <p:nvPr>
            <p:ph type="title" idx="13" hasCustomPrompt="1"/>
          </p:nvPr>
        </p:nvSpPr>
        <p:spPr>
          <a:xfrm>
            <a:off x="5200500" y="2444775"/>
            <a:ext cx="2610000" cy="98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1584" name="Google Shape;1584;p13"/>
          <p:cNvSpPr txBox="1">
            <a:spLocks noGrp="1"/>
          </p:cNvSpPr>
          <p:nvPr>
            <p:ph type="subTitle" idx="14"/>
          </p:nvPr>
        </p:nvSpPr>
        <p:spPr>
          <a:xfrm>
            <a:off x="5257050" y="3711600"/>
            <a:ext cx="24969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85" name="Google Shape;1585;p13"/>
          <p:cNvGrpSpPr/>
          <p:nvPr/>
        </p:nvGrpSpPr>
        <p:grpSpPr>
          <a:xfrm>
            <a:off x="-1289914" y="3847378"/>
            <a:ext cx="5081458" cy="2291921"/>
            <a:chOff x="5619200" y="4458200"/>
            <a:chExt cx="1647150" cy="742900"/>
          </a:xfrm>
        </p:grpSpPr>
        <p:sp>
          <p:nvSpPr>
            <p:cNvPr id="1586" name="Google Shape;1586;p13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3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3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3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3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1" name="Google Shape;1591;p13"/>
          <p:cNvGrpSpPr/>
          <p:nvPr/>
        </p:nvGrpSpPr>
        <p:grpSpPr>
          <a:xfrm rot="10800000" flipH="1">
            <a:off x="6148690" y="-1042184"/>
            <a:ext cx="4256731" cy="2205454"/>
            <a:chOff x="4178350" y="2375050"/>
            <a:chExt cx="938350" cy="515775"/>
          </a:xfrm>
        </p:grpSpPr>
        <p:sp>
          <p:nvSpPr>
            <p:cNvPr id="1592" name="Google Shape;1592;p13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3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3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3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3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3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3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9" name="Google Shape;1599;p13"/>
          <p:cNvGrpSpPr/>
          <p:nvPr/>
        </p:nvGrpSpPr>
        <p:grpSpPr>
          <a:xfrm>
            <a:off x="111850" y="1207775"/>
            <a:ext cx="700450" cy="636075"/>
            <a:chOff x="3652400" y="3788700"/>
            <a:chExt cx="700450" cy="636075"/>
          </a:xfrm>
        </p:grpSpPr>
        <p:sp>
          <p:nvSpPr>
            <p:cNvPr id="1600" name="Google Shape;1600;p13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3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3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3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3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3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3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3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3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3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3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3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3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3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3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5" name="Google Shape;1615;p13"/>
          <p:cNvGrpSpPr/>
          <p:nvPr/>
        </p:nvGrpSpPr>
        <p:grpSpPr>
          <a:xfrm rot="-2328237">
            <a:off x="8085383" y="4198637"/>
            <a:ext cx="1546773" cy="2481612"/>
            <a:chOff x="2402100" y="3854125"/>
            <a:chExt cx="435600" cy="698825"/>
          </a:xfrm>
        </p:grpSpPr>
        <p:sp>
          <p:nvSpPr>
            <p:cNvPr id="1616" name="Google Shape;1616;p13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3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3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3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3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3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3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3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3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3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3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3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3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9" name="Google Shape;1629;p13"/>
          <p:cNvSpPr/>
          <p:nvPr/>
        </p:nvSpPr>
        <p:spPr>
          <a:xfrm rot="10156090">
            <a:off x="-272109" y="-268359"/>
            <a:ext cx="1468398" cy="1313024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0" name="Google Shape;1630;p13"/>
          <p:cNvGrpSpPr/>
          <p:nvPr/>
        </p:nvGrpSpPr>
        <p:grpSpPr>
          <a:xfrm rot="-1366232">
            <a:off x="8503460" y="3280683"/>
            <a:ext cx="1014294" cy="1600729"/>
            <a:chOff x="322650" y="2571325"/>
            <a:chExt cx="573100" cy="904450"/>
          </a:xfrm>
        </p:grpSpPr>
        <p:sp>
          <p:nvSpPr>
            <p:cNvPr id="1631" name="Google Shape;1631;p13"/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3"/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3"/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3"/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3"/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3"/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3"/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8" name="Google Shape;1638;p13"/>
          <p:cNvGrpSpPr/>
          <p:nvPr/>
        </p:nvGrpSpPr>
        <p:grpSpPr>
          <a:xfrm>
            <a:off x="8429688" y="975913"/>
            <a:ext cx="610325" cy="417350"/>
            <a:chOff x="364525" y="2023775"/>
            <a:chExt cx="610325" cy="417350"/>
          </a:xfrm>
        </p:grpSpPr>
        <p:sp>
          <p:nvSpPr>
            <p:cNvPr id="1639" name="Google Shape;1639;p13"/>
            <p:cNvSpPr/>
            <p:nvPr/>
          </p:nvSpPr>
          <p:spPr>
            <a:xfrm>
              <a:off x="739075" y="2213250"/>
              <a:ext cx="87825" cy="70625"/>
            </a:xfrm>
            <a:custGeom>
              <a:avLst/>
              <a:gdLst/>
              <a:ahLst/>
              <a:cxnLst/>
              <a:rect l="l" t="t" r="r" b="b"/>
              <a:pathLst>
                <a:path w="3513" h="2825" extrusionOk="0">
                  <a:moveTo>
                    <a:pt x="2208" y="836"/>
                  </a:moveTo>
                  <a:lnTo>
                    <a:pt x="2208" y="836"/>
                  </a:lnTo>
                  <a:cubicBezTo>
                    <a:pt x="2203" y="904"/>
                    <a:pt x="2191" y="972"/>
                    <a:pt x="2174" y="1040"/>
                  </a:cubicBezTo>
                  <a:lnTo>
                    <a:pt x="2174" y="1040"/>
                  </a:lnTo>
                  <a:cubicBezTo>
                    <a:pt x="2168" y="1040"/>
                    <a:pt x="2162" y="1040"/>
                    <a:pt x="2156" y="1040"/>
                  </a:cubicBezTo>
                  <a:cubicBezTo>
                    <a:pt x="1982" y="1040"/>
                    <a:pt x="1801" y="1092"/>
                    <a:pt x="1677" y="1184"/>
                  </a:cubicBezTo>
                  <a:lnTo>
                    <a:pt x="1677" y="1184"/>
                  </a:lnTo>
                  <a:cubicBezTo>
                    <a:pt x="1681" y="1171"/>
                    <a:pt x="1686" y="1157"/>
                    <a:pt x="1692" y="1142"/>
                  </a:cubicBezTo>
                  <a:lnTo>
                    <a:pt x="1692" y="1142"/>
                  </a:lnTo>
                  <a:cubicBezTo>
                    <a:pt x="1808" y="1029"/>
                    <a:pt x="1938" y="929"/>
                    <a:pt x="2080" y="847"/>
                  </a:cubicBezTo>
                  <a:lnTo>
                    <a:pt x="2080" y="847"/>
                  </a:lnTo>
                  <a:cubicBezTo>
                    <a:pt x="2121" y="840"/>
                    <a:pt x="2164" y="837"/>
                    <a:pt x="2208" y="836"/>
                  </a:cubicBezTo>
                  <a:close/>
                  <a:moveTo>
                    <a:pt x="2191" y="1"/>
                  </a:moveTo>
                  <a:cubicBezTo>
                    <a:pt x="2048" y="1"/>
                    <a:pt x="1893" y="40"/>
                    <a:pt x="1769" y="86"/>
                  </a:cubicBezTo>
                  <a:lnTo>
                    <a:pt x="1800" y="86"/>
                  </a:lnTo>
                  <a:cubicBezTo>
                    <a:pt x="1704" y="126"/>
                    <a:pt x="1612" y="171"/>
                    <a:pt x="1523" y="220"/>
                  </a:cubicBezTo>
                  <a:lnTo>
                    <a:pt x="1523" y="220"/>
                  </a:lnTo>
                  <a:cubicBezTo>
                    <a:pt x="1395" y="270"/>
                    <a:pt x="1270" y="329"/>
                    <a:pt x="1148" y="396"/>
                  </a:cubicBezTo>
                  <a:cubicBezTo>
                    <a:pt x="917" y="535"/>
                    <a:pt x="739" y="735"/>
                    <a:pt x="634" y="970"/>
                  </a:cubicBezTo>
                  <a:lnTo>
                    <a:pt x="634" y="970"/>
                  </a:lnTo>
                  <a:cubicBezTo>
                    <a:pt x="304" y="1382"/>
                    <a:pt x="81" y="1881"/>
                    <a:pt x="0" y="2413"/>
                  </a:cubicBezTo>
                  <a:cubicBezTo>
                    <a:pt x="0" y="2568"/>
                    <a:pt x="94" y="2723"/>
                    <a:pt x="249" y="2754"/>
                  </a:cubicBezTo>
                  <a:cubicBezTo>
                    <a:pt x="443" y="2801"/>
                    <a:pt x="641" y="2824"/>
                    <a:pt x="839" y="2824"/>
                  </a:cubicBezTo>
                  <a:cubicBezTo>
                    <a:pt x="2189" y="2824"/>
                    <a:pt x="3513" y="1764"/>
                    <a:pt x="3351" y="303"/>
                  </a:cubicBezTo>
                  <a:cubicBezTo>
                    <a:pt x="3351" y="148"/>
                    <a:pt x="3102" y="55"/>
                    <a:pt x="2978" y="55"/>
                  </a:cubicBezTo>
                  <a:cubicBezTo>
                    <a:pt x="2837" y="35"/>
                    <a:pt x="2696" y="25"/>
                    <a:pt x="2558" y="25"/>
                  </a:cubicBezTo>
                  <a:cubicBezTo>
                    <a:pt x="2499" y="25"/>
                    <a:pt x="2441" y="27"/>
                    <a:pt x="2383" y="30"/>
                  </a:cubicBezTo>
                  <a:lnTo>
                    <a:pt x="2383" y="30"/>
                  </a:lnTo>
                  <a:cubicBezTo>
                    <a:pt x="2325" y="10"/>
                    <a:pt x="2259" y="1"/>
                    <a:pt x="2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3"/>
            <p:cNvSpPr/>
            <p:nvPr/>
          </p:nvSpPr>
          <p:spPr>
            <a:xfrm>
              <a:off x="866250" y="2220425"/>
              <a:ext cx="108600" cy="75500"/>
            </a:xfrm>
            <a:custGeom>
              <a:avLst/>
              <a:gdLst/>
              <a:ahLst/>
              <a:cxnLst/>
              <a:rect l="l" t="t" r="r" b="b"/>
              <a:pathLst>
                <a:path w="4344" h="3020" extrusionOk="0">
                  <a:moveTo>
                    <a:pt x="2513" y="699"/>
                  </a:moveTo>
                  <a:cubicBezTo>
                    <a:pt x="2792" y="730"/>
                    <a:pt x="2823" y="1350"/>
                    <a:pt x="2730" y="1598"/>
                  </a:cubicBezTo>
                  <a:cubicBezTo>
                    <a:pt x="2634" y="1829"/>
                    <a:pt x="2395" y="2000"/>
                    <a:pt x="2131" y="2111"/>
                  </a:cubicBezTo>
                  <a:lnTo>
                    <a:pt x="2131" y="2111"/>
                  </a:lnTo>
                  <a:cubicBezTo>
                    <a:pt x="2398" y="1917"/>
                    <a:pt x="2620" y="1664"/>
                    <a:pt x="2730" y="1443"/>
                  </a:cubicBezTo>
                  <a:cubicBezTo>
                    <a:pt x="2854" y="1195"/>
                    <a:pt x="2637" y="1086"/>
                    <a:pt x="2366" y="1086"/>
                  </a:cubicBezTo>
                  <a:cubicBezTo>
                    <a:pt x="2239" y="1086"/>
                    <a:pt x="2100" y="1110"/>
                    <a:pt x="1978" y="1155"/>
                  </a:cubicBezTo>
                  <a:lnTo>
                    <a:pt x="1978" y="1155"/>
                  </a:lnTo>
                  <a:cubicBezTo>
                    <a:pt x="2152" y="913"/>
                    <a:pt x="2390" y="699"/>
                    <a:pt x="2513" y="699"/>
                  </a:cubicBezTo>
                  <a:close/>
                  <a:moveTo>
                    <a:pt x="2930" y="1"/>
                  </a:moveTo>
                  <a:cubicBezTo>
                    <a:pt x="2394" y="1"/>
                    <a:pt x="1757" y="323"/>
                    <a:pt x="1310" y="698"/>
                  </a:cubicBezTo>
                  <a:lnTo>
                    <a:pt x="1310" y="698"/>
                  </a:lnTo>
                  <a:cubicBezTo>
                    <a:pt x="1244" y="722"/>
                    <a:pt x="1180" y="753"/>
                    <a:pt x="1117" y="792"/>
                  </a:cubicBezTo>
                  <a:cubicBezTo>
                    <a:pt x="621" y="1164"/>
                    <a:pt x="1" y="1629"/>
                    <a:pt x="156" y="2343"/>
                  </a:cubicBezTo>
                  <a:cubicBezTo>
                    <a:pt x="246" y="2861"/>
                    <a:pt x="664" y="3019"/>
                    <a:pt x="1100" y="3019"/>
                  </a:cubicBezTo>
                  <a:cubicBezTo>
                    <a:pt x="1264" y="3019"/>
                    <a:pt x="1430" y="2997"/>
                    <a:pt x="1583" y="2963"/>
                  </a:cubicBezTo>
                  <a:cubicBezTo>
                    <a:pt x="2575" y="2715"/>
                    <a:pt x="4343" y="2032"/>
                    <a:pt x="3847" y="668"/>
                  </a:cubicBezTo>
                  <a:cubicBezTo>
                    <a:pt x="3682" y="184"/>
                    <a:pt x="3335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3"/>
            <p:cNvSpPr/>
            <p:nvPr/>
          </p:nvSpPr>
          <p:spPr>
            <a:xfrm>
              <a:off x="620425" y="2375175"/>
              <a:ext cx="91525" cy="65950"/>
            </a:xfrm>
            <a:custGeom>
              <a:avLst/>
              <a:gdLst/>
              <a:ahLst/>
              <a:cxnLst/>
              <a:rect l="l" t="t" r="r" b="b"/>
              <a:pathLst>
                <a:path w="3661" h="2638" extrusionOk="0">
                  <a:moveTo>
                    <a:pt x="2723" y="0"/>
                  </a:moveTo>
                  <a:cubicBezTo>
                    <a:pt x="2311" y="0"/>
                    <a:pt x="1906" y="96"/>
                    <a:pt x="1544" y="275"/>
                  </a:cubicBezTo>
                  <a:lnTo>
                    <a:pt x="1544" y="275"/>
                  </a:lnTo>
                  <a:cubicBezTo>
                    <a:pt x="1475" y="284"/>
                    <a:pt x="1404" y="305"/>
                    <a:pt x="1334" y="340"/>
                  </a:cubicBezTo>
                  <a:cubicBezTo>
                    <a:pt x="621" y="681"/>
                    <a:pt x="125" y="1364"/>
                    <a:pt x="1" y="2139"/>
                  </a:cubicBezTo>
                  <a:cubicBezTo>
                    <a:pt x="1" y="2294"/>
                    <a:pt x="94" y="2419"/>
                    <a:pt x="249" y="2481"/>
                  </a:cubicBezTo>
                  <a:cubicBezTo>
                    <a:pt x="521" y="2587"/>
                    <a:pt x="811" y="2637"/>
                    <a:pt x="1101" y="2637"/>
                  </a:cubicBezTo>
                  <a:cubicBezTo>
                    <a:pt x="2333" y="2637"/>
                    <a:pt x="3586" y="1738"/>
                    <a:pt x="3661" y="433"/>
                  </a:cubicBezTo>
                  <a:cubicBezTo>
                    <a:pt x="3661" y="216"/>
                    <a:pt x="3475" y="123"/>
                    <a:pt x="3289" y="61"/>
                  </a:cubicBezTo>
                  <a:cubicBezTo>
                    <a:pt x="3101" y="20"/>
                    <a:pt x="2911" y="0"/>
                    <a:pt x="2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3"/>
            <p:cNvSpPr/>
            <p:nvPr/>
          </p:nvSpPr>
          <p:spPr>
            <a:xfrm>
              <a:off x="571500" y="2185225"/>
              <a:ext cx="110225" cy="72125"/>
            </a:xfrm>
            <a:custGeom>
              <a:avLst/>
              <a:gdLst/>
              <a:ahLst/>
              <a:cxnLst/>
              <a:rect l="l" t="t" r="r" b="b"/>
              <a:pathLst>
                <a:path w="4409" h="2885" extrusionOk="0">
                  <a:moveTo>
                    <a:pt x="2634" y="609"/>
                  </a:moveTo>
                  <a:lnTo>
                    <a:pt x="2634" y="609"/>
                  </a:lnTo>
                  <a:cubicBezTo>
                    <a:pt x="2661" y="624"/>
                    <a:pt x="2693" y="648"/>
                    <a:pt x="2733" y="680"/>
                  </a:cubicBezTo>
                  <a:cubicBezTo>
                    <a:pt x="2857" y="742"/>
                    <a:pt x="2950" y="866"/>
                    <a:pt x="2981" y="1021"/>
                  </a:cubicBezTo>
                  <a:cubicBezTo>
                    <a:pt x="3061" y="1770"/>
                    <a:pt x="2058" y="2173"/>
                    <a:pt x="1382" y="2270"/>
                  </a:cubicBezTo>
                  <a:lnTo>
                    <a:pt x="1382" y="2270"/>
                  </a:lnTo>
                  <a:cubicBezTo>
                    <a:pt x="1364" y="2194"/>
                    <a:pt x="1356" y="2116"/>
                    <a:pt x="1356" y="2038"/>
                  </a:cubicBezTo>
                  <a:lnTo>
                    <a:pt x="1356" y="2038"/>
                  </a:lnTo>
                  <a:cubicBezTo>
                    <a:pt x="2128" y="1962"/>
                    <a:pt x="3118" y="1422"/>
                    <a:pt x="2640" y="618"/>
                  </a:cubicBezTo>
                  <a:cubicBezTo>
                    <a:pt x="2638" y="615"/>
                    <a:pt x="2636" y="612"/>
                    <a:pt x="2634" y="609"/>
                  </a:cubicBezTo>
                  <a:close/>
                  <a:moveTo>
                    <a:pt x="2955" y="0"/>
                  </a:moveTo>
                  <a:cubicBezTo>
                    <a:pt x="2698" y="0"/>
                    <a:pt x="2442" y="49"/>
                    <a:pt x="2237" y="121"/>
                  </a:cubicBezTo>
                  <a:cubicBezTo>
                    <a:pt x="1803" y="278"/>
                    <a:pt x="1486" y="570"/>
                    <a:pt x="1241" y="922"/>
                  </a:cubicBezTo>
                  <a:lnTo>
                    <a:pt x="1241" y="922"/>
                  </a:lnTo>
                  <a:cubicBezTo>
                    <a:pt x="546" y="1259"/>
                    <a:pt x="1" y="1909"/>
                    <a:pt x="314" y="2727"/>
                  </a:cubicBezTo>
                  <a:cubicBezTo>
                    <a:pt x="345" y="2851"/>
                    <a:pt x="531" y="2851"/>
                    <a:pt x="655" y="2882"/>
                  </a:cubicBezTo>
                  <a:cubicBezTo>
                    <a:pt x="702" y="2884"/>
                    <a:pt x="748" y="2885"/>
                    <a:pt x="795" y="2885"/>
                  </a:cubicBezTo>
                  <a:cubicBezTo>
                    <a:pt x="1589" y="2885"/>
                    <a:pt x="2401" y="2639"/>
                    <a:pt x="3074" y="2200"/>
                  </a:cubicBezTo>
                  <a:cubicBezTo>
                    <a:pt x="3571" y="1859"/>
                    <a:pt x="4408" y="1114"/>
                    <a:pt x="3974" y="463"/>
                  </a:cubicBezTo>
                  <a:cubicBezTo>
                    <a:pt x="3765" y="121"/>
                    <a:pt x="3359" y="0"/>
                    <a:pt x="2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3"/>
            <p:cNvSpPr/>
            <p:nvPr/>
          </p:nvSpPr>
          <p:spPr>
            <a:xfrm>
              <a:off x="758450" y="2059975"/>
              <a:ext cx="102400" cy="71400"/>
            </a:xfrm>
            <a:custGeom>
              <a:avLst/>
              <a:gdLst/>
              <a:ahLst/>
              <a:cxnLst/>
              <a:rect l="l" t="t" r="r" b="b"/>
              <a:pathLst>
                <a:path w="4096" h="2856" extrusionOk="0">
                  <a:moveTo>
                    <a:pt x="2303" y="689"/>
                  </a:moveTo>
                  <a:cubicBezTo>
                    <a:pt x="2370" y="689"/>
                    <a:pt x="2416" y="740"/>
                    <a:pt x="2451" y="882"/>
                  </a:cubicBezTo>
                  <a:cubicBezTo>
                    <a:pt x="2514" y="1068"/>
                    <a:pt x="2514" y="1285"/>
                    <a:pt x="2420" y="1471"/>
                  </a:cubicBezTo>
                  <a:cubicBezTo>
                    <a:pt x="2405" y="1551"/>
                    <a:pt x="2381" y="1624"/>
                    <a:pt x="2349" y="1692"/>
                  </a:cubicBezTo>
                  <a:lnTo>
                    <a:pt x="2349" y="1692"/>
                  </a:lnTo>
                  <a:cubicBezTo>
                    <a:pt x="2336" y="1658"/>
                    <a:pt x="2310" y="1625"/>
                    <a:pt x="2265" y="1595"/>
                  </a:cubicBezTo>
                  <a:cubicBezTo>
                    <a:pt x="2199" y="1548"/>
                    <a:pt x="2115" y="1529"/>
                    <a:pt x="2026" y="1529"/>
                  </a:cubicBezTo>
                  <a:cubicBezTo>
                    <a:pt x="1963" y="1529"/>
                    <a:pt x="1898" y="1539"/>
                    <a:pt x="1834" y="1553"/>
                  </a:cubicBezTo>
                  <a:lnTo>
                    <a:pt x="1834" y="1553"/>
                  </a:lnTo>
                  <a:lnTo>
                    <a:pt x="1800" y="1502"/>
                  </a:lnTo>
                  <a:cubicBezTo>
                    <a:pt x="1800" y="1440"/>
                    <a:pt x="1707" y="1378"/>
                    <a:pt x="1676" y="1285"/>
                  </a:cubicBezTo>
                  <a:cubicBezTo>
                    <a:pt x="1676" y="1198"/>
                    <a:pt x="1697" y="1124"/>
                    <a:pt x="1732" y="1059"/>
                  </a:cubicBezTo>
                  <a:lnTo>
                    <a:pt x="1732" y="1059"/>
                  </a:lnTo>
                  <a:cubicBezTo>
                    <a:pt x="1754" y="1051"/>
                    <a:pt x="1777" y="1043"/>
                    <a:pt x="1800" y="1037"/>
                  </a:cubicBezTo>
                  <a:cubicBezTo>
                    <a:pt x="1936" y="983"/>
                    <a:pt x="2262" y="881"/>
                    <a:pt x="2299" y="689"/>
                  </a:cubicBezTo>
                  <a:lnTo>
                    <a:pt x="2299" y="689"/>
                  </a:lnTo>
                  <a:cubicBezTo>
                    <a:pt x="2301" y="689"/>
                    <a:pt x="2302" y="689"/>
                    <a:pt x="2303" y="689"/>
                  </a:cubicBezTo>
                  <a:close/>
                  <a:moveTo>
                    <a:pt x="2014" y="2065"/>
                  </a:moveTo>
                  <a:lnTo>
                    <a:pt x="2014" y="2065"/>
                  </a:lnTo>
                  <a:cubicBezTo>
                    <a:pt x="1874" y="2152"/>
                    <a:pt x="1710" y="2201"/>
                    <a:pt x="1541" y="2206"/>
                  </a:cubicBezTo>
                  <a:lnTo>
                    <a:pt x="1541" y="2206"/>
                  </a:lnTo>
                  <a:cubicBezTo>
                    <a:pt x="1706" y="2186"/>
                    <a:pt x="1869" y="2134"/>
                    <a:pt x="2014" y="2065"/>
                  </a:cubicBezTo>
                  <a:close/>
                  <a:moveTo>
                    <a:pt x="2680" y="1"/>
                  </a:moveTo>
                  <a:cubicBezTo>
                    <a:pt x="1961" y="1"/>
                    <a:pt x="1078" y="536"/>
                    <a:pt x="754" y="964"/>
                  </a:cubicBezTo>
                  <a:lnTo>
                    <a:pt x="754" y="964"/>
                  </a:lnTo>
                  <a:cubicBezTo>
                    <a:pt x="311" y="1302"/>
                    <a:pt x="1" y="1786"/>
                    <a:pt x="1" y="2402"/>
                  </a:cubicBezTo>
                  <a:cubicBezTo>
                    <a:pt x="1" y="2495"/>
                    <a:pt x="1" y="2526"/>
                    <a:pt x="94" y="2588"/>
                  </a:cubicBezTo>
                  <a:cubicBezTo>
                    <a:pt x="403" y="2773"/>
                    <a:pt x="762" y="2855"/>
                    <a:pt x="1127" y="2855"/>
                  </a:cubicBezTo>
                  <a:cubicBezTo>
                    <a:pt x="1676" y="2855"/>
                    <a:pt x="2240" y="2669"/>
                    <a:pt x="2669" y="2371"/>
                  </a:cubicBezTo>
                  <a:cubicBezTo>
                    <a:pt x="3258" y="1999"/>
                    <a:pt x="4096" y="913"/>
                    <a:pt x="3382" y="261"/>
                  </a:cubicBezTo>
                  <a:cubicBezTo>
                    <a:pt x="3197" y="76"/>
                    <a:pt x="2950" y="1"/>
                    <a:pt x="2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3"/>
            <p:cNvSpPr/>
            <p:nvPr/>
          </p:nvSpPr>
          <p:spPr>
            <a:xfrm>
              <a:off x="474200" y="2335625"/>
              <a:ext cx="88100" cy="62525"/>
            </a:xfrm>
            <a:custGeom>
              <a:avLst/>
              <a:gdLst/>
              <a:ahLst/>
              <a:cxnLst/>
              <a:rect l="l" t="t" r="r" b="b"/>
              <a:pathLst>
                <a:path w="3524" h="2501" extrusionOk="0">
                  <a:moveTo>
                    <a:pt x="2252" y="519"/>
                  </a:moveTo>
                  <a:cubicBezTo>
                    <a:pt x="2279" y="519"/>
                    <a:pt x="2303" y="521"/>
                    <a:pt x="2323" y="525"/>
                  </a:cubicBezTo>
                  <a:lnTo>
                    <a:pt x="2323" y="525"/>
                  </a:lnTo>
                  <a:cubicBezTo>
                    <a:pt x="2304" y="526"/>
                    <a:pt x="2290" y="526"/>
                    <a:pt x="2282" y="526"/>
                  </a:cubicBezTo>
                  <a:cubicBezTo>
                    <a:pt x="2034" y="557"/>
                    <a:pt x="1786" y="650"/>
                    <a:pt x="1631" y="868"/>
                  </a:cubicBezTo>
                  <a:cubicBezTo>
                    <a:pt x="1606" y="886"/>
                    <a:pt x="1586" y="903"/>
                    <a:pt x="1571" y="916"/>
                  </a:cubicBezTo>
                  <a:lnTo>
                    <a:pt x="1571" y="916"/>
                  </a:lnTo>
                  <a:cubicBezTo>
                    <a:pt x="1551" y="909"/>
                    <a:pt x="1530" y="899"/>
                    <a:pt x="1510" y="888"/>
                  </a:cubicBezTo>
                  <a:lnTo>
                    <a:pt x="1510" y="888"/>
                  </a:lnTo>
                  <a:cubicBezTo>
                    <a:pt x="1682" y="717"/>
                    <a:pt x="1899" y="578"/>
                    <a:pt x="2158" y="526"/>
                  </a:cubicBezTo>
                  <a:cubicBezTo>
                    <a:pt x="2193" y="521"/>
                    <a:pt x="2224" y="519"/>
                    <a:pt x="2252" y="519"/>
                  </a:cubicBezTo>
                  <a:close/>
                  <a:moveTo>
                    <a:pt x="2346" y="1080"/>
                  </a:moveTo>
                  <a:cubicBezTo>
                    <a:pt x="2345" y="1082"/>
                    <a:pt x="2345" y="1083"/>
                    <a:pt x="2344" y="1085"/>
                  </a:cubicBezTo>
                  <a:cubicBezTo>
                    <a:pt x="2152" y="1525"/>
                    <a:pt x="1813" y="1941"/>
                    <a:pt x="1349" y="1986"/>
                  </a:cubicBezTo>
                  <a:lnTo>
                    <a:pt x="1349" y="1986"/>
                  </a:lnTo>
                  <a:cubicBezTo>
                    <a:pt x="1329" y="1936"/>
                    <a:pt x="1310" y="1889"/>
                    <a:pt x="1290" y="1829"/>
                  </a:cubicBezTo>
                  <a:cubicBezTo>
                    <a:pt x="1290" y="1798"/>
                    <a:pt x="1290" y="1767"/>
                    <a:pt x="1321" y="1736"/>
                  </a:cubicBezTo>
                  <a:cubicBezTo>
                    <a:pt x="1326" y="1726"/>
                    <a:pt x="1330" y="1716"/>
                    <a:pt x="1334" y="1707"/>
                  </a:cubicBezTo>
                  <a:lnTo>
                    <a:pt x="1334" y="1707"/>
                  </a:lnTo>
                  <a:cubicBezTo>
                    <a:pt x="1452" y="1672"/>
                    <a:pt x="1563" y="1620"/>
                    <a:pt x="1662" y="1550"/>
                  </a:cubicBezTo>
                  <a:cubicBezTo>
                    <a:pt x="1757" y="1487"/>
                    <a:pt x="1795" y="1416"/>
                    <a:pt x="1781" y="1357"/>
                  </a:cubicBezTo>
                  <a:lnTo>
                    <a:pt x="1781" y="1357"/>
                  </a:lnTo>
                  <a:cubicBezTo>
                    <a:pt x="1984" y="1293"/>
                    <a:pt x="2177" y="1198"/>
                    <a:pt x="2346" y="1080"/>
                  </a:cubicBezTo>
                  <a:close/>
                  <a:moveTo>
                    <a:pt x="2800" y="0"/>
                  </a:moveTo>
                  <a:cubicBezTo>
                    <a:pt x="1895" y="0"/>
                    <a:pt x="1020" y="374"/>
                    <a:pt x="390" y="1054"/>
                  </a:cubicBezTo>
                  <a:cubicBezTo>
                    <a:pt x="328" y="1116"/>
                    <a:pt x="297" y="1178"/>
                    <a:pt x="390" y="1240"/>
                  </a:cubicBezTo>
                  <a:cubicBezTo>
                    <a:pt x="484" y="1301"/>
                    <a:pt x="587" y="1349"/>
                    <a:pt x="694" y="1383"/>
                  </a:cubicBezTo>
                  <a:lnTo>
                    <a:pt x="694" y="1383"/>
                  </a:lnTo>
                  <a:cubicBezTo>
                    <a:pt x="435" y="1496"/>
                    <a:pt x="218" y="1680"/>
                    <a:pt x="142" y="1953"/>
                  </a:cubicBezTo>
                  <a:cubicBezTo>
                    <a:pt x="0" y="2398"/>
                    <a:pt x="347" y="2500"/>
                    <a:pt x="708" y="2500"/>
                  </a:cubicBezTo>
                  <a:cubicBezTo>
                    <a:pt x="901" y="2500"/>
                    <a:pt x="1098" y="2471"/>
                    <a:pt x="1228" y="2450"/>
                  </a:cubicBezTo>
                  <a:cubicBezTo>
                    <a:pt x="2406" y="2263"/>
                    <a:pt x="3523" y="1426"/>
                    <a:pt x="3523" y="154"/>
                  </a:cubicBezTo>
                  <a:cubicBezTo>
                    <a:pt x="3492" y="123"/>
                    <a:pt x="3461" y="92"/>
                    <a:pt x="3430" y="61"/>
                  </a:cubicBezTo>
                  <a:cubicBezTo>
                    <a:pt x="3220" y="20"/>
                    <a:pt x="3009" y="0"/>
                    <a:pt x="28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3"/>
            <p:cNvSpPr/>
            <p:nvPr/>
          </p:nvSpPr>
          <p:spPr>
            <a:xfrm>
              <a:off x="608800" y="2023775"/>
              <a:ext cx="93075" cy="63850"/>
            </a:xfrm>
            <a:custGeom>
              <a:avLst/>
              <a:gdLst/>
              <a:ahLst/>
              <a:cxnLst/>
              <a:rect l="l" t="t" r="r" b="b"/>
              <a:pathLst>
                <a:path w="3723" h="2554" extrusionOk="0">
                  <a:moveTo>
                    <a:pt x="2475" y="593"/>
                  </a:moveTo>
                  <a:cubicBezTo>
                    <a:pt x="2495" y="593"/>
                    <a:pt x="2514" y="593"/>
                    <a:pt x="2534" y="594"/>
                  </a:cubicBezTo>
                  <a:lnTo>
                    <a:pt x="2534" y="594"/>
                  </a:lnTo>
                  <a:cubicBezTo>
                    <a:pt x="2478" y="780"/>
                    <a:pt x="2398" y="959"/>
                    <a:pt x="2296" y="1122"/>
                  </a:cubicBezTo>
                  <a:lnTo>
                    <a:pt x="2296" y="1122"/>
                  </a:lnTo>
                  <a:cubicBezTo>
                    <a:pt x="2260" y="1063"/>
                    <a:pt x="2150" y="1034"/>
                    <a:pt x="2013" y="1030"/>
                  </a:cubicBezTo>
                  <a:lnTo>
                    <a:pt x="2013" y="1030"/>
                  </a:lnTo>
                  <a:cubicBezTo>
                    <a:pt x="1950" y="986"/>
                    <a:pt x="1856" y="965"/>
                    <a:pt x="1768" y="965"/>
                  </a:cubicBezTo>
                  <a:cubicBezTo>
                    <a:pt x="1679" y="965"/>
                    <a:pt x="1590" y="970"/>
                    <a:pt x="1501" y="981"/>
                  </a:cubicBezTo>
                  <a:lnTo>
                    <a:pt x="1501" y="981"/>
                  </a:lnTo>
                  <a:cubicBezTo>
                    <a:pt x="1593" y="864"/>
                    <a:pt x="1713" y="776"/>
                    <a:pt x="1861" y="717"/>
                  </a:cubicBezTo>
                  <a:cubicBezTo>
                    <a:pt x="2048" y="634"/>
                    <a:pt x="2261" y="593"/>
                    <a:pt x="2475" y="593"/>
                  </a:cubicBezTo>
                  <a:close/>
                  <a:moveTo>
                    <a:pt x="1817" y="1652"/>
                  </a:moveTo>
                  <a:cubicBezTo>
                    <a:pt x="1621" y="1799"/>
                    <a:pt x="1394" y="1902"/>
                    <a:pt x="1146" y="1942"/>
                  </a:cubicBezTo>
                  <a:lnTo>
                    <a:pt x="1146" y="1942"/>
                  </a:lnTo>
                  <a:cubicBezTo>
                    <a:pt x="1156" y="1900"/>
                    <a:pt x="1169" y="1856"/>
                    <a:pt x="1183" y="1813"/>
                  </a:cubicBezTo>
                  <a:lnTo>
                    <a:pt x="1183" y="1813"/>
                  </a:lnTo>
                  <a:cubicBezTo>
                    <a:pt x="1183" y="1813"/>
                    <a:pt x="1184" y="1813"/>
                    <a:pt x="1184" y="1813"/>
                  </a:cubicBezTo>
                  <a:cubicBezTo>
                    <a:pt x="1403" y="1813"/>
                    <a:pt x="1622" y="1755"/>
                    <a:pt x="1817" y="1652"/>
                  </a:cubicBezTo>
                  <a:close/>
                  <a:moveTo>
                    <a:pt x="2849" y="1"/>
                  </a:moveTo>
                  <a:cubicBezTo>
                    <a:pt x="2471" y="1"/>
                    <a:pt x="2098" y="69"/>
                    <a:pt x="1737" y="189"/>
                  </a:cubicBezTo>
                  <a:cubicBezTo>
                    <a:pt x="1303" y="345"/>
                    <a:pt x="497" y="686"/>
                    <a:pt x="310" y="1151"/>
                  </a:cubicBezTo>
                  <a:cubicBezTo>
                    <a:pt x="233" y="1305"/>
                    <a:pt x="258" y="1428"/>
                    <a:pt x="337" y="1524"/>
                  </a:cubicBezTo>
                  <a:lnTo>
                    <a:pt x="337" y="1524"/>
                  </a:lnTo>
                  <a:cubicBezTo>
                    <a:pt x="129" y="1749"/>
                    <a:pt x="0" y="2039"/>
                    <a:pt x="0" y="2392"/>
                  </a:cubicBezTo>
                  <a:cubicBezTo>
                    <a:pt x="0" y="2547"/>
                    <a:pt x="248" y="2547"/>
                    <a:pt x="341" y="2547"/>
                  </a:cubicBezTo>
                  <a:cubicBezTo>
                    <a:pt x="411" y="2551"/>
                    <a:pt x="480" y="2554"/>
                    <a:pt x="549" y="2554"/>
                  </a:cubicBezTo>
                  <a:cubicBezTo>
                    <a:pt x="1944" y="2554"/>
                    <a:pt x="3366" y="1671"/>
                    <a:pt x="3692" y="283"/>
                  </a:cubicBezTo>
                  <a:cubicBezTo>
                    <a:pt x="3723" y="127"/>
                    <a:pt x="3567" y="65"/>
                    <a:pt x="3474" y="65"/>
                  </a:cubicBezTo>
                  <a:cubicBezTo>
                    <a:pt x="3266" y="21"/>
                    <a:pt x="3057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3"/>
            <p:cNvSpPr/>
            <p:nvPr/>
          </p:nvSpPr>
          <p:spPr>
            <a:xfrm>
              <a:off x="364525" y="2209500"/>
              <a:ext cx="76800" cy="52900"/>
            </a:xfrm>
            <a:custGeom>
              <a:avLst/>
              <a:gdLst/>
              <a:ahLst/>
              <a:cxnLst/>
              <a:rect l="l" t="t" r="r" b="b"/>
              <a:pathLst>
                <a:path w="3072" h="2116" extrusionOk="0">
                  <a:moveTo>
                    <a:pt x="1846" y="949"/>
                  </a:moveTo>
                  <a:lnTo>
                    <a:pt x="1846" y="949"/>
                  </a:lnTo>
                  <a:cubicBezTo>
                    <a:pt x="1852" y="978"/>
                    <a:pt x="1858" y="1009"/>
                    <a:pt x="1861" y="1043"/>
                  </a:cubicBezTo>
                  <a:cubicBezTo>
                    <a:pt x="1861" y="1167"/>
                    <a:pt x="1830" y="1260"/>
                    <a:pt x="1799" y="1384"/>
                  </a:cubicBezTo>
                  <a:cubicBezTo>
                    <a:pt x="1771" y="1441"/>
                    <a:pt x="1635" y="1579"/>
                    <a:pt x="1616" y="1648"/>
                  </a:cubicBezTo>
                  <a:lnTo>
                    <a:pt x="1616" y="1648"/>
                  </a:lnTo>
                  <a:lnTo>
                    <a:pt x="1520" y="1632"/>
                  </a:lnTo>
                  <a:cubicBezTo>
                    <a:pt x="1385" y="1578"/>
                    <a:pt x="1250" y="1524"/>
                    <a:pt x="1156" y="1449"/>
                  </a:cubicBezTo>
                  <a:lnTo>
                    <a:pt x="1156" y="1449"/>
                  </a:lnTo>
                  <a:cubicBezTo>
                    <a:pt x="1217" y="1318"/>
                    <a:pt x="1294" y="1197"/>
                    <a:pt x="1384" y="1089"/>
                  </a:cubicBezTo>
                  <a:lnTo>
                    <a:pt x="1384" y="1089"/>
                  </a:lnTo>
                  <a:cubicBezTo>
                    <a:pt x="1543" y="1062"/>
                    <a:pt x="1700" y="1015"/>
                    <a:pt x="1846" y="949"/>
                  </a:cubicBezTo>
                  <a:close/>
                  <a:moveTo>
                    <a:pt x="1675" y="1628"/>
                  </a:moveTo>
                  <a:cubicBezTo>
                    <a:pt x="1686" y="1628"/>
                    <a:pt x="1697" y="1637"/>
                    <a:pt x="1706" y="1663"/>
                  </a:cubicBezTo>
                  <a:lnTo>
                    <a:pt x="1635" y="1651"/>
                  </a:lnTo>
                  <a:lnTo>
                    <a:pt x="1635" y="1651"/>
                  </a:lnTo>
                  <a:cubicBezTo>
                    <a:pt x="1647" y="1640"/>
                    <a:pt x="1661" y="1628"/>
                    <a:pt x="1675" y="1628"/>
                  </a:cubicBezTo>
                  <a:close/>
                  <a:moveTo>
                    <a:pt x="2053" y="0"/>
                  </a:moveTo>
                  <a:cubicBezTo>
                    <a:pt x="1957" y="0"/>
                    <a:pt x="1860" y="7"/>
                    <a:pt x="1768" y="19"/>
                  </a:cubicBezTo>
                  <a:cubicBezTo>
                    <a:pt x="1281" y="110"/>
                    <a:pt x="555" y="381"/>
                    <a:pt x="558" y="978"/>
                  </a:cubicBezTo>
                  <a:lnTo>
                    <a:pt x="558" y="978"/>
                  </a:lnTo>
                  <a:cubicBezTo>
                    <a:pt x="349" y="1187"/>
                    <a:pt x="170" y="1428"/>
                    <a:pt x="31" y="1694"/>
                  </a:cubicBezTo>
                  <a:cubicBezTo>
                    <a:pt x="0" y="1725"/>
                    <a:pt x="0" y="1787"/>
                    <a:pt x="62" y="1787"/>
                  </a:cubicBezTo>
                  <a:cubicBezTo>
                    <a:pt x="406" y="2004"/>
                    <a:pt x="802" y="2116"/>
                    <a:pt x="1202" y="2116"/>
                  </a:cubicBezTo>
                  <a:cubicBezTo>
                    <a:pt x="1488" y="2116"/>
                    <a:pt x="1776" y="2059"/>
                    <a:pt x="2047" y="1942"/>
                  </a:cubicBezTo>
                  <a:cubicBezTo>
                    <a:pt x="2575" y="1725"/>
                    <a:pt x="3071" y="1291"/>
                    <a:pt x="2978" y="670"/>
                  </a:cubicBezTo>
                  <a:cubicBezTo>
                    <a:pt x="2902" y="140"/>
                    <a:pt x="2477" y="0"/>
                    <a:pt x="2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>
  <p:cSld name="CUSTOM_9"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" name="Google Shape;1648;p14"/>
          <p:cNvGrpSpPr/>
          <p:nvPr/>
        </p:nvGrpSpPr>
        <p:grpSpPr>
          <a:xfrm rot="10800000" flipH="1">
            <a:off x="-2094831" y="-848617"/>
            <a:ext cx="6467864" cy="2656239"/>
            <a:chOff x="5619200" y="4458200"/>
            <a:chExt cx="1647150" cy="742900"/>
          </a:xfrm>
        </p:grpSpPr>
        <p:sp>
          <p:nvSpPr>
            <p:cNvPr id="1649" name="Google Shape;1649;p14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4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4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4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4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4" name="Google Shape;1654;p14"/>
          <p:cNvGrpSpPr/>
          <p:nvPr/>
        </p:nvGrpSpPr>
        <p:grpSpPr>
          <a:xfrm>
            <a:off x="170572" y="3531890"/>
            <a:ext cx="4519000" cy="2428630"/>
            <a:chOff x="4178350" y="2375050"/>
            <a:chExt cx="938350" cy="515775"/>
          </a:xfrm>
        </p:grpSpPr>
        <p:sp>
          <p:nvSpPr>
            <p:cNvPr id="1655" name="Google Shape;1655;p14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4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4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4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4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4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4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2" name="Google Shape;1662;p14"/>
          <p:cNvGrpSpPr/>
          <p:nvPr/>
        </p:nvGrpSpPr>
        <p:grpSpPr>
          <a:xfrm rot="-423650">
            <a:off x="-1188125" y="3188595"/>
            <a:ext cx="2662512" cy="2828603"/>
            <a:chOff x="4159600" y="887163"/>
            <a:chExt cx="1265600" cy="1344550"/>
          </a:xfrm>
        </p:grpSpPr>
        <p:sp>
          <p:nvSpPr>
            <p:cNvPr id="1663" name="Google Shape;1663;p14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4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4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4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4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4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4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4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4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4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4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4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4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4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4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4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4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4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4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4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4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4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4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4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4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4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4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4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4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4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4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4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4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4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4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4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4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4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4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4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4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4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4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4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4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4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4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4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4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4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4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4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4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4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4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4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4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4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4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4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4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4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4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4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4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4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4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4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4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4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4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4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4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4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4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4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4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4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4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4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4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4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4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4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4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4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4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4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4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4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4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4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4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4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4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4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4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4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4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4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4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4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4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4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4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8" name="Google Shape;1768;p14"/>
          <p:cNvGrpSpPr/>
          <p:nvPr/>
        </p:nvGrpSpPr>
        <p:grpSpPr>
          <a:xfrm rot="-10163243">
            <a:off x="-354404" y="-133329"/>
            <a:ext cx="1386418" cy="2334096"/>
            <a:chOff x="3026750" y="1552825"/>
            <a:chExt cx="1108700" cy="1867600"/>
          </a:xfrm>
        </p:grpSpPr>
        <p:sp>
          <p:nvSpPr>
            <p:cNvPr id="1769" name="Google Shape;1769;p14"/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4"/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4"/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4"/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4"/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4"/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4"/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4"/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4"/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4"/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4"/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14"/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4"/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14"/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4"/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4"/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4"/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4"/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4"/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8" name="Google Shape;1788;p14"/>
          <p:cNvGrpSpPr/>
          <p:nvPr/>
        </p:nvGrpSpPr>
        <p:grpSpPr>
          <a:xfrm rot="-10011506">
            <a:off x="8529635" y="-341539"/>
            <a:ext cx="922899" cy="1480674"/>
            <a:chOff x="2402100" y="3854125"/>
            <a:chExt cx="435600" cy="698825"/>
          </a:xfrm>
        </p:grpSpPr>
        <p:sp>
          <p:nvSpPr>
            <p:cNvPr id="1789" name="Google Shape;1789;p14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4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4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4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4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4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4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4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4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4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4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4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4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2" name="Google Shape;1802;p14"/>
          <p:cNvGrpSpPr/>
          <p:nvPr/>
        </p:nvGrpSpPr>
        <p:grpSpPr>
          <a:xfrm>
            <a:off x="8495813" y="4058044"/>
            <a:ext cx="846716" cy="1493480"/>
            <a:chOff x="2797700" y="3217325"/>
            <a:chExt cx="682725" cy="1204225"/>
          </a:xfrm>
        </p:grpSpPr>
        <p:sp>
          <p:nvSpPr>
            <p:cNvPr id="1803" name="Google Shape;1803;p14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4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4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4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4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4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4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0" name="Google Shape;1810;p14"/>
          <p:cNvGrpSpPr/>
          <p:nvPr/>
        </p:nvGrpSpPr>
        <p:grpSpPr>
          <a:xfrm rot="10800000">
            <a:off x="7485622" y="-1132524"/>
            <a:ext cx="1010203" cy="1594184"/>
            <a:chOff x="322650" y="2571325"/>
            <a:chExt cx="573100" cy="904450"/>
          </a:xfrm>
        </p:grpSpPr>
        <p:sp>
          <p:nvSpPr>
            <p:cNvPr id="1811" name="Google Shape;1811;p14"/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4"/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4"/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4"/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4"/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4"/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4"/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8" name="Google Shape;1818;p14"/>
          <p:cNvGrpSpPr/>
          <p:nvPr/>
        </p:nvGrpSpPr>
        <p:grpSpPr>
          <a:xfrm>
            <a:off x="2881963" y="715675"/>
            <a:ext cx="700450" cy="636075"/>
            <a:chOff x="3652400" y="3788700"/>
            <a:chExt cx="700450" cy="636075"/>
          </a:xfrm>
        </p:grpSpPr>
        <p:sp>
          <p:nvSpPr>
            <p:cNvPr id="1819" name="Google Shape;1819;p14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4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4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4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4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4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4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4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4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4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4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4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4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4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4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4" name="Google Shape;1834;p14"/>
          <p:cNvSpPr txBox="1">
            <a:spLocks noGrp="1"/>
          </p:cNvSpPr>
          <p:nvPr>
            <p:ph type="body" idx="1"/>
          </p:nvPr>
        </p:nvSpPr>
        <p:spPr>
          <a:xfrm>
            <a:off x="829125" y="2205750"/>
            <a:ext cx="3201900" cy="9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35" name="Google Shape;1835;p14"/>
          <p:cNvSpPr txBox="1">
            <a:spLocks noGrp="1"/>
          </p:cNvSpPr>
          <p:nvPr>
            <p:ph type="title"/>
          </p:nvPr>
        </p:nvSpPr>
        <p:spPr>
          <a:xfrm>
            <a:off x="5319900" y="1757163"/>
            <a:ext cx="31098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1"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p15"/>
          <p:cNvSpPr txBox="1">
            <a:spLocks noGrp="1"/>
          </p:cNvSpPr>
          <p:nvPr>
            <p:ph type="title"/>
          </p:nvPr>
        </p:nvSpPr>
        <p:spPr>
          <a:xfrm>
            <a:off x="714300" y="545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38" name="Google Shape;1838;p15"/>
          <p:cNvSpPr txBox="1">
            <a:spLocks noGrp="1"/>
          </p:cNvSpPr>
          <p:nvPr>
            <p:ph type="title" idx="2"/>
          </p:nvPr>
        </p:nvSpPr>
        <p:spPr>
          <a:xfrm>
            <a:off x="714299" y="2322989"/>
            <a:ext cx="175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Font typeface="Poppins SemiBold"/>
              <a:buNone/>
              <a:defRPr sz="15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839" name="Google Shape;1839;p15"/>
          <p:cNvSpPr txBox="1">
            <a:spLocks noGrp="1"/>
          </p:cNvSpPr>
          <p:nvPr>
            <p:ph type="subTitle" idx="1"/>
          </p:nvPr>
        </p:nvSpPr>
        <p:spPr>
          <a:xfrm>
            <a:off x="857852" y="2659451"/>
            <a:ext cx="14643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40" name="Google Shape;1840;p15"/>
          <p:cNvSpPr txBox="1">
            <a:spLocks noGrp="1"/>
          </p:cNvSpPr>
          <p:nvPr>
            <p:ph type="title" idx="3"/>
          </p:nvPr>
        </p:nvSpPr>
        <p:spPr>
          <a:xfrm>
            <a:off x="2731844" y="2322989"/>
            <a:ext cx="175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Font typeface="Poppins SemiBold"/>
              <a:buNone/>
              <a:defRPr sz="15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841" name="Google Shape;1841;p15"/>
          <p:cNvSpPr txBox="1">
            <a:spLocks noGrp="1"/>
          </p:cNvSpPr>
          <p:nvPr>
            <p:ph type="subTitle" idx="4"/>
          </p:nvPr>
        </p:nvSpPr>
        <p:spPr>
          <a:xfrm>
            <a:off x="2875396" y="2659451"/>
            <a:ext cx="14643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1842" name="Google Shape;1842;p15"/>
          <p:cNvGrpSpPr/>
          <p:nvPr/>
        </p:nvGrpSpPr>
        <p:grpSpPr>
          <a:xfrm rot="10800000">
            <a:off x="4391614" y="-1062620"/>
            <a:ext cx="5889385" cy="2656239"/>
            <a:chOff x="5619200" y="4458200"/>
            <a:chExt cx="1647150" cy="742900"/>
          </a:xfrm>
        </p:grpSpPr>
        <p:sp>
          <p:nvSpPr>
            <p:cNvPr id="1843" name="Google Shape;1843;p15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15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5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5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15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8" name="Google Shape;1848;p15"/>
          <p:cNvGrpSpPr/>
          <p:nvPr/>
        </p:nvGrpSpPr>
        <p:grpSpPr>
          <a:xfrm flipH="1">
            <a:off x="-486278" y="4432054"/>
            <a:ext cx="3239372" cy="1780558"/>
            <a:chOff x="4178350" y="2375050"/>
            <a:chExt cx="938350" cy="515775"/>
          </a:xfrm>
        </p:grpSpPr>
        <p:sp>
          <p:nvSpPr>
            <p:cNvPr id="1849" name="Google Shape;1849;p15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5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5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5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15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15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15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6" name="Google Shape;1856;p15"/>
          <p:cNvGrpSpPr/>
          <p:nvPr/>
        </p:nvGrpSpPr>
        <p:grpSpPr>
          <a:xfrm rot="-1180163">
            <a:off x="8111627" y="4505386"/>
            <a:ext cx="1089543" cy="1748178"/>
            <a:chOff x="2402100" y="3854125"/>
            <a:chExt cx="435600" cy="698825"/>
          </a:xfrm>
        </p:grpSpPr>
        <p:sp>
          <p:nvSpPr>
            <p:cNvPr id="1857" name="Google Shape;1857;p15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15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15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15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15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15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5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15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5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5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5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5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5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0" name="Google Shape;1870;p15"/>
          <p:cNvGrpSpPr/>
          <p:nvPr/>
        </p:nvGrpSpPr>
        <p:grpSpPr>
          <a:xfrm rot="-8100000">
            <a:off x="-90095" y="-641248"/>
            <a:ext cx="830250" cy="1464437"/>
            <a:chOff x="2797700" y="3217325"/>
            <a:chExt cx="682725" cy="1204225"/>
          </a:xfrm>
        </p:grpSpPr>
        <p:sp>
          <p:nvSpPr>
            <p:cNvPr id="1871" name="Google Shape;1871;p15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5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5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5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5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5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5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8" name="Google Shape;1878;p15"/>
          <p:cNvGrpSpPr/>
          <p:nvPr/>
        </p:nvGrpSpPr>
        <p:grpSpPr>
          <a:xfrm>
            <a:off x="2095563" y="4602888"/>
            <a:ext cx="700450" cy="636075"/>
            <a:chOff x="3652400" y="3788700"/>
            <a:chExt cx="700450" cy="636075"/>
          </a:xfrm>
        </p:grpSpPr>
        <p:sp>
          <p:nvSpPr>
            <p:cNvPr id="1879" name="Google Shape;1879;p15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5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5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5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5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5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5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5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5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5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5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5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5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5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5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4" name="Google Shape;1894;p15"/>
          <p:cNvGrpSpPr/>
          <p:nvPr/>
        </p:nvGrpSpPr>
        <p:grpSpPr>
          <a:xfrm rot="9629822">
            <a:off x="7970529" y="-832671"/>
            <a:ext cx="1010225" cy="1594224"/>
            <a:chOff x="322650" y="2571325"/>
            <a:chExt cx="573100" cy="904450"/>
          </a:xfrm>
        </p:grpSpPr>
        <p:sp>
          <p:nvSpPr>
            <p:cNvPr id="1895" name="Google Shape;1895;p15"/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5"/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5"/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5"/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5"/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5"/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5"/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2" name="Google Shape;1902;p15"/>
          <p:cNvGrpSpPr/>
          <p:nvPr/>
        </p:nvGrpSpPr>
        <p:grpSpPr>
          <a:xfrm rot="-4956298" flipH="1">
            <a:off x="8404143" y="4116790"/>
            <a:ext cx="1304099" cy="972225"/>
            <a:chOff x="4500175" y="3779525"/>
            <a:chExt cx="1136425" cy="847075"/>
          </a:xfrm>
        </p:grpSpPr>
        <p:sp>
          <p:nvSpPr>
            <p:cNvPr id="1903" name="Google Shape;1903;p15"/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5"/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5"/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5"/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5"/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5"/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5"/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5"/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5"/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15"/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15"/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4" name="Google Shape;1914;p15"/>
          <p:cNvSpPr txBox="1">
            <a:spLocks noGrp="1"/>
          </p:cNvSpPr>
          <p:nvPr>
            <p:ph type="title" idx="5"/>
          </p:nvPr>
        </p:nvSpPr>
        <p:spPr>
          <a:xfrm>
            <a:off x="4705044" y="2322989"/>
            <a:ext cx="175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Font typeface="Poppins SemiBold"/>
              <a:buNone/>
              <a:defRPr sz="15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915" name="Google Shape;1915;p15"/>
          <p:cNvSpPr txBox="1">
            <a:spLocks noGrp="1"/>
          </p:cNvSpPr>
          <p:nvPr>
            <p:ph type="subTitle" idx="6"/>
          </p:nvPr>
        </p:nvSpPr>
        <p:spPr>
          <a:xfrm>
            <a:off x="4848597" y="2659451"/>
            <a:ext cx="14643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16" name="Google Shape;1916;p15"/>
          <p:cNvSpPr txBox="1">
            <a:spLocks noGrp="1"/>
          </p:cNvSpPr>
          <p:nvPr>
            <p:ph type="title" idx="7"/>
          </p:nvPr>
        </p:nvSpPr>
        <p:spPr>
          <a:xfrm>
            <a:off x="6678235" y="2322989"/>
            <a:ext cx="175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Font typeface="Poppins SemiBold"/>
              <a:buNone/>
              <a:defRPr sz="15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917" name="Google Shape;1917;p15"/>
          <p:cNvSpPr txBox="1">
            <a:spLocks noGrp="1"/>
          </p:cNvSpPr>
          <p:nvPr>
            <p:ph type="subTitle" idx="8"/>
          </p:nvPr>
        </p:nvSpPr>
        <p:spPr>
          <a:xfrm>
            <a:off x="6821939" y="2659451"/>
            <a:ext cx="14643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>
  <p:cSld name="CUSTOM_2">
    <p:spTree>
      <p:nvGrpSpPr>
        <p:cNvPr id="1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p18"/>
          <p:cNvSpPr txBox="1">
            <a:spLocks noGrp="1"/>
          </p:cNvSpPr>
          <p:nvPr>
            <p:ph type="title"/>
          </p:nvPr>
        </p:nvSpPr>
        <p:spPr>
          <a:xfrm>
            <a:off x="714300" y="545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999" name="Google Shape;1999;p18"/>
          <p:cNvGrpSpPr/>
          <p:nvPr/>
        </p:nvGrpSpPr>
        <p:grpSpPr>
          <a:xfrm rot="10800000" flipH="1">
            <a:off x="6781458" y="-1018402"/>
            <a:ext cx="3596883" cy="1977069"/>
            <a:chOff x="4178350" y="2375050"/>
            <a:chExt cx="938350" cy="515775"/>
          </a:xfrm>
        </p:grpSpPr>
        <p:sp>
          <p:nvSpPr>
            <p:cNvPr id="2000" name="Google Shape;2000;p18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18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18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18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18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18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18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7" name="Google Shape;2007;p18"/>
          <p:cNvGrpSpPr/>
          <p:nvPr/>
        </p:nvGrpSpPr>
        <p:grpSpPr>
          <a:xfrm rot="1908640">
            <a:off x="-506044" y="3997171"/>
            <a:ext cx="1853891" cy="1381864"/>
            <a:chOff x="4500175" y="3779525"/>
            <a:chExt cx="1136425" cy="847075"/>
          </a:xfrm>
        </p:grpSpPr>
        <p:sp>
          <p:nvSpPr>
            <p:cNvPr id="2008" name="Google Shape;2008;p18"/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18"/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18"/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18"/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18"/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18"/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18"/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18"/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18"/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18"/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18"/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9" name="Google Shape;2019;p18"/>
          <p:cNvGrpSpPr/>
          <p:nvPr/>
        </p:nvGrpSpPr>
        <p:grpSpPr>
          <a:xfrm rot="-10241612">
            <a:off x="8570423" y="-199156"/>
            <a:ext cx="730366" cy="1353767"/>
            <a:chOff x="2797700" y="3217325"/>
            <a:chExt cx="682725" cy="1204225"/>
          </a:xfrm>
        </p:grpSpPr>
        <p:sp>
          <p:nvSpPr>
            <p:cNvPr id="2020" name="Google Shape;2020;p18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18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18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18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18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18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18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7" name="Google Shape;2027;p18"/>
          <p:cNvGrpSpPr/>
          <p:nvPr/>
        </p:nvGrpSpPr>
        <p:grpSpPr>
          <a:xfrm>
            <a:off x="1247907" y="4602898"/>
            <a:ext cx="548733" cy="498301"/>
            <a:chOff x="3652400" y="3788700"/>
            <a:chExt cx="700450" cy="636075"/>
          </a:xfrm>
        </p:grpSpPr>
        <p:sp>
          <p:nvSpPr>
            <p:cNvPr id="2028" name="Google Shape;2028;p18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18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18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18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18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18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18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18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18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18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18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18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18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18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18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4300" y="5457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4300" y="12468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●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6" r:id="rId4"/>
    <p:sldLayoutId id="2147483658" r:id="rId5"/>
    <p:sldLayoutId id="2147483659" r:id="rId6"/>
    <p:sldLayoutId id="2147483660" r:id="rId7"/>
    <p:sldLayoutId id="2147483661" r:id="rId8"/>
    <p:sldLayoutId id="2147483664" r:id="rId9"/>
    <p:sldLayoutId id="214748367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9" name="Google Shape;3429;p35"/>
          <p:cNvSpPr txBox="1">
            <a:spLocks noGrp="1"/>
          </p:cNvSpPr>
          <p:nvPr>
            <p:ph type="ctrTitle"/>
          </p:nvPr>
        </p:nvSpPr>
        <p:spPr>
          <a:xfrm>
            <a:off x="841248" y="1633038"/>
            <a:ext cx="7715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Unit 5: </a:t>
            </a:r>
            <a:br>
              <a:rPr lang="en-US" dirty="0"/>
            </a:br>
            <a:r>
              <a:rPr lang="en-US" dirty="0"/>
              <a:t>OUR CUSTOMS AND TRADITIONS </a:t>
            </a:r>
            <a:endParaRPr dirty="0"/>
          </a:p>
        </p:txBody>
      </p:sp>
      <p:sp>
        <p:nvSpPr>
          <p:cNvPr id="3430" name="Google Shape;3430;p35"/>
          <p:cNvSpPr txBox="1">
            <a:spLocks noGrp="1"/>
          </p:cNvSpPr>
          <p:nvPr>
            <p:ph type="subTitle" idx="1"/>
          </p:nvPr>
        </p:nvSpPr>
        <p:spPr>
          <a:xfrm>
            <a:off x="841248" y="3685638"/>
            <a:ext cx="77154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/>
              <a:t>LESSON 7: LOOKING BACK </a:t>
            </a:r>
            <a:endParaRPr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2BA71C-B41D-A563-A96C-C627ECBB63E0}"/>
              </a:ext>
            </a:extLst>
          </p:cNvPr>
          <p:cNvSpPr/>
          <p:nvPr/>
        </p:nvSpPr>
        <p:spPr>
          <a:xfrm>
            <a:off x="573024" y="3694176"/>
            <a:ext cx="2621280" cy="1449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3" name="Google Shape;3643;p45"/>
          <p:cNvSpPr txBox="1">
            <a:spLocks noGrp="1"/>
          </p:cNvSpPr>
          <p:nvPr>
            <p:ph type="title"/>
          </p:nvPr>
        </p:nvSpPr>
        <p:spPr>
          <a:xfrm>
            <a:off x="123132" y="-15082"/>
            <a:ext cx="77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Fill in each blank with the suitable form of the word given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2443E6-E69A-2A4A-AE69-019E4F282642}"/>
              </a:ext>
            </a:extLst>
          </p:cNvPr>
          <p:cNvSpPr txBox="1"/>
          <p:nvPr/>
        </p:nvSpPr>
        <p:spPr>
          <a:xfrm>
            <a:off x="573024" y="833506"/>
            <a:ext cx="8065008" cy="4199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Kien was so tall that no one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recognised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him at the family __________ last summer. (union)</a:t>
            </a:r>
          </a:p>
          <a:p>
            <a:pPr algn="just">
              <a:lnSpc>
                <a:spcPct val="15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My mum puts in a lot of effort to prepare _________ to worship our ancestors. (offer)</a:t>
            </a:r>
          </a:p>
          <a:p>
            <a:pPr algn="just">
              <a:lnSpc>
                <a:spcPct val="15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The festival ____ gathered on the riverside to cheer the boat racers. (go)</a:t>
            </a:r>
          </a:p>
          <a:p>
            <a:pPr algn="just">
              <a:lnSpc>
                <a:spcPct val="15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Dragon-snake (Rong ran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may) is a ____________ Vietnamese game for children. It is very enjoyable. (tradition)</a:t>
            </a:r>
          </a:p>
          <a:p>
            <a:pPr algn="just">
              <a:lnSpc>
                <a:spcPct val="15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5. We happened to see some locals _________ animals in their village temples. (worship)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F29164-F6E1-8662-CB26-966BA2BE89E6}"/>
              </a:ext>
            </a:extLst>
          </p:cNvPr>
          <p:cNvSpPr txBox="1"/>
          <p:nvPr/>
        </p:nvSpPr>
        <p:spPr>
          <a:xfrm>
            <a:off x="6990443" y="927426"/>
            <a:ext cx="14350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reunion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273456-14AE-535C-3AD1-58BE6017CAB1}"/>
              </a:ext>
            </a:extLst>
          </p:cNvPr>
          <p:cNvSpPr txBox="1"/>
          <p:nvPr/>
        </p:nvSpPr>
        <p:spPr>
          <a:xfrm>
            <a:off x="6990442" y="1225085"/>
            <a:ext cx="14350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đoàn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tụ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F13F93-0C48-F0CE-9483-74F4495CFA31}"/>
              </a:ext>
            </a:extLst>
          </p:cNvPr>
          <p:cNvSpPr txBox="1"/>
          <p:nvPr/>
        </p:nvSpPr>
        <p:spPr>
          <a:xfrm>
            <a:off x="5778500" y="1811499"/>
            <a:ext cx="14350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offerings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05935A-0699-2FF3-4F81-AB7BC982A7E4}"/>
              </a:ext>
            </a:extLst>
          </p:cNvPr>
          <p:cNvSpPr txBox="1"/>
          <p:nvPr/>
        </p:nvSpPr>
        <p:spPr>
          <a:xfrm>
            <a:off x="5778500" y="2104706"/>
            <a:ext cx="14350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lễ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4B44B2-D2CA-95DF-4A65-67B1FD7CC8BD}"/>
              </a:ext>
            </a:extLst>
          </p:cNvPr>
          <p:cNvSpPr txBox="1"/>
          <p:nvPr/>
        </p:nvSpPr>
        <p:spPr>
          <a:xfrm>
            <a:off x="2012044" y="2752937"/>
            <a:ext cx="14350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9B7EAB-F796-103C-91B4-092C855441FB}"/>
              </a:ext>
            </a:extLst>
          </p:cNvPr>
          <p:cNvSpPr txBox="1"/>
          <p:nvPr/>
        </p:nvSpPr>
        <p:spPr>
          <a:xfrm>
            <a:off x="5183413" y="3189602"/>
            <a:ext cx="14350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traditional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A34357-EC98-04D4-88AE-407A0DE00FCC}"/>
              </a:ext>
            </a:extLst>
          </p:cNvPr>
          <p:cNvSpPr txBox="1"/>
          <p:nvPr/>
        </p:nvSpPr>
        <p:spPr>
          <a:xfrm>
            <a:off x="5054599" y="3527601"/>
            <a:ext cx="19358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truyền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thống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A6B485-6B29-9320-7BF2-131F4F493318}"/>
              </a:ext>
            </a:extLst>
          </p:cNvPr>
          <p:cNvSpPr txBox="1"/>
          <p:nvPr/>
        </p:nvSpPr>
        <p:spPr>
          <a:xfrm>
            <a:off x="4682671" y="4128228"/>
            <a:ext cx="14350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worshipped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5B833A-FE29-B17F-BF4F-0F429CD3045D}"/>
              </a:ext>
            </a:extLst>
          </p:cNvPr>
          <p:cNvSpPr txBox="1"/>
          <p:nvPr/>
        </p:nvSpPr>
        <p:spPr>
          <a:xfrm>
            <a:off x="4740728" y="4460802"/>
            <a:ext cx="14350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phụng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7DC573-24BC-4FE5-7D2C-DFBD16E47D93}"/>
              </a:ext>
            </a:extLst>
          </p:cNvPr>
          <p:cNvSpPr txBox="1"/>
          <p:nvPr/>
        </p:nvSpPr>
        <p:spPr>
          <a:xfrm>
            <a:off x="1883664" y="3023501"/>
            <a:ext cx="14350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2" name="Google Shape;3662;p47"/>
          <p:cNvSpPr txBox="1">
            <a:spLocks noGrp="1"/>
          </p:cNvSpPr>
          <p:nvPr>
            <p:ph type="title"/>
          </p:nvPr>
        </p:nvSpPr>
        <p:spPr>
          <a:xfrm>
            <a:off x="312420" y="265334"/>
            <a:ext cx="867406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Complete the sentences with a, an, the or 0 (zero article) </a:t>
            </a:r>
            <a:endParaRPr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650BAB-91C8-65AF-9E7D-6812A8B2F630}"/>
              </a:ext>
            </a:extLst>
          </p:cNvPr>
          <p:cNvSpPr txBox="1"/>
          <p:nvPr/>
        </p:nvSpPr>
        <p:spPr>
          <a:xfrm>
            <a:off x="385572" y="1262202"/>
            <a:ext cx="8372856" cy="3083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These days, many teenagers write ____ emails instead of letters.</a:t>
            </a:r>
          </a:p>
          <a:p>
            <a:pPr algn="just">
              <a:lnSpc>
                <a:spcPct val="20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My dad bought ____ ornamental kumquat tree for Tet.</a:t>
            </a:r>
          </a:p>
          <a:p>
            <a:pPr algn="just">
              <a:lnSpc>
                <a:spcPct val="20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I don't like that restaurant. ____ food there isn't very good.</a:t>
            </a:r>
          </a:p>
          <a:p>
            <a:pPr algn="just">
              <a:lnSpc>
                <a:spcPct val="20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Don't wear ____ hat when you go into a temple or a pagoda.</a:t>
            </a:r>
          </a:p>
          <a:p>
            <a:pPr algn="just">
              <a:lnSpc>
                <a:spcPct val="20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5. It's becoming a custom for us to stay out very late on ____ New Year's Eve.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77CED29-02C4-4FCC-242D-33425C0FED0C}"/>
              </a:ext>
            </a:extLst>
          </p:cNvPr>
          <p:cNvSpPr/>
          <p:nvPr/>
        </p:nvSpPr>
        <p:spPr>
          <a:xfrm>
            <a:off x="4833257" y="1538514"/>
            <a:ext cx="725714" cy="29754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CEAEC9D-C722-2993-3621-13EF97B79E89}"/>
              </a:ext>
            </a:extLst>
          </p:cNvPr>
          <p:cNvSpPr/>
          <p:nvPr/>
        </p:nvSpPr>
        <p:spPr>
          <a:xfrm>
            <a:off x="2859313" y="2140587"/>
            <a:ext cx="2786743" cy="29754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552B616-F477-763E-ABB6-50741593F455}"/>
              </a:ext>
            </a:extLst>
          </p:cNvPr>
          <p:cNvSpPr/>
          <p:nvPr/>
        </p:nvSpPr>
        <p:spPr>
          <a:xfrm>
            <a:off x="4064000" y="2760619"/>
            <a:ext cx="587828" cy="29754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D8600D6-B549-9639-D9FB-B3AB5C704220}"/>
              </a:ext>
            </a:extLst>
          </p:cNvPr>
          <p:cNvSpPr/>
          <p:nvPr/>
        </p:nvSpPr>
        <p:spPr>
          <a:xfrm>
            <a:off x="2452914" y="3360057"/>
            <a:ext cx="413657" cy="29754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14939D0-184E-2080-6501-5CA3FA3B7CAA}"/>
              </a:ext>
            </a:extLst>
          </p:cNvPr>
          <p:cNvSpPr/>
          <p:nvPr/>
        </p:nvSpPr>
        <p:spPr>
          <a:xfrm>
            <a:off x="6785428" y="3976914"/>
            <a:ext cx="1698171" cy="29754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47B4FB-8CB1-CA37-C599-6A5D3B85DAB8}"/>
              </a:ext>
            </a:extLst>
          </p:cNvPr>
          <p:cNvSpPr txBox="1"/>
          <p:nvPr/>
        </p:nvSpPr>
        <p:spPr>
          <a:xfrm>
            <a:off x="4442279" y="1435947"/>
            <a:ext cx="14350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52D890-368C-04B5-1370-608CC3D740FB}"/>
              </a:ext>
            </a:extLst>
          </p:cNvPr>
          <p:cNvSpPr txBox="1"/>
          <p:nvPr/>
        </p:nvSpPr>
        <p:spPr>
          <a:xfrm>
            <a:off x="2410277" y="2038020"/>
            <a:ext cx="14350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2C6740-615A-4F0F-5A7C-AF097C7E22FF}"/>
              </a:ext>
            </a:extLst>
          </p:cNvPr>
          <p:cNvSpPr txBox="1"/>
          <p:nvPr/>
        </p:nvSpPr>
        <p:spPr>
          <a:xfrm>
            <a:off x="3535134" y="2705371"/>
            <a:ext cx="8118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C95A49-5EB7-7699-0FD7-35D58CC289F1}"/>
              </a:ext>
            </a:extLst>
          </p:cNvPr>
          <p:cNvSpPr txBox="1"/>
          <p:nvPr/>
        </p:nvSpPr>
        <p:spPr>
          <a:xfrm>
            <a:off x="2019300" y="3257490"/>
            <a:ext cx="14350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DECBE8-2867-A64B-1265-E5039DC7A33E}"/>
              </a:ext>
            </a:extLst>
          </p:cNvPr>
          <p:cNvSpPr txBox="1"/>
          <p:nvPr/>
        </p:nvSpPr>
        <p:spPr>
          <a:xfrm>
            <a:off x="6344123" y="3895812"/>
            <a:ext cx="14350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2" name="Google Shape;3792;p54"/>
          <p:cNvSpPr txBox="1">
            <a:spLocks noGrp="1"/>
          </p:cNvSpPr>
          <p:nvPr>
            <p:ph type="title"/>
          </p:nvPr>
        </p:nvSpPr>
        <p:spPr>
          <a:xfrm>
            <a:off x="466207" y="396895"/>
            <a:ext cx="703767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Complete the text with a, an, the or 0 (zero article)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F9D71D-A74E-812A-DBEA-22E110985FB2}"/>
              </a:ext>
            </a:extLst>
          </p:cNvPr>
          <p:cNvSpPr txBox="1"/>
          <p:nvPr/>
        </p:nvSpPr>
        <p:spPr>
          <a:xfrm>
            <a:off x="556260" y="1538459"/>
            <a:ext cx="8031480" cy="2814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 are two easy ways to raise children's awareness of (1) _____ customs and traditions. First, it is (2) ______ good idea for parents to teach children to cook. By doing this, children can learn and preserve their family recipes. Second, parents can take children to (3) _______ local festivals. This helps them discover (4) ______ culture of their community and develop (5)________ understanding of local traditions.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92FB27-E3CA-CC10-AEA2-8FEAC7B5FA07}"/>
              </a:ext>
            </a:extLst>
          </p:cNvPr>
          <p:cNvSpPr txBox="1"/>
          <p:nvPr/>
        </p:nvSpPr>
        <p:spPr>
          <a:xfrm>
            <a:off x="7047593" y="1639147"/>
            <a:ext cx="4562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FF171ED-44DA-4018-C02B-AB14455F35D3}"/>
              </a:ext>
            </a:extLst>
          </p:cNvPr>
          <p:cNvSpPr/>
          <p:nvPr/>
        </p:nvSpPr>
        <p:spPr>
          <a:xfrm>
            <a:off x="7569200" y="1690430"/>
            <a:ext cx="1018540" cy="29754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3E30891-8336-13CF-DCB1-3A53E5554709}"/>
              </a:ext>
            </a:extLst>
          </p:cNvPr>
          <p:cNvSpPr/>
          <p:nvPr/>
        </p:nvSpPr>
        <p:spPr>
          <a:xfrm>
            <a:off x="558799" y="2169401"/>
            <a:ext cx="1618343" cy="29754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14E43CF-BB9D-189E-24F1-1DEFD57897D9}"/>
              </a:ext>
            </a:extLst>
          </p:cNvPr>
          <p:cNvSpPr/>
          <p:nvPr/>
        </p:nvSpPr>
        <p:spPr>
          <a:xfrm>
            <a:off x="4363900" y="2169401"/>
            <a:ext cx="1107985" cy="29754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B823C4-EF9E-C42C-B9EF-6B37AECA82D6}"/>
              </a:ext>
            </a:extLst>
          </p:cNvPr>
          <p:cNvSpPr/>
          <p:nvPr/>
        </p:nvSpPr>
        <p:spPr>
          <a:xfrm>
            <a:off x="5863771" y="3054773"/>
            <a:ext cx="1458686" cy="29754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158CB5-80F9-43F8-2B3C-7DBA9F866426}"/>
              </a:ext>
            </a:extLst>
          </p:cNvPr>
          <p:cNvSpPr/>
          <p:nvPr/>
        </p:nvSpPr>
        <p:spPr>
          <a:xfrm>
            <a:off x="3755571" y="3525763"/>
            <a:ext cx="3292021" cy="29754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4FA79FD-E6DE-2D47-5413-BF4340B47FF5}"/>
              </a:ext>
            </a:extLst>
          </p:cNvPr>
          <p:cNvSpPr/>
          <p:nvPr/>
        </p:nvSpPr>
        <p:spPr>
          <a:xfrm>
            <a:off x="1959427" y="3990944"/>
            <a:ext cx="3512457" cy="29754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454297-895D-1751-0A14-C221F43848C7}"/>
              </a:ext>
            </a:extLst>
          </p:cNvPr>
          <p:cNvSpPr txBox="1"/>
          <p:nvPr/>
        </p:nvSpPr>
        <p:spPr>
          <a:xfrm>
            <a:off x="3763703" y="2080864"/>
            <a:ext cx="4562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2F5C53-1E58-3147-8584-F1F148990F99}"/>
              </a:ext>
            </a:extLst>
          </p:cNvPr>
          <p:cNvSpPr txBox="1"/>
          <p:nvPr/>
        </p:nvSpPr>
        <p:spPr>
          <a:xfrm>
            <a:off x="5243737" y="3035808"/>
            <a:ext cx="4562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9AFC64-CD93-9EB6-4358-9F7578F77CB8}"/>
              </a:ext>
            </a:extLst>
          </p:cNvPr>
          <p:cNvSpPr txBox="1"/>
          <p:nvPr/>
        </p:nvSpPr>
        <p:spPr>
          <a:xfrm>
            <a:off x="2911021" y="3444000"/>
            <a:ext cx="6377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121A1E-FFB4-3B65-0F30-A36A9DE7F8BC}"/>
              </a:ext>
            </a:extLst>
          </p:cNvPr>
          <p:cNvSpPr txBox="1"/>
          <p:nvPr/>
        </p:nvSpPr>
        <p:spPr>
          <a:xfrm>
            <a:off x="1131297" y="3888377"/>
            <a:ext cx="6612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1" name="Google Shape;3531;p41"/>
          <p:cNvSpPr txBox="1">
            <a:spLocks noGrp="1"/>
          </p:cNvSpPr>
          <p:nvPr>
            <p:ph type="title"/>
          </p:nvPr>
        </p:nvSpPr>
        <p:spPr>
          <a:xfrm>
            <a:off x="1088043" y="1517943"/>
            <a:ext cx="5777214" cy="189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THANK YOU!</a:t>
            </a:r>
            <a:endParaRPr sz="66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1" name="Google Shape;3441;p37"/>
          <p:cNvSpPr txBox="1">
            <a:spLocks noGrp="1"/>
          </p:cNvSpPr>
          <p:nvPr>
            <p:ph type="title" idx="2"/>
          </p:nvPr>
        </p:nvSpPr>
        <p:spPr>
          <a:xfrm>
            <a:off x="1223928" y="0"/>
            <a:ext cx="4562244" cy="98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VOCABULARY</a:t>
            </a:r>
            <a:endParaRPr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11D7AC-7D2B-989E-469A-90E1A1F4A7D9}"/>
              </a:ext>
            </a:extLst>
          </p:cNvPr>
          <p:cNvSpPr txBox="1"/>
          <p:nvPr/>
        </p:nvSpPr>
        <p:spPr>
          <a:xfrm>
            <a:off x="831088" y="1758367"/>
            <a:ext cx="4005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CUSTOMS AND TRADITIONS: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343CC7-C6EE-85C2-6442-BD6A0FB62E63}"/>
              </a:ext>
            </a:extLst>
          </p:cNvPr>
          <p:cNvSpPr txBox="1"/>
          <p:nvPr/>
        </p:nvSpPr>
        <p:spPr>
          <a:xfrm>
            <a:off x="831088" y="1611975"/>
            <a:ext cx="7544152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                                            wedding ceremony, food offerings, martial art, whale worship, family reunion, festival goer, celebration, admiring, praying, acrobat, decoration, etc.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5" name="Google Shape;3475;p40"/>
          <p:cNvSpPr txBox="1">
            <a:spLocks noGrp="1"/>
          </p:cNvSpPr>
          <p:nvPr>
            <p:ph type="title"/>
          </p:nvPr>
        </p:nvSpPr>
        <p:spPr>
          <a:xfrm>
            <a:off x="3961023" y="297954"/>
            <a:ext cx="5085441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3600" dirty="0"/>
              <a:t>PRONUNCIATION</a:t>
            </a:r>
            <a:endParaRPr sz="36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0852110-5EE8-131F-02AA-44C1B86E10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687381"/>
              </p:ext>
            </p:extLst>
          </p:nvPr>
        </p:nvGraphicFramePr>
        <p:xfrm>
          <a:off x="1524000" y="1405382"/>
          <a:ext cx="6096000" cy="289839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31204013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985242417"/>
                    </a:ext>
                  </a:extLst>
                </a:gridCol>
              </a:tblGrid>
              <a:tr h="6550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/n/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/ŋ/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1308138"/>
                  </a:ext>
                </a:extLst>
              </a:tr>
              <a:tr h="22433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79738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F842033-6FA0-7F87-8E7C-0285E5454B13}"/>
              </a:ext>
            </a:extLst>
          </p:cNvPr>
          <p:cNvSpPr txBox="1"/>
          <p:nvPr/>
        </p:nvSpPr>
        <p:spPr>
          <a:xfrm>
            <a:off x="1623900" y="2202418"/>
            <a:ext cx="2848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thi</a:t>
            </a:r>
            <a:r>
              <a:rPr lang="en-US" sz="2200" b="1" u="sng" dirty="0"/>
              <a:t>n</a:t>
            </a:r>
            <a:r>
              <a:rPr lang="en-US" sz="2200" dirty="0"/>
              <a:t>, la</a:t>
            </a:r>
            <a:r>
              <a:rPr lang="en-US" sz="2200" b="1" u="sng" dirty="0"/>
              <a:t>n</a:t>
            </a:r>
            <a:r>
              <a:rPr lang="en-US" sz="2200" dirty="0"/>
              <a:t>d, ceremo</a:t>
            </a:r>
            <a:r>
              <a:rPr lang="en-US" sz="2200" b="1" u="sng" dirty="0"/>
              <a:t>n</a:t>
            </a:r>
            <a:r>
              <a:rPr lang="en-US" sz="2200" dirty="0"/>
              <a:t>y, traditio</a:t>
            </a:r>
            <a:r>
              <a:rPr lang="en-US" sz="2200" b="1" u="sng" dirty="0"/>
              <a:t>n</a:t>
            </a:r>
            <a:r>
              <a:rPr lang="en-US" sz="2200" dirty="0"/>
              <a:t>, la</a:t>
            </a:r>
            <a:r>
              <a:rPr lang="en-US" sz="2200" b="1" u="sng" dirty="0"/>
              <a:t>n</a:t>
            </a:r>
            <a:r>
              <a:rPr lang="en-US" sz="2200" dirty="0"/>
              <a:t>e, gree</a:t>
            </a:r>
            <a:r>
              <a:rPr lang="en-US" sz="2200" b="1" u="sng" dirty="0"/>
              <a:t>n</a:t>
            </a:r>
            <a:r>
              <a:rPr lang="en-US" sz="2200" dirty="0"/>
              <a:t>, o</a:t>
            </a:r>
            <a:r>
              <a:rPr lang="en-US" sz="2200" b="1" u="sng" dirty="0"/>
              <a:t>n</a:t>
            </a:r>
            <a:r>
              <a:rPr lang="en-US" sz="2200" dirty="0"/>
              <a:t>ion, o</a:t>
            </a:r>
            <a:r>
              <a:rPr lang="en-US" sz="2200" b="1" u="sng" dirty="0"/>
              <a:t>n</a:t>
            </a:r>
            <a:r>
              <a:rPr lang="en-US" sz="2200" dirty="0"/>
              <a:t>line, wi</a:t>
            </a:r>
            <a:r>
              <a:rPr lang="en-US" sz="2200" b="1" u="sng" dirty="0"/>
              <a:t>nn</a:t>
            </a:r>
            <a:r>
              <a:rPr lang="en-US" sz="2200" dirty="0"/>
              <a:t>er, ca</a:t>
            </a:r>
            <a:r>
              <a:rPr lang="en-US" sz="2200" b="1" u="sng" dirty="0"/>
              <a:t>nn</a:t>
            </a:r>
            <a:r>
              <a:rPr lang="en-US" sz="2200" dirty="0"/>
              <a:t>on, te</a:t>
            </a:r>
            <a:r>
              <a:rPr lang="en-US" sz="2200" b="1" u="sng" dirty="0"/>
              <a:t>nn</a:t>
            </a:r>
            <a:r>
              <a:rPr lang="en-US" sz="2200" dirty="0"/>
              <a:t>is, etc.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64271E-23E2-A77E-276D-0FAE9DDDC6E7}"/>
              </a:ext>
            </a:extLst>
          </p:cNvPr>
          <p:cNvSpPr txBox="1"/>
          <p:nvPr/>
        </p:nvSpPr>
        <p:spPr>
          <a:xfrm>
            <a:off x="4572000" y="2202418"/>
            <a:ext cx="29481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</a:t>
            </a:r>
            <a:r>
              <a:rPr lang="en-US" sz="2200" b="1" u="sng" dirty="0"/>
              <a:t>ing</a:t>
            </a:r>
            <a:r>
              <a:rPr lang="en-US" sz="2200" dirty="0"/>
              <a:t>, tha</a:t>
            </a:r>
            <a:r>
              <a:rPr lang="en-US" sz="2200" b="1" u="sng" dirty="0"/>
              <a:t>n</a:t>
            </a:r>
            <a:r>
              <a:rPr lang="en-US" sz="2200" dirty="0"/>
              <a:t>k, si</a:t>
            </a:r>
            <a:r>
              <a:rPr lang="en-US" sz="2200" b="1" u="sng" dirty="0"/>
              <a:t>ng</a:t>
            </a:r>
            <a:r>
              <a:rPr lang="en-US" sz="2200" dirty="0"/>
              <a:t>le, offeri</a:t>
            </a:r>
            <a:r>
              <a:rPr lang="en-US" sz="2200" b="1" u="sng" dirty="0"/>
              <a:t>ng</a:t>
            </a:r>
            <a:r>
              <a:rPr lang="en-US" sz="2200" dirty="0"/>
              <a:t>, si</a:t>
            </a:r>
            <a:r>
              <a:rPr lang="en-US" sz="2200" b="1" u="sng" dirty="0"/>
              <a:t>n</a:t>
            </a:r>
            <a:r>
              <a:rPr lang="en-US" sz="2200" dirty="0"/>
              <a:t>k, twi</a:t>
            </a:r>
            <a:r>
              <a:rPr lang="en-US" sz="2200" b="1" u="sng" dirty="0"/>
              <a:t>n</a:t>
            </a:r>
            <a:r>
              <a:rPr lang="en-US" sz="2200" dirty="0"/>
              <a:t>kling, a</a:t>
            </a:r>
            <a:r>
              <a:rPr lang="en-US" sz="2200" b="1" u="sng" dirty="0"/>
              <a:t>n</a:t>
            </a:r>
            <a:r>
              <a:rPr lang="en-US" sz="2200" dirty="0"/>
              <a:t>ger, a</a:t>
            </a:r>
            <a:r>
              <a:rPr lang="en-US" sz="2200" b="1" u="sng" dirty="0"/>
              <a:t>n</a:t>
            </a:r>
            <a:r>
              <a:rPr lang="en-US" sz="2200" dirty="0"/>
              <a:t>xiously, u</a:t>
            </a:r>
            <a:r>
              <a:rPr lang="en-US" sz="2200" b="1" u="sng" dirty="0"/>
              <a:t>n</a:t>
            </a:r>
            <a:r>
              <a:rPr lang="en-US" sz="2200" dirty="0"/>
              <a:t>cle, stro</a:t>
            </a:r>
            <a:r>
              <a:rPr lang="en-US" sz="2200" b="1" u="sng" dirty="0"/>
              <a:t>n</a:t>
            </a:r>
            <a:r>
              <a:rPr lang="en-US" sz="2200" dirty="0"/>
              <a:t>g, ki</a:t>
            </a:r>
            <a:r>
              <a:rPr lang="en-US" sz="2200" b="1" u="sng" dirty="0"/>
              <a:t>ng</a:t>
            </a:r>
            <a:r>
              <a:rPr lang="en-US" sz="2200" dirty="0"/>
              <a:t>, le</a:t>
            </a:r>
            <a:r>
              <a:rPr lang="en-US" sz="2200" b="1" u="sng" dirty="0"/>
              <a:t>ng</a:t>
            </a:r>
            <a:r>
              <a:rPr lang="en-US" sz="2200" dirty="0"/>
              <a:t>th, etc.</a:t>
            </a:r>
          </a:p>
        </p:txBody>
      </p:sp>
    </p:spTree>
    <p:extLst>
      <p:ext uri="{BB962C8B-B14F-4D97-AF65-F5344CB8AC3E}">
        <p14:creationId xmlns:p14="http://schemas.microsoft.com/office/powerpoint/2010/main" val="38715858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7" name="Google Shape;3567;p44"/>
          <p:cNvSpPr txBox="1">
            <a:spLocks noGrp="1"/>
          </p:cNvSpPr>
          <p:nvPr>
            <p:ph type="title"/>
          </p:nvPr>
        </p:nvSpPr>
        <p:spPr>
          <a:xfrm>
            <a:off x="714300" y="546402"/>
            <a:ext cx="77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GRAMMAR: ARTICLES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78C1CD-4A49-4430-8EC2-7A5A4728CDAE}"/>
              </a:ext>
            </a:extLst>
          </p:cNvPr>
          <p:cNvSpPr txBox="1"/>
          <p:nvPr/>
        </p:nvSpPr>
        <p:spPr>
          <a:xfrm>
            <a:off x="466090" y="1034703"/>
            <a:ext cx="8211820" cy="3699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vi-VN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Mạo từ là từ  trước danh từ nhằm cho biết danh từ đó nói đến một đối tượng xác định hay không xác định.</a:t>
            </a:r>
          </a:p>
          <a:p>
            <a:pPr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Mạo từ  “The” dùng để chỉ đối tượng  xác định .</a:t>
            </a:r>
          </a:p>
          <a:p>
            <a:pPr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Mạo từ  “A/An” được dùng nói  đến một đối tượng chưa xác định được.</a:t>
            </a:r>
          </a:p>
          <a:p>
            <a:pPr algn="l">
              <a:lnSpc>
                <a:spcPct val="200000"/>
              </a:lnSpc>
            </a:pPr>
            <a:r>
              <a:rPr lang="vi-VN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Mạo từ không phải một loại từ riêng biệt, chúng có thể được xem là một bộ phận của tính từ dùng bổ nghĩa cho danh từ 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7" name="Google Shape;3567;p44"/>
          <p:cNvSpPr txBox="1">
            <a:spLocks noGrp="1"/>
          </p:cNvSpPr>
          <p:nvPr>
            <p:ph type="title"/>
          </p:nvPr>
        </p:nvSpPr>
        <p:spPr>
          <a:xfrm>
            <a:off x="145340" y="79042"/>
            <a:ext cx="77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GRAMMAR: ARTICLES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78C1CD-4A49-4430-8EC2-7A5A4728CDAE}"/>
              </a:ext>
            </a:extLst>
          </p:cNvPr>
          <p:cNvSpPr txBox="1"/>
          <p:nvPr/>
        </p:nvSpPr>
        <p:spPr>
          <a:xfrm>
            <a:off x="145340" y="651742"/>
            <a:ext cx="845566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Mạo từ  xác định</a:t>
            </a:r>
          </a:p>
          <a:p>
            <a:pPr algn="l"/>
            <a:r>
              <a:rPr lang="vi-VN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Dùng mạo từ xác định “the” trong các trường hợp sau: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vi-VN" sz="18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Sự vật, sự việc kể đến hai lần</a:t>
            </a:r>
            <a:br>
              <a:rPr lang="vi-VN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live in a house. The house is very big.</a:t>
            </a:r>
            <a:br>
              <a:rPr lang="vi-VN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 has two children: a daughter and a son. The daughter is a pupil. The son is very small.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vi-VN" sz="18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Chỉ các yếu tố duy nhất</a:t>
            </a:r>
            <a:r>
              <a:rPr lang="vi-VN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the sun, the earth, the moon, the sea…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vi-VN" sz="18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Đứng sau tính từ:</a:t>
            </a:r>
            <a:br>
              <a:rPr lang="vi-VN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poor: những người nghèo</a:t>
            </a:r>
            <a:br>
              <a:rPr lang="vi-VN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young: những người trẻ tuổi</a:t>
            </a:r>
            <a:br>
              <a:rPr lang="vi-VN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old : những người già</a:t>
            </a:r>
            <a:br>
              <a:rPr lang="vi-VN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rich: những người giàu có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vi-VN" sz="18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Trước từ chỉ tên riêng</a:t>
            </a:r>
            <a:br>
              <a:rPr lang="vi-VN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Ví dụ: the Nile, the Bach Dang hotel, the Mekong river, the Himalaya, the Buc Tuong….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vi-VN" sz="18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Chỉ quốc tịch</a:t>
            </a:r>
            <a:r>
              <a:rPr lang="vi-VN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the Chinese , the Vietnamese, ……..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vi-VN" sz="18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Trước tên của tổ chức, nhiều bang</a:t>
            </a:r>
            <a:r>
              <a:rPr lang="vi-VN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the United Nations, the United States the Asian.</a:t>
            </a:r>
          </a:p>
        </p:txBody>
      </p:sp>
    </p:spTree>
    <p:extLst>
      <p:ext uri="{BB962C8B-B14F-4D97-AF65-F5344CB8AC3E}">
        <p14:creationId xmlns:p14="http://schemas.microsoft.com/office/powerpoint/2010/main" val="2473950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7" name="Google Shape;3567;p44"/>
          <p:cNvSpPr txBox="1">
            <a:spLocks noGrp="1"/>
          </p:cNvSpPr>
          <p:nvPr>
            <p:ph type="title"/>
          </p:nvPr>
        </p:nvSpPr>
        <p:spPr>
          <a:xfrm>
            <a:off x="546100" y="312722"/>
            <a:ext cx="77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GRAMMAR: ARTICLES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78C1CD-4A49-4430-8EC2-7A5A4728CDAE}"/>
              </a:ext>
            </a:extLst>
          </p:cNvPr>
          <p:cNvSpPr txBox="1"/>
          <p:nvPr/>
        </p:nvSpPr>
        <p:spPr>
          <a:xfrm>
            <a:off x="546100" y="1119102"/>
            <a:ext cx="8435340" cy="389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19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Mạo từ A/An được dùng trong những trường hợp sau: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vi-VN" sz="19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Trước sự vật, sự việc được kể đến lần đầu tiên.</a:t>
            </a:r>
            <a:br>
              <a:rPr lang="vi-VN" sz="19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19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live in a house near a bank.</a:t>
            </a:r>
            <a:br>
              <a:rPr lang="vi-VN" sz="19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19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 has two children: a son and a daughter.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vi-VN" sz="19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Chỉ nghề nghiệp</a:t>
            </a:r>
            <a:r>
              <a:rPr lang="vi-VN" sz="19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vi-VN" sz="19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19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I’m a teacher</a:t>
            </a:r>
            <a:br>
              <a:rPr lang="vi-VN" sz="19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19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My brother is an programmer.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vi-VN" sz="19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 cụm từ/ từ chỉ lượng</a:t>
            </a:r>
            <a:r>
              <a:rPr lang="vi-VN" sz="19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a pair of/ a thousand/ a little/ a few…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vi-VN" sz="19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Dùng trong câu cảm thán</a:t>
            </a:r>
            <a:r>
              <a:rPr lang="vi-VN" sz="19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what a + noun</a:t>
            </a:r>
            <a:br>
              <a:rPr lang="vi-VN" sz="19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19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a beautiful girl!</a:t>
            </a:r>
            <a:br>
              <a:rPr lang="vi-VN" sz="19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19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big rain!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vi-VN" sz="19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Có nghĩa là “một”</a:t>
            </a:r>
            <a:r>
              <a:rPr lang="vi-VN" sz="19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: There is a pen on the table.</a:t>
            </a:r>
          </a:p>
          <a:p>
            <a:pPr algn="l"/>
            <a:r>
              <a:rPr lang="vi-VN" sz="1900" i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Lưu ý: dùng “An” trước những danh từ bắt đầu bằng các nguyên âm: e,u,o,ai</a:t>
            </a:r>
            <a:r>
              <a:rPr lang="vi-VN" sz="19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91305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7" name="Google Shape;3567;p44"/>
          <p:cNvSpPr txBox="1">
            <a:spLocks noGrp="1"/>
          </p:cNvSpPr>
          <p:nvPr>
            <p:ph type="title"/>
          </p:nvPr>
        </p:nvSpPr>
        <p:spPr>
          <a:xfrm>
            <a:off x="714300" y="231442"/>
            <a:ext cx="77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GRAMMAR: ARTICLES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78C1CD-4A49-4430-8EC2-7A5A4728CDAE}"/>
              </a:ext>
            </a:extLst>
          </p:cNvPr>
          <p:cNvSpPr txBox="1"/>
          <p:nvPr/>
        </p:nvSpPr>
        <p:spPr>
          <a:xfrm>
            <a:off x="122480" y="943889"/>
            <a:ext cx="8218880" cy="41996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0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Những trường hợp trường hợp không dùng mạo từ a/an, the</a:t>
            </a:r>
          </a:p>
          <a:p>
            <a:pPr algn="l">
              <a:lnSpc>
                <a:spcPct val="150000"/>
              </a:lnSpc>
            </a:pPr>
            <a:r>
              <a:rPr lang="vi-VN" sz="2000" b="1" i="1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Trước danh từ đếm được, danh từ không đếm: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Milk is good for you.</a:t>
            </a:r>
          </a:p>
          <a:p>
            <a:pPr algn="l">
              <a:lnSpc>
                <a:spcPct val="150000"/>
              </a:lnSpc>
            </a:pPr>
            <a:r>
              <a:rPr lang="vi-VN" sz="2000" b="1" i="1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Trước một số danh từ chỉ tên nước, nhà ga, sân bay, đường phố, thị xã, ngôn ngữ.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China is a large country.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live in Ho Chi Minh city.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My house is in Tân Hương street.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They live near Tân Sơn Nhất airport.</a:t>
            </a:r>
          </a:p>
        </p:txBody>
      </p:sp>
    </p:spTree>
    <p:extLst>
      <p:ext uri="{BB962C8B-B14F-4D97-AF65-F5344CB8AC3E}">
        <p14:creationId xmlns:p14="http://schemas.microsoft.com/office/powerpoint/2010/main" val="16801003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9974A7-2B19-EC32-8938-6C6FF4F8880D}"/>
              </a:ext>
            </a:extLst>
          </p:cNvPr>
          <p:cNvSpPr txBox="1"/>
          <p:nvPr/>
        </p:nvSpPr>
        <p:spPr>
          <a:xfrm>
            <a:off x="512064" y="1098358"/>
            <a:ext cx="8241792" cy="3882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7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It is becoming a _____ for many families in Viet Nam to celebrate Women's Day and Family Day.</a:t>
            </a:r>
          </a:p>
          <a:p>
            <a:pPr algn="just">
              <a:lnSpc>
                <a:spcPts val="27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habit                                B. custom</a:t>
            </a:r>
          </a:p>
          <a:p>
            <a:pPr algn="just">
              <a:lnSpc>
                <a:spcPts val="2700"/>
              </a:lnSpc>
            </a:pPr>
            <a:r>
              <a:rPr lang="fr-FR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fr-FR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thói</a:t>
            </a:r>
            <a:r>
              <a:rPr lang="fr-FR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quen</a:t>
            </a:r>
            <a:r>
              <a:rPr lang="fr-FR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                       B. </a:t>
            </a:r>
            <a:r>
              <a:rPr lang="fr-FR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fr-FR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tục</a:t>
            </a:r>
            <a:endParaRPr lang="en-US" sz="2000" b="0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27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_____, we hold the Spring Festival on the 15th of January in lunar calendar.</a:t>
            </a:r>
          </a:p>
          <a:p>
            <a:pPr algn="just">
              <a:lnSpc>
                <a:spcPts val="27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Traditionally                   B. In the past</a:t>
            </a:r>
          </a:p>
          <a:p>
            <a:pPr algn="just">
              <a:lnSpc>
                <a:spcPts val="2700"/>
              </a:lnSpc>
            </a:pP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Theo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truyền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thống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       B. Trong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quá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khứ</a:t>
            </a:r>
            <a:endParaRPr lang="en-US" sz="2000" b="0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27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Janet is from a family of doctors, but she broke with _____ when she went to an art college.</a:t>
            </a:r>
          </a:p>
          <a:p>
            <a:pPr algn="just">
              <a:lnSpc>
                <a:spcPts val="27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tradition                         B. habit</a:t>
            </a:r>
          </a:p>
          <a:p>
            <a:pPr algn="just">
              <a:lnSpc>
                <a:spcPts val="2700"/>
              </a:lnSpc>
            </a:pP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truyền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thống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                B.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thói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quen</a:t>
            </a:r>
            <a:endParaRPr lang="en-US" sz="2000" b="0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F267755-3057-D0E4-ABCE-B7C852A7CE6A}"/>
              </a:ext>
            </a:extLst>
          </p:cNvPr>
          <p:cNvSpPr/>
          <p:nvPr/>
        </p:nvSpPr>
        <p:spPr>
          <a:xfrm>
            <a:off x="3149600" y="1850572"/>
            <a:ext cx="304800" cy="3120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82B796E-B367-3278-DF06-E77C24B61145}"/>
              </a:ext>
            </a:extLst>
          </p:cNvPr>
          <p:cNvSpPr/>
          <p:nvPr/>
        </p:nvSpPr>
        <p:spPr>
          <a:xfrm>
            <a:off x="526578" y="2883437"/>
            <a:ext cx="304800" cy="3120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ED7461D-676A-7914-29C6-B31FDEB5293E}"/>
              </a:ext>
            </a:extLst>
          </p:cNvPr>
          <p:cNvSpPr/>
          <p:nvPr/>
        </p:nvSpPr>
        <p:spPr>
          <a:xfrm>
            <a:off x="512064" y="4253773"/>
            <a:ext cx="304800" cy="3120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3475;p40">
            <a:extLst>
              <a:ext uri="{FF2B5EF4-FFF2-40B4-BE49-F238E27FC236}">
                <a16:creationId xmlns:a16="http://schemas.microsoft.com/office/drawing/2014/main" id="{E5813977-E7D1-86B5-AA37-37B4CAAC3D3A}"/>
              </a:ext>
            </a:extLst>
          </p:cNvPr>
          <p:cNvSpPr txBox="1">
            <a:spLocks/>
          </p:cNvSpPr>
          <p:nvPr/>
        </p:nvSpPr>
        <p:spPr>
          <a:xfrm>
            <a:off x="4058559" y="335112"/>
            <a:ext cx="5085441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Choose the correct option to complete each sentence below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5" name="Google Shape;3475;p40"/>
          <p:cNvSpPr txBox="1">
            <a:spLocks noGrp="1"/>
          </p:cNvSpPr>
          <p:nvPr>
            <p:ph type="title"/>
          </p:nvPr>
        </p:nvSpPr>
        <p:spPr>
          <a:xfrm>
            <a:off x="4058559" y="407682"/>
            <a:ext cx="5085441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Choose the correct option to complete each sentence below</a:t>
            </a:r>
            <a:r>
              <a:rPr lang="en" dirty="0"/>
              <a:t> 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9974A7-2B19-EC32-8938-6C6FF4F8880D}"/>
              </a:ext>
            </a:extLst>
          </p:cNvPr>
          <p:cNvSpPr txBox="1"/>
          <p:nvPr/>
        </p:nvSpPr>
        <p:spPr>
          <a:xfrm>
            <a:off x="729778" y="1163382"/>
            <a:ext cx="8241792" cy="3276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Having dinner at my grandparents' house on Saturdays is one of the customs our family _____.</a:t>
            </a:r>
          </a:p>
          <a:p>
            <a:pPr algn="just">
              <a:lnSpc>
                <a:spcPct val="15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does                           B.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practises</a:t>
            </a:r>
            <a:endPara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B.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endParaRPr lang="en-US" sz="2000" b="0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5. Story telling is a great way to _____ the local tradition alive.</a:t>
            </a:r>
          </a:p>
          <a:p>
            <a:pPr algn="just">
              <a:lnSpc>
                <a:spcPct val="15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maintain                B. keep</a:t>
            </a:r>
          </a:p>
          <a:p>
            <a:pPr algn="just">
              <a:lnSpc>
                <a:spcPct val="150000"/>
              </a:lnSpc>
            </a:pP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duy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trì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              B.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giữ</a:t>
            </a:r>
            <a:endParaRPr lang="en-US" sz="2000" b="0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8DFCD14-8D4B-EEE2-0D76-434ED4A3ED3F}"/>
              </a:ext>
            </a:extLst>
          </p:cNvPr>
          <p:cNvSpPr/>
          <p:nvPr/>
        </p:nvSpPr>
        <p:spPr>
          <a:xfrm>
            <a:off x="3033486" y="2237922"/>
            <a:ext cx="304800" cy="3120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7811086-0676-C432-0715-24DEA4ADB9D6}"/>
              </a:ext>
            </a:extLst>
          </p:cNvPr>
          <p:cNvSpPr/>
          <p:nvPr/>
        </p:nvSpPr>
        <p:spPr>
          <a:xfrm>
            <a:off x="2844800" y="3585029"/>
            <a:ext cx="304800" cy="3120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17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Pastel Portfolio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B6702A"/>
      </a:lt2>
      <a:accent1>
        <a:srgbClr val="FAD3D4"/>
      </a:accent1>
      <a:accent2>
        <a:srgbClr val="8CBEAA"/>
      </a:accent2>
      <a:accent3>
        <a:srgbClr val="E6A157"/>
      </a:accent3>
      <a:accent4>
        <a:srgbClr val="F8BC9E"/>
      </a:accent4>
      <a:accent5>
        <a:srgbClr val="E98C8C"/>
      </a:accent5>
      <a:accent6>
        <a:srgbClr val="FCC00D"/>
      </a:accent6>
      <a:hlink>
        <a:srgbClr val="E6A15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1130</Words>
  <Application>Microsoft Office PowerPoint</Application>
  <PresentationFormat>On-screen Show (16:9)</PresentationFormat>
  <Paragraphs>93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Poppins SemiBold</vt:lpstr>
      <vt:lpstr>Poppins</vt:lpstr>
      <vt:lpstr>Arial</vt:lpstr>
      <vt:lpstr>Calibri</vt:lpstr>
      <vt:lpstr>Pastel Portfolio by Slidesgo</vt:lpstr>
      <vt:lpstr>Unit 5:  OUR CUSTOMS AND TRADITIONS </vt:lpstr>
      <vt:lpstr>VOCABULARY</vt:lpstr>
      <vt:lpstr>PRONUNCIATION</vt:lpstr>
      <vt:lpstr>GRAMMAR: ARTICLES</vt:lpstr>
      <vt:lpstr>GRAMMAR: ARTICLES</vt:lpstr>
      <vt:lpstr>GRAMMAR: ARTICLES</vt:lpstr>
      <vt:lpstr>GRAMMAR: ARTICLES</vt:lpstr>
      <vt:lpstr>PowerPoint Presentation</vt:lpstr>
      <vt:lpstr>Choose the correct option to complete each sentence below </vt:lpstr>
      <vt:lpstr>Fill in each blank with the suitable form of the word given</vt:lpstr>
      <vt:lpstr>Complete the sentences with a, an, the or 0 (zero article) </vt:lpstr>
      <vt:lpstr>Complete the text with a, an, the or 0 (zero article)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5:  OUR CUSTOMS AND TRADITIONS</dc:title>
  <dc:creator>nhi tran</dc:creator>
  <cp:lastModifiedBy>nhi</cp:lastModifiedBy>
  <cp:revision>2</cp:revision>
  <dcterms:modified xsi:type="dcterms:W3CDTF">2023-08-14T17:06:17Z</dcterms:modified>
</cp:coreProperties>
</file>