
<file path=[Content_Types].xml><?xml version="1.0" encoding="utf-8"?>
<Types xmlns="http://schemas.openxmlformats.org/package/2006/content-types">
  <Default Extension="png" ContentType="image/png"/>
  <Default Extension="jfif" ContentType="image/jpe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9" r:id="rId4"/>
    <p:sldId id="260" r:id="rId5"/>
    <p:sldId id="258" r:id="rId6"/>
    <p:sldId id="263" r:id="rId7"/>
    <p:sldId id="262" r:id="rId8"/>
    <p:sldId id="261" r:id="rId9"/>
    <p:sldId id="266" r:id="rId10"/>
    <p:sldId id="265" r:id="rId11"/>
    <p:sldId id="267" r:id="rId12"/>
    <p:sldId id="268" r:id="rId13"/>
    <p:sldId id="269" r:id="rId14"/>
    <p:sldId id="270" r:id="rId15"/>
    <p:sldId id="273" r:id="rId16"/>
    <p:sldId id="274" r:id="rId17"/>
    <p:sldId id="275" r:id="rId18"/>
    <p:sldId id="278" r:id="rId19"/>
    <p:sldId id="279" r:id="rId20"/>
    <p:sldId id="280" r:id="rId21"/>
    <p:sldId id="290" r:id="rId22"/>
    <p:sldId id="292" r:id="rId23"/>
    <p:sldId id="293" r:id="rId24"/>
    <p:sldId id="296" r:id="rId25"/>
    <p:sldId id="291" r:id="rId26"/>
    <p:sldId id="294" r:id="rId27"/>
    <p:sldId id="295" r:id="rId28"/>
    <p:sldId id="298" r:id="rId2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CCFFCC"/>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4660"/>
  </p:normalViewPr>
  <p:slideViewPr>
    <p:cSldViewPr snapToGrid="0">
      <p:cViewPr varScale="1">
        <p:scale>
          <a:sx n="77" d="100"/>
          <a:sy n="77" d="100"/>
        </p:scale>
        <p:origin x="26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7716A4-805F-475D-97F4-5C9F97FFF9DE}" type="datetimeFigureOut">
              <a:rPr lang="vi-VN" smtClean="0"/>
              <a:t>28/06/2024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C25853-A752-4246-9CD7-B75781E5383E}" type="slidenum">
              <a:rPr lang="vi-VN" smtClean="0"/>
              <a:t>‹#›</a:t>
            </a:fld>
            <a:endParaRPr lang="vi-VN"/>
          </a:p>
        </p:txBody>
      </p:sp>
    </p:spTree>
    <p:extLst>
      <p:ext uri="{BB962C8B-B14F-4D97-AF65-F5344CB8AC3E}">
        <p14:creationId xmlns:p14="http://schemas.microsoft.com/office/powerpoint/2010/main" val="3493996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a:t>
            </a:r>
            <a:r>
              <a:rPr lang="en-US" dirty="0" err="1"/>
              <a:t>vào</a:t>
            </a:r>
            <a:r>
              <a:rPr lang="en-US" dirty="0"/>
              <a:t> ô </a:t>
            </a:r>
            <a:r>
              <a:rPr lang="en-US" dirty="0" err="1"/>
              <a:t>chữ</a:t>
            </a:r>
            <a:r>
              <a:rPr lang="en-US" dirty="0"/>
              <a:t> </a:t>
            </a:r>
            <a:r>
              <a:rPr lang="en-US" dirty="0" err="1"/>
              <a:t>để</a:t>
            </a:r>
            <a:r>
              <a:rPr lang="en-US" dirty="0"/>
              <a:t> </a:t>
            </a:r>
            <a:r>
              <a:rPr lang="en-US" dirty="0" err="1"/>
              <a:t>đến</a:t>
            </a:r>
            <a:r>
              <a:rPr lang="en-US" dirty="0"/>
              <a:t> </a:t>
            </a:r>
            <a:r>
              <a:rPr lang="en-US" dirty="0" err="1"/>
              <a:t>câu</a:t>
            </a:r>
            <a:r>
              <a:rPr lang="en-US" dirty="0"/>
              <a:t> </a:t>
            </a:r>
            <a:r>
              <a:rPr lang="en-US" dirty="0" err="1"/>
              <a:t>hỏi</a:t>
            </a:r>
            <a:endParaRPr lang="en-US" dirty="0"/>
          </a:p>
          <a:p>
            <a:r>
              <a:rPr lang="en-US" dirty="0"/>
              <a:t>Click </a:t>
            </a:r>
            <a:r>
              <a:rPr lang="en-US" dirty="0" err="1"/>
              <a:t>vào</a:t>
            </a:r>
            <a:r>
              <a:rPr lang="en-US" dirty="0"/>
              <a:t> </a:t>
            </a:r>
            <a:r>
              <a:rPr lang="en-US" dirty="0" err="1"/>
              <a:t>chim</a:t>
            </a:r>
            <a:r>
              <a:rPr lang="en-US" dirty="0"/>
              <a:t> </a:t>
            </a:r>
            <a:r>
              <a:rPr lang="en-US" dirty="0" err="1"/>
              <a:t>cánh</a:t>
            </a:r>
            <a:r>
              <a:rPr lang="en-US" dirty="0"/>
              <a:t> </a:t>
            </a:r>
            <a:r>
              <a:rPr lang="en-US" dirty="0" err="1"/>
              <a:t>cục</a:t>
            </a:r>
            <a:r>
              <a:rPr lang="en-US" dirty="0"/>
              <a:t> </a:t>
            </a:r>
            <a:r>
              <a:rPr lang="en-US" dirty="0" err="1"/>
              <a:t>đã</a:t>
            </a:r>
            <a:r>
              <a:rPr lang="en-US" dirty="0"/>
              <a:t> </a:t>
            </a:r>
            <a:r>
              <a:rPr lang="en-US" dirty="0" err="1"/>
              <a:t>chọn</a:t>
            </a:r>
            <a:r>
              <a:rPr lang="en-US" dirty="0"/>
              <a:t> </a:t>
            </a:r>
            <a:r>
              <a:rPr lang="en-US" dirty="0" err="1"/>
              <a:t>để</a:t>
            </a:r>
            <a:r>
              <a:rPr lang="en-US" dirty="0"/>
              <a:t> </a:t>
            </a:r>
            <a:r>
              <a:rPr lang="en-US" dirty="0" err="1"/>
              <a:t>chim</a:t>
            </a:r>
            <a:r>
              <a:rPr lang="en-US" dirty="0"/>
              <a:t> </a:t>
            </a:r>
            <a:r>
              <a:rPr lang="en-US" dirty="0" err="1"/>
              <a:t>biến</a:t>
            </a:r>
            <a:r>
              <a:rPr lang="en-US" dirty="0"/>
              <a:t> </a:t>
            </a:r>
            <a:r>
              <a:rPr lang="en-US" dirty="0" err="1"/>
              <a:t>mất</a:t>
            </a:r>
            <a:r>
              <a:rPr lang="en-US" dirty="0"/>
              <a:t> </a:t>
            </a:r>
          </a:p>
          <a:p>
            <a:r>
              <a:rPr lang="en-US" dirty="0"/>
              <a:t>Click </a:t>
            </a:r>
            <a:r>
              <a:rPr lang="en-US" dirty="0" err="1"/>
              <a:t>vào</a:t>
            </a:r>
            <a:r>
              <a:rPr lang="en-US" dirty="0"/>
              <a:t> </a:t>
            </a:r>
            <a:r>
              <a:rPr lang="en-US" dirty="0" err="1"/>
              <a:t>mũi</a:t>
            </a:r>
            <a:r>
              <a:rPr lang="en-US" dirty="0"/>
              <a:t> </a:t>
            </a:r>
            <a:r>
              <a:rPr lang="en-US" dirty="0" err="1"/>
              <a:t>tên</a:t>
            </a:r>
            <a:r>
              <a:rPr lang="en-US" dirty="0"/>
              <a:t> </a:t>
            </a:r>
            <a:r>
              <a:rPr lang="en-US" dirty="0" err="1"/>
              <a:t>cuối</a:t>
            </a:r>
            <a:r>
              <a:rPr lang="en-US" dirty="0"/>
              <a:t> slide </a:t>
            </a:r>
            <a:r>
              <a:rPr lang="en-US" dirty="0" err="1"/>
              <a:t>để</a:t>
            </a:r>
            <a:r>
              <a:rPr lang="en-US" dirty="0"/>
              <a:t> </a:t>
            </a:r>
            <a:r>
              <a:rPr lang="en-US" dirty="0" err="1"/>
              <a:t>đến</a:t>
            </a:r>
            <a:r>
              <a:rPr lang="en-US" dirty="0"/>
              <a:t> slide 31</a:t>
            </a:r>
            <a:endParaRPr lang="vi-VN" dirty="0"/>
          </a:p>
        </p:txBody>
      </p:sp>
      <p:sp>
        <p:nvSpPr>
          <p:cNvPr id="4" name="Slide Number Placeholder 3"/>
          <p:cNvSpPr>
            <a:spLocks noGrp="1"/>
          </p:cNvSpPr>
          <p:nvPr>
            <p:ph type="sldNum" sz="quarter" idx="5"/>
          </p:nvPr>
        </p:nvSpPr>
        <p:spPr/>
        <p:txBody>
          <a:bodyPr/>
          <a:lstStyle/>
          <a:p>
            <a:fld id="{7EC25853-A752-4246-9CD7-B75781E5383E}" type="slidenum">
              <a:rPr lang="vi-VN" smtClean="0"/>
              <a:t>19</a:t>
            </a:fld>
            <a:endParaRPr lang="vi-VN"/>
          </a:p>
        </p:txBody>
      </p:sp>
    </p:spTree>
    <p:extLst>
      <p:ext uri="{BB962C8B-B14F-4D97-AF65-F5344CB8AC3E}">
        <p14:creationId xmlns:p14="http://schemas.microsoft.com/office/powerpoint/2010/main" val="2489506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a:t>
            </a:r>
            <a:r>
              <a:rPr lang="en-US" dirty="0" err="1"/>
              <a:t>vào</a:t>
            </a:r>
            <a:r>
              <a:rPr lang="en-US" dirty="0"/>
              <a:t> </a:t>
            </a:r>
            <a:r>
              <a:rPr lang="en-US" dirty="0" err="1"/>
              <a:t>câu</a:t>
            </a:r>
            <a:r>
              <a:rPr lang="en-US" dirty="0"/>
              <a:t> </a:t>
            </a:r>
            <a:r>
              <a:rPr lang="en-US" dirty="0" err="1"/>
              <a:t>hỏi</a:t>
            </a:r>
            <a:r>
              <a:rPr lang="en-US" dirty="0"/>
              <a:t>  </a:t>
            </a:r>
            <a:r>
              <a:rPr lang="en-US" dirty="0" err="1"/>
              <a:t>câu</a:t>
            </a:r>
            <a:r>
              <a:rPr lang="en-US" dirty="0"/>
              <a:t> </a:t>
            </a:r>
            <a:r>
              <a:rPr lang="en-US" dirty="0" err="1"/>
              <a:t>hỏi</a:t>
            </a:r>
            <a:r>
              <a:rPr lang="en-US" dirty="0"/>
              <a:t> </a:t>
            </a:r>
            <a:r>
              <a:rPr lang="en-US" dirty="0" err="1"/>
              <a:t>hiện</a:t>
            </a:r>
            <a:r>
              <a:rPr lang="en-US" dirty="0"/>
              <a:t> ra</a:t>
            </a:r>
          </a:p>
          <a:p>
            <a:r>
              <a:rPr lang="en-US" dirty="0"/>
              <a:t>Click </a:t>
            </a:r>
            <a:r>
              <a:rPr lang="en-US" dirty="0" err="1"/>
              <a:t>vào</a:t>
            </a:r>
            <a:r>
              <a:rPr lang="en-US" dirty="0"/>
              <a:t> </a:t>
            </a:r>
            <a:r>
              <a:rPr lang="en-US" dirty="0" err="1"/>
              <a:t>đáp</a:t>
            </a:r>
            <a:r>
              <a:rPr lang="en-US" dirty="0"/>
              <a:t> </a:t>
            </a:r>
            <a:r>
              <a:rPr lang="en-US" dirty="0" err="1"/>
              <a:t>án</a:t>
            </a:r>
            <a:r>
              <a:rPr lang="en-US" dirty="0"/>
              <a:t> </a:t>
            </a:r>
            <a:r>
              <a:rPr lang="en-US" dirty="0" err="1"/>
              <a:t>hiện</a:t>
            </a:r>
            <a:r>
              <a:rPr lang="en-US" dirty="0"/>
              <a:t> ra</a:t>
            </a:r>
          </a:p>
          <a:p>
            <a:r>
              <a:rPr lang="en-US" dirty="0"/>
              <a:t>Click quay </a:t>
            </a:r>
            <a:r>
              <a:rPr lang="en-US" dirty="0" err="1"/>
              <a:t>về</a:t>
            </a:r>
            <a:r>
              <a:rPr lang="en-US" dirty="0"/>
              <a:t> slide 22</a:t>
            </a:r>
            <a:endParaRPr lang="vi-VN" dirty="0"/>
          </a:p>
        </p:txBody>
      </p:sp>
      <p:sp>
        <p:nvSpPr>
          <p:cNvPr id="4" name="Slide Number Placeholder 3"/>
          <p:cNvSpPr>
            <a:spLocks noGrp="1"/>
          </p:cNvSpPr>
          <p:nvPr>
            <p:ph type="sldNum" sz="quarter" idx="5"/>
          </p:nvPr>
        </p:nvSpPr>
        <p:spPr/>
        <p:txBody>
          <a:bodyPr/>
          <a:lstStyle/>
          <a:p>
            <a:fld id="{7EC25853-A752-4246-9CD7-B75781E5383E}" type="slidenum">
              <a:rPr lang="vi-VN" smtClean="0"/>
              <a:t>20</a:t>
            </a:fld>
            <a:endParaRPr lang="vi-VN"/>
          </a:p>
        </p:txBody>
      </p:sp>
    </p:spTree>
    <p:extLst>
      <p:ext uri="{BB962C8B-B14F-4D97-AF65-F5344CB8AC3E}">
        <p14:creationId xmlns:p14="http://schemas.microsoft.com/office/powerpoint/2010/main" val="3549906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a:t>
            </a:r>
            <a:r>
              <a:rPr lang="en-US" dirty="0" err="1"/>
              <a:t>vào</a:t>
            </a:r>
            <a:r>
              <a:rPr lang="en-US" dirty="0"/>
              <a:t> </a:t>
            </a:r>
            <a:r>
              <a:rPr lang="en-US" dirty="0" err="1"/>
              <a:t>câu</a:t>
            </a:r>
            <a:r>
              <a:rPr lang="en-US" dirty="0"/>
              <a:t> </a:t>
            </a:r>
            <a:r>
              <a:rPr lang="en-US" dirty="0" err="1"/>
              <a:t>hỏi</a:t>
            </a:r>
            <a:r>
              <a:rPr lang="en-US" dirty="0"/>
              <a:t>  </a:t>
            </a:r>
            <a:r>
              <a:rPr lang="en-US" dirty="0" err="1"/>
              <a:t>câu</a:t>
            </a:r>
            <a:r>
              <a:rPr lang="en-US" dirty="0"/>
              <a:t> </a:t>
            </a:r>
            <a:r>
              <a:rPr lang="en-US" dirty="0" err="1"/>
              <a:t>hỏi</a:t>
            </a:r>
            <a:r>
              <a:rPr lang="en-US" dirty="0"/>
              <a:t> </a:t>
            </a:r>
            <a:r>
              <a:rPr lang="en-US" dirty="0" err="1"/>
              <a:t>hiện</a:t>
            </a:r>
            <a:r>
              <a:rPr lang="en-US" dirty="0"/>
              <a:t> ra</a:t>
            </a:r>
          </a:p>
          <a:p>
            <a:r>
              <a:rPr lang="en-US" dirty="0"/>
              <a:t>Click </a:t>
            </a:r>
            <a:r>
              <a:rPr lang="en-US" dirty="0" err="1"/>
              <a:t>vào</a:t>
            </a:r>
            <a:r>
              <a:rPr lang="en-US" dirty="0"/>
              <a:t> </a:t>
            </a:r>
            <a:r>
              <a:rPr lang="en-US" dirty="0" err="1"/>
              <a:t>đáp</a:t>
            </a:r>
            <a:r>
              <a:rPr lang="en-US" dirty="0"/>
              <a:t> </a:t>
            </a:r>
            <a:r>
              <a:rPr lang="en-US" dirty="0" err="1"/>
              <a:t>án</a:t>
            </a:r>
            <a:r>
              <a:rPr lang="en-US" dirty="0"/>
              <a:t> </a:t>
            </a:r>
            <a:r>
              <a:rPr lang="en-US" dirty="0" err="1"/>
              <a:t>hiện</a:t>
            </a:r>
            <a:r>
              <a:rPr lang="en-US" dirty="0"/>
              <a:t> ra</a:t>
            </a:r>
          </a:p>
          <a:p>
            <a:r>
              <a:rPr lang="en-US" dirty="0"/>
              <a:t>Click quay </a:t>
            </a:r>
            <a:r>
              <a:rPr lang="en-US" dirty="0" err="1"/>
              <a:t>về</a:t>
            </a:r>
            <a:r>
              <a:rPr lang="en-US" dirty="0"/>
              <a:t> slide 22</a:t>
            </a:r>
            <a:endParaRPr lang="vi-VN" dirty="0"/>
          </a:p>
          <a:p>
            <a:endParaRPr lang="vi-VN" dirty="0"/>
          </a:p>
        </p:txBody>
      </p:sp>
      <p:sp>
        <p:nvSpPr>
          <p:cNvPr id="4" name="Slide Number Placeholder 3"/>
          <p:cNvSpPr>
            <a:spLocks noGrp="1"/>
          </p:cNvSpPr>
          <p:nvPr>
            <p:ph type="sldNum" sz="quarter" idx="5"/>
          </p:nvPr>
        </p:nvSpPr>
        <p:spPr/>
        <p:txBody>
          <a:bodyPr/>
          <a:lstStyle/>
          <a:p>
            <a:fld id="{7EC25853-A752-4246-9CD7-B75781E5383E}" type="slidenum">
              <a:rPr lang="vi-VN" smtClean="0"/>
              <a:t>21</a:t>
            </a:fld>
            <a:endParaRPr lang="vi-VN"/>
          </a:p>
        </p:txBody>
      </p:sp>
    </p:spTree>
    <p:extLst>
      <p:ext uri="{BB962C8B-B14F-4D97-AF65-F5344CB8AC3E}">
        <p14:creationId xmlns:p14="http://schemas.microsoft.com/office/powerpoint/2010/main" val="218267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a:t>
            </a:r>
            <a:r>
              <a:rPr lang="en-US" dirty="0" err="1"/>
              <a:t>vào</a:t>
            </a:r>
            <a:r>
              <a:rPr lang="en-US" dirty="0"/>
              <a:t> </a:t>
            </a:r>
            <a:r>
              <a:rPr lang="en-US" dirty="0" err="1"/>
              <a:t>câu</a:t>
            </a:r>
            <a:r>
              <a:rPr lang="en-US" dirty="0"/>
              <a:t> </a:t>
            </a:r>
            <a:r>
              <a:rPr lang="en-US" dirty="0" err="1"/>
              <a:t>hỏi</a:t>
            </a:r>
            <a:r>
              <a:rPr lang="en-US" dirty="0"/>
              <a:t>  </a:t>
            </a:r>
            <a:r>
              <a:rPr lang="en-US" dirty="0" err="1"/>
              <a:t>câu</a:t>
            </a:r>
            <a:r>
              <a:rPr lang="en-US" dirty="0"/>
              <a:t> </a:t>
            </a:r>
            <a:r>
              <a:rPr lang="en-US" dirty="0" err="1"/>
              <a:t>hỏi</a:t>
            </a:r>
            <a:r>
              <a:rPr lang="en-US" dirty="0"/>
              <a:t> </a:t>
            </a:r>
            <a:r>
              <a:rPr lang="en-US" dirty="0" err="1"/>
              <a:t>hiện</a:t>
            </a:r>
            <a:r>
              <a:rPr lang="en-US" dirty="0"/>
              <a:t> ra</a:t>
            </a:r>
          </a:p>
          <a:p>
            <a:r>
              <a:rPr lang="en-US" dirty="0"/>
              <a:t>Click </a:t>
            </a:r>
            <a:r>
              <a:rPr lang="en-US" dirty="0" err="1"/>
              <a:t>vào</a:t>
            </a:r>
            <a:r>
              <a:rPr lang="en-US" dirty="0"/>
              <a:t> </a:t>
            </a:r>
            <a:r>
              <a:rPr lang="en-US" dirty="0" err="1"/>
              <a:t>đáp</a:t>
            </a:r>
            <a:r>
              <a:rPr lang="en-US" dirty="0"/>
              <a:t> </a:t>
            </a:r>
            <a:r>
              <a:rPr lang="en-US" dirty="0" err="1"/>
              <a:t>án</a:t>
            </a:r>
            <a:r>
              <a:rPr lang="en-US" dirty="0"/>
              <a:t> </a:t>
            </a:r>
            <a:r>
              <a:rPr lang="en-US" dirty="0" err="1"/>
              <a:t>hiện</a:t>
            </a:r>
            <a:r>
              <a:rPr lang="en-US" dirty="0"/>
              <a:t> ra</a:t>
            </a:r>
          </a:p>
          <a:p>
            <a:r>
              <a:rPr lang="en-US" dirty="0"/>
              <a:t>Click quay </a:t>
            </a:r>
            <a:r>
              <a:rPr lang="en-US" dirty="0" err="1"/>
              <a:t>về</a:t>
            </a:r>
            <a:r>
              <a:rPr lang="en-US" dirty="0"/>
              <a:t> slide 22</a:t>
            </a:r>
            <a:endParaRPr lang="vi-VN" dirty="0"/>
          </a:p>
          <a:p>
            <a:endParaRPr lang="vi-VN" dirty="0"/>
          </a:p>
        </p:txBody>
      </p:sp>
      <p:sp>
        <p:nvSpPr>
          <p:cNvPr id="4" name="Slide Number Placeholder 3"/>
          <p:cNvSpPr>
            <a:spLocks noGrp="1"/>
          </p:cNvSpPr>
          <p:nvPr>
            <p:ph type="sldNum" sz="quarter" idx="5"/>
          </p:nvPr>
        </p:nvSpPr>
        <p:spPr/>
        <p:txBody>
          <a:bodyPr/>
          <a:lstStyle/>
          <a:p>
            <a:fld id="{7EC25853-A752-4246-9CD7-B75781E5383E}" type="slidenum">
              <a:rPr lang="vi-VN" smtClean="0"/>
              <a:t>22</a:t>
            </a:fld>
            <a:endParaRPr lang="vi-VN"/>
          </a:p>
        </p:txBody>
      </p:sp>
    </p:spTree>
    <p:extLst>
      <p:ext uri="{BB962C8B-B14F-4D97-AF65-F5344CB8AC3E}">
        <p14:creationId xmlns:p14="http://schemas.microsoft.com/office/powerpoint/2010/main" val="2909316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a:t>
            </a:r>
            <a:r>
              <a:rPr lang="en-US" dirty="0" err="1"/>
              <a:t>vào</a:t>
            </a:r>
            <a:r>
              <a:rPr lang="en-US" dirty="0"/>
              <a:t> </a:t>
            </a:r>
            <a:r>
              <a:rPr lang="en-US" dirty="0" err="1"/>
              <a:t>câu</a:t>
            </a:r>
            <a:r>
              <a:rPr lang="en-US" dirty="0"/>
              <a:t> </a:t>
            </a:r>
            <a:r>
              <a:rPr lang="en-US" dirty="0" err="1"/>
              <a:t>hỏi</a:t>
            </a:r>
            <a:r>
              <a:rPr lang="en-US" dirty="0"/>
              <a:t>  </a:t>
            </a:r>
            <a:r>
              <a:rPr lang="en-US" dirty="0" err="1"/>
              <a:t>câu</a:t>
            </a:r>
            <a:r>
              <a:rPr lang="en-US" dirty="0"/>
              <a:t> </a:t>
            </a:r>
            <a:r>
              <a:rPr lang="en-US" dirty="0" err="1"/>
              <a:t>hỏi</a:t>
            </a:r>
            <a:r>
              <a:rPr lang="en-US" dirty="0"/>
              <a:t> </a:t>
            </a:r>
            <a:r>
              <a:rPr lang="en-US" dirty="0" err="1"/>
              <a:t>hiện</a:t>
            </a:r>
            <a:r>
              <a:rPr lang="en-US" dirty="0"/>
              <a:t> ra</a:t>
            </a:r>
          </a:p>
          <a:p>
            <a:r>
              <a:rPr lang="en-US" dirty="0"/>
              <a:t>Click </a:t>
            </a:r>
            <a:r>
              <a:rPr lang="en-US" dirty="0" err="1"/>
              <a:t>vào</a:t>
            </a:r>
            <a:r>
              <a:rPr lang="en-US" dirty="0"/>
              <a:t> </a:t>
            </a:r>
            <a:r>
              <a:rPr lang="en-US" dirty="0" err="1"/>
              <a:t>đáp</a:t>
            </a:r>
            <a:r>
              <a:rPr lang="en-US" dirty="0"/>
              <a:t> </a:t>
            </a:r>
            <a:r>
              <a:rPr lang="en-US" dirty="0" err="1"/>
              <a:t>án</a:t>
            </a:r>
            <a:r>
              <a:rPr lang="en-US" dirty="0"/>
              <a:t> </a:t>
            </a:r>
            <a:r>
              <a:rPr lang="en-US" dirty="0" err="1"/>
              <a:t>hiện</a:t>
            </a:r>
            <a:r>
              <a:rPr lang="en-US" dirty="0"/>
              <a:t> ra</a:t>
            </a:r>
          </a:p>
          <a:p>
            <a:r>
              <a:rPr lang="en-US" dirty="0"/>
              <a:t>Click quay </a:t>
            </a:r>
            <a:r>
              <a:rPr lang="en-US" dirty="0" err="1"/>
              <a:t>về</a:t>
            </a:r>
            <a:r>
              <a:rPr lang="en-US" dirty="0"/>
              <a:t> slide 22</a:t>
            </a:r>
            <a:endParaRPr lang="vi-VN" dirty="0"/>
          </a:p>
          <a:p>
            <a:endParaRPr lang="vi-VN" dirty="0"/>
          </a:p>
        </p:txBody>
      </p:sp>
      <p:sp>
        <p:nvSpPr>
          <p:cNvPr id="4" name="Slide Number Placeholder 3"/>
          <p:cNvSpPr>
            <a:spLocks noGrp="1"/>
          </p:cNvSpPr>
          <p:nvPr>
            <p:ph type="sldNum" sz="quarter" idx="5"/>
          </p:nvPr>
        </p:nvSpPr>
        <p:spPr/>
        <p:txBody>
          <a:bodyPr/>
          <a:lstStyle/>
          <a:p>
            <a:fld id="{7EC25853-A752-4246-9CD7-B75781E5383E}" type="slidenum">
              <a:rPr lang="vi-VN" smtClean="0"/>
              <a:t>23</a:t>
            </a:fld>
            <a:endParaRPr lang="vi-VN"/>
          </a:p>
        </p:txBody>
      </p:sp>
    </p:spTree>
    <p:extLst>
      <p:ext uri="{BB962C8B-B14F-4D97-AF65-F5344CB8AC3E}">
        <p14:creationId xmlns:p14="http://schemas.microsoft.com/office/powerpoint/2010/main" val="1458285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a:t>
            </a:r>
            <a:r>
              <a:rPr lang="en-US" dirty="0" err="1"/>
              <a:t>vào</a:t>
            </a:r>
            <a:r>
              <a:rPr lang="en-US" dirty="0"/>
              <a:t> </a:t>
            </a:r>
            <a:r>
              <a:rPr lang="en-US" dirty="0" err="1"/>
              <a:t>câu</a:t>
            </a:r>
            <a:r>
              <a:rPr lang="en-US" dirty="0"/>
              <a:t> </a:t>
            </a:r>
            <a:r>
              <a:rPr lang="en-US" dirty="0" err="1"/>
              <a:t>hỏi</a:t>
            </a:r>
            <a:r>
              <a:rPr lang="en-US" dirty="0"/>
              <a:t>  </a:t>
            </a:r>
            <a:r>
              <a:rPr lang="en-US" dirty="0" err="1"/>
              <a:t>câu</a:t>
            </a:r>
            <a:r>
              <a:rPr lang="en-US" dirty="0"/>
              <a:t> </a:t>
            </a:r>
            <a:r>
              <a:rPr lang="en-US" dirty="0" err="1"/>
              <a:t>hỏi</a:t>
            </a:r>
            <a:r>
              <a:rPr lang="en-US" dirty="0"/>
              <a:t> </a:t>
            </a:r>
            <a:r>
              <a:rPr lang="en-US" dirty="0" err="1"/>
              <a:t>hiện</a:t>
            </a:r>
            <a:r>
              <a:rPr lang="en-US" dirty="0"/>
              <a:t> ra</a:t>
            </a:r>
          </a:p>
          <a:p>
            <a:r>
              <a:rPr lang="en-US" dirty="0"/>
              <a:t>Click </a:t>
            </a:r>
            <a:r>
              <a:rPr lang="en-US" dirty="0" err="1"/>
              <a:t>vào</a:t>
            </a:r>
            <a:r>
              <a:rPr lang="en-US" dirty="0"/>
              <a:t> </a:t>
            </a:r>
            <a:r>
              <a:rPr lang="en-US" dirty="0" err="1"/>
              <a:t>đáp</a:t>
            </a:r>
            <a:r>
              <a:rPr lang="en-US" dirty="0"/>
              <a:t> </a:t>
            </a:r>
            <a:r>
              <a:rPr lang="en-US" dirty="0" err="1"/>
              <a:t>án</a:t>
            </a:r>
            <a:r>
              <a:rPr lang="en-US" dirty="0"/>
              <a:t> </a:t>
            </a:r>
            <a:r>
              <a:rPr lang="en-US" dirty="0" err="1"/>
              <a:t>hiện</a:t>
            </a:r>
            <a:r>
              <a:rPr lang="en-US" dirty="0"/>
              <a:t> ra</a:t>
            </a:r>
          </a:p>
          <a:p>
            <a:r>
              <a:rPr lang="en-US" dirty="0"/>
              <a:t>Click quay </a:t>
            </a:r>
            <a:r>
              <a:rPr lang="en-US" dirty="0" err="1"/>
              <a:t>về</a:t>
            </a:r>
            <a:r>
              <a:rPr lang="en-US" dirty="0"/>
              <a:t> slide 22</a:t>
            </a:r>
            <a:endParaRPr lang="vi-VN" dirty="0"/>
          </a:p>
          <a:p>
            <a:endParaRPr lang="vi-VN" dirty="0"/>
          </a:p>
        </p:txBody>
      </p:sp>
      <p:sp>
        <p:nvSpPr>
          <p:cNvPr id="4" name="Slide Number Placeholder 3"/>
          <p:cNvSpPr>
            <a:spLocks noGrp="1"/>
          </p:cNvSpPr>
          <p:nvPr>
            <p:ph type="sldNum" sz="quarter" idx="5"/>
          </p:nvPr>
        </p:nvSpPr>
        <p:spPr/>
        <p:txBody>
          <a:bodyPr/>
          <a:lstStyle/>
          <a:p>
            <a:fld id="{7EC25853-A752-4246-9CD7-B75781E5383E}" type="slidenum">
              <a:rPr lang="vi-VN" smtClean="0"/>
              <a:t>24</a:t>
            </a:fld>
            <a:endParaRPr lang="vi-VN"/>
          </a:p>
        </p:txBody>
      </p:sp>
    </p:spTree>
    <p:extLst>
      <p:ext uri="{BB962C8B-B14F-4D97-AF65-F5344CB8AC3E}">
        <p14:creationId xmlns:p14="http://schemas.microsoft.com/office/powerpoint/2010/main" val="3019791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a:t>
            </a:r>
            <a:r>
              <a:rPr lang="en-US" dirty="0" err="1"/>
              <a:t>vào</a:t>
            </a:r>
            <a:r>
              <a:rPr lang="en-US" dirty="0"/>
              <a:t> </a:t>
            </a:r>
            <a:r>
              <a:rPr lang="en-US" dirty="0" err="1"/>
              <a:t>câu</a:t>
            </a:r>
            <a:r>
              <a:rPr lang="en-US" dirty="0"/>
              <a:t> </a:t>
            </a:r>
            <a:r>
              <a:rPr lang="en-US" dirty="0" err="1"/>
              <a:t>hỏi</a:t>
            </a:r>
            <a:r>
              <a:rPr lang="en-US" dirty="0"/>
              <a:t>  </a:t>
            </a:r>
            <a:r>
              <a:rPr lang="en-US" dirty="0" err="1"/>
              <a:t>câu</a:t>
            </a:r>
            <a:r>
              <a:rPr lang="en-US" dirty="0"/>
              <a:t> </a:t>
            </a:r>
            <a:r>
              <a:rPr lang="en-US" dirty="0" err="1"/>
              <a:t>hỏi</a:t>
            </a:r>
            <a:r>
              <a:rPr lang="en-US" dirty="0"/>
              <a:t> </a:t>
            </a:r>
            <a:r>
              <a:rPr lang="en-US" dirty="0" err="1"/>
              <a:t>hiện</a:t>
            </a:r>
            <a:r>
              <a:rPr lang="en-US" dirty="0"/>
              <a:t> ra</a:t>
            </a:r>
          </a:p>
          <a:p>
            <a:r>
              <a:rPr lang="en-US" dirty="0"/>
              <a:t>Click </a:t>
            </a:r>
            <a:r>
              <a:rPr lang="en-US" dirty="0" err="1"/>
              <a:t>vào</a:t>
            </a:r>
            <a:r>
              <a:rPr lang="en-US" dirty="0"/>
              <a:t> </a:t>
            </a:r>
            <a:r>
              <a:rPr lang="en-US" dirty="0" err="1"/>
              <a:t>đáp</a:t>
            </a:r>
            <a:r>
              <a:rPr lang="en-US" dirty="0"/>
              <a:t> </a:t>
            </a:r>
            <a:r>
              <a:rPr lang="en-US" dirty="0" err="1"/>
              <a:t>án</a:t>
            </a:r>
            <a:r>
              <a:rPr lang="en-US" dirty="0"/>
              <a:t> </a:t>
            </a:r>
            <a:r>
              <a:rPr lang="en-US" dirty="0" err="1"/>
              <a:t>hiện</a:t>
            </a:r>
            <a:r>
              <a:rPr lang="en-US" dirty="0"/>
              <a:t> ra</a:t>
            </a:r>
          </a:p>
          <a:p>
            <a:r>
              <a:rPr lang="en-US" dirty="0"/>
              <a:t>Click quay </a:t>
            </a:r>
            <a:r>
              <a:rPr lang="en-US" dirty="0" err="1"/>
              <a:t>về</a:t>
            </a:r>
            <a:r>
              <a:rPr lang="en-US" dirty="0"/>
              <a:t> slide 22</a:t>
            </a:r>
            <a:endParaRPr lang="vi-VN" dirty="0"/>
          </a:p>
          <a:p>
            <a:endParaRPr lang="vi-VN" dirty="0"/>
          </a:p>
        </p:txBody>
      </p:sp>
      <p:sp>
        <p:nvSpPr>
          <p:cNvPr id="4" name="Slide Number Placeholder 3"/>
          <p:cNvSpPr>
            <a:spLocks noGrp="1"/>
          </p:cNvSpPr>
          <p:nvPr>
            <p:ph type="sldNum" sz="quarter" idx="5"/>
          </p:nvPr>
        </p:nvSpPr>
        <p:spPr/>
        <p:txBody>
          <a:bodyPr/>
          <a:lstStyle/>
          <a:p>
            <a:fld id="{7EC25853-A752-4246-9CD7-B75781E5383E}" type="slidenum">
              <a:rPr lang="vi-VN" smtClean="0"/>
              <a:t>25</a:t>
            </a:fld>
            <a:endParaRPr lang="vi-VN"/>
          </a:p>
        </p:txBody>
      </p:sp>
    </p:spTree>
    <p:extLst>
      <p:ext uri="{BB962C8B-B14F-4D97-AF65-F5344CB8AC3E}">
        <p14:creationId xmlns:p14="http://schemas.microsoft.com/office/powerpoint/2010/main" val="1667132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a:t>
            </a:r>
            <a:r>
              <a:rPr lang="en-US" dirty="0" err="1"/>
              <a:t>vào</a:t>
            </a:r>
            <a:r>
              <a:rPr lang="en-US" dirty="0"/>
              <a:t> </a:t>
            </a:r>
            <a:r>
              <a:rPr lang="en-US" dirty="0" err="1"/>
              <a:t>câu</a:t>
            </a:r>
            <a:r>
              <a:rPr lang="en-US" dirty="0"/>
              <a:t> </a:t>
            </a:r>
            <a:r>
              <a:rPr lang="en-US" dirty="0" err="1"/>
              <a:t>hỏi</a:t>
            </a:r>
            <a:r>
              <a:rPr lang="en-US" dirty="0"/>
              <a:t>  </a:t>
            </a:r>
            <a:r>
              <a:rPr lang="en-US" dirty="0" err="1"/>
              <a:t>câu</a:t>
            </a:r>
            <a:r>
              <a:rPr lang="en-US" dirty="0"/>
              <a:t> </a:t>
            </a:r>
            <a:r>
              <a:rPr lang="en-US" dirty="0" err="1"/>
              <a:t>hỏi</a:t>
            </a:r>
            <a:r>
              <a:rPr lang="en-US" dirty="0"/>
              <a:t> </a:t>
            </a:r>
            <a:r>
              <a:rPr lang="en-US" dirty="0" err="1"/>
              <a:t>hiện</a:t>
            </a:r>
            <a:r>
              <a:rPr lang="en-US" dirty="0"/>
              <a:t> ra</a:t>
            </a:r>
          </a:p>
          <a:p>
            <a:r>
              <a:rPr lang="en-US" dirty="0"/>
              <a:t>Click </a:t>
            </a:r>
            <a:r>
              <a:rPr lang="en-US" dirty="0" err="1"/>
              <a:t>vào</a:t>
            </a:r>
            <a:r>
              <a:rPr lang="en-US" dirty="0"/>
              <a:t> </a:t>
            </a:r>
            <a:r>
              <a:rPr lang="en-US" dirty="0" err="1"/>
              <a:t>đáp</a:t>
            </a:r>
            <a:r>
              <a:rPr lang="en-US" dirty="0"/>
              <a:t> </a:t>
            </a:r>
            <a:r>
              <a:rPr lang="en-US" dirty="0" err="1"/>
              <a:t>án</a:t>
            </a:r>
            <a:r>
              <a:rPr lang="en-US" dirty="0"/>
              <a:t> </a:t>
            </a:r>
            <a:r>
              <a:rPr lang="en-US" dirty="0" err="1"/>
              <a:t>hiện</a:t>
            </a:r>
            <a:r>
              <a:rPr lang="en-US" dirty="0"/>
              <a:t> ra</a:t>
            </a:r>
          </a:p>
          <a:p>
            <a:r>
              <a:rPr lang="en-US" dirty="0"/>
              <a:t>Click quay </a:t>
            </a:r>
            <a:r>
              <a:rPr lang="en-US" dirty="0" err="1"/>
              <a:t>về</a:t>
            </a:r>
            <a:r>
              <a:rPr lang="en-US" dirty="0"/>
              <a:t> slide 22</a:t>
            </a:r>
            <a:endParaRPr lang="vi-VN" dirty="0"/>
          </a:p>
          <a:p>
            <a:endParaRPr lang="vi-VN" dirty="0"/>
          </a:p>
        </p:txBody>
      </p:sp>
      <p:sp>
        <p:nvSpPr>
          <p:cNvPr id="4" name="Slide Number Placeholder 3"/>
          <p:cNvSpPr>
            <a:spLocks noGrp="1"/>
          </p:cNvSpPr>
          <p:nvPr>
            <p:ph type="sldNum" sz="quarter" idx="5"/>
          </p:nvPr>
        </p:nvSpPr>
        <p:spPr/>
        <p:txBody>
          <a:bodyPr/>
          <a:lstStyle/>
          <a:p>
            <a:fld id="{7EC25853-A752-4246-9CD7-B75781E5383E}" type="slidenum">
              <a:rPr lang="vi-VN" smtClean="0"/>
              <a:t>26</a:t>
            </a:fld>
            <a:endParaRPr lang="vi-VN"/>
          </a:p>
        </p:txBody>
      </p:sp>
    </p:spTree>
    <p:extLst>
      <p:ext uri="{BB962C8B-B14F-4D97-AF65-F5344CB8AC3E}">
        <p14:creationId xmlns:p14="http://schemas.microsoft.com/office/powerpoint/2010/main" val="2884415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a:t>
            </a:r>
            <a:r>
              <a:rPr lang="en-US" dirty="0" err="1"/>
              <a:t>vào</a:t>
            </a:r>
            <a:r>
              <a:rPr lang="en-US" dirty="0"/>
              <a:t> </a:t>
            </a:r>
            <a:r>
              <a:rPr lang="en-US" dirty="0" err="1"/>
              <a:t>câu</a:t>
            </a:r>
            <a:r>
              <a:rPr lang="en-US" dirty="0"/>
              <a:t> </a:t>
            </a:r>
            <a:r>
              <a:rPr lang="en-US" dirty="0" err="1"/>
              <a:t>hỏi</a:t>
            </a:r>
            <a:r>
              <a:rPr lang="en-US" dirty="0"/>
              <a:t>  </a:t>
            </a:r>
            <a:r>
              <a:rPr lang="en-US" dirty="0" err="1"/>
              <a:t>câu</a:t>
            </a:r>
            <a:r>
              <a:rPr lang="en-US" dirty="0"/>
              <a:t> </a:t>
            </a:r>
            <a:r>
              <a:rPr lang="en-US" dirty="0" err="1"/>
              <a:t>hỏi</a:t>
            </a:r>
            <a:r>
              <a:rPr lang="en-US" dirty="0"/>
              <a:t> </a:t>
            </a:r>
            <a:r>
              <a:rPr lang="en-US" dirty="0" err="1"/>
              <a:t>hiện</a:t>
            </a:r>
            <a:r>
              <a:rPr lang="en-US" dirty="0"/>
              <a:t> ra</a:t>
            </a:r>
          </a:p>
          <a:p>
            <a:r>
              <a:rPr lang="en-US" dirty="0"/>
              <a:t>Click </a:t>
            </a:r>
            <a:r>
              <a:rPr lang="en-US" dirty="0" err="1"/>
              <a:t>vào</a:t>
            </a:r>
            <a:r>
              <a:rPr lang="en-US" dirty="0"/>
              <a:t> </a:t>
            </a:r>
            <a:r>
              <a:rPr lang="en-US" dirty="0" err="1"/>
              <a:t>đáp</a:t>
            </a:r>
            <a:r>
              <a:rPr lang="en-US" dirty="0"/>
              <a:t> </a:t>
            </a:r>
            <a:r>
              <a:rPr lang="en-US" dirty="0" err="1"/>
              <a:t>án</a:t>
            </a:r>
            <a:r>
              <a:rPr lang="en-US" dirty="0"/>
              <a:t> </a:t>
            </a:r>
            <a:r>
              <a:rPr lang="en-US" dirty="0" err="1"/>
              <a:t>hiện</a:t>
            </a:r>
            <a:r>
              <a:rPr lang="en-US" dirty="0"/>
              <a:t> ra</a:t>
            </a:r>
          </a:p>
          <a:p>
            <a:r>
              <a:rPr lang="en-US" dirty="0"/>
              <a:t>Click quay </a:t>
            </a:r>
            <a:r>
              <a:rPr lang="en-US" dirty="0" err="1"/>
              <a:t>về</a:t>
            </a:r>
            <a:r>
              <a:rPr lang="en-US" dirty="0"/>
              <a:t> slide 22</a:t>
            </a:r>
            <a:endParaRPr lang="vi-VN" dirty="0"/>
          </a:p>
          <a:p>
            <a:endParaRPr lang="vi-VN" dirty="0"/>
          </a:p>
        </p:txBody>
      </p:sp>
      <p:sp>
        <p:nvSpPr>
          <p:cNvPr id="4" name="Slide Number Placeholder 3"/>
          <p:cNvSpPr>
            <a:spLocks noGrp="1"/>
          </p:cNvSpPr>
          <p:nvPr>
            <p:ph type="sldNum" sz="quarter" idx="5"/>
          </p:nvPr>
        </p:nvSpPr>
        <p:spPr/>
        <p:txBody>
          <a:bodyPr/>
          <a:lstStyle/>
          <a:p>
            <a:fld id="{7EC25853-A752-4246-9CD7-B75781E5383E}" type="slidenum">
              <a:rPr lang="vi-VN" smtClean="0"/>
              <a:t>27</a:t>
            </a:fld>
            <a:endParaRPr lang="vi-VN"/>
          </a:p>
        </p:txBody>
      </p:sp>
    </p:spTree>
    <p:extLst>
      <p:ext uri="{BB962C8B-B14F-4D97-AF65-F5344CB8AC3E}">
        <p14:creationId xmlns:p14="http://schemas.microsoft.com/office/powerpoint/2010/main" val="2046248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242396-81C2-48F8-A4B7-3C076C12D2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2242E535-4F89-40C5-9B2E-1B4934F613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181DD924-CFB0-40F1-88DE-981F662ABDB4}"/>
              </a:ext>
            </a:extLst>
          </p:cNvPr>
          <p:cNvSpPr>
            <a:spLocks noGrp="1"/>
          </p:cNvSpPr>
          <p:nvPr>
            <p:ph type="dt" sz="half" idx="10"/>
          </p:nvPr>
        </p:nvSpPr>
        <p:spPr/>
        <p:txBody>
          <a:bodyPr/>
          <a:lstStyle/>
          <a:p>
            <a:fld id="{F1B632B8-937E-49EC-8C69-A91B17BA10EF}" type="datetimeFigureOut">
              <a:rPr lang="vi-VN" smtClean="0"/>
              <a:t>28/06/2024</a:t>
            </a:fld>
            <a:endParaRPr lang="vi-VN"/>
          </a:p>
        </p:txBody>
      </p:sp>
      <p:sp>
        <p:nvSpPr>
          <p:cNvPr id="5" name="Footer Placeholder 4">
            <a:extLst>
              <a:ext uri="{FF2B5EF4-FFF2-40B4-BE49-F238E27FC236}">
                <a16:creationId xmlns:a16="http://schemas.microsoft.com/office/drawing/2014/main" xmlns="" id="{94185788-C4F6-432A-B806-B9AD381E268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84BC738E-52C9-496C-8B8D-547BEDB6E6EC}"/>
              </a:ext>
            </a:extLst>
          </p:cNvPr>
          <p:cNvSpPr>
            <a:spLocks noGrp="1"/>
          </p:cNvSpPr>
          <p:nvPr>
            <p:ph type="sldNum" sz="quarter" idx="12"/>
          </p:nvPr>
        </p:nvSpPr>
        <p:spPr/>
        <p:txBody>
          <a:bodyPr/>
          <a:lstStyle/>
          <a:p>
            <a:fld id="{26B6B56F-612C-4F07-8923-829BD3C3BA32}" type="slidenum">
              <a:rPr lang="vi-VN" smtClean="0"/>
              <a:t>‹#›</a:t>
            </a:fld>
            <a:endParaRPr lang="vi-VN"/>
          </a:p>
        </p:txBody>
      </p:sp>
    </p:spTree>
    <p:extLst>
      <p:ext uri="{BB962C8B-B14F-4D97-AF65-F5344CB8AC3E}">
        <p14:creationId xmlns:p14="http://schemas.microsoft.com/office/powerpoint/2010/main" val="797206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20A0DB-FB18-47B5-A1AD-BBD601340119}"/>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BA358325-B58B-4376-B13D-BB110F2FF0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D3EFA1A5-FA08-488A-951E-9838E98467CB}"/>
              </a:ext>
            </a:extLst>
          </p:cNvPr>
          <p:cNvSpPr>
            <a:spLocks noGrp="1"/>
          </p:cNvSpPr>
          <p:nvPr>
            <p:ph type="dt" sz="half" idx="10"/>
          </p:nvPr>
        </p:nvSpPr>
        <p:spPr/>
        <p:txBody>
          <a:bodyPr/>
          <a:lstStyle/>
          <a:p>
            <a:fld id="{F1B632B8-937E-49EC-8C69-A91B17BA10EF}" type="datetimeFigureOut">
              <a:rPr lang="vi-VN" smtClean="0"/>
              <a:t>28/06/2024</a:t>
            </a:fld>
            <a:endParaRPr lang="vi-VN"/>
          </a:p>
        </p:txBody>
      </p:sp>
      <p:sp>
        <p:nvSpPr>
          <p:cNvPr id="5" name="Footer Placeholder 4">
            <a:extLst>
              <a:ext uri="{FF2B5EF4-FFF2-40B4-BE49-F238E27FC236}">
                <a16:creationId xmlns:a16="http://schemas.microsoft.com/office/drawing/2014/main" xmlns="" id="{7245F088-5A26-43DA-8D7F-FEA63E8C112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180AB396-0C8A-4D82-A905-FED909444C5E}"/>
              </a:ext>
            </a:extLst>
          </p:cNvPr>
          <p:cNvSpPr>
            <a:spLocks noGrp="1"/>
          </p:cNvSpPr>
          <p:nvPr>
            <p:ph type="sldNum" sz="quarter" idx="12"/>
          </p:nvPr>
        </p:nvSpPr>
        <p:spPr/>
        <p:txBody>
          <a:bodyPr/>
          <a:lstStyle/>
          <a:p>
            <a:fld id="{26B6B56F-612C-4F07-8923-829BD3C3BA32}" type="slidenum">
              <a:rPr lang="vi-VN" smtClean="0"/>
              <a:t>‹#›</a:t>
            </a:fld>
            <a:endParaRPr lang="vi-VN"/>
          </a:p>
        </p:txBody>
      </p:sp>
    </p:spTree>
    <p:extLst>
      <p:ext uri="{BB962C8B-B14F-4D97-AF65-F5344CB8AC3E}">
        <p14:creationId xmlns:p14="http://schemas.microsoft.com/office/powerpoint/2010/main" val="3381200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8670664-D483-42DF-A68A-09729638E29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DFD04A4E-02E9-4405-8709-4CEBFA6DD5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86AEE6C4-0056-4F6F-8086-5E5FF00CA216}"/>
              </a:ext>
            </a:extLst>
          </p:cNvPr>
          <p:cNvSpPr>
            <a:spLocks noGrp="1"/>
          </p:cNvSpPr>
          <p:nvPr>
            <p:ph type="dt" sz="half" idx="10"/>
          </p:nvPr>
        </p:nvSpPr>
        <p:spPr/>
        <p:txBody>
          <a:bodyPr/>
          <a:lstStyle/>
          <a:p>
            <a:fld id="{F1B632B8-937E-49EC-8C69-A91B17BA10EF}" type="datetimeFigureOut">
              <a:rPr lang="vi-VN" smtClean="0"/>
              <a:t>28/06/2024</a:t>
            </a:fld>
            <a:endParaRPr lang="vi-VN"/>
          </a:p>
        </p:txBody>
      </p:sp>
      <p:sp>
        <p:nvSpPr>
          <p:cNvPr id="5" name="Footer Placeholder 4">
            <a:extLst>
              <a:ext uri="{FF2B5EF4-FFF2-40B4-BE49-F238E27FC236}">
                <a16:creationId xmlns:a16="http://schemas.microsoft.com/office/drawing/2014/main" xmlns="" id="{54DCEF98-B810-47C9-A17A-C0B9591AF91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E4E5E096-F7B0-4D50-8271-8F3D33CF15C5}"/>
              </a:ext>
            </a:extLst>
          </p:cNvPr>
          <p:cNvSpPr>
            <a:spLocks noGrp="1"/>
          </p:cNvSpPr>
          <p:nvPr>
            <p:ph type="sldNum" sz="quarter" idx="12"/>
          </p:nvPr>
        </p:nvSpPr>
        <p:spPr/>
        <p:txBody>
          <a:bodyPr/>
          <a:lstStyle/>
          <a:p>
            <a:fld id="{26B6B56F-612C-4F07-8923-829BD3C3BA32}" type="slidenum">
              <a:rPr lang="vi-VN" smtClean="0"/>
              <a:t>‹#›</a:t>
            </a:fld>
            <a:endParaRPr lang="vi-VN"/>
          </a:p>
        </p:txBody>
      </p:sp>
    </p:spTree>
    <p:extLst>
      <p:ext uri="{BB962C8B-B14F-4D97-AF65-F5344CB8AC3E}">
        <p14:creationId xmlns:p14="http://schemas.microsoft.com/office/powerpoint/2010/main" val="1738809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9E8A33-81EE-4E42-A79C-DFD51FECDDD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85A4B25A-A013-4E01-ABC5-1359179A79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1CB34F6A-3A6A-49B6-AE6A-7026B0848A2C}"/>
              </a:ext>
            </a:extLst>
          </p:cNvPr>
          <p:cNvSpPr>
            <a:spLocks noGrp="1"/>
          </p:cNvSpPr>
          <p:nvPr>
            <p:ph type="dt" sz="half" idx="10"/>
          </p:nvPr>
        </p:nvSpPr>
        <p:spPr/>
        <p:txBody>
          <a:bodyPr/>
          <a:lstStyle/>
          <a:p>
            <a:fld id="{F1B632B8-937E-49EC-8C69-A91B17BA10EF}" type="datetimeFigureOut">
              <a:rPr lang="vi-VN" smtClean="0"/>
              <a:t>28/06/2024</a:t>
            </a:fld>
            <a:endParaRPr lang="vi-VN"/>
          </a:p>
        </p:txBody>
      </p:sp>
      <p:sp>
        <p:nvSpPr>
          <p:cNvPr id="5" name="Footer Placeholder 4">
            <a:extLst>
              <a:ext uri="{FF2B5EF4-FFF2-40B4-BE49-F238E27FC236}">
                <a16:creationId xmlns:a16="http://schemas.microsoft.com/office/drawing/2014/main" xmlns="" id="{FB6199B9-ABF6-46D6-AA9E-9F327C97D4B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497D1CFA-D2FF-4D1A-BB46-E0D0975488F3}"/>
              </a:ext>
            </a:extLst>
          </p:cNvPr>
          <p:cNvSpPr>
            <a:spLocks noGrp="1"/>
          </p:cNvSpPr>
          <p:nvPr>
            <p:ph type="sldNum" sz="quarter" idx="12"/>
          </p:nvPr>
        </p:nvSpPr>
        <p:spPr/>
        <p:txBody>
          <a:bodyPr/>
          <a:lstStyle/>
          <a:p>
            <a:fld id="{26B6B56F-612C-4F07-8923-829BD3C3BA32}" type="slidenum">
              <a:rPr lang="vi-VN" smtClean="0"/>
              <a:t>‹#›</a:t>
            </a:fld>
            <a:endParaRPr lang="vi-VN"/>
          </a:p>
        </p:txBody>
      </p:sp>
    </p:spTree>
    <p:extLst>
      <p:ext uri="{BB962C8B-B14F-4D97-AF65-F5344CB8AC3E}">
        <p14:creationId xmlns:p14="http://schemas.microsoft.com/office/powerpoint/2010/main" val="1385036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4C0735-1D0C-4F73-9DD8-E803E7C94D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B9D0C619-ECC2-4AAE-A932-FDF82BCA75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E7FFA67-A7A3-4242-9DC4-85F4CC4F3E72}"/>
              </a:ext>
            </a:extLst>
          </p:cNvPr>
          <p:cNvSpPr>
            <a:spLocks noGrp="1"/>
          </p:cNvSpPr>
          <p:nvPr>
            <p:ph type="dt" sz="half" idx="10"/>
          </p:nvPr>
        </p:nvSpPr>
        <p:spPr/>
        <p:txBody>
          <a:bodyPr/>
          <a:lstStyle/>
          <a:p>
            <a:fld id="{F1B632B8-937E-49EC-8C69-A91B17BA10EF}" type="datetimeFigureOut">
              <a:rPr lang="vi-VN" smtClean="0"/>
              <a:t>28/06/2024</a:t>
            </a:fld>
            <a:endParaRPr lang="vi-VN"/>
          </a:p>
        </p:txBody>
      </p:sp>
      <p:sp>
        <p:nvSpPr>
          <p:cNvPr id="5" name="Footer Placeholder 4">
            <a:extLst>
              <a:ext uri="{FF2B5EF4-FFF2-40B4-BE49-F238E27FC236}">
                <a16:creationId xmlns:a16="http://schemas.microsoft.com/office/drawing/2014/main" xmlns="" id="{5B03884B-8F4D-406E-BF64-42E4DEAC1BD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83D6BFFC-CDE5-4731-956F-96E4B021FFBF}"/>
              </a:ext>
            </a:extLst>
          </p:cNvPr>
          <p:cNvSpPr>
            <a:spLocks noGrp="1"/>
          </p:cNvSpPr>
          <p:nvPr>
            <p:ph type="sldNum" sz="quarter" idx="12"/>
          </p:nvPr>
        </p:nvSpPr>
        <p:spPr/>
        <p:txBody>
          <a:bodyPr/>
          <a:lstStyle/>
          <a:p>
            <a:fld id="{26B6B56F-612C-4F07-8923-829BD3C3BA32}" type="slidenum">
              <a:rPr lang="vi-VN" smtClean="0"/>
              <a:t>‹#›</a:t>
            </a:fld>
            <a:endParaRPr lang="vi-VN"/>
          </a:p>
        </p:txBody>
      </p:sp>
    </p:spTree>
    <p:extLst>
      <p:ext uri="{BB962C8B-B14F-4D97-AF65-F5344CB8AC3E}">
        <p14:creationId xmlns:p14="http://schemas.microsoft.com/office/powerpoint/2010/main" val="2074836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F191D0-4C45-48DF-8657-EC748205706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5D36634A-8CD8-44FB-8E67-E254221357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A59F6188-C2B4-4A51-A763-933E53FC89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0F8396E8-964E-47CB-8C77-D8AE4B0BD6F9}"/>
              </a:ext>
            </a:extLst>
          </p:cNvPr>
          <p:cNvSpPr>
            <a:spLocks noGrp="1"/>
          </p:cNvSpPr>
          <p:nvPr>
            <p:ph type="dt" sz="half" idx="10"/>
          </p:nvPr>
        </p:nvSpPr>
        <p:spPr/>
        <p:txBody>
          <a:bodyPr/>
          <a:lstStyle/>
          <a:p>
            <a:fld id="{F1B632B8-937E-49EC-8C69-A91B17BA10EF}" type="datetimeFigureOut">
              <a:rPr lang="vi-VN" smtClean="0"/>
              <a:t>28/06/2024</a:t>
            </a:fld>
            <a:endParaRPr lang="vi-VN"/>
          </a:p>
        </p:txBody>
      </p:sp>
      <p:sp>
        <p:nvSpPr>
          <p:cNvPr id="6" name="Footer Placeholder 5">
            <a:extLst>
              <a:ext uri="{FF2B5EF4-FFF2-40B4-BE49-F238E27FC236}">
                <a16:creationId xmlns:a16="http://schemas.microsoft.com/office/drawing/2014/main" xmlns="" id="{FAF36E2B-3642-45BC-A1AD-3E2B2993647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D3E33011-E550-47E0-B572-8A660B9511BB}"/>
              </a:ext>
            </a:extLst>
          </p:cNvPr>
          <p:cNvSpPr>
            <a:spLocks noGrp="1"/>
          </p:cNvSpPr>
          <p:nvPr>
            <p:ph type="sldNum" sz="quarter" idx="12"/>
          </p:nvPr>
        </p:nvSpPr>
        <p:spPr/>
        <p:txBody>
          <a:bodyPr/>
          <a:lstStyle/>
          <a:p>
            <a:fld id="{26B6B56F-612C-4F07-8923-829BD3C3BA32}" type="slidenum">
              <a:rPr lang="vi-VN" smtClean="0"/>
              <a:t>‹#›</a:t>
            </a:fld>
            <a:endParaRPr lang="vi-VN"/>
          </a:p>
        </p:txBody>
      </p:sp>
    </p:spTree>
    <p:extLst>
      <p:ext uri="{BB962C8B-B14F-4D97-AF65-F5344CB8AC3E}">
        <p14:creationId xmlns:p14="http://schemas.microsoft.com/office/powerpoint/2010/main" val="1337641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677201-8462-4110-AAE2-76FFEB2217B3}"/>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314D1676-E7A1-4058-9974-AA762EDC32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E237AA0-C5D1-4A9F-AD08-A7E178A3FF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2E3F49E3-AA68-4884-9F59-B7B732C293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6A2D513-01F7-404B-B89D-96AED81776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2950C8E4-578E-4A76-97E5-A690212B650A}"/>
              </a:ext>
            </a:extLst>
          </p:cNvPr>
          <p:cNvSpPr>
            <a:spLocks noGrp="1"/>
          </p:cNvSpPr>
          <p:nvPr>
            <p:ph type="dt" sz="half" idx="10"/>
          </p:nvPr>
        </p:nvSpPr>
        <p:spPr/>
        <p:txBody>
          <a:bodyPr/>
          <a:lstStyle/>
          <a:p>
            <a:fld id="{F1B632B8-937E-49EC-8C69-A91B17BA10EF}" type="datetimeFigureOut">
              <a:rPr lang="vi-VN" smtClean="0"/>
              <a:t>28/06/2024</a:t>
            </a:fld>
            <a:endParaRPr lang="vi-VN"/>
          </a:p>
        </p:txBody>
      </p:sp>
      <p:sp>
        <p:nvSpPr>
          <p:cNvPr id="8" name="Footer Placeholder 7">
            <a:extLst>
              <a:ext uri="{FF2B5EF4-FFF2-40B4-BE49-F238E27FC236}">
                <a16:creationId xmlns:a16="http://schemas.microsoft.com/office/drawing/2014/main" xmlns="" id="{673D7028-EAFD-4A87-A53F-3B6AF3A3E71A}"/>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xmlns="" id="{1CAE99DB-2993-49C2-854D-0D36446BAF76}"/>
              </a:ext>
            </a:extLst>
          </p:cNvPr>
          <p:cNvSpPr>
            <a:spLocks noGrp="1"/>
          </p:cNvSpPr>
          <p:nvPr>
            <p:ph type="sldNum" sz="quarter" idx="12"/>
          </p:nvPr>
        </p:nvSpPr>
        <p:spPr/>
        <p:txBody>
          <a:bodyPr/>
          <a:lstStyle/>
          <a:p>
            <a:fld id="{26B6B56F-612C-4F07-8923-829BD3C3BA32}" type="slidenum">
              <a:rPr lang="vi-VN" smtClean="0"/>
              <a:t>‹#›</a:t>
            </a:fld>
            <a:endParaRPr lang="vi-VN"/>
          </a:p>
        </p:txBody>
      </p:sp>
    </p:spTree>
    <p:extLst>
      <p:ext uri="{BB962C8B-B14F-4D97-AF65-F5344CB8AC3E}">
        <p14:creationId xmlns:p14="http://schemas.microsoft.com/office/powerpoint/2010/main" val="317747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E48E22-084D-45C2-8297-09FF8048EA3A}"/>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D807E63F-EFA5-4F33-8786-B72AF2B2A9AC}"/>
              </a:ext>
            </a:extLst>
          </p:cNvPr>
          <p:cNvSpPr>
            <a:spLocks noGrp="1"/>
          </p:cNvSpPr>
          <p:nvPr>
            <p:ph type="dt" sz="half" idx="10"/>
          </p:nvPr>
        </p:nvSpPr>
        <p:spPr/>
        <p:txBody>
          <a:bodyPr/>
          <a:lstStyle/>
          <a:p>
            <a:fld id="{F1B632B8-937E-49EC-8C69-A91B17BA10EF}" type="datetimeFigureOut">
              <a:rPr lang="vi-VN" smtClean="0"/>
              <a:t>28/06/2024</a:t>
            </a:fld>
            <a:endParaRPr lang="vi-VN"/>
          </a:p>
        </p:txBody>
      </p:sp>
      <p:sp>
        <p:nvSpPr>
          <p:cNvPr id="4" name="Footer Placeholder 3">
            <a:extLst>
              <a:ext uri="{FF2B5EF4-FFF2-40B4-BE49-F238E27FC236}">
                <a16:creationId xmlns:a16="http://schemas.microsoft.com/office/drawing/2014/main" xmlns="" id="{1DBB412F-F236-4E29-9F0F-4BBE055EA916}"/>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xmlns="" id="{2E54FD7F-B747-4B48-B11A-D8515CF9CB79}"/>
              </a:ext>
            </a:extLst>
          </p:cNvPr>
          <p:cNvSpPr>
            <a:spLocks noGrp="1"/>
          </p:cNvSpPr>
          <p:nvPr>
            <p:ph type="sldNum" sz="quarter" idx="12"/>
          </p:nvPr>
        </p:nvSpPr>
        <p:spPr/>
        <p:txBody>
          <a:bodyPr/>
          <a:lstStyle/>
          <a:p>
            <a:fld id="{26B6B56F-612C-4F07-8923-829BD3C3BA32}" type="slidenum">
              <a:rPr lang="vi-VN" smtClean="0"/>
              <a:t>‹#›</a:t>
            </a:fld>
            <a:endParaRPr lang="vi-VN"/>
          </a:p>
        </p:txBody>
      </p:sp>
    </p:spTree>
    <p:extLst>
      <p:ext uri="{BB962C8B-B14F-4D97-AF65-F5344CB8AC3E}">
        <p14:creationId xmlns:p14="http://schemas.microsoft.com/office/powerpoint/2010/main" val="531632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04CA110-A6A5-4FDE-81F6-C651ED1865E5}"/>
              </a:ext>
            </a:extLst>
          </p:cNvPr>
          <p:cNvSpPr>
            <a:spLocks noGrp="1"/>
          </p:cNvSpPr>
          <p:nvPr>
            <p:ph type="dt" sz="half" idx="10"/>
          </p:nvPr>
        </p:nvSpPr>
        <p:spPr/>
        <p:txBody>
          <a:bodyPr/>
          <a:lstStyle/>
          <a:p>
            <a:fld id="{F1B632B8-937E-49EC-8C69-A91B17BA10EF}" type="datetimeFigureOut">
              <a:rPr lang="vi-VN" smtClean="0"/>
              <a:t>28/06/2024</a:t>
            </a:fld>
            <a:endParaRPr lang="vi-VN"/>
          </a:p>
        </p:txBody>
      </p:sp>
      <p:sp>
        <p:nvSpPr>
          <p:cNvPr id="3" name="Footer Placeholder 2">
            <a:extLst>
              <a:ext uri="{FF2B5EF4-FFF2-40B4-BE49-F238E27FC236}">
                <a16:creationId xmlns:a16="http://schemas.microsoft.com/office/drawing/2014/main" xmlns="" id="{93BCA7D4-72F4-4AC5-992A-95B3A20189E6}"/>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xmlns="" id="{F9A1D03C-2534-4B3D-9EC0-1CA8B55AD937}"/>
              </a:ext>
            </a:extLst>
          </p:cNvPr>
          <p:cNvSpPr>
            <a:spLocks noGrp="1"/>
          </p:cNvSpPr>
          <p:nvPr>
            <p:ph type="sldNum" sz="quarter" idx="12"/>
          </p:nvPr>
        </p:nvSpPr>
        <p:spPr/>
        <p:txBody>
          <a:bodyPr/>
          <a:lstStyle/>
          <a:p>
            <a:fld id="{26B6B56F-612C-4F07-8923-829BD3C3BA32}" type="slidenum">
              <a:rPr lang="vi-VN" smtClean="0"/>
              <a:t>‹#›</a:t>
            </a:fld>
            <a:endParaRPr lang="vi-VN"/>
          </a:p>
        </p:txBody>
      </p:sp>
    </p:spTree>
    <p:extLst>
      <p:ext uri="{BB962C8B-B14F-4D97-AF65-F5344CB8AC3E}">
        <p14:creationId xmlns:p14="http://schemas.microsoft.com/office/powerpoint/2010/main" val="1263719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4FE0C2-DF90-43D5-8492-416D3F1726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CC82E36F-2CEC-4E55-8286-F97E95D4C3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8BBADF7A-55BD-432E-AA82-B1CC74D37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F5DC22B-CAE4-4E9D-813D-677609CCE700}"/>
              </a:ext>
            </a:extLst>
          </p:cNvPr>
          <p:cNvSpPr>
            <a:spLocks noGrp="1"/>
          </p:cNvSpPr>
          <p:nvPr>
            <p:ph type="dt" sz="half" idx="10"/>
          </p:nvPr>
        </p:nvSpPr>
        <p:spPr/>
        <p:txBody>
          <a:bodyPr/>
          <a:lstStyle/>
          <a:p>
            <a:fld id="{F1B632B8-937E-49EC-8C69-A91B17BA10EF}" type="datetimeFigureOut">
              <a:rPr lang="vi-VN" smtClean="0"/>
              <a:t>28/06/2024</a:t>
            </a:fld>
            <a:endParaRPr lang="vi-VN"/>
          </a:p>
        </p:txBody>
      </p:sp>
      <p:sp>
        <p:nvSpPr>
          <p:cNvPr id="6" name="Footer Placeholder 5">
            <a:extLst>
              <a:ext uri="{FF2B5EF4-FFF2-40B4-BE49-F238E27FC236}">
                <a16:creationId xmlns:a16="http://schemas.microsoft.com/office/drawing/2014/main" xmlns="" id="{67E27FD6-DDF2-4E42-B916-7FD2B972369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2160114D-E0A7-4C18-864C-4CC4AF0C4CF4}"/>
              </a:ext>
            </a:extLst>
          </p:cNvPr>
          <p:cNvSpPr>
            <a:spLocks noGrp="1"/>
          </p:cNvSpPr>
          <p:nvPr>
            <p:ph type="sldNum" sz="quarter" idx="12"/>
          </p:nvPr>
        </p:nvSpPr>
        <p:spPr/>
        <p:txBody>
          <a:bodyPr/>
          <a:lstStyle/>
          <a:p>
            <a:fld id="{26B6B56F-612C-4F07-8923-829BD3C3BA32}" type="slidenum">
              <a:rPr lang="vi-VN" smtClean="0"/>
              <a:t>‹#›</a:t>
            </a:fld>
            <a:endParaRPr lang="vi-VN"/>
          </a:p>
        </p:txBody>
      </p:sp>
    </p:spTree>
    <p:extLst>
      <p:ext uri="{BB962C8B-B14F-4D97-AF65-F5344CB8AC3E}">
        <p14:creationId xmlns:p14="http://schemas.microsoft.com/office/powerpoint/2010/main" val="2978951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6A6E19-1FDA-4E6F-9B10-FA31667DE2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E7CAFC56-32F9-4FF6-9C38-2082115E76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98912CEE-02D2-4808-AA0A-3EAEFC42B9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42F01CB-686B-45FD-9318-24D7EA232B49}"/>
              </a:ext>
            </a:extLst>
          </p:cNvPr>
          <p:cNvSpPr>
            <a:spLocks noGrp="1"/>
          </p:cNvSpPr>
          <p:nvPr>
            <p:ph type="dt" sz="half" idx="10"/>
          </p:nvPr>
        </p:nvSpPr>
        <p:spPr/>
        <p:txBody>
          <a:bodyPr/>
          <a:lstStyle/>
          <a:p>
            <a:fld id="{F1B632B8-937E-49EC-8C69-A91B17BA10EF}" type="datetimeFigureOut">
              <a:rPr lang="vi-VN" smtClean="0"/>
              <a:t>28/06/2024</a:t>
            </a:fld>
            <a:endParaRPr lang="vi-VN"/>
          </a:p>
        </p:txBody>
      </p:sp>
      <p:sp>
        <p:nvSpPr>
          <p:cNvPr id="6" name="Footer Placeholder 5">
            <a:extLst>
              <a:ext uri="{FF2B5EF4-FFF2-40B4-BE49-F238E27FC236}">
                <a16:creationId xmlns:a16="http://schemas.microsoft.com/office/drawing/2014/main" xmlns="" id="{D9016464-E462-4AF3-AC2D-66590589BC6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E2A899C0-C323-4032-AC5F-F5BDB0815AA8}"/>
              </a:ext>
            </a:extLst>
          </p:cNvPr>
          <p:cNvSpPr>
            <a:spLocks noGrp="1"/>
          </p:cNvSpPr>
          <p:nvPr>
            <p:ph type="sldNum" sz="quarter" idx="12"/>
          </p:nvPr>
        </p:nvSpPr>
        <p:spPr/>
        <p:txBody>
          <a:bodyPr/>
          <a:lstStyle/>
          <a:p>
            <a:fld id="{26B6B56F-612C-4F07-8923-829BD3C3BA32}" type="slidenum">
              <a:rPr lang="vi-VN" smtClean="0"/>
              <a:t>‹#›</a:t>
            </a:fld>
            <a:endParaRPr lang="vi-VN"/>
          </a:p>
        </p:txBody>
      </p:sp>
    </p:spTree>
    <p:extLst>
      <p:ext uri="{BB962C8B-B14F-4D97-AF65-F5344CB8AC3E}">
        <p14:creationId xmlns:p14="http://schemas.microsoft.com/office/powerpoint/2010/main" val="2198008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8CB37EE-75D2-442D-9386-FDC62A0F7C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E0D6EBC3-27D4-41A0-8A63-9D044CE6C3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A1383289-6E0D-42E0-B31B-797C5F2F04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B632B8-937E-49EC-8C69-A91B17BA10EF}" type="datetimeFigureOut">
              <a:rPr lang="vi-VN" smtClean="0"/>
              <a:t>28/06/2024</a:t>
            </a:fld>
            <a:endParaRPr lang="vi-VN"/>
          </a:p>
        </p:txBody>
      </p:sp>
      <p:sp>
        <p:nvSpPr>
          <p:cNvPr id="5" name="Footer Placeholder 4">
            <a:extLst>
              <a:ext uri="{FF2B5EF4-FFF2-40B4-BE49-F238E27FC236}">
                <a16:creationId xmlns:a16="http://schemas.microsoft.com/office/drawing/2014/main" xmlns="" id="{6994A74F-82D2-42C8-AA94-93A594573A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xmlns="" id="{09E6B47E-E128-4046-AD77-131E36CAA7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B6B56F-612C-4F07-8923-829BD3C3BA32}" type="slidenum">
              <a:rPr lang="vi-VN" smtClean="0"/>
              <a:t>‹#›</a:t>
            </a:fld>
            <a:endParaRPr lang="vi-VN"/>
          </a:p>
        </p:txBody>
      </p:sp>
    </p:spTree>
    <p:extLst>
      <p:ext uri="{BB962C8B-B14F-4D97-AF65-F5344CB8AC3E}">
        <p14:creationId xmlns:p14="http://schemas.microsoft.com/office/powerpoint/2010/main" val="2868690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f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f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f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1.png"/><Relationship Id="rId5" Type="http://schemas.openxmlformats.org/officeDocument/2006/relationships/slide" Target="slide19.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slide" Target="slide22.xml"/><Relationship Id="rId3" Type="http://schemas.openxmlformats.org/officeDocument/2006/relationships/slideLayout" Target="../slideLayouts/slideLayout1.xml"/><Relationship Id="rId21" Type="http://schemas.openxmlformats.org/officeDocument/2006/relationships/slide" Target="slide25.xml"/><Relationship Id="rId7" Type="http://schemas.microsoft.com/office/2007/relationships/hdphoto" Target="../media/hdphoto1.wdp"/><Relationship Id="rId12" Type="http://schemas.openxmlformats.org/officeDocument/2006/relationships/image" Target="../media/image28.png"/><Relationship Id="rId17" Type="http://schemas.openxmlformats.org/officeDocument/2006/relationships/slide" Target="slide21.xml"/><Relationship Id="rId25" Type="http://schemas.openxmlformats.org/officeDocument/2006/relationships/image" Target="../media/image21.png"/><Relationship Id="rId2" Type="http://schemas.microsoft.com/office/2007/relationships/media" Target="../media/media1.mp3"/><Relationship Id="rId16" Type="http://schemas.openxmlformats.org/officeDocument/2006/relationships/slide" Target="slide20.xml"/><Relationship Id="rId20" Type="http://schemas.openxmlformats.org/officeDocument/2006/relationships/slide" Target="slide24.xml"/><Relationship Id="rId1" Type="http://schemas.openxmlformats.org/officeDocument/2006/relationships/audio" Target="NULL" TargetMode="External"/><Relationship Id="rId6" Type="http://schemas.openxmlformats.org/officeDocument/2006/relationships/image" Target="../media/image23.png"/><Relationship Id="rId11" Type="http://schemas.openxmlformats.org/officeDocument/2006/relationships/image" Target="../media/image27.png"/><Relationship Id="rId24" Type="http://schemas.openxmlformats.org/officeDocument/2006/relationships/image" Target="../media/image32.png"/><Relationship Id="rId5" Type="http://schemas.openxmlformats.org/officeDocument/2006/relationships/image" Target="../media/image22.gif"/><Relationship Id="rId15" Type="http://schemas.openxmlformats.org/officeDocument/2006/relationships/image" Target="../media/image31.png"/><Relationship Id="rId23" Type="http://schemas.openxmlformats.org/officeDocument/2006/relationships/slide" Target="slide27.xml"/><Relationship Id="rId10" Type="http://schemas.openxmlformats.org/officeDocument/2006/relationships/image" Target="../media/image26.png"/><Relationship Id="rId19" Type="http://schemas.openxmlformats.org/officeDocument/2006/relationships/slide" Target="slide23.xml"/><Relationship Id="rId4" Type="http://schemas.openxmlformats.org/officeDocument/2006/relationships/notesSlide" Target="../notesSlides/notesSlide1.xml"/><Relationship Id="rId9" Type="http://schemas.openxmlformats.org/officeDocument/2006/relationships/image" Target="../media/image25.png"/><Relationship Id="rId14" Type="http://schemas.openxmlformats.org/officeDocument/2006/relationships/image" Target="../media/image30.png"/><Relationship Id="rId22" Type="http://schemas.openxmlformats.org/officeDocument/2006/relationships/slide" Target="slide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slide" Target="slide19.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slide" Target="slide19.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slide" Target="slide19.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slide" Target="slide19.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slide" Target="slide19.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slide" Target="slide19.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slide" Target="slide19.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slide" Target="slide19.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矩形 259">
            <a:extLst>
              <a:ext uri="{FF2B5EF4-FFF2-40B4-BE49-F238E27FC236}">
                <a16:creationId xmlns:a16="http://schemas.microsoft.com/office/drawing/2014/main" xmlns="" id="{935ABC20-2466-4383-B1D5-1F525F6A89A1}"/>
              </a:ext>
            </a:extLst>
          </p:cNvPr>
          <p:cNvSpPr>
            <a:spLocks noChangeArrowheads="1"/>
          </p:cNvSpPr>
          <p:nvPr/>
        </p:nvSpPr>
        <p:spPr bwMode="auto">
          <a:xfrm>
            <a:off x="309489" y="2974961"/>
            <a:ext cx="11784037" cy="1015663"/>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6600" b="1" dirty="0">
                <a:solidFill>
                  <a:srgbClr val="FF0000"/>
                </a:solidFill>
                <a:latin typeface="Times New Roman" panose="02020603050405020304" pitchFamily="18" charset="0"/>
                <a:cs typeface="Times New Roman" panose="02020603050405020304" pitchFamily="18" charset="0"/>
              </a:rPr>
              <a:t>NĂNG LƯỢNG TÁI TẠO</a:t>
            </a:r>
            <a:endParaRPr lang="zh-CN" altLang="en-US" sz="6600" b="1" dirty="0">
              <a:solidFill>
                <a:srgbClr val="FF0000"/>
              </a:solidFill>
              <a:latin typeface="Times New Roman" panose="02020603050405020304" pitchFamily="18" charset="0"/>
              <a:cs typeface="Times New Roman" panose="02020603050405020304" pitchFamily="18" charset="0"/>
            </a:endParaRPr>
          </a:p>
        </p:txBody>
      </p:sp>
      <p:sp>
        <p:nvSpPr>
          <p:cNvPr id="5" name="矩形 259">
            <a:extLst>
              <a:ext uri="{FF2B5EF4-FFF2-40B4-BE49-F238E27FC236}">
                <a16:creationId xmlns:a16="http://schemas.microsoft.com/office/drawing/2014/main" xmlns="" id="{FAC98589-A72F-4188-93FE-3571A433307E}"/>
              </a:ext>
            </a:extLst>
          </p:cNvPr>
          <p:cNvSpPr>
            <a:spLocks noChangeArrowheads="1"/>
          </p:cNvSpPr>
          <p:nvPr/>
        </p:nvSpPr>
        <p:spPr bwMode="auto">
          <a:xfrm>
            <a:off x="4597040" y="2143964"/>
            <a:ext cx="3609108" cy="830997"/>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5400" b="1" i="1" dirty="0" err="1">
                <a:solidFill>
                  <a:srgbClr val="FF0000"/>
                </a:solidFill>
                <a:latin typeface="Times New Roman" panose="02020603050405020304" pitchFamily="18" charset="0"/>
                <a:cs typeface="Times New Roman" panose="02020603050405020304" pitchFamily="18" charset="0"/>
              </a:rPr>
              <a:t>Bài</a:t>
            </a:r>
            <a:r>
              <a:rPr lang="en-US" altLang="zh-CN" sz="5400" b="1" i="1" dirty="0">
                <a:solidFill>
                  <a:srgbClr val="FF0000"/>
                </a:solidFill>
                <a:latin typeface="Times New Roman" panose="02020603050405020304" pitchFamily="18" charset="0"/>
                <a:cs typeface="Times New Roman" panose="02020603050405020304" pitchFamily="18" charset="0"/>
              </a:rPr>
              <a:t> 50</a:t>
            </a:r>
            <a:endParaRPr lang="zh-CN" altLang="en-US" sz="54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557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7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childTnLst>
                          </p:cTn>
                        </p:par>
                        <p:par>
                          <p:cTn id="16" fill="hold">
                            <p:stCondLst>
                              <p:cond delay="12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
                                        </p:tgtEl>
                                        <p:attrNameLst>
                                          <p:attrName>ppt_y</p:attrName>
                                        </p:attrNameLst>
                                      </p:cBhvr>
                                      <p:tavLst>
                                        <p:tav tm="0">
                                          <p:val>
                                            <p:strVal val="#ppt_y"/>
                                          </p:val>
                                        </p:tav>
                                        <p:tav tm="100000">
                                          <p:val>
                                            <p:strVal val="#ppt_y"/>
                                          </p:val>
                                        </p:tav>
                                      </p:tavLst>
                                    </p:anim>
                                    <p:anim calcmode="lin" valueType="num">
                                      <p:cBhvr>
                                        <p:cTn id="21"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4"/>
                                        </p:tgtEl>
                                      </p:cBhvr>
                                    </p:animEffect>
                                  </p:childTnLst>
                                </p:cTn>
                              </p:par>
                            </p:childTnLst>
                          </p:cTn>
                        </p:par>
                        <p:par>
                          <p:cTn id="24" fill="hold">
                            <p:stCondLst>
                              <p:cond delay="2400"/>
                            </p:stCondLst>
                            <p:childTnLst>
                              <p:par>
                                <p:cTn id="25" presetID="26" presetClass="emph" presetSubtype="0" fill="hold" grpId="1" nodeType="afterEffect">
                                  <p:stCondLst>
                                    <p:cond delay="0"/>
                                  </p:stCondLst>
                                  <p:iterate type="lt">
                                    <p:tmPct val="0"/>
                                  </p:iterate>
                                  <p:childTnLst>
                                    <p:animEffect transition="out" filter="fade">
                                      <p:cBhvr>
                                        <p:cTn id="26" dur="500" tmFilter="0, 0; .2, .5; .8, .5; 1, 0"/>
                                        <p:tgtEl>
                                          <p:spTgt spid="4"/>
                                        </p:tgtEl>
                                      </p:cBhvr>
                                    </p:animEffect>
                                    <p:animScale>
                                      <p:cBhvr>
                                        <p:cTn id="2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215D9297-CAED-46AA-950F-43A2132FA79E}"/>
              </a:ext>
            </a:extLst>
          </p:cNvPr>
          <p:cNvSpPr/>
          <p:nvPr/>
        </p:nvSpPr>
        <p:spPr>
          <a:xfrm>
            <a:off x="478302" y="323557"/>
            <a:ext cx="11155680" cy="5952294"/>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vi-VN"/>
          </a:p>
        </p:txBody>
      </p:sp>
      <p:sp>
        <p:nvSpPr>
          <p:cNvPr id="3" name="TextBox 48">
            <a:extLst>
              <a:ext uri="{FF2B5EF4-FFF2-40B4-BE49-F238E27FC236}">
                <a16:creationId xmlns:a16="http://schemas.microsoft.com/office/drawing/2014/main" xmlns="" id="{537E43C8-3068-43E7-9A99-AF3FAD15024B}"/>
              </a:ext>
            </a:extLst>
          </p:cNvPr>
          <p:cNvSpPr txBox="1"/>
          <p:nvPr/>
        </p:nvSpPr>
        <p:spPr>
          <a:xfrm>
            <a:off x="1444488" y="3188022"/>
            <a:ext cx="9462052" cy="738664"/>
          </a:xfrm>
          <a:prstGeom prst="rect">
            <a:avLst/>
          </a:prstGeom>
          <a:noFill/>
        </p:spPr>
        <p:txBody>
          <a:bodyPr wrap="square" lIns="0" tIns="0" rIns="0" bIns="0" rtlCol="0">
            <a:spAutoFit/>
          </a:bodyPr>
          <a:lstStyle/>
          <a:p>
            <a:r>
              <a:rPr lang="en-US" altLang="zh-CN" sz="4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NGUỒN NĂNG LƯỢNG TÁI TẠO</a:t>
            </a:r>
            <a:endParaRPr lang="zh-CN" altLang="en-US" sz="4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TextBox 48">
            <a:extLst>
              <a:ext uri="{FF2B5EF4-FFF2-40B4-BE49-F238E27FC236}">
                <a16:creationId xmlns:a16="http://schemas.microsoft.com/office/drawing/2014/main" xmlns="" id="{8D770B0D-6847-4FBC-A0E2-372F578920A7}"/>
              </a:ext>
            </a:extLst>
          </p:cNvPr>
          <p:cNvSpPr txBox="1"/>
          <p:nvPr/>
        </p:nvSpPr>
        <p:spPr>
          <a:xfrm>
            <a:off x="5588647" y="1886054"/>
            <a:ext cx="1484844" cy="1231320"/>
          </a:xfrm>
          <a:prstGeom prst="rect">
            <a:avLst/>
          </a:prstGeom>
          <a:noFill/>
        </p:spPr>
        <p:txBody>
          <a:bodyPr wrap="square" lIns="0" tIns="0" rIns="0" bIns="0" rtlCol="0">
            <a:spAutoFit/>
          </a:bodyPr>
          <a:lstStyle/>
          <a:p>
            <a:r>
              <a:rPr lang="en-US" altLang="zh-CN" sz="8002" b="1" dirty="0">
                <a:solidFill>
                  <a:schemeClr val="bg1"/>
                </a:solidFill>
                <a:latin typeface="Times New Roman" panose="02020603050405020304" pitchFamily="18" charset="0"/>
                <a:ea typeface="华康雅宋体W9(P)" panose="02020900000000000000" pitchFamily="18" charset="-122"/>
                <a:cs typeface="Times New Roman" panose="02020603050405020304" pitchFamily="18" charset="0"/>
                <a:sym typeface="+mn-lt"/>
              </a:rPr>
              <a:t>II.</a:t>
            </a:r>
            <a:endParaRPr lang="en-GB" altLang="zh-CN" sz="8002" b="1" dirty="0">
              <a:solidFill>
                <a:schemeClr val="bg1"/>
              </a:solidFill>
              <a:latin typeface="Times New Roman" panose="02020603050405020304" pitchFamily="18" charset="0"/>
              <a:ea typeface="华康雅宋体W9(P)" panose="02020900000000000000" pitchFamily="18" charset="-122"/>
              <a:cs typeface="Times New Roman" panose="02020603050405020304" pitchFamily="18" charset="0"/>
              <a:sym typeface="+mn-lt"/>
            </a:endParaRPr>
          </a:p>
        </p:txBody>
      </p:sp>
    </p:spTree>
    <p:extLst>
      <p:ext uri="{BB962C8B-B14F-4D97-AF65-F5344CB8AC3E}">
        <p14:creationId xmlns:p14="http://schemas.microsoft.com/office/powerpoint/2010/main" val="500844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CCFF"/>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537A9DA0-00A4-4D14-9A72-619A53DAE3FD}"/>
              </a:ext>
            </a:extLst>
          </p:cNvPr>
          <p:cNvSpPr/>
          <p:nvPr/>
        </p:nvSpPr>
        <p:spPr>
          <a:xfrm>
            <a:off x="511534" y="229626"/>
            <a:ext cx="11155680" cy="63987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TextBox 3">
            <a:extLst>
              <a:ext uri="{FF2B5EF4-FFF2-40B4-BE49-F238E27FC236}">
                <a16:creationId xmlns:a16="http://schemas.microsoft.com/office/drawing/2014/main" xmlns="" id="{5EAFF393-53B5-4095-914B-24F5A7821B5D}"/>
              </a:ext>
            </a:extLst>
          </p:cNvPr>
          <p:cNvSpPr txBox="1"/>
          <p:nvPr/>
        </p:nvSpPr>
        <p:spPr>
          <a:xfrm>
            <a:off x="1245704" y="839278"/>
            <a:ext cx="9886122" cy="1569660"/>
          </a:xfrm>
          <a:prstGeom prst="rect">
            <a:avLst/>
          </a:prstGeom>
          <a:noFill/>
          <a:ln w="28575">
            <a:solidFill>
              <a:srgbClr val="00B050"/>
            </a:solidFill>
          </a:ln>
        </p:spPr>
        <p:txBody>
          <a:bodyPr wrap="square">
            <a:spAutoFit/>
          </a:bodyPr>
          <a:lstStyle/>
          <a:p>
            <a:pPr algn="just"/>
            <a:r>
              <a:rPr lang="vi-VN" sz="2400" b="0" i="0" dirty="0">
                <a:solidFill>
                  <a:srgbClr val="000000"/>
                </a:solidFill>
                <a:effectLst/>
                <a:latin typeface="Times New Roman" panose="02020603050405020304" pitchFamily="18" charset="0"/>
                <a:cs typeface="Times New Roman" panose="02020603050405020304" pitchFamily="18" charset="0"/>
              </a:rPr>
              <a:t>a. Nêu những điểm khác nhau giữa nguồn năng lượng tái tạo và nguồn năng lượng không tái tạo?</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b. Những nguồn năng lượng nào sau đây là năng lượng tái tạo: than, xăng, Mặt Trời, khí tự nhiên, gió?</a:t>
            </a:r>
          </a:p>
        </p:txBody>
      </p:sp>
      <p:sp>
        <p:nvSpPr>
          <p:cNvPr id="6" name="TextBox 5">
            <a:extLst>
              <a:ext uri="{FF2B5EF4-FFF2-40B4-BE49-F238E27FC236}">
                <a16:creationId xmlns:a16="http://schemas.microsoft.com/office/drawing/2014/main" xmlns="" id="{4FBD7902-BD9F-41DB-AF48-08209C1DCF85}"/>
              </a:ext>
            </a:extLst>
          </p:cNvPr>
          <p:cNvSpPr txBox="1"/>
          <p:nvPr/>
        </p:nvSpPr>
        <p:spPr>
          <a:xfrm>
            <a:off x="3445565" y="229626"/>
            <a:ext cx="6096000" cy="612732"/>
          </a:xfrm>
          <a:prstGeom prst="rect">
            <a:avLst/>
          </a:prstGeom>
          <a:noFill/>
        </p:spPr>
        <p:txBody>
          <a:bodyPr wrap="square">
            <a:spAutoFit/>
          </a:bodyPr>
          <a:lstStyle/>
          <a:p>
            <a:pPr algn="just">
              <a:lnSpc>
                <a:spcPct val="115000"/>
              </a:lnSpc>
              <a:spcBef>
                <a:spcPts val="300"/>
              </a:spcBef>
              <a:spcAft>
                <a:spcPts val="500"/>
              </a:spcAft>
              <a:tabLst>
                <a:tab pos="8101330" algn="l"/>
              </a:tabLst>
            </a:pPr>
            <a:r>
              <a:rPr lang="vi-VN" sz="32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Tìm hiểu năng lượng tái tạo</a:t>
            </a:r>
            <a:endParaRPr lang="vi-VN" sz="24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xmlns="" id="{F953C876-8DBF-4CEC-92AA-F461DF21F501}"/>
              </a:ext>
            </a:extLst>
          </p:cNvPr>
          <p:cNvSpPr txBox="1"/>
          <p:nvPr/>
        </p:nvSpPr>
        <p:spPr>
          <a:xfrm>
            <a:off x="1046922" y="2887440"/>
            <a:ext cx="10376452" cy="1938992"/>
          </a:xfrm>
          <a:prstGeom prst="rect">
            <a:avLst/>
          </a:prstGeom>
          <a:solidFill>
            <a:schemeClr val="bg2"/>
          </a:solidFill>
        </p:spPr>
        <p:txBody>
          <a:bodyPr wrap="square">
            <a:spAutoFit/>
          </a:bodyPr>
          <a:lstStyle/>
          <a:p>
            <a:pPr lvl="0" algn="just">
              <a:buClr>
                <a:srgbClr val="00B050"/>
              </a:buClr>
              <a:tabLst>
                <a:tab pos="484505" algn="l"/>
              </a:tabLst>
            </a:pPr>
            <a:r>
              <a:rPr lang="vi-VN" sz="2400" dirty="0">
                <a:latin typeface="Times New Roman" panose="02020603050405020304" pitchFamily="18" charset="0"/>
                <a:ea typeface="Calibri" panose="020F0502020204030204" pitchFamily="34" charset="0"/>
              </a:rPr>
              <a:t>a. </a:t>
            </a:r>
          </a:p>
          <a:p>
            <a:pPr lvl="0" algn="just">
              <a:buClr>
                <a:srgbClr val="00B050"/>
              </a:buClr>
              <a:tabLst>
                <a:tab pos="484505" algn="l"/>
              </a:tabLst>
            </a:pPr>
            <a:r>
              <a:rPr lang="vi-VN" sz="2400" dirty="0">
                <a:effectLst/>
                <a:latin typeface="Times New Roman" panose="02020603050405020304" pitchFamily="18" charset="0"/>
                <a:ea typeface="Calibri" panose="020F0502020204030204" pitchFamily="34" charset="0"/>
              </a:rPr>
              <a:t>- Nguồn năng lượng tái tạo: nguồn có sẵn trong thiên nhiên, liên tục được bổ sung thông qua các quá trình tự nhiên. </a:t>
            </a:r>
            <a:endParaRPr lang="vi-VN" sz="1400" dirty="0">
              <a:effectLst/>
              <a:latin typeface="Segoe UI" panose="020B0502040204020203" pitchFamily="34" charset="0"/>
              <a:ea typeface="Segoe UI" panose="020B0502040204020203" pitchFamily="34" charset="0"/>
            </a:endParaRPr>
          </a:p>
          <a:p>
            <a:pPr lvl="0" algn="just">
              <a:buClr>
                <a:srgbClr val="00B050"/>
              </a:buClr>
            </a:pPr>
            <a:r>
              <a:rPr lang="vi-VN" sz="2400" dirty="0">
                <a:latin typeface="Times New Roman" panose="02020603050405020304" pitchFamily="18" charset="0"/>
                <a:ea typeface="Calibri" panose="020F0502020204030204" pitchFamily="34" charset="0"/>
              </a:rPr>
              <a:t>- </a:t>
            </a:r>
            <a:r>
              <a:rPr lang="vi-VN" sz="2400" dirty="0">
                <a:effectLst/>
                <a:latin typeface="Times New Roman" panose="02020603050405020304" pitchFamily="18" charset="0"/>
                <a:ea typeface="Calibri" panose="020F0502020204030204" pitchFamily="34" charset="0"/>
              </a:rPr>
              <a:t>Nguồn năng lượng không tái tạo: mất hàng triệu đến hàng trăm triệu năm để hình thành và không thể bổ sung nhanh nên sẽ cạn kiệt trong tương lai gần. </a:t>
            </a:r>
            <a:endParaRPr lang="vi-VN" sz="1400" dirty="0">
              <a:effectLst/>
              <a:latin typeface="Segoe UI" panose="020B0502040204020203" pitchFamily="34" charset="0"/>
              <a:ea typeface="Segoe UI" panose="020B0502040204020203" pitchFamily="34" charset="0"/>
            </a:endParaRPr>
          </a:p>
        </p:txBody>
      </p:sp>
      <p:sp>
        <p:nvSpPr>
          <p:cNvPr id="9" name="TextBox 8">
            <a:extLst>
              <a:ext uri="{FF2B5EF4-FFF2-40B4-BE49-F238E27FC236}">
                <a16:creationId xmlns:a16="http://schemas.microsoft.com/office/drawing/2014/main" xmlns="" id="{3A26EFD9-BBBA-4B54-8222-C86D76C3E503}"/>
              </a:ext>
            </a:extLst>
          </p:cNvPr>
          <p:cNvSpPr txBox="1"/>
          <p:nvPr/>
        </p:nvSpPr>
        <p:spPr>
          <a:xfrm>
            <a:off x="2790908" y="2362662"/>
            <a:ext cx="6096000" cy="461665"/>
          </a:xfrm>
          <a:prstGeom prst="rect">
            <a:avLst/>
          </a:prstGeom>
          <a:noFill/>
        </p:spPr>
        <p:txBody>
          <a:bodyPr wrap="square">
            <a:spAutoFit/>
          </a:bodyPr>
          <a:lstStyle/>
          <a:p>
            <a:pPr algn="ctr"/>
            <a:r>
              <a:rPr lang="vi-VN" sz="2400" b="1" u="sng" dirty="0">
                <a:solidFill>
                  <a:srgbClr val="C00000"/>
                </a:solidFill>
                <a:latin typeface="Times New Roman" panose="02020603050405020304" pitchFamily="18" charset="0"/>
                <a:ea typeface="ZapfChancery-Medium" panose="00000400000000000000" pitchFamily="2" charset="-93"/>
                <a:cs typeface="Times New Roman" panose="02020603050405020304" pitchFamily="18" charset="0"/>
              </a:rPr>
              <a:t>Lời giải</a:t>
            </a:r>
          </a:p>
        </p:txBody>
      </p:sp>
      <p:sp>
        <p:nvSpPr>
          <p:cNvPr id="11" name="TextBox 10">
            <a:extLst>
              <a:ext uri="{FF2B5EF4-FFF2-40B4-BE49-F238E27FC236}">
                <a16:creationId xmlns:a16="http://schemas.microsoft.com/office/drawing/2014/main" xmlns="" id="{29441F65-AEA8-4578-83B6-C89E4F83CCBA}"/>
              </a:ext>
            </a:extLst>
          </p:cNvPr>
          <p:cNvSpPr txBox="1"/>
          <p:nvPr/>
        </p:nvSpPr>
        <p:spPr>
          <a:xfrm>
            <a:off x="1046923" y="4826432"/>
            <a:ext cx="10376451" cy="1200329"/>
          </a:xfrm>
          <a:prstGeom prst="rect">
            <a:avLst/>
          </a:prstGeom>
          <a:solidFill>
            <a:schemeClr val="bg2"/>
          </a:solidFill>
        </p:spPr>
        <p:txBody>
          <a:bodyPr wrap="square">
            <a:spAutoFit/>
          </a:bodyPr>
          <a:lstStyle/>
          <a:p>
            <a:pPr algn="just"/>
            <a:r>
              <a:rPr lang="vi-VN" sz="2400" b="0" i="0" dirty="0">
                <a:solidFill>
                  <a:srgbClr val="000000"/>
                </a:solidFill>
                <a:effectLst/>
                <a:latin typeface="Times New Roman" panose="02020603050405020304" pitchFamily="18" charset="0"/>
                <a:cs typeface="Times New Roman" panose="02020603050405020304" pitchFamily="18" charset="0"/>
              </a:rPr>
              <a:t>b. </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Những nguồn năng lượng là năng lượng tái tạo: Mặt Trời, gió</a:t>
            </a:r>
          </a:p>
          <a:p>
            <a:pPr algn="just"/>
            <a:r>
              <a:rPr lang="vi-VN" sz="2400" b="0" i="0" dirty="0">
                <a:solidFill>
                  <a:srgbClr val="000000"/>
                </a:solidFill>
                <a:effectLst/>
                <a:latin typeface="Times New Roman" panose="02020603050405020304" pitchFamily="18" charset="0"/>
                <a:cs typeface="Times New Roman" panose="02020603050405020304" pitchFamily="18" charset="0"/>
              </a:rPr>
              <a:t>- Những nguồn năng lượng là năng lượng không tái tạo: Khí tự nhiên, than, xăng.</a:t>
            </a:r>
          </a:p>
        </p:txBody>
      </p:sp>
    </p:spTree>
    <p:extLst>
      <p:ext uri="{BB962C8B-B14F-4D97-AF65-F5344CB8AC3E}">
        <p14:creationId xmlns:p14="http://schemas.microsoft.com/office/powerpoint/2010/main" val="50532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CCFF"/>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537A9DA0-00A4-4D14-9A72-619A53DAE3FD}"/>
              </a:ext>
            </a:extLst>
          </p:cNvPr>
          <p:cNvSpPr/>
          <p:nvPr/>
        </p:nvSpPr>
        <p:spPr>
          <a:xfrm>
            <a:off x="511534" y="229626"/>
            <a:ext cx="11155680" cy="63987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TextBox 3">
            <a:extLst>
              <a:ext uri="{FF2B5EF4-FFF2-40B4-BE49-F238E27FC236}">
                <a16:creationId xmlns:a16="http://schemas.microsoft.com/office/drawing/2014/main" xmlns="" id="{5EAFF393-53B5-4095-914B-24F5A7821B5D}"/>
              </a:ext>
            </a:extLst>
          </p:cNvPr>
          <p:cNvSpPr txBox="1"/>
          <p:nvPr/>
        </p:nvSpPr>
        <p:spPr>
          <a:xfrm>
            <a:off x="1245704" y="839278"/>
            <a:ext cx="9886122" cy="1384995"/>
          </a:xfrm>
          <a:prstGeom prst="rect">
            <a:avLst/>
          </a:prstGeom>
          <a:noFill/>
          <a:ln w="28575">
            <a:solidFill>
              <a:srgbClr val="00B050"/>
            </a:solidFill>
          </a:ln>
        </p:spPr>
        <p:txBody>
          <a:bodyPr wrap="square">
            <a:spAutoFit/>
          </a:bodyPr>
          <a:lstStyle/>
          <a:p>
            <a:pPr indent="254000">
              <a:spcAft>
                <a:spcPts val="600"/>
              </a:spcAft>
              <a:tabLst>
                <a:tab pos="231140" algn="l"/>
              </a:tabLst>
            </a:pPr>
            <a:r>
              <a:rPr lang="vi-VN" sz="2800" dirty="0">
                <a:solidFill>
                  <a:srgbClr val="000000"/>
                </a:solidFill>
                <a:effectLst/>
                <a:latin typeface="Times New Roman" panose="02020603050405020304" pitchFamily="18" charset="0"/>
                <a:ea typeface="Segoe UI" panose="020B0502040204020203" pitchFamily="34" charset="0"/>
              </a:rPr>
              <a:t>Các nhà khoa học dự đoán rằng đến năm 2100 sẽ không còn dầu và than trên Trái Đất. Cuộc sống của chúng ta sẽ thay đổi ra sao khi nguồn nhiên liệu này cạn kiệt?</a:t>
            </a:r>
            <a:endParaRPr lang="vi-VN" sz="2800" dirty="0">
              <a:effectLst/>
              <a:latin typeface="Segoe UI" panose="020B0502040204020203" pitchFamily="34" charset="0"/>
              <a:ea typeface="Segoe UI" panose="020B0502040204020203" pitchFamily="34" charset="0"/>
            </a:endParaRPr>
          </a:p>
        </p:txBody>
      </p:sp>
      <p:sp>
        <p:nvSpPr>
          <p:cNvPr id="6" name="TextBox 5">
            <a:extLst>
              <a:ext uri="{FF2B5EF4-FFF2-40B4-BE49-F238E27FC236}">
                <a16:creationId xmlns:a16="http://schemas.microsoft.com/office/drawing/2014/main" xmlns="" id="{4FBD7902-BD9F-41DB-AF48-08209C1DCF85}"/>
              </a:ext>
            </a:extLst>
          </p:cNvPr>
          <p:cNvSpPr txBox="1"/>
          <p:nvPr/>
        </p:nvSpPr>
        <p:spPr>
          <a:xfrm>
            <a:off x="3445565" y="229626"/>
            <a:ext cx="6096000" cy="612732"/>
          </a:xfrm>
          <a:prstGeom prst="rect">
            <a:avLst/>
          </a:prstGeom>
          <a:noFill/>
        </p:spPr>
        <p:txBody>
          <a:bodyPr wrap="square">
            <a:spAutoFit/>
          </a:bodyPr>
          <a:lstStyle/>
          <a:p>
            <a:pPr algn="just">
              <a:lnSpc>
                <a:spcPct val="115000"/>
              </a:lnSpc>
              <a:spcBef>
                <a:spcPts val="300"/>
              </a:spcBef>
              <a:spcAft>
                <a:spcPts val="500"/>
              </a:spcAft>
              <a:tabLst>
                <a:tab pos="8101330" algn="l"/>
              </a:tabLst>
            </a:pPr>
            <a:r>
              <a:rPr lang="vi-VN" sz="32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Tìm hiểu năng lượng tái tạo</a:t>
            </a:r>
            <a:endParaRPr lang="vi-VN" sz="24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xmlns="" id="{F953C876-8DBF-4CEC-92AA-F461DF21F501}"/>
              </a:ext>
            </a:extLst>
          </p:cNvPr>
          <p:cNvSpPr txBox="1"/>
          <p:nvPr/>
        </p:nvSpPr>
        <p:spPr>
          <a:xfrm>
            <a:off x="1046922" y="2887440"/>
            <a:ext cx="10376452" cy="3539430"/>
          </a:xfrm>
          <a:prstGeom prst="rect">
            <a:avLst/>
          </a:prstGeom>
          <a:solidFill>
            <a:schemeClr val="bg2"/>
          </a:solidFill>
        </p:spPr>
        <p:txBody>
          <a:bodyPr wrap="square">
            <a:spAutoFit/>
          </a:bodyPr>
          <a:lstStyle/>
          <a:p>
            <a:r>
              <a:rPr lang="vi-VN" sz="2800" dirty="0">
                <a:latin typeface="Times New Roman" panose="02020603050405020304" pitchFamily="18" charset="0"/>
                <a:cs typeface="Times New Roman" panose="02020603050405020304" pitchFamily="18" charset="0"/>
              </a:rPr>
              <a:t>- Nếu đến năm 2100 không còn dầu và than trên Trái Đất thì cuộc sống của chúng ta sẽ khó khăn hơn, vì:</a:t>
            </a:r>
          </a:p>
          <a:p>
            <a:r>
              <a:rPr lang="vi-VN" sz="2800" dirty="0">
                <a:latin typeface="Times New Roman" panose="02020603050405020304" pitchFamily="18" charset="0"/>
                <a:cs typeface="Times New Roman" panose="02020603050405020304" pitchFamily="18" charset="0"/>
              </a:rPr>
              <a:t>+ Dầu và than là nguồn nhiên liệu rẻ, sử dụng phổ biến cho các loại máy móc, nhà máy đang vận hành rất nhiều.</a:t>
            </a:r>
          </a:p>
          <a:p>
            <a:r>
              <a:rPr lang="vi-VN" sz="2800" dirty="0">
                <a:latin typeface="Times New Roman" panose="02020603050405020304" pitchFamily="18" charset="0"/>
                <a:cs typeface="Times New Roman" panose="02020603050405020304" pitchFamily="18" charset="0"/>
              </a:rPr>
              <a:t>+ Các loại máy móc, nhà máy hoạt động sử dụng liên quan tới than, dầu có thể sẽ không dùng tới nữa, dẫn tới tổn thất về kinh tế.</a:t>
            </a:r>
          </a:p>
          <a:p>
            <a:r>
              <a:rPr lang="vi-VN" sz="2800" dirty="0">
                <a:latin typeface="Times New Roman" panose="02020603050405020304" pitchFamily="18" charset="0"/>
                <a:cs typeface="Times New Roman" panose="02020603050405020304" pitchFamily="18" charset="0"/>
              </a:rPr>
              <a:t>+ Khi hết nhiên liệu, cần phải tìm nhiên liệu mới thay thế mà phù hợp với kinh tế đất nước, người dân.</a:t>
            </a:r>
          </a:p>
        </p:txBody>
      </p:sp>
      <p:sp>
        <p:nvSpPr>
          <p:cNvPr id="9" name="TextBox 8">
            <a:extLst>
              <a:ext uri="{FF2B5EF4-FFF2-40B4-BE49-F238E27FC236}">
                <a16:creationId xmlns:a16="http://schemas.microsoft.com/office/drawing/2014/main" xmlns="" id="{3A26EFD9-BBBA-4B54-8222-C86D76C3E503}"/>
              </a:ext>
            </a:extLst>
          </p:cNvPr>
          <p:cNvSpPr txBox="1"/>
          <p:nvPr/>
        </p:nvSpPr>
        <p:spPr>
          <a:xfrm>
            <a:off x="2790908" y="2362662"/>
            <a:ext cx="6096000" cy="461665"/>
          </a:xfrm>
          <a:prstGeom prst="rect">
            <a:avLst/>
          </a:prstGeom>
          <a:noFill/>
        </p:spPr>
        <p:txBody>
          <a:bodyPr wrap="square">
            <a:spAutoFit/>
          </a:bodyPr>
          <a:lstStyle/>
          <a:p>
            <a:pPr algn="ctr"/>
            <a:r>
              <a:rPr lang="vi-VN" sz="2400" b="1" u="sng" dirty="0">
                <a:solidFill>
                  <a:srgbClr val="C00000"/>
                </a:solidFill>
                <a:latin typeface="Times New Roman" panose="02020603050405020304" pitchFamily="18" charset="0"/>
                <a:ea typeface="ZapfChancery-Medium" panose="00000400000000000000" pitchFamily="2" charset="-93"/>
                <a:cs typeface="Times New Roman" panose="02020603050405020304" pitchFamily="18" charset="0"/>
              </a:rPr>
              <a:t>Lời giải</a:t>
            </a:r>
          </a:p>
        </p:txBody>
      </p:sp>
    </p:spTree>
    <p:extLst>
      <p:ext uri="{BB962C8B-B14F-4D97-AF65-F5344CB8AC3E}">
        <p14:creationId xmlns:p14="http://schemas.microsoft.com/office/powerpoint/2010/main" val="328044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215D9297-CAED-46AA-950F-43A2132FA79E}"/>
              </a:ext>
            </a:extLst>
          </p:cNvPr>
          <p:cNvSpPr/>
          <p:nvPr/>
        </p:nvSpPr>
        <p:spPr>
          <a:xfrm>
            <a:off x="478302" y="1616765"/>
            <a:ext cx="11155680" cy="3670853"/>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vi-VN"/>
          </a:p>
        </p:txBody>
      </p:sp>
      <p:sp>
        <p:nvSpPr>
          <p:cNvPr id="10" name="TextBox 9">
            <a:extLst>
              <a:ext uri="{FF2B5EF4-FFF2-40B4-BE49-F238E27FC236}">
                <a16:creationId xmlns:a16="http://schemas.microsoft.com/office/drawing/2014/main" xmlns="" id="{7020BFC5-2CCE-45B3-B03E-5733F5840508}"/>
              </a:ext>
            </a:extLst>
          </p:cNvPr>
          <p:cNvSpPr txBox="1"/>
          <p:nvPr/>
        </p:nvSpPr>
        <p:spPr>
          <a:xfrm>
            <a:off x="1182466" y="2950510"/>
            <a:ext cx="9827067" cy="1754326"/>
          </a:xfrm>
          <a:prstGeom prst="rect">
            <a:avLst/>
          </a:prstGeom>
          <a:noFill/>
        </p:spPr>
        <p:txBody>
          <a:bodyPr wrap="square">
            <a:spAutoFit/>
          </a:bodyPr>
          <a:lstStyle/>
          <a:p>
            <a:pPr indent="180340" algn="just"/>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nguồn</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tái</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bao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gồm</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Mặt</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Trời</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gió</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lực</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khối</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địa</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Graphic 10" descr="Teacher">
            <a:extLst>
              <a:ext uri="{FF2B5EF4-FFF2-40B4-BE49-F238E27FC236}">
                <a16:creationId xmlns:a16="http://schemas.microsoft.com/office/drawing/2014/main" xmlns="" id="{A98F919F-AC2B-4CD9-863B-53BDE7454EA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519245" y="2036110"/>
            <a:ext cx="914400" cy="914400"/>
          </a:xfrm>
          <a:prstGeom prst="rect">
            <a:avLst/>
          </a:prstGeom>
        </p:spPr>
      </p:pic>
      <p:sp>
        <p:nvSpPr>
          <p:cNvPr id="12" name="TextBox 37">
            <a:extLst>
              <a:ext uri="{FF2B5EF4-FFF2-40B4-BE49-F238E27FC236}">
                <a16:creationId xmlns:a16="http://schemas.microsoft.com/office/drawing/2014/main" xmlns="" id="{0F7AB977-8B29-4BF8-81E6-1D700E5F247C}"/>
              </a:ext>
            </a:extLst>
          </p:cNvPr>
          <p:cNvSpPr txBox="1"/>
          <p:nvPr/>
        </p:nvSpPr>
        <p:spPr>
          <a:xfrm>
            <a:off x="2433645" y="2348187"/>
            <a:ext cx="4122160" cy="292798"/>
          </a:xfrm>
          <a:prstGeom prst="rect">
            <a:avLst/>
          </a:prstGeom>
          <a:noFill/>
        </p:spPr>
        <p:txBody>
          <a:bodyPr wrap="none" lIns="360062" tIns="0" rIns="0" bIns="0" anchor="b" anchorCtr="0">
            <a:noAutofit/>
          </a:bodyPr>
          <a:lstStyle/>
          <a:p>
            <a:r>
              <a:rPr lang="en-US" altLang="zh-CN" sz="40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II. </a:t>
            </a:r>
            <a:r>
              <a:rPr lang="en-US" altLang="zh-CN" sz="4000" b="1" dirty="0" err="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Nguồn</a:t>
            </a:r>
            <a:r>
              <a:rPr lang="en-US" altLang="zh-CN" sz="40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000" b="1" dirty="0" err="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năng</a:t>
            </a:r>
            <a:r>
              <a:rPr lang="en-US" altLang="zh-CN" sz="40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000" b="1" dirty="0" err="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lượng</a:t>
            </a:r>
            <a:r>
              <a:rPr lang="en-US" altLang="zh-CN" sz="40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000" b="1" dirty="0" err="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tái</a:t>
            </a:r>
            <a:r>
              <a:rPr lang="en-US" altLang="zh-CN" sz="40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000" b="1" dirty="0" err="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tạo</a:t>
            </a:r>
            <a:endParaRPr lang="zh-CN" altLang="en-US" sz="40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47340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B04FC9BA-0AD8-4474-9680-E229E856FB14}"/>
              </a:ext>
            </a:extLst>
          </p:cNvPr>
          <p:cNvSpPr/>
          <p:nvPr/>
        </p:nvSpPr>
        <p:spPr>
          <a:xfrm>
            <a:off x="511534" y="229626"/>
            <a:ext cx="11155680" cy="6398748"/>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vi-VN"/>
          </a:p>
        </p:txBody>
      </p:sp>
      <p:sp>
        <p:nvSpPr>
          <p:cNvPr id="4" name="TextBox 3">
            <a:extLst>
              <a:ext uri="{FF2B5EF4-FFF2-40B4-BE49-F238E27FC236}">
                <a16:creationId xmlns:a16="http://schemas.microsoft.com/office/drawing/2014/main" xmlns="" id="{97AAF0B4-FF6D-4A72-A8FB-2A13010E0820}"/>
              </a:ext>
            </a:extLst>
          </p:cNvPr>
          <p:cNvSpPr txBox="1"/>
          <p:nvPr/>
        </p:nvSpPr>
        <p:spPr>
          <a:xfrm>
            <a:off x="4451498" y="337930"/>
            <a:ext cx="3289003" cy="583750"/>
          </a:xfrm>
          <a:prstGeom prst="rect">
            <a:avLst/>
          </a:prstGeom>
          <a:noFill/>
        </p:spPr>
        <p:txBody>
          <a:bodyPr wrap="square">
            <a:spAutoFit/>
          </a:bodyPr>
          <a:lstStyle/>
          <a:p>
            <a:pPr algn="just">
              <a:lnSpc>
                <a:spcPct val="107000"/>
              </a:lnSpc>
              <a:spcBef>
                <a:spcPts val="300"/>
              </a:spcBef>
              <a:spcAft>
                <a:spcPts val="500"/>
              </a:spcAft>
              <a:tabLst>
                <a:tab pos="8101330" algn="l"/>
              </a:tabLst>
            </a:pPr>
            <a:r>
              <a:rPr lang="en-US" sz="3200" b="1" u="sng" dirty="0" err="1">
                <a:solidFill>
                  <a:srgbClr val="7030A0"/>
                </a:solidFill>
                <a:latin typeface="Times New Roman" panose="02020603050405020304" pitchFamily="18" charset="0"/>
                <a:ea typeface="Segoe UI" panose="020B0502040204020203" pitchFamily="34" charset="0"/>
                <a:cs typeface="Times New Roman" panose="02020603050405020304" pitchFamily="18" charset="0"/>
              </a:rPr>
              <a:t>Bài</a:t>
            </a:r>
            <a:r>
              <a:rPr lang="en-US" sz="3200" b="1" u="sng" dirty="0">
                <a:solidFill>
                  <a:srgbClr val="7030A0"/>
                </a:solidFill>
                <a:latin typeface="Times New Roman" panose="02020603050405020304" pitchFamily="18" charset="0"/>
                <a:ea typeface="Segoe UI" panose="020B0502040204020203" pitchFamily="34" charset="0"/>
                <a:cs typeface="Times New Roman" panose="02020603050405020304" pitchFamily="18" charset="0"/>
              </a:rPr>
              <a:t> </a:t>
            </a:r>
            <a:r>
              <a:rPr lang="en-US" sz="3200" b="1" u="sng" dirty="0" err="1">
                <a:solidFill>
                  <a:srgbClr val="7030A0"/>
                </a:solidFill>
                <a:latin typeface="Times New Roman" panose="02020603050405020304" pitchFamily="18" charset="0"/>
                <a:ea typeface="Segoe UI" panose="020B0502040204020203" pitchFamily="34" charset="0"/>
                <a:cs typeface="Times New Roman" panose="02020603050405020304" pitchFamily="18" charset="0"/>
              </a:rPr>
              <a:t>tập</a:t>
            </a:r>
            <a:r>
              <a:rPr lang="en-US" sz="3200" b="1" u="sng" dirty="0">
                <a:solidFill>
                  <a:srgbClr val="7030A0"/>
                </a:solidFill>
                <a:latin typeface="Times New Roman" panose="02020603050405020304" pitchFamily="18" charset="0"/>
                <a:ea typeface="Segoe UI" panose="020B0502040204020203" pitchFamily="34" charset="0"/>
                <a:cs typeface="Times New Roman" panose="02020603050405020304" pitchFamily="18" charset="0"/>
              </a:rPr>
              <a:t> </a:t>
            </a:r>
            <a:r>
              <a:rPr lang="en-US" sz="3200" b="1" u="sng" dirty="0" err="1">
                <a:solidFill>
                  <a:srgbClr val="7030A0"/>
                </a:solidFill>
                <a:latin typeface="Times New Roman" panose="02020603050405020304" pitchFamily="18" charset="0"/>
                <a:ea typeface="Segoe UI" panose="020B0502040204020203" pitchFamily="34" charset="0"/>
                <a:cs typeface="Times New Roman" panose="02020603050405020304" pitchFamily="18" charset="0"/>
              </a:rPr>
              <a:t>vận</a:t>
            </a:r>
            <a:r>
              <a:rPr lang="en-US" sz="3200" b="1" u="sng" dirty="0">
                <a:solidFill>
                  <a:srgbClr val="7030A0"/>
                </a:solidFill>
                <a:latin typeface="Times New Roman" panose="02020603050405020304" pitchFamily="18" charset="0"/>
                <a:ea typeface="Segoe UI" panose="020B0502040204020203" pitchFamily="34" charset="0"/>
                <a:cs typeface="Times New Roman" panose="02020603050405020304" pitchFamily="18" charset="0"/>
              </a:rPr>
              <a:t> </a:t>
            </a:r>
            <a:r>
              <a:rPr lang="en-US" sz="3200" b="1" u="sng" dirty="0" err="1">
                <a:solidFill>
                  <a:srgbClr val="7030A0"/>
                </a:solidFill>
                <a:latin typeface="Times New Roman" panose="02020603050405020304" pitchFamily="18" charset="0"/>
                <a:ea typeface="Segoe UI" panose="020B0502040204020203" pitchFamily="34" charset="0"/>
                <a:cs typeface="Times New Roman" panose="02020603050405020304" pitchFamily="18" charset="0"/>
              </a:rPr>
              <a:t>dụng</a:t>
            </a:r>
            <a:endParaRPr lang="vi-VN" sz="3200" b="1" u="sng" dirty="0">
              <a:solidFill>
                <a:srgbClr val="7030A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xmlns="" id="{33FA8C27-5F65-495A-A202-0BE0ED6BB411}"/>
              </a:ext>
            </a:extLst>
          </p:cNvPr>
          <p:cNvSpPr txBox="1"/>
          <p:nvPr/>
        </p:nvSpPr>
        <p:spPr>
          <a:xfrm>
            <a:off x="1113181" y="997343"/>
            <a:ext cx="10270435" cy="1851789"/>
          </a:xfrm>
          <a:prstGeom prst="rect">
            <a:avLst/>
          </a:prstGeom>
          <a:noFill/>
          <a:ln w="38100">
            <a:solidFill>
              <a:srgbClr val="FFC000"/>
            </a:solidFill>
            <a:prstDash val="lgDashDotDot"/>
          </a:ln>
        </p:spPr>
        <p:txBody>
          <a:bodyPr wrap="square">
            <a:spAutoFit/>
          </a:bodyPr>
          <a:lstStyle/>
          <a:p>
            <a:pPr indent="180340">
              <a:spcBef>
                <a:spcPts val="1200"/>
              </a:spcBef>
              <a:spcAft>
                <a:spcPts val="500"/>
              </a:spcAft>
            </a:pPr>
            <a:r>
              <a:rPr lang="en-US" sz="2400" i="1" spc="-3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400" i="1" spc="-3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i="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spc="-30" dirty="0" err="1">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400" i="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spc="-30" dirty="0" err="1">
                <a:effectLst/>
                <a:latin typeface="Times New Roman" panose="02020603050405020304" pitchFamily="18" charset="0"/>
                <a:ea typeface="Times New Roman" panose="02020603050405020304" pitchFamily="18" charset="0"/>
                <a:cs typeface="Times New Roman" panose="02020603050405020304" pitchFamily="18" charset="0"/>
              </a:rPr>
              <a:t>ánh</a:t>
            </a:r>
            <a:r>
              <a:rPr lang="en-US" sz="2400" i="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spc="-30" dirty="0" err="1">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i="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spc="-3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i="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spc="-30" dirty="0" err="1">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i="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spc="-30" dirty="0" err="1">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i="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spc="-3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spc="-3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i="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spc="-30" dirty="0" err="1">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400" i="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spc="-30" dirty="0" err="1">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400" i="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spc="-3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i="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spc="-30" dirty="0" err="1">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i="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spc="-3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spc="-30"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i="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spc="-3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i="1" spc="-3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indent="180340">
              <a:spcBef>
                <a:spcPts val="1200"/>
              </a:spcBef>
              <a:spcAft>
                <a:spcPts val="500"/>
              </a:spcAft>
            </a:pPr>
            <a:r>
              <a:rPr lang="en-US" sz="2400" i="1" spc="-30" dirty="0">
                <a:effectLst/>
                <a:latin typeface="Times New Roman" panose="02020603050405020304" pitchFamily="18" charset="0"/>
                <a:ea typeface="Times New Roman" panose="02020603050405020304" pitchFamily="18" charset="0"/>
                <a:cs typeface="Times New Roman" panose="02020603050405020304" pitchFamily="18" charset="0"/>
              </a:rPr>
              <a:t> b. </a:t>
            </a:r>
            <a:r>
              <a:rPr lang="en-US" sz="2400" i="1" spc="-3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i="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spc="-30" dirty="0" err="1">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400" i="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spc="-30" dirty="0" err="1">
                <a:effectLst/>
                <a:latin typeface="Times New Roman" panose="02020603050405020304" pitchFamily="18" charset="0"/>
                <a:ea typeface="Times New Roman" panose="02020603050405020304" pitchFamily="18" charset="0"/>
                <a:cs typeface="Times New Roman" panose="02020603050405020304" pitchFamily="18" charset="0"/>
              </a:rPr>
              <a:t>ánh</a:t>
            </a:r>
            <a:r>
              <a:rPr lang="en-US" sz="2400" i="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spc="-30" dirty="0" err="1">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i="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spc="-3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i="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spc="-30" dirty="0" err="1">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i="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spc="-30" dirty="0" err="1">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i="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spc="-3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spc="-3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i="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spc="-3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i="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spc="-30"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i="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spc="-3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i="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spc="-3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i="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spc="-30" dirty="0" err="1">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400" i="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spc="-30" dirty="0" err="1">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i="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spc="-30" dirty="0" err="1">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i="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spc="-30" dirty="0" err="1">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spc="-3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i="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spc="-3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i="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spc="-3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i="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spc="-30" dirty="0" err="1">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i="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spc="-3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i="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spc="-3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i="1" spc="-3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1400" dirty="0">
              <a:effectLst/>
              <a:latin typeface="Times New Roman" panose="02020603050405020304" pitchFamily="18" charset="0"/>
              <a:ea typeface="Segoe UI" panose="020B0502040204020203" pitchFamily="34" charset="0"/>
              <a:cs typeface="Times New Roman" panose="02020603050405020304" pitchFamily="18" charset="0"/>
            </a:endParaRPr>
          </a:p>
          <a:p>
            <a:pPr indent="180340">
              <a:spcAft>
                <a:spcPts val="500"/>
              </a:spcAft>
            </a:pPr>
            <a:r>
              <a:rPr lang="en-US" sz="2400" i="1" spc="-30" dirty="0">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400" i="1" spc="-30" dirty="0" err="1">
                <a:effectLst/>
                <a:latin typeface="Times New Roman" panose="02020603050405020304" pitchFamily="18" charset="0"/>
                <a:ea typeface="Times New Roman" panose="02020603050405020304" pitchFamily="18" charset="0"/>
                <a:cs typeface="Times New Roman" panose="02020603050405020304" pitchFamily="18" charset="0"/>
              </a:rPr>
              <a:t>Ưu</a:t>
            </a:r>
            <a:r>
              <a:rPr lang="en-US" sz="2400" i="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spc="-3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i="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spc="-3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spc="-30" dirty="0" err="1">
                <a:effectLst/>
                <a:latin typeface="Times New Roman" panose="02020603050405020304" pitchFamily="18" charset="0"/>
                <a:ea typeface="Times New Roman" panose="02020603050405020304" pitchFamily="18" charset="0"/>
                <a:cs typeface="Times New Roman" panose="02020603050405020304" pitchFamily="18" charset="0"/>
              </a:rPr>
              <a:t>nhược</a:t>
            </a:r>
            <a:r>
              <a:rPr lang="en-US" sz="2400" i="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spc="-3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i="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spc="-3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i="1" spc="-30" dirty="0">
                <a:effectLst/>
                <a:latin typeface="Times New Roman" panose="02020603050405020304" pitchFamily="18" charset="0"/>
                <a:ea typeface="Times New Roman" panose="02020603050405020304" pitchFamily="18" charset="0"/>
                <a:cs typeface="Times New Roman" panose="02020603050405020304" pitchFamily="18" charset="0"/>
              </a:rPr>
              <a:t> pin </a:t>
            </a:r>
            <a:r>
              <a:rPr lang="en-US" sz="2400" i="1" spc="-30" dirty="0" err="1">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i="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spc="-30" dirty="0" err="1">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i="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spc="-3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spc="-3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i="1" spc="-3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1400" dirty="0">
              <a:effectLst/>
              <a:latin typeface="Times New Roman" panose="02020603050405020304" pitchFamily="18" charset="0"/>
              <a:ea typeface="Segoe UI" panose="020B0502040204020203"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xmlns="" id="{B7BD516D-61BC-4F73-AB4A-D44BAFE3D19A}"/>
              </a:ext>
            </a:extLst>
          </p:cNvPr>
          <p:cNvPicPr>
            <a:picLocks noChangeAspect="1"/>
          </p:cNvPicPr>
          <p:nvPr/>
        </p:nvPicPr>
        <p:blipFill>
          <a:blip r:embed="rId3">
            <a:lum contrast="12000"/>
          </a:blip>
          <a:stretch>
            <a:fillRect/>
          </a:stretch>
        </p:blipFill>
        <p:spPr>
          <a:xfrm>
            <a:off x="2637776" y="2984516"/>
            <a:ext cx="6651998" cy="3449935"/>
          </a:xfrm>
          <a:prstGeom prst="rect">
            <a:avLst/>
          </a:prstGeom>
          <a:noFill/>
          <a:ln>
            <a:noFill/>
          </a:ln>
        </p:spPr>
      </p:pic>
    </p:spTree>
    <p:extLst>
      <p:ext uri="{BB962C8B-B14F-4D97-AF65-F5344CB8AC3E}">
        <p14:creationId xmlns:p14="http://schemas.microsoft.com/office/powerpoint/2010/main" val="3192750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B04FC9BA-0AD8-4474-9680-E229E856FB14}"/>
              </a:ext>
            </a:extLst>
          </p:cNvPr>
          <p:cNvSpPr/>
          <p:nvPr/>
        </p:nvSpPr>
        <p:spPr>
          <a:xfrm>
            <a:off x="511534" y="229626"/>
            <a:ext cx="11155680" cy="6398748"/>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vi-VN"/>
          </a:p>
        </p:txBody>
      </p:sp>
      <p:sp>
        <p:nvSpPr>
          <p:cNvPr id="6" name="TextBox 5">
            <a:extLst>
              <a:ext uri="{FF2B5EF4-FFF2-40B4-BE49-F238E27FC236}">
                <a16:creationId xmlns:a16="http://schemas.microsoft.com/office/drawing/2014/main" xmlns="" id="{BB3AB0B3-0784-4CBE-A3AB-63D6A9350984}"/>
              </a:ext>
            </a:extLst>
          </p:cNvPr>
          <p:cNvSpPr txBox="1"/>
          <p:nvPr/>
        </p:nvSpPr>
        <p:spPr>
          <a:xfrm>
            <a:off x="2817412" y="388089"/>
            <a:ext cx="6096000" cy="584775"/>
          </a:xfrm>
          <a:prstGeom prst="rect">
            <a:avLst/>
          </a:prstGeom>
          <a:noFill/>
        </p:spPr>
        <p:txBody>
          <a:bodyPr wrap="square">
            <a:spAutoFit/>
          </a:bodyPr>
          <a:lstStyle/>
          <a:p>
            <a:pPr algn="ctr"/>
            <a:r>
              <a:rPr lang="vi-VN" sz="3200" b="1" u="sng" dirty="0">
                <a:solidFill>
                  <a:srgbClr val="C00000"/>
                </a:solidFill>
                <a:latin typeface="Times New Roman" panose="02020603050405020304" pitchFamily="18" charset="0"/>
                <a:ea typeface="ZapfChancery-Medium" panose="00000400000000000000" pitchFamily="2" charset="-93"/>
                <a:cs typeface="Times New Roman" panose="02020603050405020304" pitchFamily="18" charset="0"/>
              </a:rPr>
              <a:t>Lời giải</a:t>
            </a:r>
          </a:p>
        </p:txBody>
      </p:sp>
      <p:sp>
        <p:nvSpPr>
          <p:cNvPr id="9" name="TextBox 8">
            <a:extLst>
              <a:ext uri="{FF2B5EF4-FFF2-40B4-BE49-F238E27FC236}">
                <a16:creationId xmlns:a16="http://schemas.microsoft.com/office/drawing/2014/main" xmlns="" id="{C1D17200-4352-459D-ACFF-B7C1DE1CA90E}"/>
              </a:ext>
            </a:extLst>
          </p:cNvPr>
          <p:cNvSpPr txBox="1"/>
          <p:nvPr/>
        </p:nvSpPr>
        <p:spPr>
          <a:xfrm>
            <a:off x="1272209" y="1131327"/>
            <a:ext cx="9660834" cy="2311530"/>
          </a:xfrm>
          <a:prstGeom prst="rect">
            <a:avLst/>
          </a:prstGeom>
          <a:solidFill>
            <a:schemeClr val="bg2"/>
          </a:solidFill>
        </p:spPr>
        <p:txBody>
          <a:bodyPr wrap="square">
            <a:spAutoFit/>
          </a:bodyPr>
          <a:lstStyle/>
          <a:p>
            <a:pPr lvl="0" algn="just">
              <a:lnSpc>
                <a:spcPct val="115000"/>
              </a:lnSpc>
              <a:spcAft>
                <a:spcPts val="500"/>
              </a:spcAft>
              <a:buClr>
                <a:srgbClr val="00B050"/>
              </a:buClr>
              <a:tabLst>
                <a:tab pos="487680" algn="l"/>
              </a:tabLst>
            </a:pPr>
            <a:r>
              <a:rPr lang="vi-VN" sz="3200" dirty="0">
                <a:effectLst/>
                <a:latin typeface="Times New Roman" panose="02020603050405020304" pitchFamily="18" charset="0"/>
                <a:ea typeface="Times New Roman" panose="02020603050405020304" pitchFamily="18" charset="0"/>
                <a:cs typeface="Arial" panose="020B0604020202020204" pitchFamily="34" charset="0"/>
              </a:rPr>
              <a:t>a.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Năng</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lượng</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ánh</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sáng</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từ</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Mặt</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Trời</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chuyển</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hoá</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thành</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điện</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năng</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qua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các</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pin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mặt</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trời</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các</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pin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này</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có</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công</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dụng</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chuyển</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hoá</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năng</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lượng</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ánh</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sáng</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mặt</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trời</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thành</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điện</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năng</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a:t>
            </a:r>
            <a:endParaRPr lang="vi-VN" dirty="0">
              <a:effectLst/>
              <a:latin typeface="Segoe UI" panose="020B0502040204020203" pitchFamily="34" charset="0"/>
              <a:ea typeface="Segoe UI" panose="020B0502040204020203" pitchFamily="34" charset="0"/>
            </a:endParaRPr>
          </a:p>
        </p:txBody>
      </p:sp>
      <p:sp>
        <p:nvSpPr>
          <p:cNvPr id="10" name="TextBox 9">
            <a:extLst>
              <a:ext uri="{FF2B5EF4-FFF2-40B4-BE49-F238E27FC236}">
                <a16:creationId xmlns:a16="http://schemas.microsoft.com/office/drawing/2014/main" xmlns="" id="{1F762C32-0F7B-4B54-A203-56B73A36A05A}"/>
              </a:ext>
            </a:extLst>
          </p:cNvPr>
          <p:cNvSpPr txBox="1"/>
          <p:nvPr/>
        </p:nvSpPr>
        <p:spPr>
          <a:xfrm>
            <a:off x="1258957" y="3571591"/>
            <a:ext cx="9660834" cy="1745221"/>
          </a:xfrm>
          <a:prstGeom prst="rect">
            <a:avLst/>
          </a:prstGeom>
          <a:solidFill>
            <a:schemeClr val="bg2"/>
          </a:solidFill>
        </p:spPr>
        <p:txBody>
          <a:bodyPr wrap="square">
            <a:spAutoFit/>
          </a:bodyPr>
          <a:lstStyle/>
          <a:p>
            <a:pPr lvl="0" algn="just">
              <a:lnSpc>
                <a:spcPct val="115000"/>
              </a:lnSpc>
              <a:spcBef>
                <a:spcPts val="1200"/>
              </a:spcBef>
              <a:spcAft>
                <a:spcPts val="500"/>
              </a:spcAft>
              <a:buClr>
                <a:srgbClr val="00B050"/>
              </a:buClr>
            </a:pPr>
            <a:r>
              <a:rPr lang="en-US" sz="3200" dirty="0">
                <a:effectLst/>
                <a:latin typeface="Times New Roman" panose="02020603050405020304" pitchFamily="18" charset="0"/>
                <a:ea typeface="Times New Roman" panose="02020603050405020304" pitchFamily="18" charset="0"/>
                <a:cs typeface="Arial" panose="020B0604020202020204" pitchFamily="34" charset="0"/>
              </a:rPr>
              <a:t>b.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Thực</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vật</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lấy</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ánh</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sáng</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từ</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Mặt</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Trời</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tạo</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ra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thực</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phẩm</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chất</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thải</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của</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con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người</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động</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vật</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thực</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vật</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đã</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chết</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là</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nguồn</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nhiên</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liệu</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sinh</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3200" dirty="0" err="1">
                <a:effectLst/>
                <a:latin typeface="Times New Roman" panose="02020603050405020304" pitchFamily="18" charset="0"/>
                <a:ea typeface="Times New Roman" panose="02020603050405020304" pitchFamily="18" charset="0"/>
                <a:cs typeface="Arial" panose="020B0604020202020204" pitchFamily="34" charset="0"/>
              </a:rPr>
              <a:t>học</a:t>
            </a:r>
            <a:r>
              <a:rPr lang="en-US" sz="3200" dirty="0">
                <a:effectLst/>
                <a:latin typeface="Times New Roman" panose="02020603050405020304" pitchFamily="18" charset="0"/>
                <a:ea typeface="Times New Roman" panose="02020603050405020304" pitchFamily="18" charset="0"/>
                <a:cs typeface="Arial" panose="020B0604020202020204" pitchFamily="34" charset="0"/>
              </a:rPr>
              <a:t>.</a:t>
            </a:r>
            <a:endParaRPr lang="vi-VN" sz="3200" dirty="0">
              <a:effectLst/>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341933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B04FC9BA-0AD8-4474-9680-E229E856FB14}"/>
              </a:ext>
            </a:extLst>
          </p:cNvPr>
          <p:cNvSpPr/>
          <p:nvPr/>
        </p:nvSpPr>
        <p:spPr>
          <a:xfrm>
            <a:off x="511534" y="229626"/>
            <a:ext cx="11155680" cy="6398748"/>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vi-VN"/>
          </a:p>
        </p:txBody>
      </p:sp>
      <p:sp>
        <p:nvSpPr>
          <p:cNvPr id="6" name="TextBox 5">
            <a:extLst>
              <a:ext uri="{FF2B5EF4-FFF2-40B4-BE49-F238E27FC236}">
                <a16:creationId xmlns:a16="http://schemas.microsoft.com/office/drawing/2014/main" xmlns="" id="{BB3AB0B3-0784-4CBE-A3AB-63D6A9350984}"/>
              </a:ext>
            </a:extLst>
          </p:cNvPr>
          <p:cNvSpPr txBox="1"/>
          <p:nvPr/>
        </p:nvSpPr>
        <p:spPr>
          <a:xfrm>
            <a:off x="2817412" y="388089"/>
            <a:ext cx="6096000" cy="584775"/>
          </a:xfrm>
          <a:prstGeom prst="rect">
            <a:avLst/>
          </a:prstGeom>
          <a:noFill/>
        </p:spPr>
        <p:txBody>
          <a:bodyPr wrap="square">
            <a:spAutoFit/>
          </a:bodyPr>
          <a:lstStyle/>
          <a:p>
            <a:pPr algn="ctr"/>
            <a:r>
              <a:rPr lang="vi-VN" sz="3200" b="1" u="sng" dirty="0">
                <a:solidFill>
                  <a:srgbClr val="C00000"/>
                </a:solidFill>
                <a:latin typeface="Times New Roman" panose="02020603050405020304" pitchFamily="18" charset="0"/>
                <a:ea typeface="ZapfChancery-Medium" panose="00000400000000000000" pitchFamily="2" charset="-93"/>
                <a:cs typeface="Times New Roman" panose="02020603050405020304" pitchFamily="18" charset="0"/>
              </a:rPr>
              <a:t>Lời giải</a:t>
            </a:r>
          </a:p>
        </p:txBody>
      </p:sp>
      <p:graphicFrame>
        <p:nvGraphicFramePr>
          <p:cNvPr id="2" name="Table 1">
            <a:extLst>
              <a:ext uri="{FF2B5EF4-FFF2-40B4-BE49-F238E27FC236}">
                <a16:creationId xmlns:a16="http://schemas.microsoft.com/office/drawing/2014/main" xmlns="" id="{01AC118A-8A74-4AFE-B687-AA5A7B394E0A}"/>
              </a:ext>
            </a:extLst>
          </p:cNvPr>
          <p:cNvGraphicFramePr>
            <a:graphicFrameLocks noGrp="1"/>
          </p:cNvGraphicFramePr>
          <p:nvPr>
            <p:extLst>
              <p:ext uri="{D42A27DB-BD31-4B8C-83A1-F6EECF244321}">
                <p14:modId xmlns:p14="http://schemas.microsoft.com/office/powerpoint/2010/main" val="845339679"/>
              </p:ext>
            </p:extLst>
          </p:nvPr>
        </p:nvGraphicFramePr>
        <p:xfrm>
          <a:off x="755374" y="1689308"/>
          <a:ext cx="10681252" cy="4313174"/>
        </p:xfrm>
        <a:graphic>
          <a:graphicData uri="http://schemas.openxmlformats.org/drawingml/2006/table">
            <a:tbl>
              <a:tblPr firstRow="1" firstCol="1" bandRow="1">
                <a:tableStyleId>{5940675A-B579-460E-94D1-54222C63F5DA}</a:tableStyleId>
              </a:tblPr>
              <a:tblGrid>
                <a:gridCol w="5934029">
                  <a:extLst>
                    <a:ext uri="{9D8B030D-6E8A-4147-A177-3AD203B41FA5}">
                      <a16:colId xmlns:a16="http://schemas.microsoft.com/office/drawing/2014/main" xmlns="" val="2684050401"/>
                    </a:ext>
                  </a:extLst>
                </a:gridCol>
                <a:gridCol w="4747223">
                  <a:extLst>
                    <a:ext uri="{9D8B030D-6E8A-4147-A177-3AD203B41FA5}">
                      <a16:colId xmlns:a16="http://schemas.microsoft.com/office/drawing/2014/main" xmlns="" val="3259091850"/>
                    </a:ext>
                  </a:extLst>
                </a:gridCol>
              </a:tblGrid>
              <a:tr h="0">
                <a:tc>
                  <a:txBody>
                    <a:bodyPr/>
                    <a:lstStyle/>
                    <a:p>
                      <a:pPr algn="ctr"/>
                      <a:r>
                        <a:rPr lang="en-US" sz="2800" dirty="0">
                          <a:effectLst/>
                          <a:latin typeface="Times New Roman" panose="02020603050405020304" pitchFamily="18" charset="0"/>
                          <a:cs typeface="Times New Roman" panose="02020603050405020304" pitchFamily="18" charset="0"/>
                        </a:rPr>
                        <a:t>ƯU ĐIỂM</a:t>
                      </a:r>
                      <a:endParaRPr lang="vi-VN" sz="2800" b="1" dirty="0">
                        <a:solidFill>
                          <a:srgbClr val="2C2B4B"/>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solidFill>
                      <a:schemeClr val="bg2"/>
                    </a:solidFill>
                  </a:tcPr>
                </a:tc>
                <a:tc>
                  <a:txBody>
                    <a:bodyPr/>
                    <a:lstStyle/>
                    <a:p>
                      <a:pPr algn="ctr"/>
                      <a:r>
                        <a:rPr lang="en-US" sz="2800">
                          <a:effectLst/>
                          <a:latin typeface="Times New Roman" panose="02020603050405020304" pitchFamily="18" charset="0"/>
                          <a:cs typeface="Times New Roman" panose="02020603050405020304" pitchFamily="18" charset="0"/>
                        </a:rPr>
                        <a:t>NHƯỢC ĐIỂM</a:t>
                      </a:r>
                      <a:endParaRPr lang="vi-VN" sz="2800" b="1">
                        <a:solidFill>
                          <a:srgbClr val="2C2B4B"/>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xmlns="" val="3481215374"/>
                  </a:ext>
                </a:extLst>
              </a:tr>
              <a:tr h="1971040">
                <a:tc>
                  <a:txBody>
                    <a:bodyPr/>
                    <a:lstStyle/>
                    <a:p>
                      <a:pPr marL="0" lvl="0" indent="0" algn="just">
                        <a:lnSpc>
                          <a:spcPct val="115000"/>
                        </a:lnSpc>
                        <a:spcBef>
                          <a:spcPts val="1200"/>
                        </a:spcBef>
                        <a:spcAft>
                          <a:spcPts val="0"/>
                        </a:spcAft>
                        <a:buClr>
                          <a:srgbClr val="00B050"/>
                        </a:buClr>
                        <a:buFont typeface="Wingdings" panose="05000000000000000000" pitchFamily="2" charset="2"/>
                        <a:buNone/>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Năng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lượng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Mặt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năng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lượng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luôn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sẵn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thiên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nhiên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coi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vô</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tận</a:t>
                      </a:r>
                      <a:r>
                        <a:rPr lang="en-US" sz="2800" dirty="0">
                          <a:effectLst/>
                          <a:latin typeface="Times New Roman" panose="02020603050405020304" pitchFamily="18" charset="0"/>
                          <a:cs typeface="Times New Roman" panose="02020603050405020304" pitchFamily="18" charset="0"/>
                        </a:rPr>
                        <a:t>.</a:t>
                      </a:r>
                      <a:endParaRPr lang="vi-VN" sz="2800" dirty="0">
                        <a:effectLst/>
                        <a:latin typeface="Times New Roman" panose="02020603050405020304" pitchFamily="18" charset="0"/>
                        <a:cs typeface="Times New Roman" panose="02020603050405020304" pitchFamily="18" charset="0"/>
                      </a:endParaRPr>
                    </a:p>
                    <a:p>
                      <a:pPr marL="0" lvl="0" indent="0" algn="just">
                        <a:lnSpc>
                          <a:spcPct val="115000"/>
                        </a:lnSpc>
                        <a:buClr>
                          <a:srgbClr val="00B050"/>
                        </a:buClr>
                        <a:buFont typeface="Wingdings" panose="05000000000000000000" pitchFamily="2" charset="2"/>
                        <a:buNone/>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Giảm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tiền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điện</a:t>
                      </a:r>
                      <a:endParaRPr lang="vi-VN" sz="2800" dirty="0">
                        <a:effectLst/>
                        <a:latin typeface="Times New Roman" panose="02020603050405020304" pitchFamily="18" charset="0"/>
                        <a:cs typeface="Times New Roman" panose="02020603050405020304" pitchFamily="18" charset="0"/>
                      </a:endParaRPr>
                    </a:p>
                    <a:p>
                      <a:pPr marL="0" lvl="0" indent="0" algn="just">
                        <a:lnSpc>
                          <a:spcPct val="115000"/>
                        </a:lnSpc>
                        <a:buClr>
                          <a:srgbClr val="00B050"/>
                        </a:buClr>
                        <a:buFont typeface="Wingdings" panose="05000000000000000000" pitchFamily="2" charset="2"/>
                        <a:buNone/>
                      </a:pPr>
                      <a:r>
                        <a:rPr lang="it-IT" sz="2800" dirty="0">
                          <a:effectLst/>
                          <a:latin typeface="Times New Roman" panose="02020603050405020304" pitchFamily="18" charset="0"/>
                          <a:cs typeface="Times New Roman" panose="02020603050405020304" pitchFamily="18" charset="0"/>
                        </a:rPr>
                        <a:t>- Chi phí bảo trì thấp</a:t>
                      </a:r>
                      <a:endParaRPr lang="vi-VN" sz="2800" dirty="0">
                        <a:effectLst/>
                        <a:latin typeface="Times New Roman" panose="02020603050405020304" pitchFamily="18" charset="0"/>
                        <a:cs typeface="Times New Roman" panose="02020603050405020304" pitchFamily="18" charset="0"/>
                      </a:endParaRPr>
                    </a:p>
                    <a:p>
                      <a:pPr marL="0" lvl="0" indent="0" algn="just">
                        <a:lnSpc>
                          <a:spcPct val="115000"/>
                        </a:lnSpc>
                        <a:spcAft>
                          <a:spcPts val="1200"/>
                        </a:spcAft>
                        <a:buClr>
                          <a:srgbClr val="00B050"/>
                        </a:buClr>
                        <a:buFont typeface="Wingdings" panose="05000000000000000000" pitchFamily="2" charset="2"/>
                        <a:buNone/>
                      </a:pPr>
                      <a:r>
                        <a:rPr lang="vi-VN" sz="2800" dirty="0">
                          <a:effectLst/>
                          <a:latin typeface="Times New Roman" panose="02020603050405020304" pitchFamily="18" charset="0"/>
                          <a:cs typeface="Times New Roman" panose="02020603050405020304" pitchFamily="18" charset="0"/>
                        </a:rPr>
                        <a:t>- Ứng dụng đa dạng: cung cấp năng lượng cho ô tô và các thiết bị điện hoạt động</a:t>
                      </a:r>
                      <a:endParaRPr lang="vi-VN" sz="2800" b="1" dirty="0">
                        <a:solidFill>
                          <a:srgbClr val="2C2B4B"/>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solidFill>
                      <a:schemeClr val="bg2"/>
                    </a:solidFill>
                  </a:tcPr>
                </a:tc>
                <a:tc>
                  <a:txBody>
                    <a:bodyPr/>
                    <a:lstStyle/>
                    <a:p>
                      <a:pPr marL="0" lvl="0" indent="0" algn="just">
                        <a:lnSpc>
                          <a:spcPct val="115000"/>
                        </a:lnSpc>
                        <a:buClr>
                          <a:srgbClr val="00B050"/>
                        </a:buClr>
                        <a:buFont typeface="Wingdings" panose="05000000000000000000" pitchFamily="2" charset="2"/>
                        <a:buNone/>
                      </a:pPr>
                      <a:r>
                        <a:rPr lang="vi-VN"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thành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sản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cao</a:t>
                      </a:r>
                      <a:endParaRPr lang="vi-VN" sz="2800" dirty="0">
                        <a:effectLst/>
                        <a:latin typeface="Times New Roman" panose="02020603050405020304" pitchFamily="18" charset="0"/>
                        <a:cs typeface="Times New Roman" panose="02020603050405020304" pitchFamily="18" charset="0"/>
                      </a:endParaRPr>
                    </a:p>
                    <a:p>
                      <a:pPr marL="0" lvl="0" indent="0" algn="just">
                        <a:lnSpc>
                          <a:spcPct val="115000"/>
                        </a:lnSpc>
                        <a:buClr>
                          <a:srgbClr val="00B050"/>
                        </a:buClr>
                        <a:buFont typeface="Wingdings" panose="05000000000000000000" pitchFamily="2" charset="2"/>
                        <a:buNone/>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ổn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định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Phụ</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thuộc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tiết</a:t>
                      </a:r>
                      <a:endParaRPr lang="vi-VN" sz="2800" dirty="0">
                        <a:effectLst/>
                        <a:latin typeface="Times New Roman" panose="02020603050405020304" pitchFamily="18" charset="0"/>
                        <a:cs typeface="Times New Roman" panose="02020603050405020304" pitchFamily="18" charset="0"/>
                      </a:endParaRPr>
                    </a:p>
                    <a:p>
                      <a:pPr marL="0" lvl="0" indent="0" algn="just">
                        <a:lnSpc>
                          <a:spcPct val="115000"/>
                        </a:lnSpc>
                        <a:buClr>
                          <a:srgbClr val="00B050"/>
                        </a:buClr>
                        <a:buFont typeface="Wingdings" panose="05000000000000000000" pitchFamily="2" charset="2"/>
                        <a:buNone/>
                      </a:pPr>
                      <a:r>
                        <a:rPr lang="vi-VN" sz="2800" dirty="0">
                          <a:effectLst/>
                          <a:latin typeface="Times New Roman" panose="02020603050405020304" pitchFamily="18" charset="0"/>
                          <a:cs typeface="Times New Roman" panose="02020603050405020304" pitchFamily="18" charset="0"/>
                        </a:rPr>
                        <a:t>- Chưa có cách xử lý chất thải của pin Mặt Trời</a:t>
                      </a:r>
                    </a:p>
                    <a:p>
                      <a:pPr marL="0" lvl="0" indent="0" algn="just">
                        <a:lnSpc>
                          <a:spcPct val="115000"/>
                        </a:lnSpc>
                        <a:buClr>
                          <a:srgbClr val="00B050"/>
                        </a:buClr>
                        <a:buFont typeface="Wingdings" panose="05000000000000000000" pitchFamily="2" charset="2"/>
                        <a:buNone/>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nhiều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gian</a:t>
                      </a:r>
                      <a:endParaRPr lang="vi-VN" sz="2800" b="1" dirty="0">
                        <a:solidFill>
                          <a:srgbClr val="2C2B4B"/>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xmlns="" val="4247513928"/>
                  </a:ext>
                </a:extLst>
              </a:tr>
            </a:tbl>
          </a:graphicData>
        </a:graphic>
      </p:graphicFrame>
      <p:sp>
        <p:nvSpPr>
          <p:cNvPr id="7" name="TextBox 6">
            <a:extLst>
              <a:ext uri="{FF2B5EF4-FFF2-40B4-BE49-F238E27FC236}">
                <a16:creationId xmlns:a16="http://schemas.microsoft.com/office/drawing/2014/main" xmlns="" id="{51E38552-8C6D-4C3B-842D-64601ACAD579}"/>
              </a:ext>
            </a:extLst>
          </p:cNvPr>
          <p:cNvSpPr txBox="1"/>
          <p:nvPr/>
        </p:nvSpPr>
        <p:spPr>
          <a:xfrm>
            <a:off x="1498821" y="946070"/>
            <a:ext cx="1053548" cy="584775"/>
          </a:xfrm>
          <a:prstGeom prst="rect">
            <a:avLst/>
          </a:prstGeom>
          <a:solidFill>
            <a:schemeClr val="bg2"/>
          </a:solidFill>
        </p:spPr>
        <p:txBody>
          <a:bodyPr wrap="square">
            <a:spAutoFit/>
          </a:bodyPr>
          <a:lstStyle/>
          <a:p>
            <a:pPr algn="ctr"/>
            <a:r>
              <a:rPr lang="vi-VN" sz="3200" dirty="0">
                <a:latin typeface="Times New Roman" panose="02020603050405020304" pitchFamily="18" charset="0"/>
                <a:ea typeface="ZapfChancery-Medium" panose="00000400000000000000" pitchFamily="2" charset="-93"/>
                <a:cs typeface="Times New Roman" panose="02020603050405020304" pitchFamily="18" charset="0"/>
              </a:rPr>
              <a:t>c.</a:t>
            </a:r>
          </a:p>
        </p:txBody>
      </p:sp>
    </p:spTree>
    <p:extLst>
      <p:ext uri="{BB962C8B-B14F-4D97-AF65-F5344CB8AC3E}">
        <p14:creationId xmlns:p14="http://schemas.microsoft.com/office/powerpoint/2010/main" val="110509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215D9297-CAED-46AA-950F-43A2132FA79E}"/>
              </a:ext>
            </a:extLst>
          </p:cNvPr>
          <p:cNvSpPr/>
          <p:nvPr/>
        </p:nvSpPr>
        <p:spPr>
          <a:xfrm>
            <a:off x="478302" y="323557"/>
            <a:ext cx="11155680" cy="5952294"/>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vi-VN"/>
          </a:p>
        </p:txBody>
      </p:sp>
      <p:sp>
        <p:nvSpPr>
          <p:cNvPr id="4" name="TextBox 48">
            <a:extLst>
              <a:ext uri="{FF2B5EF4-FFF2-40B4-BE49-F238E27FC236}">
                <a16:creationId xmlns:a16="http://schemas.microsoft.com/office/drawing/2014/main" xmlns="" id="{8D770B0D-6847-4FBC-A0E2-372F578920A7}"/>
              </a:ext>
            </a:extLst>
          </p:cNvPr>
          <p:cNvSpPr txBox="1"/>
          <p:nvPr/>
        </p:nvSpPr>
        <p:spPr>
          <a:xfrm>
            <a:off x="3476709" y="2683990"/>
            <a:ext cx="5158865" cy="1231427"/>
          </a:xfrm>
          <a:prstGeom prst="rect">
            <a:avLst/>
          </a:prstGeom>
          <a:noFill/>
        </p:spPr>
        <p:txBody>
          <a:bodyPr wrap="square" lIns="0" tIns="0" rIns="0" bIns="0" rtlCol="0">
            <a:spAutoFit/>
          </a:bodyPr>
          <a:lstStyle/>
          <a:p>
            <a:r>
              <a:rPr lang="en-US" altLang="zh-CN" sz="8002" b="1" dirty="0">
                <a:solidFill>
                  <a:schemeClr val="bg1"/>
                </a:solidFill>
                <a:latin typeface="Times New Roman" panose="02020603050405020304" pitchFamily="18" charset="0"/>
                <a:ea typeface="华康雅宋体W9(P)" panose="02020900000000000000" pitchFamily="18" charset="-122"/>
                <a:cs typeface="Times New Roman" panose="02020603050405020304" pitchFamily="18" charset="0"/>
                <a:sym typeface="+mn-lt"/>
              </a:rPr>
              <a:t>CỦNG CỐ</a:t>
            </a:r>
            <a:endParaRPr lang="en-GB" altLang="zh-CN" sz="8002" b="1" dirty="0">
              <a:solidFill>
                <a:schemeClr val="bg1"/>
              </a:solidFill>
              <a:latin typeface="Times New Roman" panose="02020603050405020304" pitchFamily="18" charset="0"/>
              <a:ea typeface="华康雅宋体W9(P)" panose="02020900000000000000" pitchFamily="18" charset="-122"/>
              <a:cs typeface="Times New Roman" panose="02020603050405020304" pitchFamily="18" charset="0"/>
              <a:sym typeface="+mn-lt"/>
            </a:endParaRPr>
          </a:p>
        </p:txBody>
      </p:sp>
    </p:spTree>
    <p:extLst>
      <p:ext uri="{BB962C8B-B14F-4D97-AF65-F5344CB8AC3E}">
        <p14:creationId xmlns:p14="http://schemas.microsoft.com/office/powerpoint/2010/main" val="1833582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ảnh có liên qu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Pentagon 5">
            <a:hlinkClick r:id="rId5" action="ppaction://hlinksldjump"/>
          </p:cNvPr>
          <p:cNvSpPr/>
          <p:nvPr/>
        </p:nvSpPr>
        <p:spPr>
          <a:xfrm>
            <a:off x="8990647" y="5693033"/>
            <a:ext cx="2231174" cy="743725"/>
          </a:xfrm>
          <a:prstGeom prst="homePlate">
            <a:avLst/>
          </a:prstGeom>
          <a:solidFill>
            <a:srgbClr val="FFFF00"/>
          </a:solidFill>
          <a:ln w="57150" cmpd="dbl">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FF0000"/>
                </a:solidFill>
                <a:latin typeface="Times New Roman" panose="02020603050405020304" pitchFamily="18" charset="0"/>
                <a:cs typeface="Times New Roman" panose="02020603050405020304" pitchFamily="18" charset="0"/>
              </a:rPr>
              <a:t>Chơi</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rot="20557504">
            <a:off x="2311158" y="4492392"/>
            <a:ext cx="7772390" cy="1132169"/>
          </a:xfrm>
          <a:prstGeom prst="rect">
            <a:avLst/>
          </a:prstGeom>
          <a:noFill/>
        </p:spPr>
        <p:txBody>
          <a:bodyPr wrap="square" rtlCol="0">
            <a:spAutoFit/>
          </a:bodyPr>
          <a:lstStyle/>
          <a:p>
            <a:r>
              <a:rPr lang="en-US" sz="6757" dirty="0" err="1">
                <a:solidFill>
                  <a:srgbClr val="CC0099"/>
                </a:solidFill>
                <a:latin typeface="UTM Showcard" panose="02040603050506020204" pitchFamily="18" charset="0"/>
              </a:rPr>
              <a:t>Cánh</a:t>
            </a:r>
            <a:r>
              <a:rPr lang="en-US" sz="6757" dirty="0">
                <a:solidFill>
                  <a:srgbClr val="CC0099"/>
                </a:solidFill>
                <a:latin typeface="UTM Showcard" panose="02040603050506020204" pitchFamily="18" charset="0"/>
              </a:rPr>
              <a:t> </a:t>
            </a:r>
            <a:r>
              <a:rPr lang="en-US" sz="6757" dirty="0" err="1">
                <a:solidFill>
                  <a:srgbClr val="CC0099"/>
                </a:solidFill>
                <a:latin typeface="UTM Showcard" panose="02040603050506020204" pitchFamily="18" charset="0"/>
              </a:rPr>
              <a:t>cụt</a:t>
            </a:r>
            <a:r>
              <a:rPr lang="en-US" sz="6757" dirty="0">
                <a:solidFill>
                  <a:srgbClr val="CC0099"/>
                </a:solidFill>
                <a:latin typeface="UTM Showcard" panose="02040603050506020204" pitchFamily="18" charset="0"/>
              </a:rPr>
              <a:t> </a:t>
            </a:r>
            <a:r>
              <a:rPr lang="en-US" sz="6757" dirty="0" err="1">
                <a:solidFill>
                  <a:srgbClr val="CC0099"/>
                </a:solidFill>
                <a:latin typeface="UTM Showcard" panose="02040603050506020204" pitchFamily="18" charset="0"/>
              </a:rPr>
              <a:t>về</a:t>
            </a:r>
            <a:r>
              <a:rPr lang="en-US" sz="6757" dirty="0">
                <a:solidFill>
                  <a:srgbClr val="CC0099"/>
                </a:solidFill>
                <a:latin typeface="UTM Showcard" panose="02040603050506020204" pitchFamily="18" charset="0"/>
              </a:rPr>
              <a:t> </a:t>
            </a:r>
            <a:r>
              <a:rPr lang="en-US" sz="6757">
                <a:solidFill>
                  <a:srgbClr val="CC0099"/>
                </a:solidFill>
                <a:latin typeface="UTM Showcard" panose="02040603050506020204" pitchFamily="18" charset="0"/>
              </a:rPr>
              <a:t>nhà</a:t>
            </a:r>
            <a:endParaRPr lang="en-US" sz="6757" dirty="0">
              <a:solidFill>
                <a:srgbClr val="CC0099"/>
              </a:solidFill>
              <a:latin typeface="UTM Showcard" panose="02040603050506020204" pitchFamily="18" charset="0"/>
            </a:endParaRPr>
          </a:p>
        </p:txBody>
      </p:sp>
      <p:pic>
        <p:nvPicPr>
          <p:cNvPr id="8" name="Donkey Kong Theme song.mp3">
            <a:hlinkClick r:id="" action="ppaction://media"/>
          </p:cNvPr>
          <p:cNvPicPr>
            <a:picLocks noChangeAspect="1"/>
          </p:cNvPicPr>
          <p:nvPr>
            <a:audioFile r:link="rId1"/>
            <p:extLst>
              <p:ext uri="{DAA4B4D4-6D71-4841-9C94-3DE7FCFB9230}">
                <p14:media xmlns:p14="http://schemas.microsoft.com/office/powerpoint/2010/main" r:embed="rId2">
                  <p14:trim end="39419.022"/>
                </p14:media>
              </p:ext>
            </p:extLst>
          </p:nvPr>
        </p:nvPicPr>
        <p:blipFill>
          <a:blip r:embed="rId6"/>
          <a:stretch>
            <a:fillRect/>
          </a:stretch>
        </p:blipFill>
        <p:spPr>
          <a:xfrm>
            <a:off x="12482815" y="5860408"/>
            <a:ext cx="457677" cy="457677"/>
          </a:xfrm>
          <a:prstGeom prst="rect">
            <a:avLst/>
          </a:prstGeom>
        </p:spPr>
      </p:pic>
    </p:spTree>
    <p:extLst>
      <p:ext uri="{BB962C8B-B14F-4D97-AF65-F5344CB8AC3E}">
        <p14:creationId xmlns:p14="http://schemas.microsoft.com/office/powerpoint/2010/main" val="29163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8"/>
                                        </p:tgtEl>
                                      </p:cBhvr>
                                    </p:cmd>
                                  </p:childTnLst>
                                </p:cTn>
                              </p:par>
                              <p:par>
                                <p:cTn id="7" presetID="26"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down)">
                                      <p:cBhvr>
                                        <p:cTn id="9" dur="580">
                                          <p:stCondLst>
                                            <p:cond delay="0"/>
                                          </p:stCondLst>
                                        </p:cTn>
                                        <p:tgtEl>
                                          <p:spTgt spid="7"/>
                                        </p:tgtEl>
                                      </p:cBhvr>
                                    </p:animEffect>
                                    <p:anim calcmode="lin" valueType="num">
                                      <p:cBhvr>
                                        <p:cTn id="1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5" dur="26">
                                          <p:stCondLst>
                                            <p:cond delay="650"/>
                                          </p:stCondLst>
                                        </p:cTn>
                                        <p:tgtEl>
                                          <p:spTgt spid="7"/>
                                        </p:tgtEl>
                                      </p:cBhvr>
                                      <p:to x="100000" y="60000"/>
                                    </p:animScale>
                                    <p:animScale>
                                      <p:cBhvr>
                                        <p:cTn id="16" dur="166" decel="50000">
                                          <p:stCondLst>
                                            <p:cond delay="676"/>
                                          </p:stCondLst>
                                        </p:cTn>
                                        <p:tgtEl>
                                          <p:spTgt spid="7"/>
                                        </p:tgtEl>
                                      </p:cBhvr>
                                      <p:to x="100000" y="100000"/>
                                    </p:animScale>
                                    <p:animScale>
                                      <p:cBhvr>
                                        <p:cTn id="17" dur="26">
                                          <p:stCondLst>
                                            <p:cond delay="1312"/>
                                          </p:stCondLst>
                                        </p:cTn>
                                        <p:tgtEl>
                                          <p:spTgt spid="7"/>
                                        </p:tgtEl>
                                      </p:cBhvr>
                                      <p:to x="100000" y="80000"/>
                                    </p:animScale>
                                    <p:animScale>
                                      <p:cBhvr>
                                        <p:cTn id="18" dur="166" decel="50000">
                                          <p:stCondLst>
                                            <p:cond delay="1338"/>
                                          </p:stCondLst>
                                        </p:cTn>
                                        <p:tgtEl>
                                          <p:spTgt spid="7"/>
                                        </p:tgtEl>
                                      </p:cBhvr>
                                      <p:to x="100000" y="100000"/>
                                    </p:animScale>
                                    <p:animScale>
                                      <p:cBhvr>
                                        <p:cTn id="19" dur="26">
                                          <p:stCondLst>
                                            <p:cond delay="1642"/>
                                          </p:stCondLst>
                                        </p:cTn>
                                        <p:tgtEl>
                                          <p:spTgt spid="7"/>
                                        </p:tgtEl>
                                      </p:cBhvr>
                                      <p:to x="100000" y="90000"/>
                                    </p:animScale>
                                    <p:animScale>
                                      <p:cBhvr>
                                        <p:cTn id="20" dur="166" decel="50000">
                                          <p:stCondLst>
                                            <p:cond delay="1668"/>
                                          </p:stCondLst>
                                        </p:cTn>
                                        <p:tgtEl>
                                          <p:spTgt spid="7"/>
                                        </p:tgtEl>
                                      </p:cBhvr>
                                      <p:to x="100000" y="100000"/>
                                    </p:animScale>
                                    <p:animScale>
                                      <p:cBhvr>
                                        <p:cTn id="21" dur="26">
                                          <p:stCondLst>
                                            <p:cond delay="1808"/>
                                          </p:stCondLst>
                                        </p:cTn>
                                        <p:tgtEl>
                                          <p:spTgt spid="7"/>
                                        </p:tgtEl>
                                      </p:cBhvr>
                                      <p:to x="100000" y="95000"/>
                                    </p:animScale>
                                    <p:animScale>
                                      <p:cBhvr>
                                        <p:cTn id="22" dur="166" decel="50000">
                                          <p:stCondLst>
                                            <p:cond delay="1834"/>
                                          </p:stCondLst>
                                        </p:cTn>
                                        <p:tgtEl>
                                          <p:spTgt spid="7"/>
                                        </p:tgtEl>
                                      </p:cBhvr>
                                      <p:to x="100000" y="100000"/>
                                    </p:animScale>
                                  </p:childTnLst>
                                </p:cTn>
                              </p:par>
                              <p:par>
                                <p:cTn id="23" presetID="16" presetClass="entr" presetSubtype="21" fill="hold" grpId="0" nodeType="withEffect">
                                  <p:stCondLst>
                                    <p:cond delay="200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6" repeatCount="indefinite" fill="hold" display="0">
                  <p:stCondLst>
                    <p:cond delay="indefinite"/>
                  </p:stCondLst>
                  <p:endCondLst>
                    <p:cond evt="onStopAudio" delay="0">
                      <p:tgtEl>
                        <p:sldTgt/>
                      </p:tgtEl>
                    </p:cond>
                  </p:endCondLst>
                </p:cTn>
                <p:tgtEl>
                  <p:spTgt spid="8"/>
                </p:tgtEl>
              </p:cMediaNode>
            </p:audio>
          </p:childTnLst>
        </p:cTn>
      </p:par>
    </p:tnLst>
    <p:bldLst>
      <p:bldP spid="6"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giphy.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8262" y="2268649"/>
            <a:ext cx="12173737" cy="45893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ADMIN\Desktop\25287107_1503553876407376_365816523_na.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0841" l="0" r="100000">
                        <a14:foregroundMark x1="21700" y1="89489" x2="63700" y2="89940"/>
                      </a14:backgroundRemoval>
                    </a14:imgEffect>
                  </a14:imgLayer>
                </a14:imgProps>
              </a:ext>
              <a:ext uri="{28A0092B-C50C-407E-A947-70E740481C1C}">
                <a14:useLocalDpi xmlns:a14="http://schemas.microsoft.com/office/drawing/2010/main" val="0"/>
              </a:ext>
            </a:extLst>
          </a:blip>
          <a:srcRect/>
          <a:stretch>
            <a:fillRect/>
          </a:stretch>
        </p:blipFill>
        <p:spPr bwMode="auto">
          <a:xfrm>
            <a:off x="-18264" y="17395"/>
            <a:ext cx="12210264" cy="63436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ADMIN\Desktop\25287107_1503553876407376_365816523_na.jpg"/>
          <p:cNvPicPr>
            <a:picLocks noChangeAspect="1" noChangeArrowheads="1"/>
          </p:cNvPicPr>
          <p:nvPr/>
        </p:nvPicPr>
        <p:blipFill>
          <a:blip r:embed="rId8">
            <a:extLst>
              <a:ext uri="{BEBA8EAE-BF5A-486C-A8C5-ECC9F3942E4B}">
                <a14:imgProps xmlns:a14="http://schemas.microsoft.com/office/drawing/2010/main">
                  <a14:imgLayer r:embed="rId7">
                    <a14:imgEffect>
                      <a14:backgroundRemoval t="0" b="90841" l="0" r="100000">
                        <a14:foregroundMark x1="21700" y1="89489" x2="63700" y2="89940"/>
                        <a14:backgroundMark x1="33700" y1="92042" x2="61900" y2="91592"/>
                      </a14:backgroundRemoval>
                    </a14:imgEffect>
                  </a14:imgLayer>
                </a14:imgProps>
              </a:ext>
              <a:ext uri="{28A0092B-C50C-407E-A947-70E740481C1C}">
                <a14:useLocalDpi xmlns:a14="http://schemas.microsoft.com/office/drawing/2010/main" val="0"/>
              </a:ext>
            </a:extLst>
          </a:blip>
          <a:srcRect/>
          <a:stretch>
            <a:fillRect/>
          </a:stretch>
        </p:blipFill>
        <p:spPr bwMode="auto">
          <a:xfrm>
            <a:off x="0" y="6626"/>
            <a:ext cx="12173736" cy="61411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ADMIN\Desktop\25287107_1503553876407376_365816523_na.jpg"/>
          <p:cNvPicPr>
            <a:picLocks noChangeAspect="1" noChangeArrowheads="1"/>
          </p:cNvPicPr>
          <p:nvPr/>
        </p:nvPicPr>
        <p:blipFill>
          <a:blip r:embed="rId8">
            <a:extLst>
              <a:ext uri="{BEBA8EAE-BF5A-486C-A8C5-ECC9F3942E4B}">
                <a14:imgProps xmlns:a14="http://schemas.microsoft.com/office/drawing/2010/main">
                  <a14:imgLayer r:embed="rId7">
                    <a14:imgEffect>
                      <a14:backgroundRemoval t="0" b="90841" l="0" r="100000">
                        <a14:foregroundMark x1="21700" y1="89489" x2="63700" y2="89940"/>
                        <a14:backgroundMark x1="33700" y1="92042" x2="61900" y2="91592"/>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 y="6627"/>
            <a:ext cx="12173737" cy="5029201"/>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C:\Users\ADMIN\Desktop\Untitled (a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1699525" y="3727014"/>
            <a:ext cx="6589713" cy="2190751"/>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C:\Users\ADMIN\Desktop\Untitled (a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97834" y="3779555"/>
            <a:ext cx="3240087" cy="2190751"/>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C:\Users\ADMIN\Desktop\Untitled (a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36635" y="3779555"/>
            <a:ext cx="4724400" cy="219075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3" descr="C:\Users\ADMIN\Desktop\Untitlead (2).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36308" y="2922305"/>
            <a:ext cx="1123950" cy="1358901"/>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8" descr="C:\Users\ADMIN\Desktop\Untitlead (7).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95593" y="2920461"/>
            <a:ext cx="1327150" cy="1352551"/>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 descr="C:\Users\ADMIN\Desktop\Untitlead (4).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19171" y="2896904"/>
            <a:ext cx="1047750" cy="1320801"/>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6" descr="C:\Users\ADMIN\Desktop\Untitlead (5).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98171" y="2874679"/>
            <a:ext cx="1149350" cy="133985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7" descr="C:\Users\ADMIN\Desktop\Untitlead (6).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701221" y="2874680"/>
            <a:ext cx="927100" cy="1352551"/>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7" descr="C:\Users\ADMIN\Desktop\Untitlead (6).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flipH="1">
            <a:off x="6190422" y="2865155"/>
            <a:ext cx="936876" cy="1352551"/>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 descr="C:\Users\ADMIN\Desktop\Untitlead (5).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87809" y="2801654"/>
            <a:ext cx="1149350" cy="1339850"/>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8" descr="C:\Users\ADMIN\Desktop\Untitlead (7).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877344" y="3012336"/>
            <a:ext cx="1197595" cy="1220515"/>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a:hlinkClick r:id="rId16" action="ppaction://hlinksldjump"/>
          </p:cNvPr>
          <p:cNvSpPr/>
          <p:nvPr/>
        </p:nvSpPr>
        <p:spPr>
          <a:xfrm>
            <a:off x="893208" y="2437772"/>
            <a:ext cx="1144315" cy="359471"/>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8474" tIns="49237" rIns="98474" bIns="49237" rtlCol="0" anchor="ctr"/>
          <a:lstStyle/>
          <a:p>
            <a:pPr algn="ctr"/>
            <a:r>
              <a:rPr lang="en-US" sz="1502" b="1" dirty="0" err="1">
                <a:solidFill>
                  <a:srgbClr val="0000FF"/>
                </a:solidFill>
                <a:latin typeface="Times New Roman" panose="02020603050405020304" pitchFamily="18" charset="0"/>
                <a:cs typeface="Times New Roman" panose="02020603050405020304" pitchFamily="18" charset="0"/>
              </a:rPr>
              <a:t>Chăm</a:t>
            </a:r>
            <a:r>
              <a:rPr lang="en-US" sz="1502" b="1" dirty="0">
                <a:solidFill>
                  <a:srgbClr val="0000FF"/>
                </a:solidFill>
                <a:latin typeface="Times New Roman" panose="02020603050405020304" pitchFamily="18" charset="0"/>
                <a:cs typeface="Times New Roman" panose="02020603050405020304" pitchFamily="18" charset="0"/>
              </a:rPr>
              <a:t> </a:t>
            </a:r>
            <a:r>
              <a:rPr lang="en-US" sz="1502" b="1" dirty="0" err="1">
                <a:solidFill>
                  <a:srgbClr val="0000FF"/>
                </a:solidFill>
                <a:latin typeface="Times New Roman" panose="02020603050405020304" pitchFamily="18" charset="0"/>
                <a:cs typeface="Times New Roman" panose="02020603050405020304" pitchFamily="18" charset="0"/>
              </a:rPr>
              <a:t>chỉ</a:t>
            </a:r>
            <a:endParaRPr lang="en-US" sz="1502" b="1" dirty="0">
              <a:solidFill>
                <a:srgbClr val="0000FF"/>
              </a:solidFill>
              <a:latin typeface="Times New Roman" panose="02020603050405020304" pitchFamily="18" charset="0"/>
              <a:cs typeface="Times New Roman" panose="02020603050405020304" pitchFamily="18" charset="0"/>
            </a:endParaRPr>
          </a:p>
        </p:txBody>
      </p:sp>
      <p:sp>
        <p:nvSpPr>
          <p:cNvPr id="96" name="Rounded Rectangle 95">
            <a:hlinkClick r:id="rId17" action="ppaction://hlinksldjump"/>
          </p:cNvPr>
          <p:cNvSpPr/>
          <p:nvPr/>
        </p:nvSpPr>
        <p:spPr>
          <a:xfrm>
            <a:off x="2264808" y="2489536"/>
            <a:ext cx="1144315" cy="356568"/>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8474" tIns="49237" rIns="98474" bIns="49237" rtlCol="0" anchor="ctr"/>
          <a:lstStyle/>
          <a:p>
            <a:pPr algn="ctr"/>
            <a:r>
              <a:rPr lang="en-US" sz="1502" b="1" dirty="0" err="1">
                <a:solidFill>
                  <a:srgbClr val="0000FF"/>
                </a:solidFill>
                <a:latin typeface="Times New Roman" panose="02020603050405020304" pitchFamily="18" charset="0"/>
                <a:cs typeface="Times New Roman" panose="02020603050405020304" pitchFamily="18" charset="0"/>
              </a:rPr>
              <a:t>Vui</a:t>
            </a:r>
            <a:r>
              <a:rPr lang="en-US" sz="1502" b="1" dirty="0">
                <a:solidFill>
                  <a:srgbClr val="0000FF"/>
                </a:solidFill>
                <a:latin typeface="Times New Roman" panose="02020603050405020304" pitchFamily="18" charset="0"/>
                <a:cs typeface="Times New Roman" panose="02020603050405020304" pitchFamily="18" charset="0"/>
              </a:rPr>
              <a:t> </a:t>
            </a:r>
            <a:r>
              <a:rPr lang="en-US" sz="1502" b="1" dirty="0" err="1">
                <a:solidFill>
                  <a:srgbClr val="0000FF"/>
                </a:solidFill>
                <a:latin typeface="Times New Roman" panose="02020603050405020304" pitchFamily="18" charset="0"/>
                <a:cs typeface="Times New Roman" panose="02020603050405020304" pitchFamily="18" charset="0"/>
              </a:rPr>
              <a:t>vẻ</a:t>
            </a:r>
            <a:endParaRPr lang="en-US" sz="1502" b="1" dirty="0">
              <a:solidFill>
                <a:srgbClr val="0000FF"/>
              </a:solidFill>
              <a:latin typeface="Times New Roman" panose="02020603050405020304" pitchFamily="18" charset="0"/>
              <a:cs typeface="Times New Roman" panose="02020603050405020304" pitchFamily="18" charset="0"/>
            </a:endParaRPr>
          </a:p>
        </p:txBody>
      </p:sp>
      <p:sp>
        <p:nvSpPr>
          <p:cNvPr id="97" name="Rounded Rectangle 96">
            <a:hlinkClick r:id="rId18" action="ppaction://hlinksldjump"/>
          </p:cNvPr>
          <p:cNvSpPr/>
          <p:nvPr/>
        </p:nvSpPr>
        <p:spPr>
          <a:xfrm>
            <a:off x="3563577" y="2489540"/>
            <a:ext cx="1144315" cy="383903"/>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8474" tIns="49237" rIns="98474" bIns="49237" rtlCol="0" anchor="ctr"/>
          <a:lstStyle/>
          <a:p>
            <a:pPr algn="ctr"/>
            <a:r>
              <a:rPr lang="en-US" sz="1502" b="1" dirty="0" err="1">
                <a:solidFill>
                  <a:srgbClr val="0000FF"/>
                </a:solidFill>
                <a:latin typeface="Times New Roman" panose="02020603050405020304" pitchFamily="18" charset="0"/>
                <a:cs typeface="Times New Roman" panose="02020603050405020304" pitchFamily="18" charset="0"/>
              </a:rPr>
              <a:t>Thật</a:t>
            </a:r>
            <a:r>
              <a:rPr lang="en-US" sz="1502" b="1" dirty="0">
                <a:solidFill>
                  <a:srgbClr val="0000FF"/>
                </a:solidFill>
                <a:latin typeface="Times New Roman" panose="02020603050405020304" pitchFamily="18" charset="0"/>
                <a:cs typeface="Times New Roman" panose="02020603050405020304" pitchFamily="18" charset="0"/>
              </a:rPr>
              <a:t> </a:t>
            </a:r>
            <a:r>
              <a:rPr lang="en-US" sz="1502" b="1" dirty="0" err="1">
                <a:solidFill>
                  <a:srgbClr val="0000FF"/>
                </a:solidFill>
                <a:latin typeface="Times New Roman" panose="02020603050405020304" pitchFamily="18" charset="0"/>
                <a:cs typeface="Times New Roman" panose="02020603050405020304" pitchFamily="18" charset="0"/>
              </a:rPr>
              <a:t>thà</a:t>
            </a:r>
            <a:endParaRPr lang="en-US" sz="1502" b="1" dirty="0">
              <a:solidFill>
                <a:srgbClr val="0000FF"/>
              </a:solidFill>
              <a:latin typeface="Times New Roman" panose="02020603050405020304" pitchFamily="18" charset="0"/>
              <a:cs typeface="Times New Roman" panose="02020603050405020304" pitchFamily="18" charset="0"/>
            </a:endParaRPr>
          </a:p>
        </p:txBody>
      </p:sp>
      <p:sp>
        <p:nvSpPr>
          <p:cNvPr id="98" name="Rounded Rectangle 97">
            <a:hlinkClick r:id="rId19" action="ppaction://hlinksldjump"/>
          </p:cNvPr>
          <p:cNvSpPr/>
          <p:nvPr/>
        </p:nvSpPr>
        <p:spPr>
          <a:xfrm>
            <a:off x="4809906" y="2437772"/>
            <a:ext cx="1144315" cy="435671"/>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8474" tIns="49237" rIns="98474" bIns="49237" rtlCol="0" anchor="ctr"/>
          <a:lstStyle/>
          <a:p>
            <a:pPr algn="ctr"/>
            <a:r>
              <a:rPr lang="en-US" sz="1502" b="1" dirty="0" err="1">
                <a:solidFill>
                  <a:srgbClr val="0000FF"/>
                </a:solidFill>
                <a:latin typeface="Times New Roman" panose="02020603050405020304" pitchFamily="18" charset="0"/>
                <a:cs typeface="Times New Roman" panose="02020603050405020304" pitchFamily="18" charset="0"/>
              </a:rPr>
              <a:t>Khiêm</a:t>
            </a:r>
            <a:r>
              <a:rPr lang="en-US" sz="1502" b="1" dirty="0">
                <a:solidFill>
                  <a:srgbClr val="0000FF"/>
                </a:solidFill>
                <a:latin typeface="Times New Roman" panose="02020603050405020304" pitchFamily="18" charset="0"/>
                <a:cs typeface="Times New Roman" panose="02020603050405020304" pitchFamily="18" charset="0"/>
              </a:rPr>
              <a:t> </a:t>
            </a:r>
            <a:r>
              <a:rPr lang="en-US" sz="1502" b="1" dirty="0" err="1">
                <a:solidFill>
                  <a:srgbClr val="0000FF"/>
                </a:solidFill>
                <a:latin typeface="Times New Roman" panose="02020603050405020304" pitchFamily="18" charset="0"/>
                <a:cs typeface="Times New Roman" panose="02020603050405020304" pitchFamily="18" charset="0"/>
              </a:rPr>
              <a:t>tốn</a:t>
            </a:r>
            <a:endParaRPr lang="en-US" sz="1502" b="1" dirty="0">
              <a:solidFill>
                <a:srgbClr val="0000FF"/>
              </a:solidFill>
              <a:latin typeface="Times New Roman" panose="02020603050405020304" pitchFamily="18" charset="0"/>
              <a:cs typeface="Times New Roman" panose="02020603050405020304" pitchFamily="18" charset="0"/>
            </a:endParaRPr>
          </a:p>
        </p:txBody>
      </p:sp>
      <p:sp>
        <p:nvSpPr>
          <p:cNvPr id="99" name="Rounded Rectangle 98">
            <a:hlinkClick r:id="rId20" action="ppaction://hlinksldjump"/>
          </p:cNvPr>
          <p:cNvSpPr/>
          <p:nvPr/>
        </p:nvSpPr>
        <p:spPr>
          <a:xfrm>
            <a:off x="6152323" y="2437773"/>
            <a:ext cx="1144315" cy="408332"/>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8474" tIns="49237" rIns="98474" bIns="49237" rtlCol="0" anchor="ctr"/>
          <a:lstStyle/>
          <a:p>
            <a:pPr algn="ctr"/>
            <a:r>
              <a:rPr lang="en-US" sz="1502" b="1" dirty="0" err="1">
                <a:solidFill>
                  <a:srgbClr val="0000FF"/>
                </a:solidFill>
                <a:latin typeface="Times New Roman" panose="02020603050405020304" pitchFamily="18" charset="0"/>
                <a:cs typeface="Times New Roman" panose="02020603050405020304" pitchFamily="18" charset="0"/>
              </a:rPr>
              <a:t>Dũng</a:t>
            </a:r>
            <a:r>
              <a:rPr lang="en-US" sz="1502" b="1" dirty="0">
                <a:solidFill>
                  <a:srgbClr val="0000FF"/>
                </a:solidFill>
                <a:latin typeface="Times New Roman" panose="02020603050405020304" pitchFamily="18" charset="0"/>
                <a:cs typeface="Times New Roman" panose="02020603050405020304" pitchFamily="18" charset="0"/>
              </a:rPr>
              <a:t> </a:t>
            </a:r>
            <a:r>
              <a:rPr lang="en-US" sz="1502" b="1" dirty="0" err="1">
                <a:solidFill>
                  <a:srgbClr val="0000FF"/>
                </a:solidFill>
                <a:latin typeface="Times New Roman" panose="02020603050405020304" pitchFamily="18" charset="0"/>
                <a:cs typeface="Times New Roman" panose="02020603050405020304" pitchFamily="18" charset="0"/>
              </a:rPr>
              <a:t>cảm</a:t>
            </a:r>
            <a:endParaRPr lang="en-US" sz="1502" b="1" dirty="0">
              <a:solidFill>
                <a:srgbClr val="0000FF"/>
              </a:solidFill>
              <a:latin typeface="Times New Roman" panose="02020603050405020304" pitchFamily="18" charset="0"/>
              <a:cs typeface="Times New Roman" panose="02020603050405020304" pitchFamily="18" charset="0"/>
            </a:endParaRPr>
          </a:p>
        </p:txBody>
      </p:sp>
      <p:sp>
        <p:nvSpPr>
          <p:cNvPr id="100" name="Rounded Rectangle 99">
            <a:hlinkClick r:id="rId21" action="ppaction://hlinksldjump"/>
          </p:cNvPr>
          <p:cNvSpPr/>
          <p:nvPr/>
        </p:nvSpPr>
        <p:spPr>
          <a:xfrm>
            <a:off x="7466115" y="2489536"/>
            <a:ext cx="1144315" cy="356568"/>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8474" tIns="49237" rIns="98474" bIns="49237" rtlCol="0" anchor="ctr"/>
          <a:lstStyle/>
          <a:p>
            <a:pPr algn="ctr"/>
            <a:r>
              <a:rPr lang="en-US" sz="1502" b="1" dirty="0" err="1">
                <a:solidFill>
                  <a:srgbClr val="0000FF"/>
                </a:solidFill>
                <a:latin typeface="Times New Roman" panose="02020603050405020304" pitchFamily="18" charset="0"/>
                <a:cs typeface="Times New Roman" panose="02020603050405020304" pitchFamily="18" charset="0"/>
              </a:rPr>
              <a:t>Tự</a:t>
            </a:r>
            <a:r>
              <a:rPr lang="en-US" sz="1502" b="1" dirty="0">
                <a:solidFill>
                  <a:srgbClr val="0000FF"/>
                </a:solidFill>
                <a:latin typeface="Times New Roman" panose="02020603050405020304" pitchFamily="18" charset="0"/>
                <a:cs typeface="Times New Roman" panose="02020603050405020304" pitchFamily="18" charset="0"/>
              </a:rPr>
              <a:t> tin</a:t>
            </a:r>
          </a:p>
        </p:txBody>
      </p:sp>
      <p:sp>
        <p:nvSpPr>
          <p:cNvPr id="101" name="Rounded Rectangle 100">
            <a:hlinkClick r:id="rId22" action="ppaction://hlinksldjump"/>
          </p:cNvPr>
          <p:cNvSpPr/>
          <p:nvPr/>
        </p:nvSpPr>
        <p:spPr>
          <a:xfrm>
            <a:off x="8741808" y="2312706"/>
            <a:ext cx="1144315" cy="381000"/>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8474" tIns="49237" rIns="98474" bIns="49237" rtlCol="0" anchor="ctr"/>
          <a:lstStyle/>
          <a:p>
            <a:pPr algn="ctr"/>
            <a:r>
              <a:rPr lang="en-US" sz="1502" b="1" dirty="0" err="1">
                <a:solidFill>
                  <a:srgbClr val="0000FF"/>
                </a:solidFill>
                <a:latin typeface="Times New Roman" panose="02020603050405020304" pitchFamily="18" charset="0"/>
                <a:cs typeface="Times New Roman" panose="02020603050405020304" pitchFamily="18" charset="0"/>
              </a:rPr>
              <a:t>Sạch</a:t>
            </a:r>
            <a:r>
              <a:rPr lang="en-US" sz="1502" b="1" dirty="0">
                <a:solidFill>
                  <a:srgbClr val="0000FF"/>
                </a:solidFill>
                <a:latin typeface="Times New Roman" panose="02020603050405020304" pitchFamily="18" charset="0"/>
                <a:cs typeface="Times New Roman" panose="02020603050405020304" pitchFamily="18" charset="0"/>
              </a:rPr>
              <a:t> </a:t>
            </a:r>
            <a:r>
              <a:rPr lang="en-US" sz="1502" b="1" dirty="0" err="1">
                <a:solidFill>
                  <a:srgbClr val="0000FF"/>
                </a:solidFill>
                <a:latin typeface="Times New Roman" panose="02020603050405020304" pitchFamily="18" charset="0"/>
                <a:cs typeface="Times New Roman" panose="02020603050405020304" pitchFamily="18" charset="0"/>
              </a:rPr>
              <a:t>sẽ</a:t>
            </a:r>
            <a:endParaRPr lang="en-US" sz="1502" b="1" dirty="0">
              <a:solidFill>
                <a:srgbClr val="0000FF"/>
              </a:solidFill>
              <a:latin typeface="Times New Roman" panose="02020603050405020304" pitchFamily="18" charset="0"/>
              <a:cs typeface="Times New Roman" panose="02020603050405020304" pitchFamily="18" charset="0"/>
            </a:endParaRPr>
          </a:p>
        </p:txBody>
      </p:sp>
      <p:sp>
        <p:nvSpPr>
          <p:cNvPr id="115" name="Rounded Rectangle 114">
            <a:hlinkClick r:id="rId23" action="ppaction://hlinksldjump"/>
          </p:cNvPr>
          <p:cNvSpPr/>
          <p:nvPr/>
        </p:nvSpPr>
        <p:spPr>
          <a:xfrm>
            <a:off x="9952623" y="2607870"/>
            <a:ext cx="1144315" cy="390525"/>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8474" tIns="49237" rIns="98474" bIns="49237" rtlCol="0" anchor="ctr"/>
          <a:lstStyle/>
          <a:p>
            <a:pPr algn="ctr"/>
            <a:r>
              <a:rPr lang="en-US" sz="1502" b="1" dirty="0">
                <a:solidFill>
                  <a:srgbClr val="0000FF"/>
                </a:solidFill>
                <a:latin typeface="Times New Roman" panose="02020603050405020304" pitchFamily="18" charset="0"/>
                <a:cs typeface="Times New Roman" panose="02020603050405020304" pitchFamily="18" charset="0"/>
              </a:rPr>
              <a:t>Chu </a:t>
            </a:r>
            <a:r>
              <a:rPr lang="en-US" sz="1502" b="1" dirty="0" err="1">
                <a:solidFill>
                  <a:srgbClr val="0000FF"/>
                </a:solidFill>
                <a:latin typeface="Times New Roman" panose="02020603050405020304" pitchFamily="18" charset="0"/>
                <a:cs typeface="Times New Roman" panose="02020603050405020304" pitchFamily="18" charset="0"/>
              </a:rPr>
              <a:t>đáo</a:t>
            </a:r>
            <a:endParaRPr lang="en-US" sz="1502" b="1" dirty="0">
              <a:solidFill>
                <a:srgbClr val="0000FF"/>
              </a:solidFill>
              <a:latin typeface="Times New Roman" panose="02020603050405020304" pitchFamily="18" charset="0"/>
              <a:cs typeface="Times New Roman" panose="02020603050405020304" pitchFamily="18" charset="0"/>
            </a:endParaRPr>
          </a:p>
        </p:txBody>
      </p:sp>
      <p:pic>
        <p:nvPicPr>
          <p:cNvPr id="128" name="Picture 4" descr="C:\Users\ADMIN\Desktop\Untitlead (3).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42121" y="2960405"/>
            <a:ext cx="135255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4" descr="C:\Users\ADMIN\Desktop\Untitlead (3).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113721" y="2915186"/>
            <a:ext cx="135255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4" descr="C:\Users\ADMIN\Desktop\Untitlead (3).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409121" y="3122330"/>
            <a:ext cx="135255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4" descr="C:\Users\ADMIN\Desktop\Untitlead (3).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643933" y="2960405"/>
            <a:ext cx="135255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4" descr="C:\Users\ADMIN\Desktop\Untitlead (3).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095171" y="2960405"/>
            <a:ext cx="135255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4" descr="C:\Users\ADMIN\Desktop\Untitlead (3).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314371" y="3027080"/>
            <a:ext cx="135255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4" descr="C:\Users\ADMIN\Desktop\Untitlead (3).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533572" y="2808006"/>
            <a:ext cx="135255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4" descr="C:\Users\ADMIN\Desktop\Untitlead (3).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914522" y="3027080"/>
            <a:ext cx="1220515" cy="1203325"/>
          </a:xfrm>
          <a:prstGeom prst="rect">
            <a:avLst/>
          </a:prstGeom>
          <a:noFill/>
          <a:extLst>
            <a:ext uri="{909E8E84-426E-40DD-AFC4-6F175D3DCCD1}">
              <a14:hiddenFill xmlns:a14="http://schemas.microsoft.com/office/drawing/2010/main">
                <a:solidFill>
                  <a:srgbClr val="FFFFFF"/>
                </a:solidFill>
              </a14:hiddenFill>
            </a:ext>
          </a:extLst>
        </p:spPr>
      </p:pic>
      <p:pic>
        <p:nvPicPr>
          <p:cNvPr id="103" name="Donkey Kong Theme song.mp3">
            <a:hlinkClick r:id="" action="ppaction://media"/>
          </p:cNvPr>
          <p:cNvPicPr>
            <a:picLocks noChangeAspect="1"/>
          </p:cNvPicPr>
          <p:nvPr>
            <a:audioFile r:link="rId1"/>
            <p:extLst>
              <p:ext uri="{DAA4B4D4-6D71-4841-9C94-3DE7FCFB9230}">
                <p14:media xmlns:p14="http://schemas.microsoft.com/office/powerpoint/2010/main" r:embed="rId2">
                  <p14:trim end="39419.022"/>
                </p14:media>
              </p:ext>
            </p:extLst>
          </p:nvPr>
        </p:nvPicPr>
        <p:blipFill>
          <a:blip r:embed="rId25"/>
          <a:stretch>
            <a:fillRect/>
          </a:stretch>
        </p:blipFill>
        <p:spPr>
          <a:xfrm>
            <a:off x="12482815" y="5860408"/>
            <a:ext cx="457677" cy="457677"/>
          </a:xfrm>
          <a:prstGeom prst="rect">
            <a:avLst/>
          </a:prstGeom>
        </p:spPr>
      </p:pic>
      <p:sp>
        <p:nvSpPr>
          <p:cNvPr id="2" name="Action Button: Go to End 1">
            <a:hlinkClick r:id="" action="ppaction://hlinkshowjump?jump=lastslide" highlightClick="1"/>
            <a:extLst>
              <a:ext uri="{FF2B5EF4-FFF2-40B4-BE49-F238E27FC236}">
                <a16:creationId xmlns:a16="http://schemas.microsoft.com/office/drawing/2014/main" xmlns="" id="{1D187C9A-4F1B-443F-853D-9F39636E73CE}"/>
              </a:ext>
            </a:extLst>
          </p:cNvPr>
          <p:cNvSpPr/>
          <p:nvPr/>
        </p:nvSpPr>
        <p:spPr>
          <a:xfrm>
            <a:off x="11074939" y="6305222"/>
            <a:ext cx="921152" cy="505150"/>
          </a:xfrm>
          <a:prstGeom prst="actionButtonEnd">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09935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03"/>
                                        </p:tgtEl>
                                      </p:cBhvr>
                                    </p:cmd>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55"/>
                                        </p:tgtEl>
                                        <p:attrNameLst>
                                          <p:attrName>r</p:attrName>
                                        </p:attrNameLst>
                                      </p:cBhvr>
                                    </p:animRot>
                                    <p:animRot by="-240000">
                                      <p:cBhvr>
                                        <p:cTn id="9" dur="200" fill="hold">
                                          <p:stCondLst>
                                            <p:cond delay="200"/>
                                          </p:stCondLst>
                                        </p:cTn>
                                        <p:tgtEl>
                                          <p:spTgt spid="55"/>
                                        </p:tgtEl>
                                        <p:attrNameLst>
                                          <p:attrName>r</p:attrName>
                                        </p:attrNameLst>
                                      </p:cBhvr>
                                    </p:animRot>
                                    <p:animRot by="240000">
                                      <p:cBhvr>
                                        <p:cTn id="10" dur="200" fill="hold">
                                          <p:stCondLst>
                                            <p:cond delay="400"/>
                                          </p:stCondLst>
                                        </p:cTn>
                                        <p:tgtEl>
                                          <p:spTgt spid="55"/>
                                        </p:tgtEl>
                                        <p:attrNameLst>
                                          <p:attrName>r</p:attrName>
                                        </p:attrNameLst>
                                      </p:cBhvr>
                                    </p:animRot>
                                    <p:animRot by="-240000">
                                      <p:cBhvr>
                                        <p:cTn id="11" dur="200" fill="hold">
                                          <p:stCondLst>
                                            <p:cond delay="600"/>
                                          </p:stCondLst>
                                        </p:cTn>
                                        <p:tgtEl>
                                          <p:spTgt spid="55"/>
                                        </p:tgtEl>
                                        <p:attrNameLst>
                                          <p:attrName>r</p:attrName>
                                        </p:attrNameLst>
                                      </p:cBhvr>
                                    </p:animRot>
                                    <p:animRot by="120000">
                                      <p:cBhvr>
                                        <p:cTn id="12" dur="200" fill="hold">
                                          <p:stCondLst>
                                            <p:cond delay="800"/>
                                          </p:stCondLst>
                                        </p:cTn>
                                        <p:tgtEl>
                                          <p:spTgt spid="55"/>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100" fill="hold">
                                          <p:stCondLst>
                                            <p:cond delay="0"/>
                                          </p:stCondLst>
                                        </p:cTn>
                                        <p:tgtEl>
                                          <p:spTgt spid="57"/>
                                        </p:tgtEl>
                                        <p:attrNameLst>
                                          <p:attrName>r</p:attrName>
                                        </p:attrNameLst>
                                      </p:cBhvr>
                                    </p:animRot>
                                    <p:animRot by="-240000">
                                      <p:cBhvr>
                                        <p:cTn id="15" dur="200" fill="hold">
                                          <p:stCondLst>
                                            <p:cond delay="200"/>
                                          </p:stCondLst>
                                        </p:cTn>
                                        <p:tgtEl>
                                          <p:spTgt spid="57"/>
                                        </p:tgtEl>
                                        <p:attrNameLst>
                                          <p:attrName>r</p:attrName>
                                        </p:attrNameLst>
                                      </p:cBhvr>
                                    </p:animRot>
                                    <p:animRot by="240000">
                                      <p:cBhvr>
                                        <p:cTn id="16" dur="200" fill="hold">
                                          <p:stCondLst>
                                            <p:cond delay="400"/>
                                          </p:stCondLst>
                                        </p:cTn>
                                        <p:tgtEl>
                                          <p:spTgt spid="57"/>
                                        </p:tgtEl>
                                        <p:attrNameLst>
                                          <p:attrName>r</p:attrName>
                                        </p:attrNameLst>
                                      </p:cBhvr>
                                    </p:animRot>
                                    <p:animRot by="-240000">
                                      <p:cBhvr>
                                        <p:cTn id="17" dur="200" fill="hold">
                                          <p:stCondLst>
                                            <p:cond delay="600"/>
                                          </p:stCondLst>
                                        </p:cTn>
                                        <p:tgtEl>
                                          <p:spTgt spid="57"/>
                                        </p:tgtEl>
                                        <p:attrNameLst>
                                          <p:attrName>r</p:attrName>
                                        </p:attrNameLst>
                                      </p:cBhvr>
                                    </p:animRot>
                                    <p:animRot by="120000">
                                      <p:cBhvr>
                                        <p:cTn id="18" dur="200" fill="hold">
                                          <p:stCondLst>
                                            <p:cond delay="800"/>
                                          </p:stCondLst>
                                        </p:cTn>
                                        <p:tgtEl>
                                          <p:spTgt spid="57"/>
                                        </p:tgtEl>
                                        <p:attrNameLst>
                                          <p:attrName>r</p:attrName>
                                        </p:attrNameLst>
                                      </p:cBhvr>
                                    </p:animRot>
                                  </p:childTnLst>
                                </p:cTn>
                              </p:par>
                              <p:par>
                                <p:cTn id="19" presetID="32" presetClass="emph" presetSubtype="0" repeatCount="indefinite" fill="hold" nodeType="withEffect">
                                  <p:stCondLst>
                                    <p:cond delay="0"/>
                                  </p:stCondLst>
                                  <p:childTnLst>
                                    <p:animRot by="120000">
                                      <p:cBhvr>
                                        <p:cTn id="20" dur="100" fill="hold">
                                          <p:stCondLst>
                                            <p:cond delay="0"/>
                                          </p:stCondLst>
                                        </p:cTn>
                                        <p:tgtEl>
                                          <p:spTgt spid="60"/>
                                        </p:tgtEl>
                                        <p:attrNameLst>
                                          <p:attrName>r</p:attrName>
                                        </p:attrNameLst>
                                      </p:cBhvr>
                                    </p:animRot>
                                    <p:animRot by="-240000">
                                      <p:cBhvr>
                                        <p:cTn id="21" dur="200" fill="hold">
                                          <p:stCondLst>
                                            <p:cond delay="200"/>
                                          </p:stCondLst>
                                        </p:cTn>
                                        <p:tgtEl>
                                          <p:spTgt spid="60"/>
                                        </p:tgtEl>
                                        <p:attrNameLst>
                                          <p:attrName>r</p:attrName>
                                        </p:attrNameLst>
                                      </p:cBhvr>
                                    </p:animRot>
                                    <p:animRot by="240000">
                                      <p:cBhvr>
                                        <p:cTn id="22" dur="200" fill="hold">
                                          <p:stCondLst>
                                            <p:cond delay="400"/>
                                          </p:stCondLst>
                                        </p:cTn>
                                        <p:tgtEl>
                                          <p:spTgt spid="60"/>
                                        </p:tgtEl>
                                        <p:attrNameLst>
                                          <p:attrName>r</p:attrName>
                                        </p:attrNameLst>
                                      </p:cBhvr>
                                    </p:animRot>
                                    <p:animRot by="-240000">
                                      <p:cBhvr>
                                        <p:cTn id="23" dur="200" fill="hold">
                                          <p:stCondLst>
                                            <p:cond delay="600"/>
                                          </p:stCondLst>
                                        </p:cTn>
                                        <p:tgtEl>
                                          <p:spTgt spid="60"/>
                                        </p:tgtEl>
                                        <p:attrNameLst>
                                          <p:attrName>r</p:attrName>
                                        </p:attrNameLst>
                                      </p:cBhvr>
                                    </p:animRot>
                                    <p:animRot by="120000">
                                      <p:cBhvr>
                                        <p:cTn id="24" dur="200" fill="hold">
                                          <p:stCondLst>
                                            <p:cond delay="800"/>
                                          </p:stCondLst>
                                        </p:cTn>
                                        <p:tgtEl>
                                          <p:spTgt spid="60"/>
                                        </p:tgtEl>
                                        <p:attrNameLst>
                                          <p:attrName>r</p:attrName>
                                        </p:attrNameLst>
                                      </p:cBhvr>
                                    </p:animRot>
                                  </p:childTnLst>
                                </p:cTn>
                              </p:par>
                              <p:par>
                                <p:cTn id="25" presetID="32" presetClass="emph" presetSubtype="0" repeatCount="indefinite" fill="hold" nodeType="withEffect">
                                  <p:stCondLst>
                                    <p:cond delay="0"/>
                                  </p:stCondLst>
                                  <p:childTnLst>
                                    <p:animRot by="120000">
                                      <p:cBhvr>
                                        <p:cTn id="26" dur="100" fill="hold">
                                          <p:stCondLst>
                                            <p:cond delay="0"/>
                                          </p:stCondLst>
                                        </p:cTn>
                                        <p:tgtEl>
                                          <p:spTgt spid="59"/>
                                        </p:tgtEl>
                                        <p:attrNameLst>
                                          <p:attrName>r</p:attrName>
                                        </p:attrNameLst>
                                      </p:cBhvr>
                                    </p:animRot>
                                    <p:animRot by="-240000">
                                      <p:cBhvr>
                                        <p:cTn id="27" dur="200" fill="hold">
                                          <p:stCondLst>
                                            <p:cond delay="200"/>
                                          </p:stCondLst>
                                        </p:cTn>
                                        <p:tgtEl>
                                          <p:spTgt spid="59"/>
                                        </p:tgtEl>
                                        <p:attrNameLst>
                                          <p:attrName>r</p:attrName>
                                        </p:attrNameLst>
                                      </p:cBhvr>
                                    </p:animRot>
                                    <p:animRot by="240000">
                                      <p:cBhvr>
                                        <p:cTn id="28" dur="200" fill="hold">
                                          <p:stCondLst>
                                            <p:cond delay="400"/>
                                          </p:stCondLst>
                                        </p:cTn>
                                        <p:tgtEl>
                                          <p:spTgt spid="59"/>
                                        </p:tgtEl>
                                        <p:attrNameLst>
                                          <p:attrName>r</p:attrName>
                                        </p:attrNameLst>
                                      </p:cBhvr>
                                    </p:animRot>
                                    <p:animRot by="-240000">
                                      <p:cBhvr>
                                        <p:cTn id="29" dur="200" fill="hold">
                                          <p:stCondLst>
                                            <p:cond delay="600"/>
                                          </p:stCondLst>
                                        </p:cTn>
                                        <p:tgtEl>
                                          <p:spTgt spid="59"/>
                                        </p:tgtEl>
                                        <p:attrNameLst>
                                          <p:attrName>r</p:attrName>
                                        </p:attrNameLst>
                                      </p:cBhvr>
                                    </p:animRot>
                                    <p:animRot by="120000">
                                      <p:cBhvr>
                                        <p:cTn id="30" dur="200" fill="hold">
                                          <p:stCondLst>
                                            <p:cond delay="800"/>
                                          </p:stCondLst>
                                        </p:cTn>
                                        <p:tgtEl>
                                          <p:spTgt spid="59"/>
                                        </p:tgtEl>
                                        <p:attrNameLst>
                                          <p:attrName>r</p:attrName>
                                        </p:attrNameLst>
                                      </p:cBhvr>
                                    </p:animRot>
                                  </p:childTnLst>
                                </p:cTn>
                              </p:par>
                              <p:par>
                                <p:cTn id="31" presetID="32" presetClass="emph" presetSubtype="0" repeatCount="indefinite" fill="hold" nodeType="withEffect">
                                  <p:stCondLst>
                                    <p:cond delay="0"/>
                                  </p:stCondLst>
                                  <p:childTnLst>
                                    <p:animRot by="120000">
                                      <p:cBhvr>
                                        <p:cTn id="32" dur="100" fill="hold">
                                          <p:stCondLst>
                                            <p:cond delay="0"/>
                                          </p:stCondLst>
                                        </p:cTn>
                                        <p:tgtEl>
                                          <p:spTgt spid="58"/>
                                        </p:tgtEl>
                                        <p:attrNameLst>
                                          <p:attrName>r</p:attrName>
                                        </p:attrNameLst>
                                      </p:cBhvr>
                                    </p:animRot>
                                    <p:animRot by="-240000">
                                      <p:cBhvr>
                                        <p:cTn id="33" dur="200" fill="hold">
                                          <p:stCondLst>
                                            <p:cond delay="200"/>
                                          </p:stCondLst>
                                        </p:cTn>
                                        <p:tgtEl>
                                          <p:spTgt spid="58"/>
                                        </p:tgtEl>
                                        <p:attrNameLst>
                                          <p:attrName>r</p:attrName>
                                        </p:attrNameLst>
                                      </p:cBhvr>
                                    </p:animRot>
                                    <p:animRot by="240000">
                                      <p:cBhvr>
                                        <p:cTn id="34" dur="200" fill="hold">
                                          <p:stCondLst>
                                            <p:cond delay="400"/>
                                          </p:stCondLst>
                                        </p:cTn>
                                        <p:tgtEl>
                                          <p:spTgt spid="58"/>
                                        </p:tgtEl>
                                        <p:attrNameLst>
                                          <p:attrName>r</p:attrName>
                                        </p:attrNameLst>
                                      </p:cBhvr>
                                    </p:animRot>
                                    <p:animRot by="-240000">
                                      <p:cBhvr>
                                        <p:cTn id="35" dur="200" fill="hold">
                                          <p:stCondLst>
                                            <p:cond delay="600"/>
                                          </p:stCondLst>
                                        </p:cTn>
                                        <p:tgtEl>
                                          <p:spTgt spid="58"/>
                                        </p:tgtEl>
                                        <p:attrNameLst>
                                          <p:attrName>r</p:attrName>
                                        </p:attrNameLst>
                                      </p:cBhvr>
                                    </p:animRot>
                                    <p:animRot by="120000">
                                      <p:cBhvr>
                                        <p:cTn id="36" dur="200" fill="hold">
                                          <p:stCondLst>
                                            <p:cond delay="800"/>
                                          </p:stCondLst>
                                        </p:cTn>
                                        <p:tgtEl>
                                          <p:spTgt spid="58"/>
                                        </p:tgtEl>
                                        <p:attrNameLst>
                                          <p:attrName>r</p:attrName>
                                        </p:attrNameLst>
                                      </p:cBhvr>
                                    </p:animRot>
                                  </p:childTnLst>
                                </p:cTn>
                              </p:par>
                              <p:par>
                                <p:cTn id="37" presetID="32" presetClass="emph" presetSubtype="0" repeatCount="indefinite" fill="hold" nodeType="withEffect">
                                  <p:stCondLst>
                                    <p:cond delay="0"/>
                                  </p:stCondLst>
                                  <p:childTnLst>
                                    <p:animRot by="120000">
                                      <p:cBhvr>
                                        <p:cTn id="38" dur="100" fill="hold">
                                          <p:stCondLst>
                                            <p:cond delay="0"/>
                                          </p:stCondLst>
                                        </p:cTn>
                                        <p:tgtEl>
                                          <p:spTgt spid="65"/>
                                        </p:tgtEl>
                                        <p:attrNameLst>
                                          <p:attrName>r</p:attrName>
                                        </p:attrNameLst>
                                      </p:cBhvr>
                                    </p:animRot>
                                    <p:animRot by="-240000">
                                      <p:cBhvr>
                                        <p:cTn id="39" dur="200" fill="hold">
                                          <p:stCondLst>
                                            <p:cond delay="200"/>
                                          </p:stCondLst>
                                        </p:cTn>
                                        <p:tgtEl>
                                          <p:spTgt spid="65"/>
                                        </p:tgtEl>
                                        <p:attrNameLst>
                                          <p:attrName>r</p:attrName>
                                        </p:attrNameLst>
                                      </p:cBhvr>
                                    </p:animRot>
                                    <p:animRot by="240000">
                                      <p:cBhvr>
                                        <p:cTn id="40" dur="200" fill="hold">
                                          <p:stCondLst>
                                            <p:cond delay="400"/>
                                          </p:stCondLst>
                                        </p:cTn>
                                        <p:tgtEl>
                                          <p:spTgt spid="65"/>
                                        </p:tgtEl>
                                        <p:attrNameLst>
                                          <p:attrName>r</p:attrName>
                                        </p:attrNameLst>
                                      </p:cBhvr>
                                    </p:animRot>
                                    <p:animRot by="-240000">
                                      <p:cBhvr>
                                        <p:cTn id="41" dur="200" fill="hold">
                                          <p:stCondLst>
                                            <p:cond delay="600"/>
                                          </p:stCondLst>
                                        </p:cTn>
                                        <p:tgtEl>
                                          <p:spTgt spid="65"/>
                                        </p:tgtEl>
                                        <p:attrNameLst>
                                          <p:attrName>r</p:attrName>
                                        </p:attrNameLst>
                                      </p:cBhvr>
                                    </p:animRot>
                                    <p:animRot by="120000">
                                      <p:cBhvr>
                                        <p:cTn id="42" dur="200" fill="hold">
                                          <p:stCondLst>
                                            <p:cond delay="800"/>
                                          </p:stCondLst>
                                        </p:cTn>
                                        <p:tgtEl>
                                          <p:spTgt spid="65"/>
                                        </p:tgtEl>
                                        <p:attrNameLst>
                                          <p:attrName>r</p:attrName>
                                        </p:attrNameLst>
                                      </p:cBhvr>
                                    </p:animRot>
                                  </p:childTnLst>
                                </p:cTn>
                              </p:par>
                              <p:par>
                                <p:cTn id="43" presetID="32" presetClass="emph" presetSubtype="0" repeatCount="indefinite" fill="hold" nodeType="withEffect">
                                  <p:stCondLst>
                                    <p:cond delay="0"/>
                                  </p:stCondLst>
                                  <p:childTnLst>
                                    <p:animRot by="120000">
                                      <p:cBhvr>
                                        <p:cTn id="44" dur="100" fill="hold">
                                          <p:stCondLst>
                                            <p:cond delay="0"/>
                                          </p:stCondLst>
                                        </p:cTn>
                                        <p:tgtEl>
                                          <p:spTgt spid="67"/>
                                        </p:tgtEl>
                                        <p:attrNameLst>
                                          <p:attrName>r</p:attrName>
                                        </p:attrNameLst>
                                      </p:cBhvr>
                                    </p:animRot>
                                    <p:animRot by="-240000">
                                      <p:cBhvr>
                                        <p:cTn id="45" dur="200" fill="hold">
                                          <p:stCondLst>
                                            <p:cond delay="200"/>
                                          </p:stCondLst>
                                        </p:cTn>
                                        <p:tgtEl>
                                          <p:spTgt spid="67"/>
                                        </p:tgtEl>
                                        <p:attrNameLst>
                                          <p:attrName>r</p:attrName>
                                        </p:attrNameLst>
                                      </p:cBhvr>
                                    </p:animRot>
                                    <p:animRot by="240000">
                                      <p:cBhvr>
                                        <p:cTn id="46" dur="200" fill="hold">
                                          <p:stCondLst>
                                            <p:cond delay="400"/>
                                          </p:stCondLst>
                                        </p:cTn>
                                        <p:tgtEl>
                                          <p:spTgt spid="67"/>
                                        </p:tgtEl>
                                        <p:attrNameLst>
                                          <p:attrName>r</p:attrName>
                                        </p:attrNameLst>
                                      </p:cBhvr>
                                    </p:animRot>
                                    <p:animRot by="-240000">
                                      <p:cBhvr>
                                        <p:cTn id="47" dur="200" fill="hold">
                                          <p:stCondLst>
                                            <p:cond delay="600"/>
                                          </p:stCondLst>
                                        </p:cTn>
                                        <p:tgtEl>
                                          <p:spTgt spid="67"/>
                                        </p:tgtEl>
                                        <p:attrNameLst>
                                          <p:attrName>r</p:attrName>
                                        </p:attrNameLst>
                                      </p:cBhvr>
                                    </p:animRot>
                                    <p:animRot by="120000">
                                      <p:cBhvr>
                                        <p:cTn id="48" dur="200" fill="hold">
                                          <p:stCondLst>
                                            <p:cond delay="800"/>
                                          </p:stCondLst>
                                        </p:cTn>
                                        <p:tgtEl>
                                          <p:spTgt spid="67"/>
                                        </p:tgtEl>
                                        <p:attrNameLst>
                                          <p:attrName>r</p:attrName>
                                        </p:attrNameLst>
                                      </p:cBhvr>
                                    </p:animRot>
                                  </p:childTnLst>
                                </p:cTn>
                              </p:par>
                              <p:par>
                                <p:cTn id="49" presetID="32" presetClass="emph" presetSubtype="0" repeatCount="indefinite" fill="hold" nodeType="withEffect">
                                  <p:stCondLst>
                                    <p:cond delay="0"/>
                                  </p:stCondLst>
                                  <p:childTnLst>
                                    <p:animRot by="120000">
                                      <p:cBhvr>
                                        <p:cTn id="50" dur="100" fill="hold">
                                          <p:stCondLst>
                                            <p:cond delay="0"/>
                                          </p:stCondLst>
                                        </p:cTn>
                                        <p:tgtEl>
                                          <p:spTgt spid="81"/>
                                        </p:tgtEl>
                                        <p:attrNameLst>
                                          <p:attrName>r</p:attrName>
                                        </p:attrNameLst>
                                      </p:cBhvr>
                                    </p:animRot>
                                    <p:animRot by="-240000">
                                      <p:cBhvr>
                                        <p:cTn id="51" dur="200" fill="hold">
                                          <p:stCondLst>
                                            <p:cond delay="200"/>
                                          </p:stCondLst>
                                        </p:cTn>
                                        <p:tgtEl>
                                          <p:spTgt spid="81"/>
                                        </p:tgtEl>
                                        <p:attrNameLst>
                                          <p:attrName>r</p:attrName>
                                        </p:attrNameLst>
                                      </p:cBhvr>
                                    </p:animRot>
                                    <p:animRot by="240000">
                                      <p:cBhvr>
                                        <p:cTn id="52" dur="200" fill="hold">
                                          <p:stCondLst>
                                            <p:cond delay="400"/>
                                          </p:stCondLst>
                                        </p:cTn>
                                        <p:tgtEl>
                                          <p:spTgt spid="81"/>
                                        </p:tgtEl>
                                        <p:attrNameLst>
                                          <p:attrName>r</p:attrName>
                                        </p:attrNameLst>
                                      </p:cBhvr>
                                    </p:animRot>
                                    <p:animRot by="-240000">
                                      <p:cBhvr>
                                        <p:cTn id="53" dur="200" fill="hold">
                                          <p:stCondLst>
                                            <p:cond delay="600"/>
                                          </p:stCondLst>
                                        </p:cTn>
                                        <p:tgtEl>
                                          <p:spTgt spid="81"/>
                                        </p:tgtEl>
                                        <p:attrNameLst>
                                          <p:attrName>r</p:attrName>
                                        </p:attrNameLst>
                                      </p:cBhvr>
                                    </p:animRot>
                                    <p:animRot by="120000">
                                      <p:cBhvr>
                                        <p:cTn id="54" dur="200" fill="hold">
                                          <p:stCondLst>
                                            <p:cond delay="800"/>
                                          </p:stCondLst>
                                        </p:cTn>
                                        <p:tgtEl>
                                          <p:spTgt spid="8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5" restart="whenNotActive" fill="hold" evtFilter="cancelBubble" nodeType="interactiveSeq">
                <p:stCondLst>
                  <p:cond evt="onClick" delay="0">
                    <p:tgtEl>
                      <p:spTgt spid="55"/>
                    </p:tgtEl>
                  </p:cond>
                </p:stCondLst>
                <p:endSync evt="end" delay="0">
                  <p:rtn val="all"/>
                </p:endSync>
                <p:childTnLst>
                  <p:par>
                    <p:cTn id="56" fill="hold">
                      <p:stCondLst>
                        <p:cond delay="0"/>
                      </p:stCondLst>
                      <p:childTnLst>
                        <p:par>
                          <p:cTn id="57" fill="hold">
                            <p:stCondLst>
                              <p:cond delay="0"/>
                            </p:stCondLst>
                            <p:childTnLst>
                              <p:par>
                                <p:cTn id="58" presetID="1" presetClass="exit" presetSubtype="0" fill="hold" nodeType="clickEffect">
                                  <p:stCondLst>
                                    <p:cond delay="0"/>
                                  </p:stCondLst>
                                  <p:childTnLst>
                                    <p:set>
                                      <p:cBhvr>
                                        <p:cTn id="59" dur="1" fill="hold">
                                          <p:stCondLst>
                                            <p:cond delay="0"/>
                                          </p:stCondLst>
                                        </p:cTn>
                                        <p:tgtEl>
                                          <p:spTgt spid="55"/>
                                        </p:tgtEl>
                                        <p:attrNameLst>
                                          <p:attrName>style.visibility</p:attrName>
                                        </p:attrNameLst>
                                      </p:cBhvr>
                                      <p:to>
                                        <p:strVal val="hidden"/>
                                      </p:to>
                                    </p:set>
                                  </p:childTnLst>
                                </p:cTn>
                              </p:par>
                              <p:par>
                                <p:cTn id="60" presetID="1" presetClass="exit" presetSubtype="0" fill="hold" grpId="0" nodeType="withEffect">
                                  <p:stCondLst>
                                    <p:cond delay="0"/>
                                  </p:stCondLst>
                                  <p:childTnLst>
                                    <p:set>
                                      <p:cBhvr>
                                        <p:cTn id="61" dur="1" fill="hold">
                                          <p:stCondLst>
                                            <p:cond delay="0"/>
                                          </p:stCondLst>
                                        </p:cTn>
                                        <p:tgtEl>
                                          <p:spTgt spid="4"/>
                                        </p:tgtEl>
                                        <p:attrNameLst>
                                          <p:attrName>style.visibility</p:attrName>
                                        </p:attrNameLst>
                                      </p:cBhvr>
                                      <p:to>
                                        <p:strVal val="hidden"/>
                                      </p:to>
                                    </p:set>
                                  </p:childTnLst>
                                </p:cTn>
                              </p:par>
                              <p:par>
                                <p:cTn id="62" presetID="1" presetClass="entr" presetSubtype="0" fill="hold" nodeType="withEffect">
                                  <p:stCondLst>
                                    <p:cond delay="0"/>
                                  </p:stCondLst>
                                  <p:childTnLst>
                                    <p:set>
                                      <p:cBhvr>
                                        <p:cTn id="63" dur="1" fill="hold">
                                          <p:stCondLst>
                                            <p:cond delay="0"/>
                                          </p:stCondLst>
                                        </p:cTn>
                                        <p:tgtEl>
                                          <p:spTgt spid="128"/>
                                        </p:tgtEl>
                                        <p:attrNameLst>
                                          <p:attrName>style.visibility</p:attrName>
                                        </p:attrNameLst>
                                      </p:cBhvr>
                                      <p:to>
                                        <p:strVal val="visible"/>
                                      </p:to>
                                    </p:set>
                                  </p:childTnLst>
                                </p:cTn>
                              </p:par>
                              <p:par>
                                <p:cTn id="64" presetID="32" presetClass="emph" presetSubtype="0" fill="hold" nodeType="withEffect">
                                  <p:stCondLst>
                                    <p:cond delay="0"/>
                                  </p:stCondLst>
                                  <p:childTnLst>
                                    <p:animRot by="120000">
                                      <p:cBhvr>
                                        <p:cTn id="65" dur="100" fill="hold">
                                          <p:stCondLst>
                                            <p:cond delay="0"/>
                                          </p:stCondLst>
                                        </p:cTn>
                                        <p:tgtEl>
                                          <p:spTgt spid="128"/>
                                        </p:tgtEl>
                                        <p:attrNameLst>
                                          <p:attrName>r</p:attrName>
                                        </p:attrNameLst>
                                      </p:cBhvr>
                                    </p:animRot>
                                    <p:animRot by="-240000">
                                      <p:cBhvr>
                                        <p:cTn id="66" dur="200" fill="hold">
                                          <p:stCondLst>
                                            <p:cond delay="200"/>
                                          </p:stCondLst>
                                        </p:cTn>
                                        <p:tgtEl>
                                          <p:spTgt spid="128"/>
                                        </p:tgtEl>
                                        <p:attrNameLst>
                                          <p:attrName>r</p:attrName>
                                        </p:attrNameLst>
                                      </p:cBhvr>
                                    </p:animRot>
                                    <p:animRot by="240000">
                                      <p:cBhvr>
                                        <p:cTn id="67" dur="200" fill="hold">
                                          <p:stCondLst>
                                            <p:cond delay="400"/>
                                          </p:stCondLst>
                                        </p:cTn>
                                        <p:tgtEl>
                                          <p:spTgt spid="128"/>
                                        </p:tgtEl>
                                        <p:attrNameLst>
                                          <p:attrName>r</p:attrName>
                                        </p:attrNameLst>
                                      </p:cBhvr>
                                    </p:animRot>
                                    <p:animRot by="-240000">
                                      <p:cBhvr>
                                        <p:cTn id="68" dur="200" fill="hold">
                                          <p:stCondLst>
                                            <p:cond delay="600"/>
                                          </p:stCondLst>
                                        </p:cTn>
                                        <p:tgtEl>
                                          <p:spTgt spid="128"/>
                                        </p:tgtEl>
                                        <p:attrNameLst>
                                          <p:attrName>r</p:attrName>
                                        </p:attrNameLst>
                                      </p:cBhvr>
                                    </p:animRot>
                                    <p:animRot by="120000">
                                      <p:cBhvr>
                                        <p:cTn id="69" dur="200" fill="hold">
                                          <p:stCondLst>
                                            <p:cond delay="800"/>
                                          </p:stCondLst>
                                        </p:cTn>
                                        <p:tgtEl>
                                          <p:spTgt spid="128"/>
                                        </p:tgtEl>
                                        <p:attrNameLst>
                                          <p:attrName>r</p:attrName>
                                        </p:attrNameLst>
                                      </p:cBhvr>
                                    </p:animRot>
                                  </p:childTnLst>
                                </p:cTn>
                              </p:par>
                              <p:par>
                                <p:cTn id="70" presetID="42" presetClass="path" presetSubtype="0" accel="50000" decel="50000" fill="hold" nodeType="withEffect">
                                  <p:stCondLst>
                                    <p:cond delay="0"/>
                                  </p:stCondLst>
                                  <p:childTnLst>
                                    <p:animMotion origin="layout" path="M 3.95833E-6 4.81481E-6 L 0.00104 0.84606 " pathEditMode="relative" rAng="0" ptsTypes="AA">
                                      <p:cBhvr>
                                        <p:cTn id="71" dur="2000" fill="hold"/>
                                        <p:tgtEl>
                                          <p:spTgt spid="128"/>
                                        </p:tgtEl>
                                        <p:attrNameLst>
                                          <p:attrName>ppt_x</p:attrName>
                                          <p:attrName>ppt_y</p:attrName>
                                        </p:attrNameLst>
                                      </p:cBhvr>
                                      <p:rCtr x="52" y="42292"/>
                                    </p:animMotion>
                                  </p:childTnLst>
                                </p:cTn>
                              </p:par>
                            </p:childTnLst>
                          </p:cTn>
                        </p:par>
                      </p:childTnLst>
                    </p:cTn>
                  </p:par>
                </p:childTnLst>
              </p:cTn>
              <p:nextCondLst>
                <p:cond evt="onClick" delay="0">
                  <p:tgtEl>
                    <p:spTgt spid="55"/>
                  </p:tgtEl>
                </p:cond>
              </p:nextCondLst>
            </p:seq>
            <p:seq concurrent="1" nextAc="seek">
              <p:cTn id="72" restart="whenNotActive" fill="hold" evtFilter="cancelBubble" nodeType="interactiveSeq">
                <p:stCondLst>
                  <p:cond evt="onClick" delay="0">
                    <p:tgtEl>
                      <p:spTgt spid="57"/>
                    </p:tgtEl>
                  </p:cond>
                </p:stCondLst>
                <p:endSync evt="end" delay="0">
                  <p:rtn val="all"/>
                </p:endSync>
                <p:childTnLst>
                  <p:par>
                    <p:cTn id="73" fill="hold">
                      <p:stCondLst>
                        <p:cond delay="0"/>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57"/>
                                        </p:tgtEl>
                                        <p:attrNameLst>
                                          <p:attrName>style.visibility</p:attrName>
                                        </p:attrNameLst>
                                      </p:cBhvr>
                                      <p:to>
                                        <p:strVal val="hidden"/>
                                      </p:to>
                                    </p:set>
                                  </p:childTnLst>
                                </p:cTn>
                              </p:par>
                              <p:par>
                                <p:cTn id="77" presetID="1" presetClass="entr" presetSubtype="0" fill="hold" nodeType="withEffect">
                                  <p:stCondLst>
                                    <p:cond delay="0"/>
                                  </p:stCondLst>
                                  <p:childTnLst>
                                    <p:set>
                                      <p:cBhvr>
                                        <p:cTn id="78" dur="1" fill="hold">
                                          <p:stCondLst>
                                            <p:cond delay="0"/>
                                          </p:stCondLst>
                                        </p:cTn>
                                        <p:tgtEl>
                                          <p:spTgt spid="129"/>
                                        </p:tgtEl>
                                        <p:attrNameLst>
                                          <p:attrName>style.visibility</p:attrName>
                                        </p:attrNameLst>
                                      </p:cBhvr>
                                      <p:to>
                                        <p:strVal val="visible"/>
                                      </p:to>
                                    </p:set>
                                  </p:childTnLst>
                                </p:cTn>
                              </p:par>
                              <p:par>
                                <p:cTn id="79" presetID="32" presetClass="emph" presetSubtype="0" fill="hold" nodeType="withEffect">
                                  <p:stCondLst>
                                    <p:cond delay="0"/>
                                  </p:stCondLst>
                                  <p:childTnLst>
                                    <p:animRot by="120000">
                                      <p:cBhvr>
                                        <p:cTn id="80" dur="100" fill="hold">
                                          <p:stCondLst>
                                            <p:cond delay="0"/>
                                          </p:stCondLst>
                                        </p:cTn>
                                        <p:tgtEl>
                                          <p:spTgt spid="129"/>
                                        </p:tgtEl>
                                        <p:attrNameLst>
                                          <p:attrName>r</p:attrName>
                                        </p:attrNameLst>
                                      </p:cBhvr>
                                    </p:animRot>
                                    <p:animRot by="-240000">
                                      <p:cBhvr>
                                        <p:cTn id="81" dur="200" fill="hold">
                                          <p:stCondLst>
                                            <p:cond delay="200"/>
                                          </p:stCondLst>
                                        </p:cTn>
                                        <p:tgtEl>
                                          <p:spTgt spid="129"/>
                                        </p:tgtEl>
                                        <p:attrNameLst>
                                          <p:attrName>r</p:attrName>
                                        </p:attrNameLst>
                                      </p:cBhvr>
                                    </p:animRot>
                                    <p:animRot by="240000">
                                      <p:cBhvr>
                                        <p:cTn id="82" dur="200" fill="hold">
                                          <p:stCondLst>
                                            <p:cond delay="400"/>
                                          </p:stCondLst>
                                        </p:cTn>
                                        <p:tgtEl>
                                          <p:spTgt spid="129"/>
                                        </p:tgtEl>
                                        <p:attrNameLst>
                                          <p:attrName>r</p:attrName>
                                        </p:attrNameLst>
                                      </p:cBhvr>
                                    </p:animRot>
                                    <p:animRot by="-240000">
                                      <p:cBhvr>
                                        <p:cTn id="83" dur="200" fill="hold">
                                          <p:stCondLst>
                                            <p:cond delay="600"/>
                                          </p:stCondLst>
                                        </p:cTn>
                                        <p:tgtEl>
                                          <p:spTgt spid="129"/>
                                        </p:tgtEl>
                                        <p:attrNameLst>
                                          <p:attrName>r</p:attrName>
                                        </p:attrNameLst>
                                      </p:cBhvr>
                                    </p:animRot>
                                    <p:animRot by="120000">
                                      <p:cBhvr>
                                        <p:cTn id="84" dur="200" fill="hold">
                                          <p:stCondLst>
                                            <p:cond delay="800"/>
                                          </p:stCondLst>
                                        </p:cTn>
                                        <p:tgtEl>
                                          <p:spTgt spid="129"/>
                                        </p:tgtEl>
                                        <p:attrNameLst>
                                          <p:attrName>r</p:attrName>
                                        </p:attrNameLst>
                                      </p:cBhvr>
                                    </p:animRot>
                                  </p:childTnLst>
                                </p:cTn>
                              </p:par>
                              <p:par>
                                <p:cTn id="85" presetID="42" presetClass="path" presetSubtype="0" accel="50000" decel="50000" fill="hold" nodeType="withEffect">
                                  <p:stCondLst>
                                    <p:cond delay="0"/>
                                  </p:stCondLst>
                                  <p:childTnLst>
                                    <p:animMotion origin="layout" path="M 3.95833E-6 -2.22222E-6 L 0.00104 0.94815 " pathEditMode="relative" rAng="0" ptsTypes="AA">
                                      <p:cBhvr>
                                        <p:cTn id="86" dur="2000" fill="hold"/>
                                        <p:tgtEl>
                                          <p:spTgt spid="129"/>
                                        </p:tgtEl>
                                        <p:attrNameLst>
                                          <p:attrName>ppt_x</p:attrName>
                                          <p:attrName>ppt_y</p:attrName>
                                        </p:attrNameLst>
                                      </p:cBhvr>
                                      <p:rCtr x="52" y="47407"/>
                                    </p:animMotion>
                                  </p:childTnLst>
                                </p:cTn>
                              </p:par>
                              <p:par>
                                <p:cTn id="87" presetID="1" presetClass="exit" presetSubtype="0" fill="hold" grpId="0" nodeType="withEffect">
                                  <p:stCondLst>
                                    <p:cond delay="0"/>
                                  </p:stCondLst>
                                  <p:childTnLst>
                                    <p:set>
                                      <p:cBhvr>
                                        <p:cTn id="88" dur="1" fill="hold">
                                          <p:stCondLst>
                                            <p:cond delay="0"/>
                                          </p:stCondLst>
                                        </p:cTn>
                                        <p:tgtEl>
                                          <p:spTgt spid="96"/>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89" restart="whenNotActive" fill="hold" evtFilter="cancelBubble" nodeType="interactiveSeq">
                <p:stCondLst>
                  <p:cond evt="onClick" delay="0">
                    <p:tgtEl>
                      <p:spTgt spid="60"/>
                    </p:tgtEl>
                  </p:cond>
                </p:stCondLst>
                <p:endSync evt="end" delay="0">
                  <p:rtn val="all"/>
                </p:endSync>
                <p:childTnLst>
                  <p:par>
                    <p:cTn id="90" fill="hold">
                      <p:stCondLst>
                        <p:cond delay="0"/>
                      </p:stCondLst>
                      <p:childTnLst>
                        <p:par>
                          <p:cTn id="91" fill="hold">
                            <p:stCondLst>
                              <p:cond delay="0"/>
                            </p:stCondLst>
                            <p:childTnLst>
                              <p:par>
                                <p:cTn id="92" presetID="1" presetClass="exit" presetSubtype="0" fill="hold" nodeType="clickEffect">
                                  <p:stCondLst>
                                    <p:cond delay="0"/>
                                  </p:stCondLst>
                                  <p:childTnLst>
                                    <p:set>
                                      <p:cBhvr>
                                        <p:cTn id="93" dur="1" fill="hold">
                                          <p:stCondLst>
                                            <p:cond delay="0"/>
                                          </p:stCondLst>
                                        </p:cTn>
                                        <p:tgtEl>
                                          <p:spTgt spid="60"/>
                                        </p:tgtEl>
                                        <p:attrNameLst>
                                          <p:attrName>style.visibility</p:attrName>
                                        </p:attrNameLst>
                                      </p:cBhvr>
                                      <p:to>
                                        <p:strVal val="hidden"/>
                                      </p:to>
                                    </p:set>
                                  </p:childTnLst>
                                </p:cTn>
                              </p:par>
                              <p:par>
                                <p:cTn id="94" presetID="1" presetClass="entr" presetSubtype="0" fill="hold" nodeType="withEffect">
                                  <p:stCondLst>
                                    <p:cond delay="0"/>
                                  </p:stCondLst>
                                  <p:childTnLst>
                                    <p:set>
                                      <p:cBhvr>
                                        <p:cTn id="95" dur="1" fill="hold">
                                          <p:stCondLst>
                                            <p:cond delay="0"/>
                                          </p:stCondLst>
                                        </p:cTn>
                                        <p:tgtEl>
                                          <p:spTgt spid="130"/>
                                        </p:tgtEl>
                                        <p:attrNameLst>
                                          <p:attrName>style.visibility</p:attrName>
                                        </p:attrNameLst>
                                      </p:cBhvr>
                                      <p:to>
                                        <p:strVal val="visible"/>
                                      </p:to>
                                    </p:set>
                                  </p:childTnLst>
                                </p:cTn>
                              </p:par>
                              <p:par>
                                <p:cTn id="96" presetID="32" presetClass="emph" presetSubtype="0" fill="hold" nodeType="withEffect">
                                  <p:stCondLst>
                                    <p:cond delay="0"/>
                                  </p:stCondLst>
                                  <p:childTnLst>
                                    <p:animRot by="120000">
                                      <p:cBhvr>
                                        <p:cTn id="97" dur="100" fill="hold">
                                          <p:stCondLst>
                                            <p:cond delay="0"/>
                                          </p:stCondLst>
                                        </p:cTn>
                                        <p:tgtEl>
                                          <p:spTgt spid="130"/>
                                        </p:tgtEl>
                                        <p:attrNameLst>
                                          <p:attrName>r</p:attrName>
                                        </p:attrNameLst>
                                      </p:cBhvr>
                                    </p:animRot>
                                    <p:animRot by="-240000">
                                      <p:cBhvr>
                                        <p:cTn id="98" dur="200" fill="hold">
                                          <p:stCondLst>
                                            <p:cond delay="200"/>
                                          </p:stCondLst>
                                        </p:cTn>
                                        <p:tgtEl>
                                          <p:spTgt spid="130"/>
                                        </p:tgtEl>
                                        <p:attrNameLst>
                                          <p:attrName>r</p:attrName>
                                        </p:attrNameLst>
                                      </p:cBhvr>
                                    </p:animRot>
                                    <p:animRot by="240000">
                                      <p:cBhvr>
                                        <p:cTn id="99" dur="200" fill="hold">
                                          <p:stCondLst>
                                            <p:cond delay="400"/>
                                          </p:stCondLst>
                                        </p:cTn>
                                        <p:tgtEl>
                                          <p:spTgt spid="130"/>
                                        </p:tgtEl>
                                        <p:attrNameLst>
                                          <p:attrName>r</p:attrName>
                                        </p:attrNameLst>
                                      </p:cBhvr>
                                    </p:animRot>
                                    <p:animRot by="-240000">
                                      <p:cBhvr>
                                        <p:cTn id="100" dur="200" fill="hold">
                                          <p:stCondLst>
                                            <p:cond delay="600"/>
                                          </p:stCondLst>
                                        </p:cTn>
                                        <p:tgtEl>
                                          <p:spTgt spid="130"/>
                                        </p:tgtEl>
                                        <p:attrNameLst>
                                          <p:attrName>r</p:attrName>
                                        </p:attrNameLst>
                                      </p:cBhvr>
                                    </p:animRot>
                                    <p:animRot by="120000">
                                      <p:cBhvr>
                                        <p:cTn id="101" dur="200" fill="hold">
                                          <p:stCondLst>
                                            <p:cond delay="800"/>
                                          </p:stCondLst>
                                        </p:cTn>
                                        <p:tgtEl>
                                          <p:spTgt spid="130"/>
                                        </p:tgtEl>
                                        <p:attrNameLst>
                                          <p:attrName>r</p:attrName>
                                        </p:attrNameLst>
                                      </p:cBhvr>
                                    </p:animRot>
                                  </p:childTnLst>
                                </p:cTn>
                              </p:par>
                              <p:par>
                                <p:cTn id="102" presetID="42" presetClass="path" presetSubtype="0" accel="50000" decel="50000" fill="hold" nodeType="withEffect">
                                  <p:stCondLst>
                                    <p:cond delay="0"/>
                                  </p:stCondLst>
                                  <p:childTnLst>
                                    <p:animMotion origin="layout" path="M 3.95833E-6 3.7037E-6 L 0.00104 0.97361 " pathEditMode="relative" rAng="0" ptsTypes="AA">
                                      <p:cBhvr>
                                        <p:cTn id="103" dur="2000" fill="hold"/>
                                        <p:tgtEl>
                                          <p:spTgt spid="130"/>
                                        </p:tgtEl>
                                        <p:attrNameLst>
                                          <p:attrName>ppt_x</p:attrName>
                                          <p:attrName>ppt_y</p:attrName>
                                        </p:attrNameLst>
                                      </p:cBhvr>
                                      <p:rCtr x="52" y="48681"/>
                                    </p:animMotion>
                                  </p:childTnLst>
                                </p:cTn>
                              </p:par>
                              <p:par>
                                <p:cTn id="104" presetID="1" presetClass="exit" presetSubtype="0" fill="hold" grpId="0" nodeType="withEffect">
                                  <p:stCondLst>
                                    <p:cond delay="0"/>
                                  </p:stCondLst>
                                  <p:childTnLst>
                                    <p:set>
                                      <p:cBhvr>
                                        <p:cTn id="105" dur="1" fill="hold">
                                          <p:stCondLst>
                                            <p:cond delay="0"/>
                                          </p:stCondLst>
                                        </p:cTn>
                                        <p:tgtEl>
                                          <p:spTgt spid="97"/>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106" restart="whenNotActive" fill="hold" evtFilter="cancelBubble" nodeType="interactiveSeq">
                <p:stCondLst>
                  <p:cond evt="onClick" delay="0">
                    <p:tgtEl>
                      <p:spTgt spid="59"/>
                    </p:tgtEl>
                  </p:cond>
                </p:stCondLst>
                <p:endSync evt="end" delay="0">
                  <p:rtn val="all"/>
                </p:endSync>
                <p:childTnLst>
                  <p:par>
                    <p:cTn id="107" fill="hold">
                      <p:stCondLst>
                        <p:cond delay="0"/>
                      </p:stCondLst>
                      <p:childTnLst>
                        <p:par>
                          <p:cTn id="108" fill="hold">
                            <p:stCondLst>
                              <p:cond delay="0"/>
                            </p:stCondLst>
                            <p:childTnLst>
                              <p:par>
                                <p:cTn id="109" presetID="1" presetClass="exit" presetSubtype="0" fill="hold" nodeType="clickEffect">
                                  <p:stCondLst>
                                    <p:cond delay="0"/>
                                  </p:stCondLst>
                                  <p:childTnLst>
                                    <p:set>
                                      <p:cBhvr>
                                        <p:cTn id="110" dur="1" fill="hold">
                                          <p:stCondLst>
                                            <p:cond delay="0"/>
                                          </p:stCondLst>
                                        </p:cTn>
                                        <p:tgtEl>
                                          <p:spTgt spid="59"/>
                                        </p:tgtEl>
                                        <p:attrNameLst>
                                          <p:attrName>style.visibility</p:attrName>
                                        </p:attrNameLst>
                                      </p:cBhvr>
                                      <p:to>
                                        <p:strVal val="hidden"/>
                                      </p:to>
                                    </p:set>
                                  </p:childTnLst>
                                </p:cTn>
                              </p:par>
                              <p:par>
                                <p:cTn id="111" presetID="1" presetClass="entr" presetSubtype="0" fill="hold" nodeType="withEffect">
                                  <p:stCondLst>
                                    <p:cond delay="0"/>
                                  </p:stCondLst>
                                  <p:childTnLst>
                                    <p:set>
                                      <p:cBhvr>
                                        <p:cTn id="112" dur="1" fill="hold">
                                          <p:stCondLst>
                                            <p:cond delay="0"/>
                                          </p:stCondLst>
                                        </p:cTn>
                                        <p:tgtEl>
                                          <p:spTgt spid="131"/>
                                        </p:tgtEl>
                                        <p:attrNameLst>
                                          <p:attrName>style.visibility</p:attrName>
                                        </p:attrNameLst>
                                      </p:cBhvr>
                                      <p:to>
                                        <p:strVal val="visible"/>
                                      </p:to>
                                    </p:set>
                                  </p:childTnLst>
                                </p:cTn>
                              </p:par>
                              <p:par>
                                <p:cTn id="113" presetID="32" presetClass="emph" presetSubtype="0" fill="hold" nodeType="withEffect">
                                  <p:stCondLst>
                                    <p:cond delay="0"/>
                                  </p:stCondLst>
                                  <p:childTnLst>
                                    <p:animRot by="120000">
                                      <p:cBhvr>
                                        <p:cTn id="114" dur="100" fill="hold">
                                          <p:stCondLst>
                                            <p:cond delay="0"/>
                                          </p:stCondLst>
                                        </p:cTn>
                                        <p:tgtEl>
                                          <p:spTgt spid="131"/>
                                        </p:tgtEl>
                                        <p:attrNameLst>
                                          <p:attrName>r</p:attrName>
                                        </p:attrNameLst>
                                      </p:cBhvr>
                                    </p:animRot>
                                    <p:animRot by="-240000">
                                      <p:cBhvr>
                                        <p:cTn id="115" dur="200" fill="hold">
                                          <p:stCondLst>
                                            <p:cond delay="200"/>
                                          </p:stCondLst>
                                        </p:cTn>
                                        <p:tgtEl>
                                          <p:spTgt spid="131"/>
                                        </p:tgtEl>
                                        <p:attrNameLst>
                                          <p:attrName>r</p:attrName>
                                        </p:attrNameLst>
                                      </p:cBhvr>
                                    </p:animRot>
                                    <p:animRot by="240000">
                                      <p:cBhvr>
                                        <p:cTn id="116" dur="200" fill="hold">
                                          <p:stCondLst>
                                            <p:cond delay="400"/>
                                          </p:stCondLst>
                                        </p:cTn>
                                        <p:tgtEl>
                                          <p:spTgt spid="131"/>
                                        </p:tgtEl>
                                        <p:attrNameLst>
                                          <p:attrName>r</p:attrName>
                                        </p:attrNameLst>
                                      </p:cBhvr>
                                    </p:animRot>
                                    <p:animRot by="-240000">
                                      <p:cBhvr>
                                        <p:cTn id="117" dur="200" fill="hold">
                                          <p:stCondLst>
                                            <p:cond delay="600"/>
                                          </p:stCondLst>
                                        </p:cTn>
                                        <p:tgtEl>
                                          <p:spTgt spid="131"/>
                                        </p:tgtEl>
                                        <p:attrNameLst>
                                          <p:attrName>r</p:attrName>
                                        </p:attrNameLst>
                                      </p:cBhvr>
                                    </p:animRot>
                                    <p:animRot by="120000">
                                      <p:cBhvr>
                                        <p:cTn id="118" dur="200" fill="hold">
                                          <p:stCondLst>
                                            <p:cond delay="800"/>
                                          </p:stCondLst>
                                        </p:cTn>
                                        <p:tgtEl>
                                          <p:spTgt spid="131"/>
                                        </p:tgtEl>
                                        <p:attrNameLst>
                                          <p:attrName>r</p:attrName>
                                        </p:attrNameLst>
                                      </p:cBhvr>
                                    </p:animRot>
                                  </p:childTnLst>
                                </p:cTn>
                              </p:par>
                              <p:par>
                                <p:cTn id="119" presetID="42" presetClass="path" presetSubtype="0" accel="50000" decel="50000" fill="hold" nodeType="withEffect">
                                  <p:stCondLst>
                                    <p:cond delay="0"/>
                                  </p:stCondLst>
                                  <p:childTnLst>
                                    <p:animMotion origin="layout" path="M 1.875E-6 4.81481E-6 L -0.00899 1.03472 " pathEditMode="relative" rAng="0" ptsTypes="AA">
                                      <p:cBhvr>
                                        <p:cTn id="120" dur="2000" fill="hold"/>
                                        <p:tgtEl>
                                          <p:spTgt spid="131"/>
                                        </p:tgtEl>
                                        <p:attrNameLst>
                                          <p:attrName>ppt_x</p:attrName>
                                          <p:attrName>ppt_y</p:attrName>
                                        </p:attrNameLst>
                                      </p:cBhvr>
                                      <p:rCtr x="-456" y="51736"/>
                                    </p:animMotion>
                                  </p:childTnLst>
                                </p:cTn>
                              </p:par>
                              <p:par>
                                <p:cTn id="121" presetID="1" presetClass="exit" presetSubtype="0" fill="hold" grpId="0" nodeType="withEffect">
                                  <p:stCondLst>
                                    <p:cond delay="0"/>
                                  </p:stCondLst>
                                  <p:childTnLst>
                                    <p:set>
                                      <p:cBhvr>
                                        <p:cTn id="122" dur="1" fill="hold">
                                          <p:stCondLst>
                                            <p:cond delay="0"/>
                                          </p:stCondLst>
                                        </p:cTn>
                                        <p:tgtEl>
                                          <p:spTgt spid="98"/>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123" restart="whenNotActive" fill="hold" evtFilter="cancelBubble" nodeType="interactiveSeq">
                <p:stCondLst>
                  <p:cond evt="onClick" delay="0">
                    <p:tgtEl>
                      <p:spTgt spid="58"/>
                    </p:tgtEl>
                  </p:cond>
                </p:stCondLst>
                <p:endSync evt="end" delay="0">
                  <p:rtn val="all"/>
                </p:endSync>
                <p:childTnLst>
                  <p:par>
                    <p:cTn id="124" fill="hold">
                      <p:stCondLst>
                        <p:cond delay="0"/>
                      </p:stCondLst>
                      <p:childTnLst>
                        <p:par>
                          <p:cTn id="125" fill="hold">
                            <p:stCondLst>
                              <p:cond delay="0"/>
                            </p:stCondLst>
                            <p:childTnLst>
                              <p:par>
                                <p:cTn id="126" presetID="1" presetClass="exit" presetSubtype="0" fill="hold" nodeType="clickEffect">
                                  <p:stCondLst>
                                    <p:cond delay="0"/>
                                  </p:stCondLst>
                                  <p:childTnLst>
                                    <p:set>
                                      <p:cBhvr>
                                        <p:cTn id="127" dur="1" fill="hold">
                                          <p:stCondLst>
                                            <p:cond delay="0"/>
                                          </p:stCondLst>
                                        </p:cTn>
                                        <p:tgtEl>
                                          <p:spTgt spid="58"/>
                                        </p:tgtEl>
                                        <p:attrNameLst>
                                          <p:attrName>style.visibility</p:attrName>
                                        </p:attrNameLst>
                                      </p:cBhvr>
                                      <p:to>
                                        <p:strVal val="hidden"/>
                                      </p:to>
                                    </p:set>
                                  </p:childTnLst>
                                </p:cTn>
                              </p:par>
                              <p:par>
                                <p:cTn id="128" presetID="1" presetClass="entr" presetSubtype="0" fill="hold" nodeType="withEffect">
                                  <p:stCondLst>
                                    <p:cond delay="0"/>
                                  </p:stCondLst>
                                  <p:childTnLst>
                                    <p:set>
                                      <p:cBhvr>
                                        <p:cTn id="129" dur="1" fill="hold">
                                          <p:stCondLst>
                                            <p:cond delay="0"/>
                                          </p:stCondLst>
                                        </p:cTn>
                                        <p:tgtEl>
                                          <p:spTgt spid="133"/>
                                        </p:tgtEl>
                                        <p:attrNameLst>
                                          <p:attrName>style.visibility</p:attrName>
                                        </p:attrNameLst>
                                      </p:cBhvr>
                                      <p:to>
                                        <p:strVal val="visible"/>
                                      </p:to>
                                    </p:set>
                                  </p:childTnLst>
                                </p:cTn>
                              </p:par>
                              <p:par>
                                <p:cTn id="130" presetID="32" presetClass="emph" presetSubtype="0" fill="hold" nodeType="withEffect">
                                  <p:stCondLst>
                                    <p:cond delay="0"/>
                                  </p:stCondLst>
                                  <p:childTnLst>
                                    <p:animRot by="120000">
                                      <p:cBhvr>
                                        <p:cTn id="131" dur="100" fill="hold">
                                          <p:stCondLst>
                                            <p:cond delay="0"/>
                                          </p:stCondLst>
                                        </p:cTn>
                                        <p:tgtEl>
                                          <p:spTgt spid="133"/>
                                        </p:tgtEl>
                                        <p:attrNameLst>
                                          <p:attrName>r</p:attrName>
                                        </p:attrNameLst>
                                      </p:cBhvr>
                                    </p:animRot>
                                    <p:animRot by="-240000">
                                      <p:cBhvr>
                                        <p:cTn id="132" dur="200" fill="hold">
                                          <p:stCondLst>
                                            <p:cond delay="200"/>
                                          </p:stCondLst>
                                        </p:cTn>
                                        <p:tgtEl>
                                          <p:spTgt spid="133"/>
                                        </p:tgtEl>
                                        <p:attrNameLst>
                                          <p:attrName>r</p:attrName>
                                        </p:attrNameLst>
                                      </p:cBhvr>
                                    </p:animRot>
                                    <p:animRot by="240000">
                                      <p:cBhvr>
                                        <p:cTn id="133" dur="200" fill="hold">
                                          <p:stCondLst>
                                            <p:cond delay="400"/>
                                          </p:stCondLst>
                                        </p:cTn>
                                        <p:tgtEl>
                                          <p:spTgt spid="133"/>
                                        </p:tgtEl>
                                        <p:attrNameLst>
                                          <p:attrName>r</p:attrName>
                                        </p:attrNameLst>
                                      </p:cBhvr>
                                    </p:animRot>
                                    <p:animRot by="-240000">
                                      <p:cBhvr>
                                        <p:cTn id="134" dur="200" fill="hold">
                                          <p:stCondLst>
                                            <p:cond delay="600"/>
                                          </p:stCondLst>
                                        </p:cTn>
                                        <p:tgtEl>
                                          <p:spTgt spid="133"/>
                                        </p:tgtEl>
                                        <p:attrNameLst>
                                          <p:attrName>r</p:attrName>
                                        </p:attrNameLst>
                                      </p:cBhvr>
                                    </p:animRot>
                                    <p:animRot by="120000">
                                      <p:cBhvr>
                                        <p:cTn id="135" dur="200" fill="hold">
                                          <p:stCondLst>
                                            <p:cond delay="800"/>
                                          </p:stCondLst>
                                        </p:cTn>
                                        <p:tgtEl>
                                          <p:spTgt spid="133"/>
                                        </p:tgtEl>
                                        <p:attrNameLst>
                                          <p:attrName>r</p:attrName>
                                        </p:attrNameLst>
                                      </p:cBhvr>
                                    </p:animRot>
                                  </p:childTnLst>
                                </p:cTn>
                              </p:par>
                              <p:par>
                                <p:cTn id="136" presetID="42" presetClass="path" presetSubtype="0" accel="50000" decel="50000" fill="hold" nodeType="withEffect">
                                  <p:stCondLst>
                                    <p:cond delay="0"/>
                                  </p:stCondLst>
                                  <p:childTnLst>
                                    <p:animMotion origin="layout" path="M 1.45833E-6 2.59259E-6 L 0.00729 0.92083 " pathEditMode="relative" rAng="0" ptsTypes="AA">
                                      <p:cBhvr>
                                        <p:cTn id="137" dur="2000" fill="hold"/>
                                        <p:tgtEl>
                                          <p:spTgt spid="133"/>
                                        </p:tgtEl>
                                        <p:attrNameLst>
                                          <p:attrName>ppt_x</p:attrName>
                                          <p:attrName>ppt_y</p:attrName>
                                        </p:attrNameLst>
                                      </p:cBhvr>
                                      <p:rCtr x="365" y="46042"/>
                                    </p:animMotion>
                                  </p:childTnLst>
                                </p:cTn>
                              </p:par>
                              <p:par>
                                <p:cTn id="138" presetID="1" presetClass="exit" presetSubtype="0" fill="hold" grpId="0" nodeType="withEffect">
                                  <p:stCondLst>
                                    <p:cond delay="0"/>
                                  </p:stCondLst>
                                  <p:childTnLst>
                                    <p:set>
                                      <p:cBhvr>
                                        <p:cTn id="139" dur="1" fill="hold">
                                          <p:stCondLst>
                                            <p:cond delay="0"/>
                                          </p:stCondLst>
                                        </p:cTn>
                                        <p:tgtEl>
                                          <p:spTgt spid="100"/>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140" restart="whenNotActive" fill="hold" evtFilter="cancelBubble" nodeType="interactiveSeq">
                <p:stCondLst>
                  <p:cond evt="onClick" delay="0">
                    <p:tgtEl>
                      <p:spTgt spid="65"/>
                    </p:tgtEl>
                  </p:cond>
                </p:stCondLst>
                <p:endSync evt="end" delay="0">
                  <p:rtn val="all"/>
                </p:endSync>
                <p:childTnLst>
                  <p:par>
                    <p:cTn id="141" fill="hold">
                      <p:stCondLst>
                        <p:cond delay="0"/>
                      </p:stCondLst>
                      <p:childTnLst>
                        <p:par>
                          <p:cTn id="142" fill="hold">
                            <p:stCondLst>
                              <p:cond delay="0"/>
                            </p:stCondLst>
                            <p:childTnLst>
                              <p:par>
                                <p:cTn id="143" presetID="1" presetClass="exit" presetSubtype="0" fill="hold" nodeType="clickEffect">
                                  <p:stCondLst>
                                    <p:cond delay="0"/>
                                  </p:stCondLst>
                                  <p:childTnLst>
                                    <p:set>
                                      <p:cBhvr>
                                        <p:cTn id="144" dur="1" fill="hold">
                                          <p:stCondLst>
                                            <p:cond delay="0"/>
                                          </p:stCondLst>
                                        </p:cTn>
                                        <p:tgtEl>
                                          <p:spTgt spid="65"/>
                                        </p:tgtEl>
                                        <p:attrNameLst>
                                          <p:attrName>style.visibility</p:attrName>
                                        </p:attrNameLst>
                                      </p:cBhvr>
                                      <p:to>
                                        <p:strVal val="hidden"/>
                                      </p:to>
                                    </p:set>
                                  </p:childTnLst>
                                </p:cTn>
                              </p:par>
                              <p:par>
                                <p:cTn id="145" presetID="1" presetClass="entr" presetSubtype="0" fill="hold" nodeType="withEffect">
                                  <p:stCondLst>
                                    <p:cond delay="0"/>
                                  </p:stCondLst>
                                  <p:childTnLst>
                                    <p:set>
                                      <p:cBhvr>
                                        <p:cTn id="146" dur="1" fill="hold">
                                          <p:stCondLst>
                                            <p:cond delay="0"/>
                                          </p:stCondLst>
                                        </p:cTn>
                                        <p:tgtEl>
                                          <p:spTgt spid="132"/>
                                        </p:tgtEl>
                                        <p:attrNameLst>
                                          <p:attrName>style.visibility</p:attrName>
                                        </p:attrNameLst>
                                      </p:cBhvr>
                                      <p:to>
                                        <p:strVal val="visible"/>
                                      </p:to>
                                    </p:set>
                                  </p:childTnLst>
                                </p:cTn>
                              </p:par>
                              <p:par>
                                <p:cTn id="147" presetID="32" presetClass="emph" presetSubtype="0" fill="hold" nodeType="withEffect">
                                  <p:stCondLst>
                                    <p:cond delay="0"/>
                                  </p:stCondLst>
                                  <p:childTnLst>
                                    <p:animRot by="120000">
                                      <p:cBhvr>
                                        <p:cTn id="148" dur="100" fill="hold">
                                          <p:stCondLst>
                                            <p:cond delay="0"/>
                                          </p:stCondLst>
                                        </p:cTn>
                                        <p:tgtEl>
                                          <p:spTgt spid="132"/>
                                        </p:tgtEl>
                                        <p:attrNameLst>
                                          <p:attrName>r</p:attrName>
                                        </p:attrNameLst>
                                      </p:cBhvr>
                                    </p:animRot>
                                    <p:animRot by="-240000">
                                      <p:cBhvr>
                                        <p:cTn id="149" dur="200" fill="hold">
                                          <p:stCondLst>
                                            <p:cond delay="200"/>
                                          </p:stCondLst>
                                        </p:cTn>
                                        <p:tgtEl>
                                          <p:spTgt spid="132"/>
                                        </p:tgtEl>
                                        <p:attrNameLst>
                                          <p:attrName>r</p:attrName>
                                        </p:attrNameLst>
                                      </p:cBhvr>
                                    </p:animRot>
                                    <p:animRot by="240000">
                                      <p:cBhvr>
                                        <p:cTn id="150" dur="200" fill="hold">
                                          <p:stCondLst>
                                            <p:cond delay="400"/>
                                          </p:stCondLst>
                                        </p:cTn>
                                        <p:tgtEl>
                                          <p:spTgt spid="132"/>
                                        </p:tgtEl>
                                        <p:attrNameLst>
                                          <p:attrName>r</p:attrName>
                                        </p:attrNameLst>
                                      </p:cBhvr>
                                    </p:animRot>
                                    <p:animRot by="-240000">
                                      <p:cBhvr>
                                        <p:cTn id="151" dur="200" fill="hold">
                                          <p:stCondLst>
                                            <p:cond delay="600"/>
                                          </p:stCondLst>
                                        </p:cTn>
                                        <p:tgtEl>
                                          <p:spTgt spid="132"/>
                                        </p:tgtEl>
                                        <p:attrNameLst>
                                          <p:attrName>r</p:attrName>
                                        </p:attrNameLst>
                                      </p:cBhvr>
                                    </p:animRot>
                                    <p:animRot by="120000">
                                      <p:cBhvr>
                                        <p:cTn id="152" dur="200" fill="hold">
                                          <p:stCondLst>
                                            <p:cond delay="800"/>
                                          </p:stCondLst>
                                        </p:cTn>
                                        <p:tgtEl>
                                          <p:spTgt spid="132"/>
                                        </p:tgtEl>
                                        <p:attrNameLst>
                                          <p:attrName>r</p:attrName>
                                        </p:attrNameLst>
                                      </p:cBhvr>
                                    </p:animRot>
                                  </p:childTnLst>
                                </p:cTn>
                              </p:par>
                              <p:par>
                                <p:cTn id="153" presetID="42" presetClass="path" presetSubtype="0" accel="50000" decel="50000" fill="hold" nodeType="withEffect">
                                  <p:stCondLst>
                                    <p:cond delay="0"/>
                                  </p:stCondLst>
                                  <p:childTnLst>
                                    <p:animMotion origin="layout" path="M 1.45833E-6 4.81481E-6 L -0.00104 0.93611 " pathEditMode="relative" rAng="0" ptsTypes="AA">
                                      <p:cBhvr>
                                        <p:cTn id="154" dur="2000" fill="hold"/>
                                        <p:tgtEl>
                                          <p:spTgt spid="132"/>
                                        </p:tgtEl>
                                        <p:attrNameLst>
                                          <p:attrName>ppt_x</p:attrName>
                                          <p:attrName>ppt_y</p:attrName>
                                        </p:attrNameLst>
                                      </p:cBhvr>
                                      <p:rCtr x="-52" y="46806"/>
                                    </p:animMotion>
                                  </p:childTnLst>
                                </p:cTn>
                              </p:par>
                              <p:par>
                                <p:cTn id="155" presetID="1" presetClass="exit" presetSubtype="0" fill="hold" grpId="0" nodeType="withEffect">
                                  <p:stCondLst>
                                    <p:cond delay="0"/>
                                  </p:stCondLst>
                                  <p:childTnLst>
                                    <p:set>
                                      <p:cBhvr>
                                        <p:cTn id="156" dur="1" fill="hold">
                                          <p:stCondLst>
                                            <p:cond delay="0"/>
                                          </p:stCondLst>
                                        </p:cTn>
                                        <p:tgtEl>
                                          <p:spTgt spid="99"/>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157" restart="whenNotActive" fill="hold" evtFilter="cancelBubble" nodeType="interactiveSeq">
                <p:stCondLst>
                  <p:cond evt="onClick" delay="0">
                    <p:tgtEl>
                      <p:spTgt spid="67"/>
                    </p:tgtEl>
                  </p:cond>
                </p:stCondLst>
                <p:endSync evt="end" delay="0">
                  <p:rtn val="all"/>
                </p:endSync>
                <p:childTnLst>
                  <p:par>
                    <p:cTn id="158" fill="hold">
                      <p:stCondLst>
                        <p:cond delay="0"/>
                      </p:stCondLst>
                      <p:childTnLst>
                        <p:par>
                          <p:cTn id="159" fill="hold">
                            <p:stCondLst>
                              <p:cond delay="0"/>
                            </p:stCondLst>
                            <p:childTnLst>
                              <p:par>
                                <p:cTn id="160" presetID="1" presetClass="exit" presetSubtype="0" fill="hold" nodeType="clickEffect">
                                  <p:stCondLst>
                                    <p:cond delay="0"/>
                                  </p:stCondLst>
                                  <p:childTnLst>
                                    <p:set>
                                      <p:cBhvr>
                                        <p:cTn id="161" dur="1" fill="hold">
                                          <p:stCondLst>
                                            <p:cond delay="0"/>
                                          </p:stCondLst>
                                        </p:cTn>
                                        <p:tgtEl>
                                          <p:spTgt spid="67"/>
                                        </p:tgtEl>
                                        <p:attrNameLst>
                                          <p:attrName>style.visibility</p:attrName>
                                        </p:attrNameLst>
                                      </p:cBhvr>
                                      <p:to>
                                        <p:strVal val="hidden"/>
                                      </p:to>
                                    </p:set>
                                  </p:childTnLst>
                                </p:cTn>
                              </p:par>
                              <p:par>
                                <p:cTn id="162" presetID="1" presetClass="exit" presetSubtype="0" fill="hold" grpId="0" nodeType="withEffect">
                                  <p:stCondLst>
                                    <p:cond delay="0"/>
                                  </p:stCondLst>
                                  <p:childTnLst>
                                    <p:set>
                                      <p:cBhvr>
                                        <p:cTn id="163" dur="1" fill="hold">
                                          <p:stCondLst>
                                            <p:cond delay="0"/>
                                          </p:stCondLst>
                                        </p:cTn>
                                        <p:tgtEl>
                                          <p:spTgt spid="101"/>
                                        </p:tgtEl>
                                        <p:attrNameLst>
                                          <p:attrName>style.visibility</p:attrName>
                                        </p:attrNameLst>
                                      </p:cBhvr>
                                      <p:to>
                                        <p:strVal val="hidden"/>
                                      </p:to>
                                    </p:set>
                                  </p:childTnLst>
                                </p:cTn>
                              </p:par>
                              <p:par>
                                <p:cTn id="164" presetID="1" presetClass="entr" presetSubtype="0" fill="hold" nodeType="withEffect">
                                  <p:stCondLst>
                                    <p:cond delay="0"/>
                                  </p:stCondLst>
                                  <p:childTnLst>
                                    <p:set>
                                      <p:cBhvr>
                                        <p:cTn id="165" dur="1" fill="hold">
                                          <p:stCondLst>
                                            <p:cond delay="0"/>
                                          </p:stCondLst>
                                        </p:cTn>
                                        <p:tgtEl>
                                          <p:spTgt spid="134"/>
                                        </p:tgtEl>
                                        <p:attrNameLst>
                                          <p:attrName>style.visibility</p:attrName>
                                        </p:attrNameLst>
                                      </p:cBhvr>
                                      <p:to>
                                        <p:strVal val="visible"/>
                                      </p:to>
                                    </p:set>
                                  </p:childTnLst>
                                </p:cTn>
                              </p:par>
                              <p:par>
                                <p:cTn id="166" presetID="32" presetClass="emph" presetSubtype="0" fill="hold" nodeType="withEffect">
                                  <p:stCondLst>
                                    <p:cond delay="0"/>
                                  </p:stCondLst>
                                  <p:childTnLst>
                                    <p:animRot by="120000">
                                      <p:cBhvr>
                                        <p:cTn id="167" dur="100" fill="hold">
                                          <p:stCondLst>
                                            <p:cond delay="0"/>
                                          </p:stCondLst>
                                        </p:cTn>
                                        <p:tgtEl>
                                          <p:spTgt spid="134"/>
                                        </p:tgtEl>
                                        <p:attrNameLst>
                                          <p:attrName>r</p:attrName>
                                        </p:attrNameLst>
                                      </p:cBhvr>
                                    </p:animRot>
                                    <p:animRot by="-240000">
                                      <p:cBhvr>
                                        <p:cTn id="168" dur="200" fill="hold">
                                          <p:stCondLst>
                                            <p:cond delay="200"/>
                                          </p:stCondLst>
                                        </p:cTn>
                                        <p:tgtEl>
                                          <p:spTgt spid="134"/>
                                        </p:tgtEl>
                                        <p:attrNameLst>
                                          <p:attrName>r</p:attrName>
                                        </p:attrNameLst>
                                      </p:cBhvr>
                                    </p:animRot>
                                    <p:animRot by="240000">
                                      <p:cBhvr>
                                        <p:cTn id="169" dur="200" fill="hold">
                                          <p:stCondLst>
                                            <p:cond delay="400"/>
                                          </p:stCondLst>
                                        </p:cTn>
                                        <p:tgtEl>
                                          <p:spTgt spid="134"/>
                                        </p:tgtEl>
                                        <p:attrNameLst>
                                          <p:attrName>r</p:attrName>
                                        </p:attrNameLst>
                                      </p:cBhvr>
                                    </p:animRot>
                                    <p:animRot by="-240000">
                                      <p:cBhvr>
                                        <p:cTn id="170" dur="200" fill="hold">
                                          <p:stCondLst>
                                            <p:cond delay="600"/>
                                          </p:stCondLst>
                                        </p:cTn>
                                        <p:tgtEl>
                                          <p:spTgt spid="134"/>
                                        </p:tgtEl>
                                        <p:attrNameLst>
                                          <p:attrName>r</p:attrName>
                                        </p:attrNameLst>
                                      </p:cBhvr>
                                    </p:animRot>
                                    <p:animRot by="120000">
                                      <p:cBhvr>
                                        <p:cTn id="171" dur="200" fill="hold">
                                          <p:stCondLst>
                                            <p:cond delay="800"/>
                                          </p:stCondLst>
                                        </p:cTn>
                                        <p:tgtEl>
                                          <p:spTgt spid="134"/>
                                        </p:tgtEl>
                                        <p:attrNameLst>
                                          <p:attrName>r</p:attrName>
                                        </p:attrNameLst>
                                      </p:cBhvr>
                                    </p:animRot>
                                  </p:childTnLst>
                                </p:cTn>
                              </p:par>
                              <p:par>
                                <p:cTn id="172" presetID="42" presetClass="path" presetSubtype="0" accel="50000" decel="50000" fill="hold" nodeType="withEffect">
                                  <p:stCondLst>
                                    <p:cond delay="0"/>
                                  </p:stCondLst>
                                  <p:childTnLst>
                                    <p:animMotion origin="layout" path="M 1.45833E-6 -2.96296E-6 L -0.00104 1.18611 " pathEditMode="relative" rAng="0" ptsTypes="AA">
                                      <p:cBhvr>
                                        <p:cTn id="173" dur="2000" fill="hold"/>
                                        <p:tgtEl>
                                          <p:spTgt spid="134"/>
                                        </p:tgtEl>
                                        <p:attrNameLst>
                                          <p:attrName>ppt_x</p:attrName>
                                          <p:attrName>ppt_y</p:attrName>
                                        </p:attrNameLst>
                                      </p:cBhvr>
                                      <p:rCtr x="-52" y="59306"/>
                                    </p:animMotion>
                                  </p:childTnLst>
                                </p:cTn>
                              </p:par>
                            </p:childTnLst>
                          </p:cTn>
                        </p:par>
                      </p:childTnLst>
                    </p:cTn>
                  </p:par>
                </p:childTnLst>
              </p:cTn>
              <p:nextCondLst>
                <p:cond evt="onClick" delay="0">
                  <p:tgtEl>
                    <p:spTgt spid="67"/>
                  </p:tgtEl>
                </p:cond>
              </p:nextCondLst>
            </p:seq>
            <p:seq concurrent="1" nextAc="seek">
              <p:cTn id="174" restart="whenNotActive" fill="hold" evtFilter="cancelBubble" nodeType="interactiveSeq">
                <p:stCondLst>
                  <p:cond evt="onClick" delay="0">
                    <p:tgtEl>
                      <p:spTgt spid="81"/>
                    </p:tgtEl>
                  </p:cond>
                </p:stCondLst>
                <p:endSync evt="end" delay="0">
                  <p:rtn val="all"/>
                </p:endSync>
                <p:childTnLst>
                  <p:par>
                    <p:cTn id="175" fill="hold">
                      <p:stCondLst>
                        <p:cond delay="0"/>
                      </p:stCondLst>
                      <p:childTnLst>
                        <p:par>
                          <p:cTn id="176" fill="hold">
                            <p:stCondLst>
                              <p:cond delay="0"/>
                            </p:stCondLst>
                            <p:childTnLst>
                              <p:par>
                                <p:cTn id="177" presetID="1" presetClass="exit" presetSubtype="0" fill="hold" nodeType="clickEffect">
                                  <p:stCondLst>
                                    <p:cond delay="0"/>
                                  </p:stCondLst>
                                  <p:childTnLst>
                                    <p:set>
                                      <p:cBhvr>
                                        <p:cTn id="178" dur="1" fill="hold">
                                          <p:stCondLst>
                                            <p:cond delay="0"/>
                                          </p:stCondLst>
                                        </p:cTn>
                                        <p:tgtEl>
                                          <p:spTgt spid="81"/>
                                        </p:tgtEl>
                                        <p:attrNameLst>
                                          <p:attrName>style.visibility</p:attrName>
                                        </p:attrNameLst>
                                      </p:cBhvr>
                                      <p:to>
                                        <p:strVal val="hidden"/>
                                      </p:to>
                                    </p:set>
                                  </p:childTnLst>
                                </p:cTn>
                              </p:par>
                              <p:par>
                                <p:cTn id="179" presetID="1" presetClass="entr" presetSubtype="0" fill="hold" nodeType="withEffect">
                                  <p:stCondLst>
                                    <p:cond delay="0"/>
                                  </p:stCondLst>
                                  <p:childTnLst>
                                    <p:set>
                                      <p:cBhvr>
                                        <p:cTn id="180" dur="1" fill="hold">
                                          <p:stCondLst>
                                            <p:cond delay="0"/>
                                          </p:stCondLst>
                                        </p:cTn>
                                        <p:tgtEl>
                                          <p:spTgt spid="70"/>
                                        </p:tgtEl>
                                        <p:attrNameLst>
                                          <p:attrName>style.visibility</p:attrName>
                                        </p:attrNameLst>
                                      </p:cBhvr>
                                      <p:to>
                                        <p:strVal val="visible"/>
                                      </p:to>
                                    </p:set>
                                  </p:childTnLst>
                                </p:cTn>
                              </p:par>
                              <p:par>
                                <p:cTn id="181" presetID="32" presetClass="emph" presetSubtype="0" fill="hold" nodeType="withEffect">
                                  <p:stCondLst>
                                    <p:cond delay="0"/>
                                  </p:stCondLst>
                                  <p:childTnLst>
                                    <p:animRot by="120000">
                                      <p:cBhvr>
                                        <p:cTn id="182" dur="100" fill="hold">
                                          <p:stCondLst>
                                            <p:cond delay="0"/>
                                          </p:stCondLst>
                                        </p:cTn>
                                        <p:tgtEl>
                                          <p:spTgt spid="70"/>
                                        </p:tgtEl>
                                        <p:attrNameLst>
                                          <p:attrName>r</p:attrName>
                                        </p:attrNameLst>
                                      </p:cBhvr>
                                    </p:animRot>
                                    <p:animRot by="-240000">
                                      <p:cBhvr>
                                        <p:cTn id="183" dur="200" fill="hold">
                                          <p:stCondLst>
                                            <p:cond delay="200"/>
                                          </p:stCondLst>
                                        </p:cTn>
                                        <p:tgtEl>
                                          <p:spTgt spid="70"/>
                                        </p:tgtEl>
                                        <p:attrNameLst>
                                          <p:attrName>r</p:attrName>
                                        </p:attrNameLst>
                                      </p:cBhvr>
                                    </p:animRot>
                                    <p:animRot by="240000">
                                      <p:cBhvr>
                                        <p:cTn id="184" dur="200" fill="hold">
                                          <p:stCondLst>
                                            <p:cond delay="400"/>
                                          </p:stCondLst>
                                        </p:cTn>
                                        <p:tgtEl>
                                          <p:spTgt spid="70"/>
                                        </p:tgtEl>
                                        <p:attrNameLst>
                                          <p:attrName>r</p:attrName>
                                        </p:attrNameLst>
                                      </p:cBhvr>
                                    </p:animRot>
                                    <p:animRot by="-240000">
                                      <p:cBhvr>
                                        <p:cTn id="185" dur="200" fill="hold">
                                          <p:stCondLst>
                                            <p:cond delay="600"/>
                                          </p:stCondLst>
                                        </p:cTn>
                                        <p:tgtEl>
                                          <p:spTgt spid="70"/>
                                        </p:tgtEl>
                                        <p:attrNameLst>
                                          <p:attrName>r</p:attrName>
                                        </p:attrNameLst>
                                      </p:cBhvr>
                                    </p:animRot>
                                    <p:animRot by="120000">
                                      <p:cBhvr>
                                        <p:cTn id="186" dur="200" fill="hold">
                                          <p:stCondLst>
                                            <p:cond delay="800"/>
                                          </p:stCondLst>
                                        </p:cTn>
                                        <p:tgtEl>
                                          <p:spTgt spid="70"/>
                                        </p:tgtEl>
                                        <p:attrNameLst>
                                          <p:attrName>r</p:attrName>
                                        </p:attrNameLst>
                                      </p:cBhvr>
                                    </p:animRot>
                                  </p:childTnLst>
                                </p:cTn>
                              </p:par>
                              <p:par>
                                <p:cTn id="187" presetID="42" presetClass="path" presetSubtype="0" accel="50000" decel="50000" fill="hold" nodeType="withEffect">
                                  <p:stCondLst>
                                    <p:cond delay="0"/>
                                  </p:stCondLst>
                                  <p:childTnLst>
                                    <p:animMotion origin="layout" path="M -1.04167E-6 3.33333E-6 L 0.00104 0.82731 " pathEditMode="relative" rAng="0" ptsTypes="AA">
                                      <p:cBhvr>
                                        <p:cTn id="188" dur="2000" fill="hold"/>
                                        <p:tgtEl>
                                          <p:spTgt spid="70"/>
                                        </p:tgtEl>
                                        <p:attrNameLst>
                                          <p:attrName>ppt_x</p:attrName>
                                          <p:attrName>ppt_y</p:attrName>
                                        </p:attrNameLst>
                                      </p:cBhvr>
                                      <p:rCtr x="52" y="41366"/>
                                    </p:animMotion>
                                  </p:childTnLst>
                                </p:cTn>
                              </p:par>
                              <p:par>
                                <p:cTn id="189" presetID="1" presetClass="exit" presetSubtype="0" fill="hold" grpId="0" nodeType="withEffect">
                                  <p:stCondLst>
                                    <p:cond delay="0"/>
                                  </p:stCondLst>
                                  <p:childTnLst>
                                    <p:set>
                                      <p:cBhvr>
                                        <p:cTn id="190" dur="1" fill="hold">
                                          <p:stCondLst>
                                            <p:cond delay="0"/>
                                          </p:stCondLst>
                                        </p:cTn>
                                        <p:tgtEl>
                                          <p:spTgt spid="115"/>
                                        </p:tgtEl>
                                        <p:attrNameLst>
                                          <p:attrName>style.visibility</p:attrName>
                                        </p:attrNameLst>
                                      </p:cBhvr>
                                      <p:to>
                                        <p:strVal val="hidden"/>
                                      </p:to>
                                    </p:set>
                                  </p:childTnLst>
                                </p:cTn>
                              </p:par>
                            </p:childTnLst>
                          </p:cTn>
                        </p:par>
                      </p:childTnLst>
                    </p:cTn>
                  </p:par>
                </p:childTnLst>
              </p:cTn>
              <p:nextCondLst>
                <p:cond evt="onClick" delay="0">
                  <p:tgtEl>
                    <p:spTgt spid="81"/>
                  </p:tgtEl>
                </p:cond>
              </p:nextCondLst>
            </p:seq>
            <p:audio>
              <p:cMediaNode vol="80000" numSld="23">
                <p:cTn id="191" repeatCount="indefinite" fill="hold" display="0">
                  <p:stCondLst>
                    <p:cond delay="indefinite"/>
                  </p:stCondLst>
                  <p:endCondLst>
                    <p:cond evt="onStopAudio" delay="0">
                      <p:tgtEl>
                        <p:sldTgt/>
                      </p:tgtEl>
                    </p:cond>
                  </p:endCondLst>
                </p:cTn>
                <p:tgtEl>
                  <p:spTgt spid="103"/>
                </p:tgtEl>
              </p:cMediaNode>
            </p:audio>
          </p:childTnLst>
        </p:cTn>
      </p:par>
    </p:tnLst>
    <p:bldLst>
      <p:bldP spid="4" grpId="0" animBg="1"/>
      <p:bldP spid="96" grpId="0" animBg="1"/>
      <p:bldP spid="97" grpId="0" animBg="1"/>
      <p:bldP spid="98" grpId="0" animBg="1"/>
      <p:bldP spid="99" grpId="0" animBg="1"/>
      <p:bldP spid="100" grpId="0" animBg="1"/>
      <p:bldP spid="101" grpId="0" animBg="1"/>
      <p:bldP spid="1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CCFF"/>
        </a:solidFill>
        <a:effectLst/>
      </p:bgPr>
    </p:bg>
    <p:spTree>
      <p:nvGrpSpPr>
        <p:cNvPr id="1" name=""/>
        <p:cNvGrpSpPr/>
        <p:nvPr/>
      </p:nvGrpSpPr>
      <p:grpSpPr>
        <a:xfrm>
          <a:off x="0" y="0"/>
          <a:ext cx="0" cy="0"/>
          <a:chOff x="0" y="0"/>
          <a:chExt cx="0" cy="0"/>
        </a:xfrm>
      </p:grpSpPr>
      <p:sp>
        <p:nvSpPr>
          <p:cNvPr id="42" name="Rectangle: Rounded Corners 41">
            <a:extLst>
              <a:ext uri="{FF2B5EF4-FFF2-40B4-BE49-F238E27FC236}">
                <a16:creationId xmlns:a16="http://schemas.microsoft.com/office/drawing/2014/main" xmlns="" id="{ED525862-C15C-4C55-A208-B4F64AA756A7}"/>
              </a:ext>
            </a:extLst>
          </p:cNvPr>
          <p:cNvSpPr/>
          <p:nvPr/>
        </p:nvSpPr>
        <p:spPr>
          <a:xfrm>
            <a:off x="365760" y="349072"/>
            <a:ext cx="11493305" cy="59522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 name="Group 1">
            <a:extLst>
              <a:ext uri="{FF2B5EF4-FFF2-40B4-BE49-F238E27FC236}">
                <a16:creationId xmlns:a16="http://schemas.microsoft.com/office/drawing/2014/main" xmlns="" id="{467B2932-E9D1-404E-80DD-0968FCC6CDDD}"/>
              </a:ext>
            </a:extLst>
          </p:cNvPr>
          <p:cNvGrpSpPr/>
          <p:nvPr/>
        </p:nvGrpSpPr>
        <p:grpSpPr>
          <a:xfrm>
            <a:off x="789546" y="1896643"/>
            <a:ext cx="2562391" cy="3121300"/>
            <a:chOff x="8093000" y="1688629"/>
            <a:chExt cx="3506788" cy="4271691"/>
          </a:xfrm>
        </p:grpSpPr>
        <p:sp>
          <p:nvSpPr>
            <p:cNvPr id="3" name="Freeform 68">
              <a:extLst>
                <a:ext uri="{FF2B5EF4-FFF2-40B4-BE49-F238E27FC236}">
                  <a16:creationId xmlns:a16="http://schemas.microsoft.com/office/drawing/2014/main" xmlns="" id="{B4CA4E8B-FB1F-4420-9863-50DAE84E69CA}"/>
                </a:ext>
              </a:extLst>
            </p:cNvPr>
            <p:cNvSpPr>
              <a:spLocks/>
            </p:cNvSpPr>
            <p:nvPr/>
          </p:nvSpPr>
          <p:spPr bwMode="auto">
            <a:xfrm>
              <a:off x="9993238" y="2958358"/>
              <a:ext cx="1066800" cy="895350"/>
            </a:xfrm>
            <a:custGeom>
              <a:avLst/>
              <a:gdLst>
                <a:gd name="T0" fmla="*/ 189 w 672"/>
                <a:gd name="T1" fmla="*/ 564 h 564"/>
                <a:gd name="T2" fmla="*/ 189 w 672"/>
                <a:gd name="T3" fmla="*/ 564 h 564"/>
                <a:gd name="T4" fmla="*/ 0 w 672"/>
                <a:gd name="T5" fmla="*/ 564 h 564"/>
                <a:gd name="T6" fmla="*/ 0 w 672"/>
                <a:gd name="T7" fmla="*/ 415 h 564"/>
                <a:gd name="T8" fmla="*/ 0 w 672"/>
                <a:gd name="T9" fmla="*/ 415 h 564"/>
                <a:gd name="T10" fmla="*/ 250 w 672"/>
                <a:gd name="T11" fmla="*/ 415 h 564"/>
                <a:gd name="T12" fmla="*/ 250 w 672"/>
                <a:gd name="T13" fmla="*/ 415 h 564"/>
                <a:gd name="T14" fmla="*/ 256 w 672"/>
                <a:gd name="T15" fmla="*/ 410 h 564"/>
                <a:gd name="T16" fmla="*/ 266 w 672"/>
                <a:gd name="T17" fmla="*/ 401 h 564"/>
                <a:gd name="T18" fmla="*/ 281 w 672"/>
                <a:gd name="T19" fmla="*/ 388 h 564"/>
                <a:gd name="T20" fmla="*/ 299 w 672"/>
                <a:gd name="T21" fmla="*/ 367 h 564"/>
                <a:gd name="T22" fmla="*/ 322 w 672"/>
                <a:gd name="T23" fmla="*/ 340 h 564"/>
                <a:gd name="T24" fmla="*/ 349 w 672"/>
                <a:gd name="T25" fmla="*/ 304 h 564"/>
                <a:gd name="T26" fmla="*/ 382 w 672"/>
                <a:gd name="T27" fmla="*/ 259 h 564"/>
                <a:gd name="T28" fmla="*/ 419 w 672"/>
                <a:gd name="T29" fmla="*/ 202 h 564"/>
                <a:gd name="T30" fmla="*/ 419 w 672"/>
                <a:gd name="T31" fmla="*/ 202 h 564"/>
                <a:gd name="T32" fmla="*/ 466 w 672"/>
                <a:gd name="T33" fmla="*/ 128 h 564"/>
                <a:gd name="T34" fmla="*/ 505 w 672"/>
                <a:gd name="T35" fmla="*/ 63 h 564"/>
                <a:gd name="T36" fmla="*/ 541 w 672"/>
                <a:gd name="T37" fmla="*/ 0 h 564"/>
                <a:gd name="T38" fmla="*/ 672 w 672"/>
                <a:gd name="T39" fmla="*/ 72 h 564"/>
                <a:gd name="T40" fmla="*/ 672 w 672"/>
                <a:gd name="T41" fmla="*/ 72 h 564"/>
                <a:gd name="T42" fmla="*/ 660 w 672"/>
                <a:gd name="T43" fmla="*/ 95 h 564"/>
                <a:gd name="T44" fmla="*/ 629 w 672"/>
                <a:gd name="T45" fmla="*/ 147 h 564"/>
                <a:gd name="T46" fmla="*/ 584 w 672"/>
                <a:gd name="T47" fmla="*/ 220 h 564"/>
                <a:gd name="T48" fmla="*/ 558 w 672"/>
                <a:gd name="T49" fmla="*/ 261 h 564"/>
                <a:gd name="T50" fmla="*/ 531 w 672"/>
                <a:gd name="T51" fmla="*/ 304 h 564"/>
                <a:gd name="T52" fmla="*/ 531 w 672"/>
                <a:gd name="T53" fmla="*/ 304 h 564"/>
                <a:gd name="T54" fmla="*/ 505 w 672"/>
                <a:gd name="T55" fmla="*/ 343 h 564"/>
                <a:gd name="T56" fmla="*/ 481 w 672"/>
                <a:gd name="T57" fmla="*/ 378 h 564"/>
                <a:gd name="T58" fmla="*/ 457 w 672"/>
                <a:gd name="T59" fmla="*/ 408 h 564"/>
                <a:gd name="T60" fmla="*/ 437 w 672"/>
                <a:gd name="T61" fmla="*/ 435 h 564"/>
                <a:gd name="T62" fmla="*/ 417 w 672"/>
                <a:gd name="T63" fmla="*/ 460 h 564"/>
                <a:gd name="T64" fmla="*/ 397 w 672"/>
                <a:gd name="T65" fmla="*/ 482 h 564"/>
                <a:gd name="T66" fmla="*/ 380 w 672"/>
                <a:gd name="T67" fmla="*/ 500 h 564"/>
                <a:gd name="T68" fmla="*/ 363 w 672"/>
                <a:gd name="T69" fmla="*/ 515 h 564"/>
                <a:gd name="T70" fmla="*/ 349 w 672"/>
                <a:gd name="T71" fmla="*/ 528 h 564"/>
                <a:gd name="T72" fmla="*/ 334 w 672"/>
                <a:gd name="T73" fmla="*/ 538 h 564"/>
                <a:gd name="T74" fmla="*/ 319 w 672"/>
                <a:gd name="T75" fmla="*/ 547 h 564"/>
                <a:gd name="T76" fmla="*/ 307 w 672"/>
                <a:gd name="T77" fmla="*/ 554 h 564"/>
                <a:gd name="T78" fmla="*/ 294 w 672"/>
                <a:gd name="T79" fmla="*/ 559 h 564"/>
                <a:gd name="T80" fmla="*/ 282 w 672"/>
                <a:gd name="T81" fmla="*/ 562 h 564"/>
                <a:gd name="T82" fmla="*/ 271 w 672"/>
                <a:gd name="T83" fmla="*/ 563 h 564"/>
                <a:gd name="T84" fmla="*/ 258 w 672"/>
                <a:gd name="T85" fmla="*/ 564 h 564"/>
                <a:gd name="T86" fmla="*/ 258 w 672"/>
                <a:gd name="T87" fmla="*/ 564 h 564"/>
                <a:gd name="T88" fmla="*/ 189 w 672"/>
                <a:gd name="T89" fmla="*/ 564 h 564"/>
                <a:gd name="T90" fmla="*/ 189 w 672"/>
                <a:gd name="T9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72" h="564">
                  <a:moveTo>
                    <a:pt x="189" y="564"/>
                  </a:moveTo>
                  <a:lnTo>
                    <a:pt x="189" y="564"/>
                  </a:lnTo>
                  <a:lnTo>
                    <a:pt x="0" y="564"/>
                  </a:lnTo>
                  <a:lnTo>
                    <a:pt x="0" y="415"/>
                  </a:lnTo>
                  <a:lnTo>
                    <a:pt x="0" y="415"/>
                  </a:lnTo>
                  <a:lnTo>
                    <a:pt x="250" y="415"/>
                  </a:lnTo>
                  <a:lnTo>
                    <a:pt x="250" y="415"/>
                  </a:lnTo>
                  <a:lnTo>
                    <a:pt x="256" y="410"/>
                  </a:lnTo>
                  <a:lnTo>
                    <a:pt x="266" y="401"/>
                  </a:lnTo>
                  <a:lnTo>
                    <a:pt x="281" y="388"/>
                  </a:lnTo>
                  <a:lnTo>
                    <a:pt x="299" y="367"/>
                  </a:lnTo>
                  <a:lnTo>
                    <a:pt x="322" y="340"/>
                  </a:lnTo>
                  <a:lnTo>
                    <a:pt x="349" y="304"/>
                  </a:lnTo>
                  <a:lnTo>
                    <a:pt x="382" y="259"/>
                  </a:lnTo>
                  <a:lnTo>
                    <a:pt x="419" y="202"/>
                  </a:lnTo>
                  <a:lnTo>
                    <a:pt x="419" y="202"/>
                  </a:lnTo>
                  <a:lnTo>
                    <a:pt x="466" y="128"/>
                  </a:lnTo>
                  <a:lnTo>
                    <a:pt x="505" y="63"/>
                  </a:lnTo>
                  <a:lnTo>
                    <a:pt x="541" y="0"/>
                  </a:lnTo>
                  <a:lnTo>
                    <a:pt x="672" y="72"/>
                  </a:lnTo>
                  <a:lnTo>
                    <a:pt x="672" y="72"/>
                  </a:lnTo>
                  <a:lnTo>
                    <a:pt x="660" y="95"/>
                  </a:lnTo>
                  <a:lnTo>
                    <a:pt x="629" y="147"/>
                  </a:lnTo>
                  <a:lnTo>
                    <a:pt x="584" y="220"/>
                  </a:lnTo>
                  <a:lnTo>
                    <a:pt x="558" y="261"/>
                  </a:lnTo>
                  <a:lnTo>
                    <a:pt x="531" y="304"/>
                  </a:lnTo>
                  <a:lnTo>
                    <a:pt x="531" y="304"/>
                  </a:lnTo>
                  <a:lnTo>
                    <a:pt x="505" y="343"/>
                  </a:lnTo>
                  <a:lnTo>
                    <a:pt x="481" y="378"/>
                  </a:lnTo>
                  <a:lnTo>
                    <a:pt x="457" y="408"/>
                  </a:lnTo>
                  <a:lnTo>
                    <a:pt x="437" y="435"/>
                  </a:lnTo>
                  <a:lnTo>
                    <a:pt x="417" y="460"/>
                  </a:lnTo>
                  <a:lnTo>
                    <a:pt x="397" y="482"/>
                  </a:lnTo>
                  <a:lnTo>
                    <a:pt x="380" y="500"/>
                  </a:lnTo>
                  <a:lnTo>
                    <a:pt x="363" y="515"/>
                  </a:lnTo>
                  <a:lnTo>
                    <a:pt x="349" y="528"/>
                  </a:lnTo>
                  <a:lnTo>
                    <a:pt x="334" y="538"/>
                  </a:lnTo>
                  <a:lnTo>
                    <a:pt x="319" y="547"/>
                  </a:lnTo>
                  <a:lnTo>
                    <a:pt x="307" y="554"/>
                  </a:lnTo>
                  <a:lnTo>
                    <a:pt x="294" y="559"/>
                  </a:lnTo>
                  <a:lnTo>
                    <a:pt x="282" y="562"/>
                  </a:lnTo>
                  <a:lnTo>
                    <a:pt x="271" y="563"/>
                  </a:lnTo>
                  <a:lnTo>
                    <a:pt x="258" y="564"/>
                  </a:lnTo>
                  <a:lnTo>
                    <a:pt x="258" y="564"/>
                  </a:lnTo>
                  <a:lnTo>
                    <a:pt x="189" y="564"/>
                  </a:lnTo>
                  <a:lnTo>
                    <a:pt x="189" y="564"/>
                  </a:lnTo>
                  <a:close/>
                </a:path>
              </a:pathLst>
            </a:custGeom>
            <a:solidFill>
              <a:srgbClr val="E8B182"/>
            </a:solidFill>
            <a:ln>
              <a:noFill/>
            </a:ln>
          </p:spPr>
          <p:txBody>
            <a:bodyPr vert="horz" wrap="square" lIns="91456" tIns="45728" rIns="91456" bIns="45728" numCol="1" anchor="t" anchorCtr="0" compatLnSpc="1">
              <a:prstTxWarp prst="textNoShape">
                <a:avLst/>
              </a:prstTxWarp>
            </a:bodyPr>
            <a:lstStyle/>
            <a:p>
              <a:endParaRPr lang="en-US" dirty="0">
                <a:latin typeface="Times New Roman" panose="02020603050405020304" pitchFamily="18" charset="0"/>
                <a:cs typeface="Times New Roman" panose="02020603050405020304" pitchFamily="18" charset="0"/>
              </a:endParaRPr>
            </a:p>
          </p:txBody>
        </p:sp>
        <p:sp>
          <p:nvSpPr>
            <p:cNvPr id="4" name="Freeform 69">
              <a:extLst>
                <a:ext uri="{FF2B5EF4-FFF2-40B4-BE49-F238E27FC236}">
                  <a16:creationId xmlns:a16="http://schemas.microsoft.com/office/drawing/2014/main" xmlns="" id="{197734E8-D200-4BE6-9542-D32D55E1D953}"/>
                </a:ext>
              </a:extLst>
            </p:cNvPr>
            <p:cNvSpPr>
              <a:spLocks/>
            </p:cNvSpPr>
            <p:nvPr/>
          </p:nvSpPr>
          <p:spPr bwMode="auto">
            <a:xfrm>
              <a:off x="8093000" y="5487245"/>
              <a:ext cx="3275013" cy="473075"/>
            </a:xfrm>
            <a:custGeom>
              <a:avLst/>
              <a:gdLst>
                <a:gd name="T0" fmla="*/ 2063 w 2063"/>
                <a:gd name="T1" fmla="*/ 149 h 298"/>
                <a:gd name="T2" fmla="*/ 2058 w 2063"/>
                <a:gd name="T3" fmla="*/ 165 h 298"/>
                <a:gd name="T4" fmla="*/ 2043 w 2063"/>
                <a:gd name="T5" fmla="*/ 180 h 298"/>
                <a:gd name="T6" fmla="*/ 2017 w 2063"/>
                <a:gd name="T7" fmla="*/ 193 h 298"/>
                <a:gd name="T8" fmla="*/ 1983 w 2063"/>
                <a:gd name="T9" fmla="*/ 207 h 298"/>
                <a:gd name="T10" fmla="*/ 1938 w 2063"/>
                <a:gd name="T11" fmla="*/ 220 h 298"/>
                <a:gd name="T12" fmla="*/ 1828 w 2063"/>
                <a:gd name="T13" fmla="*/ 244 h 298"/>
                <a:gd name="T14" fmla="*/ 1688 w 2063"/>
                <a:gd name="T15" fmla="*/ 264 h 298"/>
                <a:gd name="T16" fmla="*/ 1523 w 2063"/>
                <a:gd name="T17" fmla="*/ 280 h 298"/>
                <a:gd name="T18" fmla="*/ 1339 w 2063"/>
                <a:gd name="T19" fmla="*/ 292 h 298"/>
                <a:gd name="T20" fmla="*/ 1137 w 2063"/>
                <a:gd name="T21" fmla="*/ 298 h 298"/>
                <a:gd name="T22" fmla="*/ 1032 w 2063"/>
                <a:gd name="T23" fmla="*/ 298 h 298"/>
                <a:gd name="T24" fmla="*/ 824 w 2063"/>
                <a:gd name="T25" fmla="*/ 296 h 298"/>
                <a:gd name="T26" fmla="*/ 630 w 2063"/>
                <a:gd name="T27" fmla="*/ 287 h 298"/>
                <a:gd name="T28" fmla="*/ 455 w 2063"/>
                <a:gd name="T29" fmla="*/ 273 h 298"/>
                <a:gd name="T30" fmla="*/ 302 w 2063"/>
                <a:gd name="T31" fmla="*/ 255 h 298"/>
                <a:gd name="T32" fmla="*/ 177 w 2063"/>
                <a:gd name="T33" fmla="*/ 233 h 298"/>
                <a:gd name="T34" fmla="*/ 102 w 2063"/>
                <a:gd name="T35" fmla="*/ 213 h 298"/>
                <a:gd name="T36" fmla="*/ 63 w 2063"/>
                <a:gd name="T37" fmla="*/ 200 h 298"/>
                <a:gd name="T38" fmla="*/ 33 w 2063"/>
                <a:gd name="T39" fmla="*/ 186 h 298"/>
                <a:gd name="T40" fmla="*/ 12 w 2063"/>
                <a:gd name="T41" fmla="*/ 172 h 298"/>
                <a:gd name="T42" fmla="*/ 1 w 2063"/>
                <a:gd name="T43" fmla="*/ 157 h 298"/>
                <a:gd name="T44" fmla="*/ 0 w 2063"/>
                <a:gd name="T45" fmla="*/ 149 h 298"/>
                <a:gd name="T46" fmla="*/ 6 w 2063"/>
                <a:gd name="T47" fmla="*/ 133 h 298"/>
                <a:gd name="T48" fmla="*/ 22 w 2063"/>
                <a:gd name="T49" fmla="*/ 118 h 298"/>
                <a:gd name="T50" fmla="*/ 46 w 2063"/>
                <a:gd name="T51" fmla="*/ 105 h 298"/>
                <a:gd name="T52" fmla="*/ 82 w 2063"/>
                <a:gd name="T53" fmla="*/ 90 h 298"/>
                <a:gd name="T54" fmla="*/ 125 w 2063"/>
                <a:gd name="T55" fmla="*/ 78 h 298"/>
                <a:gd name="T56" fmla="*/ 235 w 2063"/>
                <a:gd name="T57" fmla="*/ 54 h 298"/>
                <a:gd name="T58" fmla="*/ 376 w 2063"/>
                <a:gd name="T59" fmla="*/ 34 h 298"/>
                <a:gd name="T60" fmla="*/ 540 w 2063"/>
                <a:gd name="T61" fmla="*/ 18 h 298"/>
                <a:gd name="T62" fmla="*/ 725 w 2063"/>
                <a:gd name="T63" fmla="*/ 6 h 298"/>
                <a:gd name="T64" fmla="*/ 927 w 2063"/>
                <a:gd name="T65" fmla="*/ 0 h 298"/>
                <a:gd name="T66" fmla="*/ 1032 w 2063"/>
                <a:gd name="T67" fmla="*/ 0 h 298"/>
                <a:gd name="T68" fmla="*/ 1239 w 2063"/>
                <a:gd name="T69" fmla="*/ 2 h 298"/>
                <a:gd name="T70" fmla="*/ 1434 w 2063"/>
                <a:gd name="T71" fmla="*/ 11 h 298"/>
                <a:gd name="T72" fmla="*/ 1608 w 2063"/>
                <a:gd name="T73" fmla="*/ 25 h 298"/>
                <a:gd name="T74" fmla="*/ 1761 w 2063"/>
                <a:gd name="T75" fmla="*/ 43 h 298"/>
                <a:gd name="T76" fmla="*/ 1888 w 2063"/>
                <a:gd name="T77" fmla="*/ 65 h 298"/>
                <a:gd name="T78" fmla="*/ 1961 w 2063"/>
                <a:gd name="T79" fmla="*/ 85 h 298"/>
                <a:gd name="T80" fmla="*/ 2001 w 2063"/>
                <a:gd name="T81" fmla="*/ 97 h 298"/>
                <a:gd name="T82" fmla="*/ 2031 w 2063"/>
                <a:gd name="T83" fmla="*/ 112 h 298"/>
                <a:gd name="T84" fmla="*/ 2052 w 2063"/>
                <a:gd name="T85" fmla="*/ 126 h 298"/>
                <a:gd name="T86" fmla="*/ 2062 w 2063"/>
                <a:gd name="T87" fmla="*/ 141 h 298"/>
                <a:gd name="T88" fmla="*/ 2063 w 2063"/>
                <a:gd name="T89" fmla="*/ 1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63" h="298">
                  <a:moveTo>
                    <a:pt x="2063" y="149"/>
                  </a:moveTo>
                  <a:lnTo>
                    <a:pt x="2063" y="149"/>
                  </a:lnTo>
                  <a:lnTo>
                    <a:pt x="2062" y="157"/>
                  </a:lnTo>
                  <a:lnTo>
                    <a:pt x="2058" y="165"/>
                  </a:lnTo>
                  <a:lnTo>
                    <a:pt x="2052" y="172"/>
                  </a:lnTo>
                  <a:lnTo>
                    <a:pt x="2043" y="180"/>
                  </a:lnTo>
                  <a:lnTo>
                    <a:pt x="2031" y="186"/>
                  </a:lnTo>
                  <a:lnTo>
                    <a:pt x="2017" y="193"/>
                  </a:lnTo>
                  <a:lnTo>
                    <a:pt x="2001" y="200"/>
                  </a:lnTo>
                  <a:lnTo>
                    <a:pt x="1983" y="207"/>
                  </a:lnTo>
                  <a:lnTo>
                    <a:pt x="1961" y="213"/>
                  </a:lnTo>
                  <a:lnTo>
                    <a:pt x="1938" y="220"/>
                  </a:lnTo>
                  <a:lnTo>
                    <a:pt x="1888" y="233"/>
                  </a:lnTo>
                  <a:lnTo>
                    <a:pt x="1828" y="244"/>
                  </a:lnTo>
                  <a:lnTo>
                    <a:pt x="1761" y="255"/>
                  </a:lnTo>
                  <a:lnTo>
                    <a:pt x="1688" y="264"/>
                  </a:lnTo>
                  <a:lnTo>
                    <a:pt x="1608" y="273"/>
                  </a:lnTo>
                  <a:lnTo>
                    <a:pt x="1523" y="280"/>
                  </a:lnTo>
                  <a:lnTo>
                    <a:pt x="1434" y="287"/>
                  </a:lnTo>
                  <a:lnTo>
                    <a:pt x="1339" y="292"/>
                  </a:lnTo>
                  <a:lnTo>
                    <a:pt x="1239" y="296"/>
                  </a:lnTo>
                  <a:lnTo>
                    <a:pt x="1137" y="298"/>
                  </a:lnTo>
                  <a:lnTo>
                    <a:pt x="1032" y="298"/>
                  </a:lnTo>
                  <a:lnTo>
                    <a:pt x="1032" y="298"/>
                  </a:lnTo>
                  <a:lnTo>
                    <a:pt x="927" y="298"/>
                  </a:lnTo>
                  <a:lnTo>
                    <a:pt x="824" y="296"/>
                  </a:lnTo>
                  <a:lnTo>
                    <a:pt x="725" y="292"/>
                  </a:lnTo>
                  <a:lnTo>
                    <a:pt x="630" y="287"/>
                  </a:lnTo>
                  <a:lnTo>
                    <a:pt x="540" y="280"/>
                  </a:lnTo>
                  <a:lnTo>
                    <a:pt x="455" y="273"/>
                  </a:lnTo>
                  <a:lnTo>
                    <a:pt x="376" y="264"/>
                  </a:lnTo>
                  <a:lnTo>
                    <a:pt x="302" y="255"/>
                  </a:lnTo>
                  <a:lnTo>
                    <a:pt x="235" y="244"/>
                  </a:lnTo>
                  <a:lnTo>
                    <a:pt x="177" y="233"/>
                  </a:lnTo>
                  <a:lnTo>
                    <a:pt x="125" y="220"/>
                  </a:lnTo>
                  <a:lnTo>
                    <a:pt x="102" y="213"/>
                  </a:lnTo>
                  <a:lnTo>
                    <a:pt x="82" y="207"/>
                  </a:lnTo>
                  <a:lnTo>
                    <a:pt x="63" y="200"/>
                  </a:lnTo>
                  <a:lnTo>
                    <a:pt x="46" y="193"/>
                  </a:lnTo>
                  <a:lnTo>
                    <a:pt x="33" y="186"/>
                  </a:lnTo>
                  <a:lnTo>
                    <a:pt x="22" y="180"/>
                  </a:lnTo>
                  <a:lnTo>
                    <a:pt x="12" y="172"/>
                  </a:lnTo>
                  <a:lnTo>
                    <a:pt x="6" y="165"/>
                  </a:lnTo>
                  <a:lnTo>
                    <a:pt x="1" y="157"/>
                  </a:lnTo>
                  <a:lnTo>
                    <a:pt x="0" y="149"/>
                  </a:lnTo>
                  <a:lnTo>
                    <a:pt x="0" y="149"/>
                  </a:lnTo>
                  <a:lnTo>
                    <a:pt x="1" y="141"/>
                  </a:lnTo>
                  <a:lnTo>
                    <a:pt x="6" y="133"/>
                  </a:lnTo>
                  <a:lnTo>
                    <a:pt x="12" y="126"/>
                  </a:lnTo>
                  <a:lnTo>
                    <a:pt x="22" y="118"/>
                  </a:lnTo>
                  <a:lnTo>
                    <a:pt x="33" y="112"/>
                  </a:lnTo>
                  <a:lnTo>
                    <a:pt x="46" y="105"/>
                  </a:lnTo>
                  <a:lnTo>
                    <a:pt x="63" y="97"/>
                  </a:lnTo>
                  <a:lnTo>
                    <a:pt x="82" y="90"/>
                  </a:lnTo>
                  <a:lnTo>
                    <a:pt x="102" y="85"/>
                  </a:lnTo>
                  <a:lnTo>
                    <a:pt x="125" y="78"/>
                  </a:lnTo>
                  <a:lnTo>
                    <a:pt x="177" y="65"/>
                  </a:lnTo>
                  <a:lnTo>
                    <a:pt x="235" y="54"/>
                  </a:lnTo>
                  <a:lnTo>
                    <a:pt x="302" y="43"/>
                  </a:lnTo>
                  <a:lnTo>
                    <a:pt x="376" y="34"/>
                  </a:lnTo>
                  <a:lnTo>
                    <a:pt x="455" y="25"/>
                  </a:lnTo>
                  <a:lnTo>
                    <a:pt x="540" y="18"/>
                  </a:lnTo>
                  <a:lnTo>
                    <a:pt x="630" y="11"/>
                  </a:lnTo>
                  <a:lnTo>
                    <a:pt x="725" y="6"/>
                  </a:lnTo>
                  <a:lnTo>
                    <a:pt x="824" y="2"/>
                  </a:lnTo>
                  <a:lnTo>
                    <a:pt x="927" y="0"/>
                  </a:lnTo>
                  <a:lnTo>
                    <a:pt x="1032" y="0"/>
                  </a:lnTo>
                  <a:lnTo>
                    <a:pt x="1032" y="0"/>
                  </a:lnTo>
                  <a:lnTo>
                    <a:pt x="1137" y="0"/>
                  </a:lnTo>
                  <a:lnTo>
                    <a:pt x="1239" y="2"/>
                  </a:lnTo>
                  <a:lnTo>
                    <a:pt x="1339" y="6"/>
                  </a:lnTo>
                  <a:lnTo>
                    <a:pt x="1434" y="11"/>
                  </a:lnTo>
                  <a:lnTo>
                    <a:pt x="1523" y="18"/>
                  </a:lnTo>
                  <a:lnTo>
                    <a:pt x="1608" y="25"/>
                  </a:lnTo>
                  <a:lnTo>
                    <a:pt x="1688" y="34"/>
                  </a:lnTo>
                  <a:lnTo>
                    <a:pt x="1761" y="43"/>
                  </a:lnTo>
                  <a:lnTo>
                    <a:pt x="1828" y="54"/>
                  </a:lnTo>
                  <a:lnTo>
                    <a:pt x="1888" y="65"/>
                  </a:lnTo>
                  <a:lnTo>
                    <a:pt x="1938" y="78"/>
                  </a:lnTo>
                  <a:lnTo>
                    <a:pt x="1961" y="85"/>
                  </a:lnTo>
                  <a:lnTo>
                    <a:pt x="1983" y="90"/>
                  </a:lnTo>
                  <a:lnTo>
                    <a:pt x="2001" y="97"/>
                  </a:lnTo>
                  <a:lnTo>
                    <a:pt x="2017" y="105"/>
                  </a:lnTo>
                  <a:lnTo>
                    <a:pt x="2031" y="112"/>
                  </a:lnTo>
                  <a:lnTo>
                    <a:pt x="2043" y="118"/>
                  </a:lnTo>
                  <a:lnTo>
                    <a:pt x="2052" y="126"/>
                  </a:lnTo>
                  <a:lnTo>
                    <a:pt x="2058" y="133"/>
                  </a:lnTo>
                  <a:lnTo>
                    <a:pt x="2062" y="141"/>
                  </a:lnTo>
                  <a:lnTo>
                    <a:pt x="2063" y="149"/>
                  </a:lnTo>
                  <a:lnTo>
                    <a:pt x="2063" y="149"/>
                  </a:lnTo>
                  <a:close/>
                </a:path>
              </a:pathLst>
            </a:custGeom>
            <a:solidFill>
              <a:schemeClr val="tx2">
                <a:lumMod val="20000"/>
                <a:lumOff val="80000"/>
              </a:schemeClr>
            </a:solidFill>
            <a:ln>
              <a:noFill/>
            </a:ln>
          </p:spPr>
          <p:txBody>
            <a:bodyPr vert="horz" wrap="square" lIns="91456" tIns="45728" rIns="91456" bIns="45728" numCol="1" anchor="t" anchorCtr="0" compatLnSpc="1">
              <a:prstTxWarp prst="textNoShape">
                <a:avLst/>
              </a:prstTxWarp>
            </a:bodyPr>
            <a:lstStyle/>
            <a:p>
              <a:endParaRPr lang="en-US" dirty="0">
                <a:latin typeface="Times New Roman" panose="02020603050405020304" pitchFamily="18" charset="0"/>
                <a:cs typeface="Times New Roman" panose="02020603050405020304" pitchFamily="18" charset="0"/>
              </a:endParaRPr>
            </a:p>
          </p:txBody>
        </p:sp>
        <p:sp>
          <p:nvSpPr>
            <p:cNvPr id="5" name="Freeform 70">
              <a:extLst>
                <a:ext uri="{FF2B5EF4-FFF2-40B4-BE49-F238E27FC236}">
                  <a16:creationId xmlns:a16="http://schemas.microsoft.com/office/drawing/2014/main" xmlns="" id="{0953F495-A420-49A6-984C-B2BF74970591}"/>
                </a:ext>
              </a:extLst>
            </p:cNvPr>
            <p:cNvSpPr>
              <a:spLocks/>
            </p:cNvSpPr>
            <p:nvPr/>
          </p:nvSpPr>
          <p:spPr bwMode="auto">
            <a:xfrm>
              <a:off x="9812263" y="5428508"/>
              <a:ext cx="912813" cy="269875"/>
            </a:xfrm>
            <a:custGeom>
              <a:avLst/>
              <a:gdLst>
                <a:gd name="T0" fmla="*/ 551 w 575"/>
                <a:gd name="T1" fmla="*/ 0 h 170"/>
                <a:gd name="T2" fmla="*/ 575 w 575"/>
                <a:gd name="T3" fmla="*/ 79 h 170"/>
                <a:gd name="T4" fmla="*/ 575 w 575"/>
                <a:gd name="T5" fmla="*/ 79 h 170"/>
                <a:gd name="T6" fmla="*/ 575 w 575"/>
                <a:gd name="T7" fmla="*/ 90 h 170"/>
                <a:gd name="T8" fmla="*/ 574 w 575"/>
                <a:gd name="T9" fmla="*/ 102 h 170"/>
                <a:gd name="T10" fmla="*/ 571 w 575"/>
                <a:gd name="T11" fmla="*/ 116 h 170"/>
                <a:gd name="T12" fmla="*/ 568 w 575"/>
                <a:gd name="T13" fmla="*/ 131 h 170"/>
                <a:gd name="T14" fmla="*/ 565 w 575"/>
                <a:gd name="T15" fmla="*/ 138 h 170"/>
                <a:gd name="T16" fmla="*/ 561 w 575"/>
                <a:gd name="T17" fmla="*/ 145 h 170"/>
                <a:gd name="T18" fmla="*/ 557 w 575"/>
                <a:gd name="T19" fmla="*/ 151 h 170"/>
                <a:gd name="T20" fmla="*/ 551 w 575"/>
                <a:gd name="T21" fmla="*/ 157 h 170"/>
                <a:gd name="T22" fmla="*/ 544 w 575"/>
                <a:gd name="T23" fmla="*/ 161 h 170"/>
                <a:gd name="T24" fmla="*/ 537 w 575"/>
                <a:gd name="T25" fmla="*/ 165 h 170"/>
                <a:gd name="T26" fmla="*/ 537 w 575"/>
                <a:gd name="T27" fmla="*/ 165 h 170"/>
                <a:gd name="T28" fmla="*/ 525 w 575"/>
                <a:gd name="T29" fmla="*/ 167 h 170"/>
                <a:gd name="T30" fmla="*/ 504 w 575"/>
                <a:gd name="T31" fmla="*/ 168 h 170"/>
                <a:gd name="T32" fmla="*/ 474 w 575"/>
                <a:gd name="T33" fmla="*/ 169 h 170"/>
                <a:gd name="T34" fmla="*/ 440 w 575"/>
                <a:gd name="T35" fmla="*/ 170 h 170"/>
                <a:gd name="T36" fmla="*/ 358 w 575"/>
                <a:gd name="T37" fmla="*/ 170 h 170"/>
                <a:gd name="T38" fmla="*/ 266 w 575"/>
                <a:gd name="T39" fmla="*/ 169 h 170"/>
                <a:gd name="T40" fmla="*/ 101 w 575"/>
                <a:gd name="T41" fmla="*/ 165 h 170"/>
                <a:gd name="T42" fmla="*/ 27 w 575"/>
                <a:gd name="T43" fmla="*/ 162 h 170"/>
                <a:gd name="T44" fmla="*/ 0 w 575"/>
                <a:gd name="T45" fmla="*/ 24 h 170"/>
                <a:gd name="T46" fmla="*/ 551 w 575"/>
                <a:gd name="T4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5" h="170">
                  <a:moveTo>
                    <a:pt x="551" y="0"/>
                  </a:moveTo>
                  <a:lnTo>
                    <a:pt x="575" y="79"/>
                  </a:lnTo>
                  <a:lnTo>
                    <a:pt x="575" y="79"/>
                  </a:lnTo>
                  <a:lnTo>
                    <a:pt x="575" y="90"/>
                  </a:lnTo>
                  <a:lnTo>
                    <a:pt x="574" y="102"/>
                  </a:lnTo>
                  <a:lnTo>
                    <a:pt x="571" y="116"/>
                  </a:lnTo>
                  <a:lnTo>
                    <a:pt x="568" y="131"/>
                  </a:lnTo>
                  <a:lnTo>
                    <a:pt x="565" y="138"/>
                  </a:lnTo>
                  <a:lnTo>
                    <a:pt x="561" y="145"/>
                  </a:lnTo>
                  <a:lnTo>
                    <a:pt x="557" y="151"/>
                  </a:lnTo>
                  <a:lnTo>
                    <a:pt x="551" y="157"/>
                  </a:lnTo>
                  <a:lnTo>
                    <a:pt x="544" y="161"/>
                  </a:lnTo>
                  <a:lnTo>
                    <a:pt x="537" y="165"/>
                  </a:lnTo>
                  <a:lnTo>
                    <a:pt x="537" y="165"/>
                  </a:lnTo>
                  <a:lnTo>
                    <a:pt x="525" y="167"/>
                  </a:lnTo>
                  <a:lnTo>
                    <a:pt x="504" y="168"/>
                  </a:lnTo>
                  <a:lnTo>
                    <a:pt x="474" y="169"/>
                  </a:lnTo>
                  <a:lnTo>
                    <a:pt x="440" y="170"/>
                  </a:lnTo>
                  <a:lnTo>
                    <a:pt x="358" y="170"/>
                  </a:lnTo>
                  <a:lnTo>
                    <a:pt x="266" y="169"/>
                  </a:lnTo>
                  <a:lnTo>
                    <a:pt x="101" y="165"/>
                  </a:lnTo>
                  <a:lnTo>
                    <a:pt x="27" y="162"/>
                  </a:lnTo>
                  <a:lnTo>
                    <a:pt x="0" y="24"/>
                  </a:lnTo>
                  <a:lnTo>
                    <a:pt x="551" y="0"/>
                  </a:lnTo>
                  <a:close/>
                </a:path>
              </a:pathLst>
            </a:custGeom>
            <a:solidFill>
              <a:schemeClr val="bg1">
                <a:lumMod val="50000"/>
              </a:schemeClr>
            </a:solidFill>
            <a:ln>
              <a:noFill/>
            </a:ln>
          </p:spPr>
          <p:txBody>
            <a:bodyPr vert="horz" wrap="square" lIns="91456" tIns="45728" rIns="91456" bIns="45728" numCol="1" anchor="t" anchorCtr="0" compatLnSpc="1">
              <a:prstTxWarp prst="textNoShape">
                <a:avLst/>
              </a:prstTxWarp>
            </a:bodyPr>
            <a:lstStyle/>
            <a:p>
              <a:endParaRPr lang="en-US" dirty="0">
                <a:latin typeface="Times New Roman" panose="02020603050405020304" pitchFamily="18" charset="0"/>
                <a:cs typeface="Times New Roman" panose="02020603050405020304" pitchFamily="18" charset="0"/>
              </a:endParaRPr>
            </a:p>
          </p:txBody>
        </p:sp>
        <p:sp>
          <p:nvSpPr>
            <p:cNvPr id="6" name="Freeform 71">
              <a:extLst>
                <a:ext uri="{FF2B5EF4-FFF2-40B4-BE49-F238E27FC236}">
                  <a16:creationId xmlns:a16="http://schemas.microsoft.com/office/drawing/2014/main" xmlns="" id="{EBBBDEC1-2880-469C-801E-ABBB91276C2A}"/>
                </a:ext>
              </a:extLst>
            </p:cNvPr>
            <p:cNvSpPr>
              <a:spLocks/>
            </p:cNvSpPr>
            <p:nvPr/>
          </p:nvSpPr>
          <p:spPr bwMode="auto">
            <a:xfrm>
              <a:off x="9774163" y="5198320"/>
              <a:ext cx="954088" cy="498475"/>
            </a:xfrm>
            <a:custGeom>
              <a:avLst/>
              <a:gdLst>
                <a:gd name="T0" fmla="*/ 24 w 601"/>
                <a:gd name="T1" fmla="*/ 286 h 314"/>
                <a:gd name="T2" fmla="*/ 13 w 601"/>
                <a:gd name="T3" fmla="*/ 263 h 314"/>
                <a:gd name="T4" fmla="*/ 5 w 601"/>
                <a:gd name="T5" fmla="*/ 242 h 314"/>
                <a:gd name="T6" fmla="*/ 1 w 601"/>
                <a:gd name="T7" fmla="*/ 222 h 314"/>
                <a:gd name="T8" fmla="*/ 0 w 601"/>
                <a:gd name="T9" fmla="*/ 204 h 314"/>
                <a:gd name="T10" fmla="*/ 2 w 601"/>
                <a:gd name="T11" fmla="*/ 187 h 314"/>
                <a:gd name="T12" fmla="*/ 7 w 601"/>
                <a:gd name="T13" fmla="*/ 171 h 314"/>
                <a:gd name="T14" fmla="*/ 24 w 601"/>
                <a:gd name="T15" fmla="*/ 145 h 314"/>
                <a:gd name="T16" fmla="*/ 47 w 601"/>
                <a:gd name="T17" fmla="*/ 123 h 314"/>
                <a:gd name="T18" fmla="*/ 74 w 601"/>
                <a:gd name="T19" fmla="*/ 105 h 314"/>
                <a:gd name="T20" fmla="*/ 102 w 601"/>
                <a:gd name="T21" fmla="*/ 90 h 314"/>
                <a:gd name="T22" fmla="*/ 130 w 601"/>
                <a:gd name="T23" fmla="*/ 78 h 314"/>
                <a:gd name="T24" fmla="*/ 160 w 601"/>
                <a:gd name="T25" fmla="*/ 69 h 314"/>
                <a:gd name="T26" fmla="*/ 204 w 601"/>
                <a:gd name="T27" fmla="*/ 62 h 314"/>
                <a:gd name="T28" fmla="*/ 229 w 601"/>
                <a:gd name="T29" fmla="*/ 55 h 314"/>
                <a:gd name="T30" fmla="*/ 239 w 601"/>
                <a:gd name="T31" fmla="*/ 50 h 314"/>
                <a:gd name="T32" fmla="*/ 288 w 601"/>
                <a:gd name="T33" fmla="*/ 23 h 314"/>
                <a:gd name="T34" fmla="*/ 325 w 601"/>
                <a:gd name="T35" fmla="*/ 7 h 314"/>
                <a:gd name="T36" fmla="*/ 360 w 601"/>
                <a:gd name="T37" fmla="*/ 1 h 314"/>
                <a:gd name="T38" fmla="*/ 399 w 601"/>
                <a:gd name="T39" fmla="*/ 0 h 314"/>
                <a:gd name="T40" fmla="*/ 422 w 601"/>
                <a:gd name="T41" fmla="*/ 1 h 314"/>
                <a:gd name="T42" fmla="*/ 460 w 601"/>
                <a:gd name="T43" fmla="*/ 6 h 314"/>
                <a:gd name="T44" fmla="*/ 486 w 601"/>
                <a:gd name="T45" fmla="*/ 13 h 314"/>
                <a:gd name="T46" fmla="*/ 512 w 601"/>
                <a:gd name="T47" fmla="*/ 24 h 314"/>
                <a:gd name="T48" fmla="*/ 535 w 601"/>
                <a:gd name="T49" fmla="*/ 40 h 314"/>
                <a:gd name="T50" fmla="*/ 556 w 601"/>
                <a:gd name="T51" fmla="*/ 62 h 314"/>
                <a:gd name="T52" fmla="*/ 573 w 601"/>
                <a:gd name="T53" fmla="*/ 88 h 314"/>
                <a:gd name="T54" fmla="*/ 580 w 601"/>
                <a:gd name="T55" fmla="*/ 104 h 314"/>
                <a:gd name="T56" fmla="*/ 593 w 601"/>
                <a:gd name="T57" fmla="*/ 153 h 314"/>
                <a:gd name="T58" fmla="*/ 599 w 601"/>
                <a:gd name="T59" fmla="*/ 185 h 314"/>
                <a:gd name="T60" fmla="*/ 601 w 601"/>
                <a:gd name="T61" fmla="*/ 213 h 314"/>
                <a:gd name="T62" fmla="*/ 598 w 601"/>
                <a:gd name="T63" fmla="*/ 241 h 314"/>
                <a:gd name="T64" fmla="*/ 591 w 601"/>
                <a:gd name="T65" fmla="*/ 263 h 314"/>
                <a:gd name="T66" fmla="*/ 577 w 601"/>
                <a:gd name="T67" fmla="*/ 282 h 314"/>
                <a:gd name="T68" fmla="*/ 557 w 601"/>
                <a:gd name="T69" fmla="*/ 296 h 314"/>
                <a:gd name="T70" fmla="*/ 544 w 601"/>
                <a:gd name="T71" fmla="*/ 300 h 314"/>
                <a:gd name="T72" fmla="*/ 515 w 601"/>
                <a:gd name="T73" fmla="*/ 308 h 314"/>
                <a:gd name="T74" fmla="*/ 487 w 601"/>
                <a:gd name="T75" fmla="*/ 313 h 314"/>
                <a:gd name="T76" fmla="*/ 460 w 601"/>
                <a:gd name="T77" fmla="*/ 314 h 314"/>
                <a:gd name="T78" fmla="*/ 409 w 601"/>
                <a:gd name="T79" fmla="*/ 310 h 314"/>
                <a:gd name="T80" fmla="*/ 361 w 601"/>
                <a:gd name="T81" fmla="*/ 297 h 314"/>
                <a:gd name="T82" fmla="*/ 294 w 601"/>
                <a:gd name="T83" fmla="*/ 273 h 314"/>
                <a:gd name="T84" fmla="*/ 251 w 601"/>
                <a:gd name="T85" fmla="*/ 257 h 314"/>
                <a:gd name="T86" fmla="*/ 207 w 601"/>
                <a:gd name="T87" fmla="*/ 245 h 314"/>
                <a:gd name="T88" fmla="*/ 162 w 601"/>
                <a:gd name="T89" fmla="*/ 241 h 314"/>
                <a:gd name="T90" fmla="*/ 154 w 601"/>
                <a:gd name="T91" fmla="*/ 242 h 314"/>
                <a:gd name="T92" fmla="*/ 136 w 601"/>
                <a:gd name="T93" fmla="*/ 250 h 314"/>
                <a:gd name="T94" fmla="*/ 108 w 601"/>
                <a:gd name="T95" fmla="*/ 270 h 314"/>
                <a:gd name="T96" fmla="*/ 81 w 601"/>
                <a:gd name="T97" fmla="*/ 291 h 314"/>
                <a:gd name="T98" fmla="*/ 62 w 601"/>
                <a:gd name="T99" fmla="*/ 302 h 314"/>
                <a:gd name="T100" fmla="*/ 45 w 601"/>
                <a:gd name="T101" fmla="*/ 304 h 314"/>
                <a:gd name="T102" fmla="*/ 38 w 601"/>
                <a:gd name="T103" fmla="*/ 300 h 314"/>
                <a:gd name="T104" fmla="*/ 31 w 601"/>
                <a:gd name="T105" fmla="*/ 295 h 314"/>
                <a:gd name="T106" fmla="*/ 24 w 601"/>
                <a:gd name="T107" fmla="*/ 286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1" h="314">
                  <a:moveTo>
                    <a:pt x="24" y="286"/>
                  </a:moveTo>
                  <a:lnTo>
                    <a:pt x="24" y="286"/>
                  </a:lnTo>
                  <a:lnTo>
                    <a:pt x="18" y="274"/>
                  </a:lnTo>
                  <a:lnTo>
                    <a:pt x="13" y="263"/>
                  </a:lnTo>
                  <a:lnTo>
                    <a:pt x="8" y="252"/>
                  </a:lnTo>
                  <a:lnTo>
                    <a:pt x="5" y="242"/>
                  </a:lnTo>
                  <a:lnTo>
                    <a:pt x="2" y="231"/>
                  </a:lnTo>
                  <a:lnTo>
                    <a:pt x="1" y="222"/>
                  </a:lnTo>
                  <a:lnTo>
                    <a:pt x="0" y="213"/>
                  </a:lnTo>
                  <a:lnTo>
                    <a:pt x="0" y="204"/>
                  </a:lnTo>
                  <a:lnTo>
                    <a:pt x="1" y="195"/>
                  </a:lnTo>
                  <a:lnTo>
                    <a:pt x="2" y="187"/>
                  </a:lnTo>
                  <a:lnTo>
                    <a:pt x="5" y="179"/>
                  </a:lnTo>
                  <a:lnTo>
                    <a:pt x="7" y="171"/>
                  </a:lnTo>
                  <a:lnTo>
                    <a:pt x="15" y="158"/>
                  </a:lnTo>
                  <a:lnTo>
                    <a:pt x="24" y="145"/>
                  </a:lnTo>
                  <a:lnTo>
                    <a:pt x="34" y="133"/>
                  </a:lnTo>
                  <a:lnTo>
                    <a:pt x="47" y="123"/>
                  </a:lnTo>
                  <a:lnTo>
                    <a:pt x="60" y="113"/>
                  </a:lnTo>
                  <a:lnTo>
                    <a:pt x="74" y="105"/>
                  </a:lnTo>
                  <a:lnTo>
                    <a:pt x="88" y="97"/>
                  </a:lnTo>
                  <a:lnTo>
                    <a:pt x="102" y="90"/>
                  </a:lnTo>
                  <a:lnTo>
                    <a:pt x="130" y="78"/>
                  </a:lnTo>
                  <a:lnTo>
                    <a:pt x="130" y="78"/>
                  </a:lnTo>
                  <a:lnTo>
                    <a:pt x="144" y="72"/>
                  </a:lnTo>
                  <a:lnTo>
                    <a:pt x="160" y="69"/>
                  </a:lnTo>
                  <a:lnTo>
                    <a:pt x="189" y="63"/>
                  </a:lnTo>
                  <a:lnTo>
                    <a:pt x="204" y="62"/>
                  </a:lnTo>
                  <a:lnTo>
                    <a:pt x="216" y="58"/>
                  </a:lnTo>
                  <a:lnTo>
                    <a:pt x="229" y="55"/>
                  </a:lnTo>
                  <a:lnTo>
                    <a:pt x="239" y="50"/>
                  </a:lnTo>
                  <a:lnTo>
                    <a:pt x="239" y="50"/>
                  </a:lnTo>
                  <a:lnTo>
                    <a:pt x="265" y="36"/>
                  </a:lnTo>
                  <a:lnTo>
                    <a:pt x="288" y="23"/>
                  </a:lnTo>
                  <a:lnTo>
                    <a:pt x="307" y="14"/>
                  </a:lnTo>
                  <a:lnTo>
                    <a:pt x="325" y="7"/>
                  </a:lnTo>
                  <a:lnTo>
                    <a:pt x="343" y="3"/>
                  </a:lnTo>
                  <a:lnTo>
                    <a:pt x="360" y="1"/>
                  </a:lnTo>
                  <a:lnTo>
                    <a:pt x="379" y="0"/>
                  </a:lnTo>
                  <a:lnTo>
                    <a:pt x="399" y="0"/>
                  </a:lnTo>
                  <a:lnTo>
                    <a:pt x="399" y="0"/>
                  </a:lnTo>
                  <a:lnTo>
                    <a:pt x="422" y="1"/>
                  </a:lnTo>
                  <a:lnTo>
                    <a:pt x="447" y="3"/>
                  </a:lnTo>
                  <a:lnTo>
                    <a:pt x="460" y="6"/>
                  </a:lnTo>
                  <a:lnTo>
                    <a:pt x="473" y="10"/>
                  </a:lnTo>
                  <a:lnTo>
                    <a:pt x="486" y="13"/>
                  </a:lnTo>
                  <a:lnTo>
                    <a:pt x="499" y="19"/>
                  </a:lnTo>
                  <a:lnTo>
                    <a:pt x="512" y="24"/>
                  </a:lnTo>
                  <a:lnTo>
                    <a:pt x="524" y="32"/>
                  </a:lnTo>
                  <a:lnTo>
                    <a:pt x="535" y="40"/>
                  </a:lnTo>
                  <a:lnTo>
                    <a:pt x="546" y="50"/>
                  </a:lnTo>
                  <a:lnTo>
                    <a:pt x="556" y="62"/>
                  </a:lnTo>
                  <a:lnTo>
                    <a:pt x="565" y="74"/>
                  </a:lnTo>
                  <a:lnTo>
                    <a:pt x="573" y="88"/>
                  </a:lnTo>
                  <a:lnTo>
                    <a:pt x="580" y="104"/>
                  </a:lnTo>
                  <a:lnTo>
                    <a:pt x="580" y="104"/>
                  </a:lnTo>
                  <a:lnTo>
                    <a:pt x="590" y="138"/>
                  </a:lnTo>
                  <a:lnTo>
                    <a:pt x="593" y="153"/>
                  </a:lnTo>
                  <a:lnTo>
                    <a:pt x="597" y="169"/>
                  </a:lnTo>
                  <a:lnTo>
                    <a:pt x="599" y="185"/>
                  </a:lnTo>
                  <a:lnTo>
                    <a:pt x="601" y="200"/>
                  </a:lnTo>
                  <a:lnTo>
                    <a:pt x="601" y="213"/>
                  </a:lnTo>
                  <a:lnTo>
                    <a:pt x="600" y="227"/>
                  </a:lnTo>
                  <a:lnTo>
                    <a:pt x="598" y="241"/>
                  </a:lnTo>
                  <a:lnTo>
                    <a:pt x="595" y="252"/>
                  </a:lnTo>
                  <a:lnTo>
                    <a:pt x="591" y="263"/>
                  </a:lnTo>
                  <a:lnTo>
                    <a:pt x="584" y="273"/>
                  </a:lnTo>
                  <a:lnTo>
                    <a:pt x="577" y="282"/>
                  </a:lnTo>
                  <a:lnTo>
                    <a:pt x="568" y="289"/>
                  </a:lnTo>
                  <a:lnTo>
                    <a:pt x="557" y="296"/>
                  </a:lnTo>
                  <a:lnTo>
                    <a:pt x="544" y="300"/>
                  </a:lnTo>
                  <a:lnTo>
                    <a:pt x="544" y="300"/>
                  </a:lnTo>
                  <a:lnTo>
                    <a:pt x="530" y="305"/>
                  </a:lnTo>
                  <a:lnTo>
                    <a:pt x="515" y="308"/>
                  </a:lnTo>
                  <a:lnTo>
                    <a:pt x="500" y="311"/>
                  </a:lnTo>
                  <a:lnTo>
                    <a:pt x="487" y="313"/>
                  </a:lnTo>
                  <a:lnTo>
                    <a:pt x="473" y="314"/>
                  </a:lnTo>
                  <a:lnTo>
                    <a:pt x="460" y="314"/>
                  </a:lnTo>
                  <a:lnTo>
                    <a:pt x="434" y="313"/>
                  </a:lnTo>
                  <a:lnTo>
                    <a:pt x="409" y="310"/>
                  </a:lnTo>
                  <a:lnTo>
                    <a:pt x="385" y="304"/>
                  </a:lnTo>
                  <a:lnTo>
                    <a:pt x="361" y="297"/>
                  </a:lnTo>
                  <a:lnTo>
                    <a:pt x="339" y="290"/>
                  </a:lnTo>
                  <a:lnTo>
                    <a:pt x="294" y="273"/>
                  </a:lnTo>
                  <a:lnTo>
                    <a:pt x="273" y="264"/>
                  </a:lnTo>
                  <a:lnTo>
                    <a:pt x="251" y="257"/>
                  </a:lnTo>
                  <a:lnTo>
                    <a:pt x="230" y="251"/>
                  </a:lnTo>
                  <a:lnTo>
                    <a:pt x="207" y="245"/>
                  </a:lnTo>
                  <a:lnTo>
                    <a:pt x="186" y="242"/>
                  </a:lnTo>
                  <a:lnTo>
                    <a:pt x="162" y="241"/>
                  </a:lnTo>
                  <a:lnTo>
                    <a:pt x="162" y="241"/>
                  </a:lnTo>
                  <a:lnTo>
                    <a:pt x="154" y="242"/>
                  </a:lnTo>
                  <a:lnTo>
                    <a:pt x="145" y="245"/>
                  </a:lnTo>
                  <a:lnTo>
                    <a:pt x="136" y="250"/>
                  </a:lnTo>
                  <a:lnTo>
                    <a:pt x="127" y="256"/>
                  </a:lnTo>
                  <a:lnTo>
                    <a:pt x="108" y="270"/>
                  </a:lnTo>
                  <a:lnTo>
                    <a:pt x="90" y="286"/>
                  </a:lnTo>
                  <a:lnTo>
                    <a:pt x="81" y="291"/>
                  </a:lnTo>
                  <a:lnTo>
                    <a:pt x="71" y="297"/>
                  </a:lnTo>
                  <a:lnTo>
                    <a:pt x="62" y="302"/>
                  </a:lnTo>
                  <a:lnTo>
                    <a:pt x="53" y="304"/>
                  </a:lnTo>
                  <a:lnTo>
                    <a:pt x="45" y="304"/>
                  </a:lnTo>
                  <a:lnTo>
                    <a:pt x="42" y="303"/>
                  </a:lnTo>
                  <a:lnTo>
                    <a:pt x="38" y="300"/>
                  </a:lnTo>
                  <a:lnTo>
                    <a:pt x="34" y="298"/>
                  </a:lnTo>
                  <a:lnTo>
                    <a:pt x="31" y="295"/>
                  </a:lnTo>
                  <a:lnTo>
                    <a:pt x="24" y="286"/>
                  </a:lnTo>
                  <a:lnTo>
                    <a:pt x="24" y="286"/>
                  </a:lnTo>
                  <a:close/>
                </a:path>
              </a:pathLst>
            </a:custGeom>
            <a:solidFill>
              <a:schemeClr val="bg1">
                <a:lumMod val="65000"/>
              </a:schemeClr>
            </a:solidFill>
            <a:ln>
              <a:noFill/>
            </a:ln>
          </p:spPr>
          <p:txBody>
            <a:bodyPr vert="horz" wrap="square" lIns="91456" tIns="45728" rIns="91456" bIns="45728" numCol="1" anchor="t" anchorCtr="0" compatLnSpc="1">
              <a:prstTxWarp prst="textNoShape">
                <a:avLst/>
              </a:prstTxWarp>
            </a:bodyPr>
            <a:lstStyle/>
            <a:p>
              <a:endParaRPr lang="en-US" dirty="0">
                <a:latin typeface="Times New Roman" panose="02020603050405020304" pitchFamily="18" charset="0"/>
                <a:cs typeface="Times New Roman" panose="02020603050405020304" pitchFamily="18" charset="0"/>
              </a:endParaRPr>
            </a:p>
          </p:txBody>
        </p:sp>
        <p:sp>
          <p:nvSpPr>
            <p:cNvPr id="7" name="Freeform 72">
              <a:extLst>
                <a:ext uri="{FF2B5EF4-FFF2-40B4-BE49-F238E27FC236}">
                  <a16:creationId xmlns:a16="http://schemas.microsoft.com/office/drawing/2014/main" xmlns="" id="{85D88BFC-419D-46A2-905B-2EB622C4F9AF}"/>
                </a:ext>
              </a:extLst>
            </p:cNvPr>
            <p:cNvSpPr>
              <a:spLocks/>
            </p:cNvSpPr>
            <p:nvPr/>
          </p:nvSpPr>
          <p:spPr bwMode="auto">
            <a:xfrm>
              <a:off x="8789913" y="3520333"/>
              <a:ext cx="1416050" cy="1135063"/>
            </a:xfrm>
            <a:custGeom>
              <a:avLst/>
              <a:gdLst>
                <a:gd name="T0" fmla="*/ 777 w 892"/>
                <a:gd name="T1" fmla="*/ 680 h 715"/>
                <a:gd name="T2" fmla="*/ 780 w 892"/>
                <a:gd name="T3" fmla="*/ 469 h 715"/>
                <a:gd name="T4" fmla="*/ 785 w 892"/>
                <a:gd name="T5" fmla="*/ 321 h 715"/>
                <a:gd name="T6" fmla="*/ 789 w 892"/>
                <a:gd name="T7" fmla="*/ 269 h 715"/>
                <a:gd name="T8" fmla="*/ 793 w 892"/>
                <a:gd name="T9" fmla="*/ 247 h 715"/>
                <a:gd name="T10" fmla="*/ 794 w 892"/>
                <a:gd name="T11" fmla="*/ 244 h 715"/>
                <a:gd name="T12" fmla="*/ 801 w 892"/>
                <a:gd name="T13" fmla="*/ 237 h 715"/>
                <a:gd name="T14" fmla="*/ 809 w 892"/>
                <a:gd name="T15" fmla="*/ 234 h 715"/>
                <a:gd name="T16" fmla="*/ 828 w 892"/>
                <a:gd name="T17" fmla="*/ 233 h 715"/>
                <a:gd name="T18" fmla="*/ 860 w 892"/>
                <a:gd name="T19" fmla="*/ 234 h 715"/>
                <a:gd name="T20" fmla="*/ 870 w 892"/>
                <a:gd name="T21" fmla="*/ 232 h 715"/>
                <a:gd name="T22" fmla="*/ 876 w 892"/>
                <a:gd name="T23" fmla="*/ 224 h 715"/>
                <a:gd name="T24" fmla="*/ 880 w 892"/>
                <a:gd name="T25" fmla="*/ 207 h 715"/>
                <a:gd name="T26" fmla="*/ 890 w 892"/>
                <a:gd name="T27" fmla="*/ 154 h 715"/>
                <a:gd name="T28" fmla="*/ 892 w 892"/>
                <a:gd name="T29" fmla="*/ 96 h 715"/>
                <a:gd name="T30" fmla="*/ 890 w 892"/>
                <a:gd name="T31" fmla="*/ 71 h 715"/>
                <a:gd name="T32" fmla="*/ 886 w 892"/>
                <a:gd name="T33" fmla="*/ 53 h 715"/>
                <a:gd name="T34" fmla="*/ 882 w 892"/>
                <a:gd name="T35" fmla="*/ 47 h 715"/>
                <a:gd name="T36" fmla="*/ 870 w 892"/>
                <a:gd name="T37" fmla="*/ 36 h 715"/>
                <a:gd name="T38" fmla="*/ 852 w 892"/>
                <a:gd name="T39" fmla="*/ 28 h 715"/>
                <a:gd name="T40" fmla="*/ 828 w 892"/>
                <a:gd name="T41" fmla="*/ 23 h 715"/>
                <a:gd name="T42" fmla="*/ 782 w 892"/>
                <a:gd name="T43" fmla="*/ 16 h 715"/>
                <a:gd name="T44" fmla="*/ 652 w 892"/>
                <a:gd name="T45" fmla="*/ 8 h 715"/>
                <a:gd name="T46" fmla="*/ 634 w 892"/>
                <a:gd name="T47" fmla="*/ 9 h 715"/>
                <a:gd name="T48" fmla="*/ 565 w 892"/>
                <a:gd name="T49" fmla="*/ 20 h 715"/>
                <a:gd name="T50" fmla="*/ 512 w 892"/>
                <a:gd name="T51" fmla="*/ 29 h 715"/>
                <a:gd name="T52" fmla="*/ 456 w 892"/>
                <a:gd name="T53" fmla="*/ 33 h 715"/>
                <a:gd name="T54" fmla="*/ 422 w 892"/>
                <a:gd name="T55" fmla="*/ 32 h 715"/>
                <a:gd name="T56" fmla="*/ 345 w 892"/>
                <a:gd name="T57" fmla="*/ 25 h 715"/>
                <a:gd name="T58" fmla="*/ 240 w 892"/>
                <a:gd name="T59" fmla="*/ 10 h 715"/>
                <a:gd name="T60" fmla="*/ 199 w 892"/>
                <a:gd name="T61" fmla="*/ 6 h 715"/>
                <a:gd name="T62" fmla="*/ 154 w 892"/>
                <a:gd name="T63" fmla="*/ 4 h 715"/>
                <a:gd name="T64" fmla="*/ 73 w 892"/>
                <a:gd name="T65" fmla="*/ 1 h 715"/>
                <a:gd name="T66" fmla="*/ 45 w 892"/>
                <a:gd name="T67" fmla="*/ 1 h 715"/>
                <a:gd name="T68" fmla="*/ 28 w 892"/>
                <a:gd name="T69" fmla="*/ 6 h 715"/>
                <a:gd name="T70" fmla="*/ 24 w 892"/>
                <a:gd name="T71" fmla="*/ 9 h 715"/>
                <a:gd name="T72" fmla="*/ 16 w 892"/>
                <a:gd name="T73" fmla="*/ 18 h 715"/>
                <a:gd name="T74" fmla="*/ 8 w 892"/>
                <a:gd name="T75" fmla="*/ 32 h 715"/>
                <a:gd name="T76" fmla="*/ 3 w 892"/>
                <a:gd name="T77" fmla="*/ 50 h 715"/>
                <a:gd name="T78" fmla="*/ 0 w 892"/>
                <a:gd name="T79" fmla="*/ 75 h 715"/>
                <a:gd name="T80" fmla="*/ 1 w 892"/>
                <a:gd name="T81" fmla="*/ 104 h 715"/>
                <a:gd name="T82" fmla="*/ 7 w 892"/>
                <a:gd name="T83" fmla="*/ 140 h 715"/>
                <a:gd name="T84" fmla="*/ 17 w 892"/>
                <a:gd name="T85" fmla="*/ 184 h 715"/>
                <a:gd name="T86" fmla="*/ 24 w 892"/>
                <a:gd name="T87" fmla="*/ 208 h 715"/>
                <a:gd name="T88" fmla="*/ 48 w 892"/>
                <a:gd name="T89" fmla="*/ 295 h 715"/>
                <a:gd name="T90" fmla="*/ 65 w 892"/>
                <a:gd name="T91" fmla="*/ 380 h 715"/>
                <a:gd name="T92" fmla="*/ 76 w 892"/>
                <a:gd name="T93" fmla="*/ 461 h 715"/>
                <a:gd name="T94" fmla="*/ 83 w 892"/>
                <a:gd name="T95" fmla="*/ 535 h 715"/>
                <a:gd name="T96" fmla="*/ 86 w 892"/>
                <a:gd name="T97" fmla="*/ 646 h 715"/>
                <a:gd name="T98" fmla="*/ 86 w 892"/>
                <a:gd name="T99" fmla="*/ 689 h 715"/>
                <a:gd name="T100" fmla="*/ 777 w 892"/>
                <a:gd name="T101" fmla="*/ 680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92" h="715">
                  <a:moveTo>
                    <a:pt x="777" y="680"/>
                  </a:moveTo>
                  <a:lnTo>
                    <a:pt x="777" y="680"/>
                  </a:lnTo>
                  <a:lnTo>
                    <a:pt x="777" y="614"/>
                  </a:lnTo>
                  <a:lnTo>
                    <a:pt x="780" y="469"/>
                  </a:lnTo>
                  <a:lnTo>
                    <a:pt x="782" y="391"/>
                  </a:lnTo>
                  <a:lnTo>
                    <a:pt x="785" y="321"/>
                  </a:lnTo>
                  <a:lnTo>
                    <a:pt x="788" y="292"/>
                  </a:lnTo>
                  <a:lnTo>
                    <a:pt x="789" y="269"/>
                  </a:lnTo>
                  <a:lnTo>
                    <a:pt x="792" y="252"/>
                  </a:lnTo>
                  <a:lnTo>
                    <a:pt x="793" y="247"/>
                  </a:lnTo>
                  <a:lnTo>
                    <a:pt x="794" y="244"/>
                  </a:lnTo>
                  <a:lnTo>
                    <a:pt x="794" y="244"/>
                  </a:lnTo>
                  <a:lnTo>
                    <a:pt x="798" y="240"/>
                  </a:lnTo>
                  <a:lnTo>
                    <a:pt x="801" y="237"/>
                  </a:lnTo>
                  <a:lnTo>
                    <a:pt x="805" y="235"/>
                  </a:lnTo>
                  <a:lnTo>
                    <a:pt x="809" y="234"/>
                  </a:lnTo>
                  <a:lnTo>
                    <a:pt x="818" y="233"/>
                  </a:lnTo>
                  <a:lnTo>
                    <a:pt x="828" y="233"/>
                  </a:lnTo>
                  <a:lnTo>
                    <a:pt x="850" y="235"/>
                  </a:lnTo>
                  <a:lnTo>
                    <a:pt x="860" y="234"/>
                  </a:lnTo>
                  <a:lnTo>
                    <a:pt x="870" y="232"/>
                  </a:lnTo>
                  <a:lnTo>
                    <a:pt x="870" y="232"/>
                  </a:lnTo>
                  <a:lnTo>
                    <a:pt x="873" y="230"/>
                  </a:lnTo>
                  <a:lnTo>
                    <a:pt x="876" y="224"/>
                  </a:lnTo>
                  <a:lnTo>
                    <a:pt x="878" y="216"/>
                  </a:lnTo>
                  <a:lnTo>
                    <a:pt x="880" y="207"/>
                  </a:lnTo>
                  <a:lnTo>
                    <a:pt x="885" y="182"/>
                  </a:lnTo>
                  <a:lnTo>
                    <a:pt x="890" y="154"/>
                  </a:lnTo>
                  <a:lnTo>
                    <a:pt x="892" y="124"/>
                  </a:lnTo>
                  <a:lnTo>
                    <a:pt x="892" y="96"/>
                  </a:lnTo>
                  <a:lnTo>
                    <a:pt x="891" y="84"/>
                  </a:lnTo>
                  <a:lnTo>
                    <a:pt x="890" y="71"/>
                  </a:lnTo>
                  <a:lnTo>
                    <a:pt x="888" y="61"/>
                  </a:lnTo>
                  <a:lnTo>
                    <a:pt x="886" y="53"/>
                  </a:lnTo>
                  <a:lnTo>
                    <a:pt x="886" y="53"/>
                  </a:lnTo>
                  <a:lnTo>
                    <a:pt x="882" y="47"/>
                  </a:lnTo>
                  <a:lnTo>
                    <a:pt x="877" y="42"/>
                  </a:lnTo>
                  <a:lnTo>
                    <a:pt x="870" y="36"/>
                  </a:lnTo>
                  <a:lnTo>
                    <a:pt x="862" y="33"/>
                  </a:lnTo>
                  <a:lnTo>
                    <a:pt x="852" y="28"/>
                  </a:lnTo>
                  <a:lnTo>
                    <a:pt x="841" y="25"/>
                  </a:lnTo>
                  <a:lnTo>
                    <a:pt x="828" y="23"/>
                  </a:lnTo>
                  <a:lnTo>
                    <a:pt x="815" y="20"/>
                  </a:lnTo>
                  <a:lnTo>
                    <a:pt x="782" y="16"/>
                  </a:lnTo>
                  <a:lnTo>
                    <a:pt x="744" y="13"/>
                  </a:lnTo>
                  <a:lnTo>
                    <a:pt x="652" y="8"/>
                  </a:lnTo>
                  <a:lnTo>
                    <a:pt x="652" y="8"/>
                  </a:lnTo>
                  <a:lnTo>
                    <a:pt x="634" y="9"/>
                  </a:lnTo>
                  <a:lnTo>
                    <a:pt x="612" y="11"/>
                  </a:lnTo>
                  <a:lnTo>
                    <a:pt x="565" y="20"/>
                  </a:lnTo>
                  <a:lnTo>
                    <a:pt x="539" y="25"/>
                  </a:lnTo>
                  <a:lnTo>
                    <a:pt x="512" y="29"/>
                  </a:lnTo>
                  <a:lnTo>
                    <a:pt x="483" y="33"/>
                  </a:lnTo>
                  <a:lnTo>
                    <a:pt x="456" y="33"/>
                  </a:lnTo>
                  <a:lnTo>
                    <a:pt x="456" y="33"/>
                  </a:lnTo>
                  <a:lnTo>
                    <a:pt x="422" y="32"/>
                  </a:lnTo>
                  <a:lnTo>
                    <a:pt x="385" y="29"/>
                  </a:lnTo>
                  <a:lnTo>
                    <a:pt x="345" y="25"/>
                  </a:lnTo>
                  <a:lnTo>
                    <a:pt x="307" y="19"/>
                  </a:lnTo>
                  <a:lnTo>
                    <a:pt x="240" y="10"/>
                  </a:lnTo>
                  <a:lnTo>
                    <a:pt x="215" y="7"/>
                  </a:lnTo>
                  <a:lnTo>
                    <a:pt x="199" y="6"/>
                  </a:lnTo>
                  <a:lnTo>
                    <a:pt x="199" y="6"/>
                  </a:lnTo>
                  <a:lnTo>
                    <a:pt x="154" y="4"/>
                  </a:lnTo>
                  <a:lnTo>
                    <a:pt x="120" y="3"/>
                  </a:lnTo>
                  <a:lnTo>
                    <a:pt x="73" y="1"/>
                  </a:lnTo>
                  <a:lnTo>
                    <a:pt x="57" y="0"/>
                  </a:lnTo>
                  <a:lnTo>
                    <a:pt x="45" y="1"/>
                  </a:lnTo>
                  <a:lnTo>
                    <a:pt x="36" y="2"/>
                  </a:lnTo>
                  <a:lnTo>
                    <a:pt x="28" y="6"/>
                  </a:lnTo>
                  <a:lnTo>
                    <a:pt x="28" y="6"/>
                  </a:lnTo>
                  <a:lnTo>
                    <a:pt x="24" y="9"/>
                  </a:lnTo>
                  <a:lnTo>
                    <a:pt x="19" y="12"/>
                  </a:lnTo>
                  <a:lnTo>
                    <a:pt x="16" y="18"/>
                  </a:lnTo>
                  <a:lnTo>
                    <a:pt x="11" y="24"/>
                  </a:lnTo>
                  <a:lnTo>
                    <a:pt x="8" y="32"/>
                  </a:lnTo>
                  <a:lnTo>
                    <a:pt x="6" y="39"/>
                  </a:lnTo>
                  <a:lnTo>
                    <a:pt x="3" y="50"/>
                  </a:lnTo>
                  <a:lnTo>
                    <a:pt x="1" y="61"/>
                  </a:lnTo>
                  <a:lnTo>
                    <a:pt x="0" y="75"/>
                  </a:lnTo>
                  <a:lnTo>
                    <a:pt x="0" y="88"/>
                  </a:lnTo>
                  <a:lnTo>
                    <a:pt x="1" y="104"/>
                  </a:lnTo>
                  <a:lnTo>
                    <a:pt x="3" y="122"/>
                  </a:lnTo>
                  <a:lnTo>
                    <a:pt x="7" y="140"/>
                  </a:lnTo>
                  <a:lnTo>
                    <a:pt x="11" y="162"/>
                  </a:lnTo>
                  <a:lnTo>
                    <a:pt x="17" y="184"/>
                  </a:lnTo>
                  <a:lnTo>
                    <a:pt x="24" y="208"/>
                  </a:lnTo>
                  <a:lnTo>
                    <a:pt x="24" y="208"/>
                  </a:lnTo>
                  <a:lnTo>
                    <a:pt x="37" y="251"/>
                  </a:lnTo>
                  <a:lnTo>
                    <a:pt x="48" y="295"/>
                  </a:lnTo>
                  <a:lnTo>
                    <a:pt x="58" y="338"/>
                  </a:lnTo>
                  <a:lnTo>
                    <a:pt x="65" y="380"/>
                  </a:lnTo>
                  <a:lnTo>
                    <a:pt x="71" y="422"/>
                  </a:lnTo>
                  <a:lnTo>
                    <a:pt x="76" y="461"/>
                  </a:lnTo>
                  <a:lnTo>
                    <a:pt x="80" y="499"/>
                  </a:lnTo>
                  <a:lnTo>
                    <a:pt x="83" y="535"/>
                  </a:lnTo>
                  <a:lnTo>
                    <a:pt x="86" y="597"/>
                  </a:lnTo>
                  <a:lnTo>
                    <a:pt x="86" y="646"/>
                  </a:lnTo>
                  <a:lnTo>
                    <a:pt x="86" y="678"/>
                  </a:lnTo>
                  <a:lnTo>
                    <a:pt x="86" y="689"/>
                  </a:lnTo>
                  <a:lnTo>
                    <a:pt x="443" y="715"/>
                  </a:lnTo>
                  <a:lnTo>
                    <a:pt x="777" y="680"/>
                  </a:lnTo>
                  <a:close/>
                </a:path>
              </a:pathLst>
            </a:custGeom>
            <a:solidFill>
              <a:schemeClr val="bg1">
                <a:lumMod val="85000"/>
              </a:schemeClr>
            </a:solidFill>
            <a:ln>
              <a:noFill/>
            </a:ln>
          </p:spPr>
          <p:txBody>
            <a:bodyPr vert="horz" wrap="square" lIns="91456" tIns="45728" rIns="91456" bIns="45728" numCol="1" anchor="t" anchorCtr="0" compatLnSpc="1">
              <a:prstTxWarp prst="textNoShape">
                <a:avLst/>
              </a:prstTxWarp>
            </a:bodyPr>
            <a:lstStyle/>
            <a:p>
              <a:endParaRPr lang="en-US" dirty="0">
                <a:latin typeface="Times New Roman" panose="02020603050405020304" pitchFamily="18" charset="0"/>
                <a:cs typeface="Times New Roman" panose="02020603050405020304" pitchFamily="18" charset="0"/>
              </a:endParaRPr>
            </a:p>
          </p:txBody>
        </p:sp>
        <p:sp>
          <p:nvSpPr>
            <p:cNvPr id="8" name="Freeform 73">
              <a:extLst>
                <a:ext uri="{FF2B5EF4-FFF2-40B4-BE49-F238E27FC236}">
                  <a16:creationId xmlns:a16="http://schemas.microsoft.com/office/drawing/2014/main" xmlns="" id="{D03CDD03-8D16-4B2A-AFD4-9DE427AE1330}"/>
                </a:ext>
              </a:extLst>
            </p:cNvPr>
            <p:cNvSpPr>
              <a:spLocks/>
            </p:cNvSpPr>
            <p:nvPr/>
          </p:nvSpPr>
          <p:spPr bwMode="auto">
            <a:xfrm>
              <a:off x="9567788" y="3656858"/>
              <a:ext cx="23813" cy="973138"/>
            </a:xfrm>
            <a:custGeom>
              <a:avLst/>
              <a:gdLst>
                <a:gd name="T0" fmla="*/ 0 w 15"/>
                <a:gd name="T1" fmla="*/ 0 h 613"/>
                <a:gd name="T2" fmla="*/ 5 w 15"/>
                <a:gd name="T3" fmla="*/ 613 h 613"/>
                <a:gd name="T4" fmla="*/ 15 w 15"/>
                <a:gd name="T5" fmla="*/ 613 h 613"/>
                <a:gd name="T6" fmla="*/ 10 w 15"/>
                <a:gd name="T7" fmla="*/ 0 h 613"/>
                <a:gd name="T8" fmla="*/ 0 w 15"/>
                <a:gd name="T9" fmla="*/ 0 h 613"/>
              </a:gdLst>
              <a:ahLst/>
              <a:cxnLst>
                <a:cxn ang="0">
                  <a:pos x="T0" y="T1"/>
                </a:cxn>
                <a:cxn ang="0">
                  <a:pos x="T2" y="T3"/>
                </a:cxn>
                <a:cxn ang="0">
                  <a:pos x="T4" y="T5"/>
                </a:cxn>
                <a:cxn ang="0">
                  <a:pos x="T6" y="T7"/>
                </a:cxn>
                <a:cxn ang="0">
                  <a:pos x="T8" y="T9"/>
                </a:cxn>
              </a:cxnLst>
              <a:rect l="0" t="0" r="r" b="b"/>
              <a:pathLst>
                <a:path w="15" h="613">
                  <a:moveTo>
                    <a:pt x="0" y="0"/>
                  </a:moveTo>
                  <a:lnTo>
                    <a:pt x="5" y="613"/>
                  </a:lnTo>
                  <a:lnTo>
                    <a:pt x="15" y="613"/>
                  </a:lnTo>
                  <a:lnTo>
                    <a:pt x="10" y="0"/>
                  </a:lnTo>
                  <a:lnTo>
                    <a:pt x="0"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56" tIns="45728" rIns="91456" bIns="45728" numCol="1" anchor="t" anchorCtr="0" compatLnSpc="1">
              <a:prstTxWarp prst="textNoShape">
                <a:avLst/>
              </a:prstTxWarp>
            </a:bodyPr>
            <a:lstStyle/>
            <a:p>
              <a:endParaRPr lang="en-US" dirty="0">
                <a:latin typeface="Times New Roman" panose="02020603050405020304" pitchFamily="18" charset="0"/>
                <a:cs typeface="Times New Roman" panose="02020603050405020304" pitchFamily="18" charset="0"/>
              </a:endParaRPr>
            </a:p>
          </p:txBody>
        </p:sp>
        <p:sp>
          <p:nvSpPr>
            <p:cNvPr id="9" name="Freeform 77">
              <a:extLst>
                <a:ext uri="{FF2B5EF4-FFF2-40B4-BE49-F238E27FC236}">
                  <a16:creationId xmlns:a16="http://schemas.microsoft.com/office/drawing/2014/main" xmlns="" id="{57038734-7CE5-4062-8D5A-90CD729A6EF2}"/>
                </a:ext>
              </a:extLst>
            </p:cNvPr>
            <p:cNvSpPr>
              <a:spLocks/>
            </p:cNvSpPr>
            <p:nvPr/>
          </p:nvSpPr>
          <p:spPr bwMode="auto">
            <a:xfrm>
              <a:off x="9512225" y="3602883"/>
              <a:ext cx="219075" cy="133350"/>
            </a:xfrm>
            <a:custGeom>
              <a:avLst/>
              <a:gdLst>
                <a:gd name="T0" fmla="*/ 138 w 138"/>
                <a:gd name="T1" fmla="*/ 37 h 84"/>
                <a:gd name="T2" fmla="*/ 138 w 138"/>
                <a:gd name="T3" fmla="*/ 37 h 84"/>
                <a:gd name="T4" fmla="*/ 138 w 138"/>
                <a:gd name="T5" fmla="*/ 42 h 84"/>
                <a:gd name="T6" fmla="*/ 137 w 138"/>
                <a:gd name="T7" fmla="*/ 46 h 84"/>
                <a:gd name="T8" fmla="*/ 134 w 138"/>
                <a:gd name="T9" fmla="*/ 54 h 84"/>
                <a:gd name="T10" fmla="*/ 127 w 138"/>
                <a:gd name="T11" fmla="*/ 62 h 84"/>
                <a:gd name="T12" fmla="*/ 119 w 138"/>
                <a:gd name="T13" fmla="*/ 69 h 84"/>
                <a:gd name="T14" fmla="*/ 110 w 138"/>
                <a:gd name="T15" fmla="*/ 75 h 84"/>
                <a:gd name="T16" fmla="*/ 97 w 138"/>
                <a:gd name="T17" fmla="*/ 79 h 84"/>
                <a:gd name="T18" fmla="*/ 85 w 138"/>
                <a:gd name="T19" fmla="*/ 81 h 84"/>
                <a:gd name="T20" fmla="*/ 71 w 138"/>
                <a:gd name="T21" fmla="*/ 84 h 84"/>
                <a:gd name="T22" fmla="*/ 71 w 138"/>
                <a:gd name="T23" fmla="*/ 84 h 84"/>
                <a:gd name="T24" fmla="*/ 58 w 138"/>
                <a:gd name="T25" fmla="*/ 84 h 84"/>
                <a:gd name="T26" fmla="*/ 44 w 138"/>
                <a:gd name="T27" fmla="*/ 81 h 84"/>
                <a:gd name="T28" fmla="*/ 33 w 138"/>
                <a:gd name="T29" fmla="*/ 78 h 84"/>
                <a:gd name="T30" fmla="*/ 21 w 138"/>
                <a:gd name="T31" fmla="*/ 73 h 84"/>
                <a:gd name="T32" fmla="*/ 14 w 138"/>
                <a:gd name="T33" fmla="*/ 68 h 84"/>
                <a:gd name="T34" fmla="*/ 7 w 138"/>
                <a:gd name="T35" fmla="*/ 61 h 84"/>
                <a:gd name="T36" fmla="*/ 2 w 138"/>
                <a:gd name="T37" fmla="*/ 53 h 84"/>
                <a:gd name="T38" fmla="*/ 1 w 138"/>
                <a:gd name="T39" fmla="*/ 50 h 84"/>
                <a:gd name="T40" fmla="*/ 0 w 138"/>
                <a:gd name="T41" fmla="*/ 45 h 84"/>
                <a:gd name="T42" fmla="*/ 0 w 138"/>
                <a:gd name="T43" fmla="*/ 45 h 84"/>
                <a:gd name="T44" fmla="*/ 0 w 138"/>
                <a:gd name="T45" fmla="*/ 41 h 84"/>
                <a:gd name="T46" fmla="*/ 1 w 138"/>
                <a:gd name="T47" fmla="*/ 36 h 84"/>
                <a:gd name="T48" fmla="*/ 5 w 138"/>
                <a:gd name="T49" fmla="*/ 28 h 84"/>
                <a:gd name="T50" fmla="*/ 10 w 138"/>
                <a:gd name="T51" fmla="*/ 21 h 84"/>
                <a:gd name="T52" fmla="*/ 19 w 138"/>
                <a:gd name="T53" fmla="*/ 15 h 84"/>
                <a:gd name="T54" fmla="*/ 28 w 138"/>
                <a:gd name="T55" fmla="*/ 9 h 84"/>
                <a:gd name="T56" fmla="*/ 40 w 138"/>
                <a:gd name="T57" fmla="*/ 4 h 84"/>
                <a:gd name="T58" fmla="*/ 53 w 138"/>
                <a:gd name="T59" fmla="*/ 1 h 84"/>
                <a:gd name="T60" fmla="*/ 67 w 138"/>
                <a:gd name="T61" fmla="*/ 0 h 84"/>
                <a:gd name="T62" fmla="*/ 67 w 138"/>
                <a:gd name="T63" fmla="*/ 0 h 84"/>
                <a:gd name="T64" fmla="*/ 80 w 138"/>
                <a:gd name="T65" fmla="*/ 0 h 84"/>
                <a:gd name="T66" fmla="*/ 94 w 138"/>
                <a:gd name="T67" fmla="*/ 1 h 84"/>
                <a:gd name="T68" fmla="*/ 105 w 138"/>
                <a:gd name="T69" fmla="*/ 4 h 84"/>
                <a:gd name="T70" fmla="*/ 117 w 138"/>
                <a:gd name="T71" fmla="*/ 9 h 84"/>
                <a:gd name="T72" fmla="*/ 124 w 138"/>
                <a:gd name="T73" fmla="*/ 15 h 84"/>
                <a:gd name="T74" fmla="*/ 131 w 138"/>
                <a:gd name="T75" fmla="*/ 21 h 84"/>
                <a:gd name="T76" fmla="*/ 136 w 138"/>
                <a:gd name="T77" fmla="*/ 29 h 84"/>
                <a:gd name="T78" fmla="*/ 137 w 138"/>
                <a:gd name="T79" fmla="*/ 34 h 84"/>
                <a:gd name="T80" fmla="*/ 138 w 138"/>
                <a:gd name="T81" fmla="*/ 37 h 84"/>
                <a:gd name="T82" fmla="*/ 138 w 138"/>
                <a:gd name="T83" fmla="*/ 3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8" h="84">
                  <a:moveTo>
                    <a:pt x="138" y="37"/>
                  </a:moveTo>
                  <a:lnTo>
                    <a:pt x="138" y="37"/>
                  </a:lnTo>
                  <a:lnTo>
                    <a:pt x="138" y="42"/>
                  </a:lnTo>
                  <a:lnTo>
                    <a:pt x="137" y="46"/>
                  </a:lnTo>
                  <a:lnTo>
                    <a:pt x="134" y="54"/>
                  </a:lnTo>
                  <a:lnTo>
                    <a:pt x="127" y="62"/>
                  </a:lnTo>
                  <a:lnTo>
                    <a:pt x="119" y="69"/>
                  </a:lnTo>
                  <a:lnTo>
                    <a:pt x="110" y="75"/>
                  </a:lnTo>
                  <a:lnTo>
                    <a:pt x="97" y="79"/>
                  </a:lnTo>
                  <a:lnTo>
                    <a:pt x="85" y="81"/>
                  </a:lnTo>
                  <a:lnTo>
                    <a:pt x="71" y="84"/>
                  </a:lnTo>
                  <a:lnTo>
                    <a:pt x="71" y="84"/>
                  </a:lnTo>
                  <a:lnTo>
                    <a:pt x="58" y="84"/>
                  </a:lnTo>
                  <a:lnTo>
                    <a:pt x="44" y="81"/>
                  </a:lnTo>
                  <a:lnTo>
                    <a:pt x="33" y="78"/>
                  </a:lnTo>
                  <a:lnTo>
                    <a:pt x="21" y="73"/>
                  </a:lnTo>
                  <a:lnTo>
                    <a:pt x="14" y="68"/>
                  </a:lnTo>
                  <a:lnTo>
                    <a:pt x="7" y="61"/>
                  </a:lnTo>
                  <a:lnTo>
                    <a:pt x="2" y="53"/>
                  </a:lnTo>
                  <a:lnTo>
                    <a:pt x="1" y="50"/>
                  </a:lnTo>
                  <a:lnTo>
                    <a:pt x="0" y="45"/>
                  </a:lnTo>
                  <a:lnTo>
                    <a:pt x="0" y="45"/>
                  </a:lnTo>
                  <a:lnTo>
                    <a:pt x="0" y="41"/>
                  </a:lnTo>
                  <a:lnTo>
                    <a:pt x="1" y="36"/>
                  </a:lnTo>
                  <a:lnTo>
                    <a:pt x="5" y="28"/>
                  </a:lnTo>
                  <a:lnTo>
                    <a:pt x="10" y="21"/>
                  </a:lnTo>
                  <a:lnTo>
                    <a:pt x="19" y="15"/>
                  </a:lnTo>
                  <a:lnTo>
                    <a:pt x="28" y="9"/>
                  </a:lnTo>
                  <a:lnTo>
                    <a:pt x="40" y="4"/>
                  </a:lnTo>
                  <a:lnTo>
                    <a:pt x="53" y="1"/>
                  </a:lnTo>
                  <a:lnTo>
                    <a:pt x="67" y="0"/>
                  </a:lnTo>
                  <a:lnTo>
                    <a:pt x="67" y="0"/>
                  </a:lnTo>
                  <a:lnTo>
                    <a:pt x="80" y="0"/>
                  </a:lnTo>
                  <a:lnTo>
                    <a:pt x="94" y="1"/>
                  </a:lnTo>
                  <a:lnTo>
                    <a:pt x="105" y="4"/>
                  </a:lnTo>
                  <a:lnTo>
                    <a:pt x="117" y="9"/>
                  </a:lnTo>
                  <a:lnTo>
                    <a:pt x="124" y="15"/>
                  </a:lnTo>
                  <a:lnTo>
                    <a:pt x="131" y="21"/>
                  </a:lnTo>
                  <a:lnTo>
                    <a:pt x="136" y="29"/>
                  </a:lnTo>
                  <a:lnTo>
                    <a:pt x="137" y="34"/>
                  </a:lnTo>
                  <a:lnTo>
                    <a:pt x="138" y="37"/>
                  </a:lnTo>
                  <a:lnTo>
                    <a:pt x="138" y="37"/>
                  </a:lnTo>
                  <a:close/>
                </a:path>
              </a:pathLst>
            </a:custGeom>
            <a:solidFill>
              <a:schemeClr val="accent1"/>
            </a:solidFill>
            <a:ln>
              <a:noFill/>
            </a:ln>
          </p:spPr>
          <p:txBody>
            <a:bodyPr vert="horz" wrap="square" lIns="91456" tIns="45728" rIns="91456" bIns="45728" numCol="1" anchor="t" anchorCtr="0" compatLnSpc="1">
              <a:prstTxWarp prst="textNoShape">
                <a:avLst/>
              </a:prstTxWarp>
            </a:bodyPr>
            <a:lstStyle/>
            <a:p>
              <a:endParaRPr lang="en-US" dirty="0">
                <a:latin typeface="Times New Roman" panose="02020603050405020304" pitchFamily="18" charset="0"/>
                <a:cs typeface="Times New Roman" panose="02020603050405020304" pitchFamily="18" charset="0"/>
              </a:endParaRPr>
            </a:p>
          </p:txBody>
        </p:sp>
        <p:sp>
          <p:nvSpPr>
            <p:cNvPr id="10" name="Freeform 78">
              <a:extLst>
                <a:ext uri="{FF2B5EF4-FFF2-40B4-BE49-F238E27FC236}">
                  <a16:creationId xmlns:a16="http://schemas.microsoft.com/office/drawing/2014/main" xmlns="" id="{0F672D89-0F06-4B9C-A31B-0F35AB0778D1}"/>
                </a:ext>
              </a:extLst>
            </p:cNvPr>
            <p:cNvSpPr>
              <a:spLocks/>
            </p:cNvSpPr>
            <p:nvPr/>
          </p:nvSpPr>
          <p:spPr bwMode="auto">
            <a:xfrm>
              <a:off x="9432850" y="3669558"/>
              <a:ext cx="230188" cy="806450"/>
            </a:xfrm>
            <a:custGeom>
              <a:avLst/>
              <a:gdLst>
                <a:gd name="T0" fmla="*/ 103 w 145"/>
                <a:gd name="T1" fmla="*/ 9 h 508"/>
                <a:gd name="T2" fmla="*/ 103 w 145"/>
                <a:gd name="T3" fmla="*/ 9 h 508"/>
                <a:gd name="T4" fmla="*/ 100 w 145"/>
                <a:gd name="T5" fmla="*/ 41 h 508"/>
                <a:gd name="T6" fmla="*/ 91 w 145"/>
                <a:gd name="T7" fmla="*/ 114 h 508"/>
                <a:gd name="T8" fmla="*/ 78 w 145"/>
                <a:gd name="T9" fmla="*/ 197 h 508"/>
                <a:gd name="T10" fmla="*/ 73 w 145"/>
                <a:gd name="T11" fmla="*/ 232 h 508"/>
                <a:gd name="T12" fmla="*/ 67 w 145"/>
                <a:gd name="T13" fmla="*/ 255 h 508"/>
                <a:gd name="T14" fmla="*/ 67 w 145"/>
                <a:gd name="T15" fmla="*/ 255 h 508"/>
                <a:gd name="T16" fmla="*/ 61 w 145"/>
                <a:gd name="T17" fmla="*/ 270 h 508"/>
                <a:gd name="T18" fmla="*/ 53 w 145"/>
                <a:gd name="T19" fmla="*/ 291 h 508"/>
                <a:gd name="T20" fmla="*/ 33 w 145"/>
                <a:gd name="T21" fmla="*/ 336 h 508"/>
                <a:gd name="T22" fmla="*/ 13 w 145"/>
                <a:gd name="T23" fmla="*/ 380 h 508"/>
                <a:gd name="T24" fmla="*/ 6 w 145"/>
                <a:gd name="T25" fmla="*/ 396 h 508"/>
                <a:gd name="T26" fmla="*/ 1 w 145"/>
                <a:gd name="T27" fmla="*/ 406 h 508"/>
                <a:gd name="T28" fmla="*/ 1 w 145"/>
                <a:gd name="T29" fmla="*/ 406 h 508"/>
                <a:gd name="T30" fmla="*/ 0 w 145"/>
                <a:gd name="T31" fmla="*/ 410 h 508"/>
                <a:gd name="T32" fmla="*/ 0 w 145"/>
                <a:gd name="T33" fmla="*/ 416 h 508"/>
                <a:gd name="T34" fmla="*/ 2 w 145"/>
                <a:gd name="T35" fmla="*/ 430 h 508"/>
                <a:gd name="T36" fmla="*/ 6 w 145"/>
                <a:gd name="T37" fmla="*/ 446 h 508"/>
                <a:gd name="T38" fmla="*/ 10 w 145"/>
                <a:gd name="T39" fmla="*/ 463 h 508"/>
                <a:gd name="T40" fmla="*/ 16 w 145"/>
                <a:gd name="T41" fmla="*/ 478 h 508"/>
                <a:gd name="T42" fmla="*/ 22 w 145"/>
                <a:gd name="T43" fmla="*/ 492 h 508"/>
                <a:gd name="T44" fmla="*/ 27 w 145"/>
                <a:gd name="T45" fmla="*/ 503 h 508"/>
                <a:gd name="T46" fmla="*/ 30 w 145"/>
                <a:gd name="T47" fmla="*/ 505 h 508"/>
                <a:gd name="T48" fmla="*/ 32 w 145"/>
                <a:gd name="T49" fmla="*/ 508 h 508"/>
                <a:gd name="T50" fmla="*/ 32 w 145"/>
                <a:gd name="T51" fmla="*/ 508 h 508"/>
                <a:gd name="T52" fmla="*/ 34 w 145"/>
                <a:gd name="T53" fmla="*/ 508 h 508"/>
                <a:gd name="T54" fmla="*/ 39 w 145"/>
                <a:gd name="T55" fmla="*/ 507 h 508"/>
                <a:gd name="T56" fmla="*/ 49 w 145"/>
                <a:gd name="T57" fmla="*/ 502 h 508"/>
                <a:gd name="T58" fmla="*/ 61 w 145"/>
                <a:gd name="T59" fmla="*/ 494 h 508"/>
                <a:gd name="T60" fmla="*/ 76 w 145"/>
                <a:gd name="T61" fmla="*/ 484 h 508"/>
                <a:gd name="T62" fmla="*/ 102 w 145"/>
                <a:gd name="T63" fmla="*/ 465 h 508"/>
                <a:gd name="T64" fmla="*/ 112 w 145"/>
                <a:gd name="T65" fmla="*/ 456 h 508"/>
                <a:gd name="T66" fmla="*/ 117 w 145"/>
                <a:gd name="T67" fmla="*/ 451 h 508"/>
                <a:gd name="T68" fmla="*/ 117 w 145"/>
                <a:gd name="T69" fmla="*/ 451 h 508"/>
                <a:gd name="T70" fmla="*/ 118 w 145"/>
                <a:gd name="T71" fmla="*/ 446 h 508"/>
                <a:gd name="T72" fmla="*/ 119 w 145"/>
                <a:gd name="T73" fmla="*/ 435 h 508"/>
                <a:gd name="T74" fmla="*/ 118 w 145"/>
                <a:gd name="T75" fmla="*/ 403 h 508"/>
                <a:gd name="T76" fmla="*/ 119 w 145"/>
                <a:gd name="T77" fmla="*/ 354 h 508"/>
                <a:gd name="T78" fmla="*/ 120 w 145"/>
                <a:gd name="T79" fmla="*/ 323 h 508"/>
                <a:gd name="T80" fmla="*/ 122 w 145"/>
                <a:gd name="T81" fmla="*/ 288 h 508"/>
                <a:gd name="T82" fmla="*/ 122 w 145"/>
                <a:gd name="T83" fmla="*/ 288 h 508"/>
                <a:gd name="T84" fmla="*/ 125 w 145"/>
                <a:gd name="T85" fmla="*/ 261 h 508"/>
                <a:gd name="T86" fmla="*/ 128 w 145"/>
                <a:gd name="T87" fmla="*/ 239 h 508"/>
                <a:gd name="T88" fmla="*/ 134 w 145"/>
                <a:gd name="T89" fmla="*/ 190 h 508"/>
                <a:gd name="T90" fmla="*/ 137 w 145"/>
                <a:gd name="T91" fmla="*/ 159 h 508"/>
                <a:gd name="T92" fmla="*/ 139 w 145"/>
                <a:gd name="T93" fmla="*/ 119 h 508"/>
                <a:gd name="T94" fmla="*/ 143 w 145"/>
                <a:gd name="T95" fmla="*/ 67 h 508"/>
                <a:gd name="T96" fmla="*/ 145 w 145"/>
                <a:gd name="T97" fmla="*/ 0 h 508"/>
                <a:gd name="T98" fmla="*/ 103 w 145"/>
                <a:gd name="T99" fmla="*/ 9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5" h="508">
                  <a:moveTo>
                    <a:pt x="103" y="9"/>
                  </a:moveTo>
                  <a:lnTo>
                    <a:pt x="103" y="9"/>
                  </a:lnTo>
                  <a:lnTo>
                    <a:pt x="100" y="41"/>
                  </a:lnTo>
                  <a:lnTo>
                    <a:pt x="91" y="114"/>
                  </a:lnTo>
                  <a:lnTo>
                    <a:pt x="78" y="197"/>
                  </a:lnTo>
                  <a:lnTo>
                    <a:pt x="73" y="232"/>
                  </a:lnTo>
                  <a:lnTo>
                    <a:pt x="67" y="255"/>
                  </a:lnTo>
                  <a:lnTo>
                    <a:pt x="67" y="255"/>
                  </a:lnTo>
                  <a:lnTo>
                    <a:pt x="61" y="270"/>
                  </a:lnTo>
                  <a:lnTo>
                    <a:pt x="53" y="291"/>
                  </a:lnTo>
                  <a:lnTo>
                    <a:pt x="33" y="336"/>
                  </a:lnTo>
                  <a:lnTo>
                    <a:pt x="13" y="380"/>
                  </a:lnTo>
                  <a:lnTo>
                    <a:pt x="6" y="396"/>
                  </a:lnTo>
                  <a:lnTo>
                    <a:pt x="1" y="406"/>
                  </a:lnTo>
                  <a:lnTo>
                    <a:pt x="1" y="406"/>
                  </a:lnTo>
                  <a:lnTo>
                    <a:pt x="0" y="410"/>
                  </a:lnTo>
                  <a:lnTo>
                    <a:pt x="0" y="416"/>
                  </a:lnTo>
                  <a:lnTo>
                    <a:pt x="2" y="430"/>
                  </a:lnTo>
                  <a:lnTo>
                    <a:pt x="6" y="446"/>
                  </a:lnTo>
                  <a:lnTo>
                    <a:pt x="10" y="463"/>
                  </a:lnTo>
                  <a:lnTo>
                    <a:pt x="16" y="478"/>
                  </a:lnTo>
                  <a:lnTo>
                    <a:pt x="22" y="492"/>
                  </a:lnTo>
                  <a:lnTo>
                    <a:pt x="27" y="503"/>
                  </a:lnTo>
                  <a:lnTo>
                    <a:pt x="30" y="505"/>
                  </a:lnTo>
                  <a:lnTo>
                    <a:pt x="32" y="508"/>
                  </a:lnTo>
                  <a:lnTo>
                    <a:pt x="32" y="508"/>
                  </a:lnTo>
                  <a:lnTo>
                    <a:pt x="34" y="508"/>
                  </a:lnTo>
                  <a:lnTo>
                    <a:pt x="39" y="507"/>
                  </a:lnTo>
                  <a:lnTo>
                    <a:pt x="49" y="502"/>
                  </a:lnTo>
                  <a:lnTo>
                    <a:pt x="61" y="494"/>
                  </a:lnTo>
                  <a:lnTo>
                    <a:pt x="76" y="484"/>
                  </a:lnTo>
                  <a:lnTo>
                    <a:pt x="102" y="465"/>
                  </a:lnTo>
                  <a:lnTo>
                    <a:pt x="112" y="456"/>
                  </a:lnTo>
                  <a:lnTo>
                    <a:pt x="117" y="451"/>
                  </a:lnTo>
                  <a:lnTo>
                    <a:pt x="117" y="451"/>
                  </a:lnTo>
                  <a:lnTo>
                    <a:pt x="118" y="446"/>
                  </a:lnTo>
                  <a:lnTo>
                    <a:pt x="119" y="435"/>
                  </a:lnTo>
                  <a:lnTo>
                    <a:pt x="118" y="403"/>
                  </a:lnTo>
                  <a:lnTo>
                    <a:pt x="119" y="354"/>
                  </a:lnTo>
                  <a:lnTo>
                    <a:pt x="120" y="323"/>
                  </a:lnTo>
                  <a:lnTo>
                    <a:pt x="122" y="288"/>
                  </a:lnTo>
                  <a:lnTo>
                    <a:pt x="122" y="288"/>
                  </a:lnTo>
                  <a:lnTo>
                    <a:pt x="125" y="261"/>
                  </a:lnTo>
                  <a:lnTo>
                    <a:pt x="128" y="239"/>
                  </a:lnTo>
                  <a:lnTo>
                    <a:pt x="134" y="190"/>
                  </a:lnTo>
                  <a:lnTo>
                    <a:pt x="137" y="159"/>
                  </a:lnTo>
                  <a:lnTo>
                    <a:pt x="139" y="119"/>
                  </a:lnTo>
                  <a:lnTo>
                    <a:pt x="143" y="67"/>
                  </a:lnTo>
                  <a:lnTo>
                    <a:pt x="145" y="0"/>
                  </a:lnTo>
                  <a:lnTo>
                    <a:pt x="103" y="9"/>
                  </a:lnTo>
                  <a:close/>
                </a:path>
              </a:pathLst>
            </a:custGeom>
            <a:solidFill>
              <a:schemeClr val="accent1"/>
            </a:solidFill>
            <a:ln>
              <a:noFill/>
            </a:ln>
          </p:spPr>
          <p:txBody>
            <a:bodyPr vert="horz" wrap="square" lIns="91456" tIns="45728" rIns="91456" bIns="45728" numCol="1" anchor="t" anchorCtr="0" compatLnSpc="1">
              <a:prstTxWarp prst="textNoShape">
                <a:avLst/>
              </a:prstTxWarp>
            </a:bodyPr>
            <a:lstStyle/>
            <a:p>
              <a:endParaRPr lang="en-US" dirty="0">
                <a:latin typeface="Times New Roman" panose="02020603050405020304" pitchFamily="18" charset="0"/>
                <a:cs typeface="Times New Roman" panose="02020603050405020304" pitchFamily="18" charset="0"/>
              </a:endParaRPr>
            </a:p>
          </p:txBody>
        </p:sp>
        <p:sp>
          <p:nvSpPr>
            <p:cNvPr id="11" name="Freeform 79">
              <a:extLst>
                <a:ext uri="{FF2B5EF4-FFF2-40B4-BE49-F238E27FC236}">
                  <a16:creationId xmlns:a16="http://schemas.microsoft.com/office/drawing/2014/main" xmlns="" id="{D47DA21A-CC41-4CFD-A04B-FA5D75C4651F}"/>
                </a:ext>
              </a:extLst>
            </p:cNvPr>
            <p:cNvSpPr>
              <a:spLocks/>
            </p:cNvSpPr>
            <p:nvPr/>
          </p:nvSpPr>
          <p:spPr bwMode="auto">
            <a:xfrm>
              <a:off x="8788325" y="2158258"/>
              <a:ext cx="1346200" cy="1443038"/>
            </a:xfrm>
            <a:custGeom>
              <a:avLst/>
              <a:gdLst>
                <a:gd name="T0" fmla="*/ 104 w 848"/>
                <a:gd name="T1" fmla="*/ 848 h 909"/>
                <a:gd name="T2" fmla="*/ 114 w 848"/>
                <a:gd name="T3" fmla="*/ 859 h 909"/>
                <a:gd name="T4" fmla="*/ 130 w 848"/>
                <a:gd name="T5" fmla="*/ 869 h 909"/>
                <a:gd name="T6" fmla="*/ 149 w 848"/>
                <a:gd name="T7" fmla="*/ 877 h 909"/>
                <a:gd name="T8" fmla="*/ 200 w 848"/>
                <a:gd name="T9" fmla="*/ 891 h 909"/>
                <a:gd name="T10" fmla="*/ 264 w 848"/>
                <a:gd name="T11" fmla="*/ 900 h 909"/>
                <a:gd name="T12" fmla="*/ 335 w 848"/>
                <a:gd name="T13" fmla="*/ 905 h 909"/>
                <a:gd name="T14" fmla="*/ 453 w 848"/>
                <a:gd name="T15" fmla="*/ 909 h 909"/>
                <a:gd name="T16" fmla="*/ 610 w 848"/>
                <a:gd name="T17" fmla="*/ 909 h 909"/>
                <a:gd name="T18" fmla="*/ 631 w 848"/>
                <a:gd name="T19" fmla="*/ 908 h 909"/>
                <a:gd name="T20" fmla="*/ 671 w 848"/>
                <a:gd name="T21" fmla="*/ 903 h 909"/>
                <a:gd name="T22" fmla="*/ 705 w 848"/>
                <a:gd name="T23" fmla="*/ 893 h 909"/>
                <a:gd name="T24" fmla="*/ 735 w 848"/>
                <a:gd name="T25" fmla="*/ 879 h 909"/>
                <a:gd name="T26" fmla="*/ 760 w 848"/>
                <a:gd name="T27" fmla="*/ 862 h 909"/>
                <a:gd name="T28" fmla="*/ 782 w 848"/>
                <a:gd name="T29" fmla="*/ 843 h 909"/>
                <a:gd name="T30" fmla="*/ 799 w 848"/>
                <a:gd name="T31" fmla="*/ 821 h 909"/>
                <a:gd name="T32" fmla="*/ 814 w 848"/>
                <a:gd name="T33" fmla="*/ 797 h 909"/>
                <a:gd name="T34" fmla="*/ 824 w 848"/>
                <a:gd name="T35" fmla="*/ 772 h 909"/>
                <a:gd name="T36" fmla="*/ 836 w 848"/>
                <a:gd name="T37" fmla="*/ 732 h 909"/>
                <a:gd name="T38" fmla="*/ 844 w 848"/>
                <a:gd name="T39" fmla="*/ 680 h 909"/>
                <a:gd name="T40" fmla="*/ 848 w 848"/>
                <a:gd name="T41" fmla="*/ 632 h 909"/>
                <a:gd name="T42" fmla="*/ 848 w 848"/>
                <a:gd name="T43" fmla="*/ 592 h 909"/>
                <a:gd name="T44" fmla="*/ 846 w 848"/>
                <a:gd name="T45" fmla="*/ 530 h 909"/>
                <a:gd name="T46" fmla="*/ 837 w 848"/>
                <a:gd name="T47" fmla="*/ 421 h 909"/>
                <a:gd name="T48" fmla="*/ 820 w 848"/>
                <a:gd name="T49" fmla="*/ 331 h 909"/>
                <a:gd name="T50" fmla="*/ 797 w 848"/>
                <a:gd name="T51" fmla="*/ 256 h 909"/>
                <a:gd name="T52" fmla="*/ 771 w 848"/>
                <a:gd name="T53" fmla="*/ 195 h 909"/>
                <a:gd name="T54" fmla="*/ 742 w 848"/>
                <a:gd name="T55" fmla="*/ 144 h 909"/>
                <a:gd name="T56" fmla="*/ 700 w 848"/>
                <a:gd name="T57" fmla="*/ 81 h 909"/>
                <a:gd name="T58" fmla="*/ 677 w 848"/>
                <a:gd name="T59" fmla="*/ 44 h 909"/>
                <a:gd name="T60" fmla="*/ 670 w 848"/>
                <a:gd name="T61" fmla="*/ 35 h 909"/>
                <a:gd name="T62" fmla="*/ 652 w 848"/>
                <a:gd name="T63" fmla="*/ 22 h 909"/>
                <a:gd name="T64" fmla="*/ 628 w 848"/>
                <a:gd name="T65" fmla="*/ 12 h 909"/>
                <a:gd name="T66" fmla="*/ 597 w 848"/>
                <a:gd name="T67" fmla="*/ 5 h 909"/>
                <a:gd name="T68" fmla="*/ 563 w 848"/>
                <a:gd name="T69" fmla="*/ 0 h 909"/>
                <a:gd name="T70" fmla="*/ 525 w 848"/>
                <a:gd name="T71" fmla="*/ 0 h 909"/>
                <a:gd name="T72" fmla="*/ 464 w 848"/>
                <a:gd name="T73" fmla="*/ 4 h 909"/>
                <a:gd name="T74" fmla="*/ 378 w 848"/>
                <a:gd name="T75" fmla="*/ 18 h 909"/>
                <a:gd name="T76" fmla="*/ 295 w 848"/>
                <a:gd name="T77" fmla="*/ 40 h 909"/>
                <a:gd name="T78" fmla="*/ 239 w 848"/>
                <a:gd name="T79" fmla="*/ 61 h 909"/>
                <a:gd name="T80" fmla="*/ 206 w 848"/>
                <a:gd name="T81" fmla="*/ 77 h 909"/>
                <a:gd name="T82" fmla="*/ 179 w 848"/>
                <a:gd name="T83" fmla="*/ 94 h 909"/>
                <a:gd name="T84" fmla="*/ 157 w 848"/>
                <a:gd name="T85" fmla="*/ 112 h 909"/>
                <a:gd name="T86" fmla="*/ 148 w 848"/>
                <a:gd name="T87" fmla="*/ 121 h 909"/>
                <a:gd name="T88" fmla="*/ 121 w 848"/>
                <a:gd name="T89" fmla="*/ 160 h 909"/>
                <a:gd name="T90" fmla="*/ 95 w 848"/>
                <a:gd name="T91" fmla="*/ 198 h 909"/>
                <a:gd name="T92" fmla="*/ 74 w 848"/>
                <a:gd name="T93" fmla="*/ 238 h 909"/>
                <a:gd name="T94" fmla="*/ 54 w 848"/>
                <a:gd name="T95" fmla="*/ 280 h 909"/>
                <a:gd name="T96" fmla="*/ 37 w 848"/>
                <a:gd name="T97" fmla="*/ 324 h 909"/>
                <a:gd name="T98" fmla="*/ 24 w 848"/>
                <a:gd name="T99" fmla="*/ 370 h 909"/>
                <a:gd name="T100" fmla="*/ 12 w 848"/>
                <a:gd name="T101" fmla="*/ 421 h 909"/>
                <a:gd name="T102" fmla="*/ 4 w 848"/>
                <a:gd name="T103" fmla="*/ 476 h 909"/>
                <a:gd name="T104" fmla="*/ 1 w 848"/>
                <a:gd name="T105" fmla="*/ 504 h 909"/>
                <a:gd name="T106" fmla="*/ 1 w 848"/>
                <a:gd name="T107" fmla="*/ 560 h 909"/>
                <a:gd name="T108" fmla="*/ 8 w 848"/>
                <a:gd name="T109" fmla="*/ 615 h 909"/>
                <a:gd name="T110" fmla="*/ 20 w 848"/>
                <a:gd name="T111" fmla="*/ 668 h 909"/>
                <a:gd name="T112" fmla="*/ 36 w 848"/>
                <a:gd name="T113" fmla="*/ 716 h 909"/>
                <a:gd name="T114" fmla="*/ 54 w 848"/>
                <a:gd name="T115" fmla="*/ 761 h 909"/>
                <a:gd name="T116" fmla="*/ 75 w 848"/>
                <a:gd name="T117" fmla="*/ 800 h 909"/>
                <a:gd name="T118" fmla="*/ 104 w 848"/>
                <a:gd name="T119" fmla="*/ 848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8" h="909">
                  <a:moveTo>
                    <a:pt x="104" y="848"/>
                  </a:moveTo>
                  <a:lnTo>
                    <a:pt x="104" y="848"/>
                  </a:lnTo>
                  <a:lnTo>
                    <a:pt x="109" y="853"/>
                  </a:lnTo>
                  <a:lnTo>
                    <a:pt x="114" y="859"/>
                  </a:lnTo>
                  <a:lnTo>
                    <a:pt x="122" y="865"/>
                  </a:lnTo>
                  <a:lnTo>
                    <a:pt x="130" y="869"/>
                  </a:lnTo>
                  <a:lnTo>
                    <a:pt x="139" y="874"/>
                  </a:lnTo>
                  <a:lnTo>
                    <a:pt x="149" y="877"/>
                  </a:lnTo>
                  <a:lnTo>
                    <a:pt x="173" y="885"/>
                  </a:lnTo>
                  <a:lnTo>
                    <a:pt x="200" y="891"/>
                  </a:lnTo>
                  <a:lnTo>
                    <a:pt x="231" y="895"/>
                  </a:lnTo>
                  <a:lnTo>
                    <a:pt x="264" y="900"/>
                  </a:lnTo>
                  <a:lnTo>
                    <a:pt x="299" y="903"/>
                  </a:lnTo>
                  <a:lnTo>
                    <a:pt x="335" y="905"/>
                  </a:lnTo>
                  <a:lnTo>
                    <a:pt x="373" y="907"/>
                  </a:lnTo>
                  <a:lnTo>
                    <a:pt x="453" y="909"/>
                  </a:lnTo>
                  <a:lnTo>
                    <a:pt x="532" y="909"/>
                  </a:lnTo>
                  <a:lnTo>
                    <a:pt x="610" y="909"/>
                  </a:lnTo>
                  <a:lnTo>
                    <a:pt x="610" y="909"/>
                  </a:lnTo>
                  <a:lnTo>
                    <a:pt x="631" y="908"/>
                  </a:lnTo>
                  <a:lnTo>
                    <a:pt x="652" y="905"/>
                  </a:lnTo>
                  <a:lnTo>
                    <a:pt x="671" y="903"/>
                  </a:lnTo>
                  <a:lnTo>
                    <a:pt x="689" y="899"/>
                  </a:lnTo>
                  <a:lnTo>
                    <a:pt x="705" y="893"/>
                  </a:lnTo>
                  <a:lnTo>
                    <a:pt x="721" y="887"/>
                  </a:lnTo>
                  <a:lnTo>
                    <a:pt x="735" y="879"/>
                  </a:lnTo>
                  <a:lnTo>
                    <a:pt x="748" y="871"/>
                  </a:lnTo>
                  <a:lnTo>
                    <a:pt x="760" y="862"/>
                  </a:lnTo>
                  <a:lnTo>
                    <a:pt x="772" y="853"/>
                  </a:lnTo>
                  <a:lnTo>
                    <a:pt x="782" y="843"/>
                  </a:lnTo>
                  <a:lnTo>
                    <a:pt x="791" y="832"/>
                  </a:lnTo>
                  <a:lnTo>
                    <a:pt x="799" y="821"/>
                  </a:lnTo>
                  <a:lnTo>
                    <a:pt x="807" y="809"/>
                  </a:lnTo>
                  <a:lnTo>
                    <a:pt x="814" y="797"/>
                  </a:lnTo>
                  <a:lnTo>
                    <a:pt x="819" y="784"/>
                  </a:lnTo>
                  <a:lnTo>
                    <a:pt x="824" y="772"/>
                  </a:lnTo>
                  <a:lnTo>
                    <a:pt x="828" y="759"/>
                  </a:lnTo>
                  <a:lnTo>
                    <a:pt x="836" y="732"/>
                  </a:lnTo>
                  <a:lnTo>
                    <a:pt x="841" y="706"/>
                  </a:lnTo>
                  <a:lnTo>
                    <a:pt x="844" y="680"/>
                  </a:lnTo>
                  <a:lnTo>
                    <a:pt x="846" y="655"/>
                  </a:lnTo>
                  <a:lnTo>
                    <a:pt x="848" y="632"/>
                  </a:lnTo>
                  <a:lnTo>
                    <a:pt x="848" y="592"/>
                  </a:lnTo>
                  <a:lnTo>
                    <a:pt x="848" y="592"/>
                  </a:lnTo>
                  <a:lnTo>
                    <a:pt x="848" y="560"/>
                  </a:lnTo>
                  <a:lnTo>
                    <a:pt x="846" y="530"/>
                  </a:lnTo>
                  <a:lnTo>
                    <a:pt x="843" y="472"/>
                  </a:lnTo>
                  <a:lnTo>
                    <a:pt x="837" y="421"/>
                  </a:lnTo>
                  <a:lnTo>
                    <a:pt x="829" y="374"/>
                  </a:lnTo>
                  <a:lnTo>
                    <a:pt x="820" y="331"/>
                  </a:lnTo>
                  <a:lnTo>
                    <a:pt x="809" y="291"/>
                  </a:lnTo>
                  <a:lnTo>
                    <a:pt x="797" y="256"/>
                  </a:lnTo>
                  <a:lnTo>
                    <a:pt x="784" y="223"/>
                  </a:lnTo>
                  <a:lnTo>
                    <a:pt x="771" y="195"/>
                  </a:lnTo>
                  <a:lnTo>
                    <a:pt x="756" y="168"/>
                  </a:lnTo>
                  <a:lnTo>
                    <a:pt x="742" y="144"/>
                  </a:lnTo>
                  <a:lnTo>
                    <a:pt x="728" y="121"/>
                  </a:lnTo>
                  <a:lnTo>
                    <a:pt x="700" y="81"/>
                  </a:lnTo>
                  <a:lnTo>
                    <a:pt x="688" y="63"/>
                  </a:lnTo>
                  <a:lnTo>
                    <a:pt x="677" y="44"/>
                  </a:lnTo>
                  <a:lnTo>
                    <a:pt x="677" y="44"/>
                  </a:lnTo>
                  <a:lnTo>
                    <a:pt x="670" y="35"/>
                  </a:lnTo>
                  <a:lnTo>
                    <a:pt x="662" y="29"/>
                  </a:lnTo>
                  <a:lnTo>
                    <a:pt x="652" y="22"/>
                  </a:lnTo>
                  <a:lnTo>
                    <a:pt x="640" y="16"/>
                  </a:lnTo>
                  <a:lnTo>
                    <a:pt x="628" y="12"/>
                  </a:lnTo>
                  <a:lnTo>
                    <a:pt x="613" y="7"/>
                  </a:lnTo>
                  <a:lnTo>
                    <a:pt x="597" y="5"/>
                  </a:lnTo>
                  <a:lnTo>
                    <a:pt x="582" y="3"/>
                  </a:lnTo>
                  <a:lnTo>
                    <a:pt x="563" y="0"/>
                  </a:lnTo>
                  <a:lnTo>
                    <a:pt x="545" y="0"/>
                  </a:lnTo>
                  <a:lnTo>
                    <a:pt x="525" y="0"/>
                  </a:lnTo>
                  <a:lnTo>
                    <a:pt x="506" y="0"/>
                  </a:lnTo>
                  <a:lnTo>
                    <a:pt x="464" y="4"/>
                  </a:lnTo>
                  <a:lnTo>
                    <a:pt x="421" y="9"/>
                  </a:lnTo>
                  <a:lnTo>
                    <a:pt x="378" y="18"/>
                  </a:lnTo>
                  <a:lnTo>
                    <a:pt x="336" y="29"/>
                  </a:lnTo>
                  <a:lnTo>
                    <a:pt x="295" y="40"/>
                  </a:lnTo>
                  <a:lnTo>
                    <a:pt x="257" y="54"/>
                  </a:lnTo>
                  <a:lnTo>
                    <a:pt x="239" y="61"/>
                  </a:lnTo>
                  <a:lnTo>
                    <a:pt x="222" y="69"/>
                  </a:lnTo>
                  <a:lnTo>
                    <a:pt x="206" y="77"/>
                  </a:lnTo>
                  <a:lnTo>
                    <a:pt x="192" y="85"/>
                  </a:lnTo>
                  <a:lnTo>
                    <a:pt x="179" y="94"/>
                  </a:lnTo>
                  <a:lnTo>
                    <a:pt x="167" y="103"/>
                  </a:lnTo>
                  <a:lnTo>
                    <a:pt x="157" y="112"/>
                  </a:lnTo>
                  <a:lnTo>
                    <a:pt x="148" y="121"/>
                  </a:lnTo>
                  <a:lnTo>
                    <a:pt x="148" y="121"/>
                  </a:lnTo>
                  <a:lnTo>
                    <a:pt x="135" y="141"/>
                  </a:lnTo>
                  <a:lnTo>
                    <a:pt x="121" y="160"/>
                  </a:lnTo>
                  <a:lnTo>
                    <a:pt x="107" y="178"/>
                  </a:lnTo>
                  <a:lnTo>
                    <a:pt x="95" y="198"/>
                  </a:lnTo>
                  <a:lnTo>
                    <a:pt x="84" y="218"/>
                  </a:lnTo>
                  <a:lnTo>
                    <a:pt x="74" y="238"/>
                  </a:lnTo>
                  <a:lnTo>
                    <a:pt x="63" y="258"/>
                  </a:lnTo>
                  <a:lnTo>
                    <a:pt x="54" y="280"/>
                  </a:lnTo>
                  <a:lnTo>
                    <a:pt x="45" y="301"/>
                  </a:lnTo>
                  <a:lnTo>
                    <a:pt x="37" y="324"/>
                  </a:lnTo>
                  <a:lnTo>
                    <a:pt x="31" y="347"/>
                  </a:lnTo>
                  <a:lnTo>
                    <a:pt x="24" y="370"/>
                  </a:lnTo>
                  <a:lnTo>
                    <a:pt x="18" y="395"/>
                  </a:lnTo>
                  <a:lnTo>
                    <a:pt x="12" y="421"/>
                  </a:lnTo>
                  <a:lnTo>
                    <a:pt x="8" y="448"/>
                  </a:lnTo>
                  <a:lnTo>
                    <a:pt x="4" y="476"/>
                  </a:lnTo>
                  <a:lnTo>
                    <a:pt x="4" y="476"/>
                  </a:lnTo>
                  <a:lnTo>
                    <a:pt x="1" y="504"/>
                  </a:lnTo>
                  <a:lnTo>
                    <a:pt x="0" y="532"/>
                  </a:lnTo>
                  <a:lnTo>
                    <a:pt x="1" y="560"/>
                  </a:lnTo>
                  <a:lnTo>
                    <a:pt x="4" y="588"/>
                  </a:lnTo>
                  <a:lnTo>
                    <a:pt x="8" y="615"/>
                  </a:lnTo>
                  <a:lnTo>
                    <a:pt x="14" y="642"/>
                  </a:lnTo>
                  <a:lnTo>
                    <a:pt x="20" y="668"/>
                  </a:lnTo>
                  <a:lnTo>
                    <a:pt x="28" y="693"/>
                  </a:lnTo>
                  <a:lnTo>
                    <a:pt x="36" y="716"/>
                  </a:lnTo>
                  <a:lnTo>
                    <a:pt x="45" y="739"/>
                  </a:lnTo>
                  <a:lnTo>
                    <a:pt x="54" y="761"/>
                  </a:lnTo>
                  <a:lnTo>
                    <a:pt x="64" y="781"/>
                  </a:lnTo>
                  <a:lnTo>
                    <a:pt x="75" y="800"/>
                  </a:lnTo>
                  <a:lnTo>
                    <a:pt x="85" y="817"/>
                  </a:lnTo>
                  <a:lnTo>
                    <a:pt x="104" y="848"/>
                  </a:lnTo>
                  <a:lnTo>
                    <a:pt x="104" y="848"/>
                  </a:lnTo>
                  <a:close/>
                </a:path>
              </a:pathLst>
            </a:custGeom>
            <a:solidFill>
              <a:srgbClr val="FFC89F"/>
            </a:solidFill>
            <a:ln>
              <a:noFill/>
            </a:ln>
          </p:spPr>
          <p:txBody>
            <a:bodyPr vert="horz" wrap="square" lIns="91456" tIns="45728" rIns="91456" bIns="45728" numCol="1" anchor="t" anchorCtr="0" compatLnSpc="1">
              <a:prstTxWarp prst="textNoShape">
                <a:avLst/>
              </a:prstTxWarp>
            </a:bodyPr>
            <a:lstStyle/>
            <a:p>
              <a:endParaRPr lang="en-US" dirty="0">
                <a:latin typeface="Times New Roman" panose="02020603050405020304" pitchFamily="18" charset="0"/>
                <a:cs typeface="Times New Roman" panose="02020603050405020304" pitchFamily="18" charset="0"/>
              </a:endParaRPr>
            </a:p>
          </p:txBody>
        </p:sp>
        <p:sp>
          <p:nvSpPr>
            <p:cNvPr id="12" name="Freeform 81">
              <a:extLst>
                <a:ext uri="{FF2B5EF4-FFF2-40B4-BE49-F238E27FC236}">
                  <a16:creationId xmlns:a16="http://schemas.microsoft.com/office/drawing/2014/main" xmlns="" id="{1AF95B15-C9D6-4B55-804E-5D4C163EB870}"/>
                </a:ext>
              </a:extLst>
            </p:cNvPr>
            <p:cNvSpPr>
              <a:spLocks/>
            </p:cNvSpPr>
            <p:nvPr/>
          </p:nvSpPr>
          <p:spPr bwMode="auto">
            <a:xfrm>
              <a:off x="9853538" y="2704358"/>
              <a:ext cx="87313" cy="165100"/>
            </a:xfrm>
            <a:custGeom>
              <a:avLst/>
              <a:gdLst>
                <a:gd name="T0" fmla="*/ 55 w 55"/>
                <a:gd name="T1" fmla="*/ 50 h 104"/>
                <a:gd name="T2" fmla="*/ 55 w 55"/>
                <a:gd name="T3" fmla="*/ 50 h 104"/>
                <a:gd name="T4" fmla="*/ 55 w 55"/>
                <a:gd name="T5" fmla="*/ 61 h 104"/>
                <a:gd name="T6" fmla="*/ 54 w 55"/>
                <a:gd name="T7" fmla="*/ 70 h 104"/>
                <a:gd name="T8" fmla="*/ 52 w 55"/>
                <a:gd name="T9" fmla="*/ 79 h 104"/>
                <a:gd name="T10" fmla="*/ 49 w 55"/>
                <a:gd name="T11" fmla="*/ 87 h 104"/>
                <a:gd name="T12" fmla="*/ 45 w 55"/>
                <a:gd name="T13" fmla="*/ 94 h 104"/>
                <a:gd name="T14" fmla="*/ 41 w 55"/>
                <a:gd name="T15" fmla="*/ 100 h 104"/>
                <a:gd name="T16" fmla="*/ 36 w 55"/>
                <a:gd name="T17" fmla="*/ 103 h 104"/>
                <a:gd name="T18" fmla="*/ 31 w 55"/>
                <a:gd name="T19" fmla="*/ 104 h 104"/>
                <a:gd name="T20" fmla="*/ 31 w 55"/>
                <a:gd name="T21" fmla="*/ 104 h 104"/>
                <a:gd name="T22" fmla="*/ 25 w 55"/>
                <a:gd name="T23" fmla="*/ 103 h 104"/>
                <a:gd name="T24" fmla="*/ 20 w 55"/>
                <a:gd name="T25" fmla="*/ 101 h 104"/>
                <a:gd name="T26" fmla="*/ 15 w 55"/>
                <a:gd name="T27" fmla="*/ 96 h 104"/>
                <a:gd name="T28" fmla="*/ 10 w 55"/>
                <a:gd name="T29" fmla="*/ 90 h 104"/>
                <a:gd name="T30" fmla="*/ 7 w 55"/>
                <a:gd name="T31" fmla="*/ 83 h 104"/>
                <a:gd name="T32" fmla="*/ 3 w 55"/>
                <a:gd name="T33" fmla="*/ 74 h 104"/>
                <a:gd name="T34" fmla="*/ 1 w 55"/>
                <a:gd name="T35" fmla="*/ 64 h 104"/>
                <a:gd name="T36" fmla="*/ 0 w 55"/>
                <a:gd name="T37" fmla="*/ 53 h 104"/>
                <a:gd name="T38" fmla="*/ 0 w 55"/>
                <a:gd name="T39" fmla="*/ 53 h 104"/>
                <a:gd name="T40" fmla="*/ 0 w 55"/>
                <a:gd name="T41" fmla="*/ 43 h 104"/>
                <a:gd name="T42" fmla="*/ 1 w 55"/>
                <a:gd name="T43" fmla="*/ 33 h 104"/>
                <a:gd name="T44" fmla="*/ 3 w 55"/>
                <a:gd name="T45" fmla="*/ 24 h 104"/>
                <a:gd name="T46" fmla="*/ 7 w 55"/>
                <a:gd name="T47" fmla="*/ 16 h 104"/>
                <a:gd name="T48" fmla="*/ 10 w 55"/>
                <a:gd name="T49" fmla="*/ 9 h 104"/>
                <a:gd name="T50" fmla="*/ 15 w 55"/>
                <a:gd name="T51" fmla="*/ 5 h 104"/>
                <a:gd name="T52" fmla="*/ 19 w 55"/>
                <a:gd name="T53" fmla="*/ 1 h 104"/>
                <a:gd name="T54" fmla="*/ 25 w 55"/>
                <a:gd name="T55" fmla="*/ 0 h 104"/>
                <a:gd name="T56" fmla="*/ 25 w 55"/>
                <a:gd name="T57" fmla="*/ 0 h 104"/>
                <a:gd name="T58" fmla="*/ 31 w 55"/>
                <a:gd name="T59" fmla="*/ 0 h 104"/>
                <a:gd name="T60" fmla="*/ 36 w 55"/>
                <a:gd name="T61" fmla="*/ 4 h 104"/>
                <a:gd name="T62" fmla="*/ 41 w 55"/>
                <a:gd name="T63" fmla="*/ 8 h 104"/>
                <a:gd name="T64" fmla="*/ 45 w 55"/>
                <a:gd name="T65" fmla="*/ 14 h 104"/>
                <a:gd name="T66" fmla="*/ 49 w 55"/>
                <a:gd name="T67" fmla="*/ 22 h 104"/>
                <a:gd name="T68" fmla="*/ 52 w 55"/>
                <a:gd name="T69" fmla="*/ 31 h 104"/>
                <a:gd name="T70" fmla="*/ 54 w 55"/>
                <a:gd name="T71" fmla="*/ 40 h 104"/>
                <a:gd name="T72" fmla="*/ 55 w 55"/>
                <a:gd name="T73" fmla="*/ 50 h 104"/>
                <a:gd name="T74" fmla="*/ 55 w 55"/>
                <a:gd name="T75" fmla="*/ 5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104">
                  <a:moveTo>
                    <a:pt x="55" y="50"/>
                  </a:moveTo>
                  <a:lnTo>
                    <a:pt x="55" y="50"/>
                  </a:lnTo>
                  <a:lnTo>
                    <a:pt x="55" y="61"/>
                  </a:lnTo>
                  <a:lnTo>
                    <a:pt x="54" y="70"/>
                  </a:lnTo>
                  <a:lnTo>
                    <a:pt x="52" y="79"/>
                  </a:lnTo>
                  <a:lnTo>
                    <a:pt x="49" y="87"/>
                  </a:lnTo>
                  <a:lnTo>
                    <a:pt x="45" y="94"/>
                  </a:lnTo>
                  <a:lnTo>
                    <a:pt x="41" y="100"/>
                  </a:lnTo>
                  <a:lnTo>
                    <a:pt x="36" y="103"/>
                  </a:lnTo>
                  <a:lnTo>
                    <a:pt x="31" y="104"/>
                  </a:lnTo>
                  <a:lnTo>
                    <a:pt x="31" y="104"/>
                  </a:lnTo>
                  <a:lnTo>
                    <a:pt x="25" y="103"/>
                  </a:lnTo>
                  <a:lnTo>
                    <a:pt x="20" y="101"/>
                  </a:lnTo>
                  <a:lnTo>
                    <a:pt x="15" y="96"/>
                  </a:lnTo>
                  <a:lnTo>
                    <a:pt x="10" y="90"/>
                  </a:lnTo>
                  <a:lnTo>
                    <a:pt x="7" y="83"/>
                  </a:lnTo>
                  <a:lnTo>
                    <a:pt x="3" y="74"/>
                  </a:lnTo>
                  <a:lnTo>
                    <a:pt x="1" y="64"/>
                  </a:lnTo>
                  <a:lnTo>
                    <a:pt x="0" y="53"/>
                  </a:lnTo>
                  <a:lnTo>
                    <a:pt x="0" y="53"/>
                  </a:lnTo>
                  <a:lnTo>
                    <a:pt x="0" y="43"/>
                  </a:lnTo>
                  <a:lnTo>
                    <a:pt x="1" y="33"/>
                  </a:lnTo>
                  <a:lnTo>
                    <a:pt x="3" y="24"/>
                  </a:lnTo>
                  <a:lnTo>
                    <a:pt x="7" y="16"/>
                  </a:lnTo>
                  <a:lnTo>
                    <a:pt x="10" y="9"/>
                  </a:lnTo>
                  <a:lnTo>
                    <a:pt x="15" y="5"/>
                  </a:lnTo>
                  <a:lnTo>
                    <a:pt x="19" y="1"/>
                  </a:lnTo>
                  <a:lnTo>
                    <a:pt x="25" y="0"/>
                  </a:lnTo>
                  <a:lnTo>
                    <a:pt x="25" y="0"/>
                  </a:lnTo>
                  <a:lnTo>
                    <a:pt x="31" y="0"/>
                  </a:lnTo>
                  <a:lnTo>
                    <a:pt x="36" y="4"/>
                  </a:lnTo>
                  <a:lnTo>
                    <a:pt x="41" y="8"/>
                  </a:lnTo>
                  <a:lnTo>
                    <a:pt x="45" y="14"/>
                  </a:lnTo>
                  <a:lnTo>
                    <a:pt x="49" y="22"/>
                  </a:lnTo>
                  <a:lnTo>
                    <a:pt x="52" y="31"/>
                  </a:lnTo>
                  <a:lnTo>
                    <a:pt x="54" y="40"/>
                  </a:lnTo>
                  <a:lnTo>
                    <a:pt x="55" y="50"/>
                  </a:lnTo>
                  <a:lnTo>
                    <a:pt x="55" y="50"/>
                  </a:lnTo>
                  <a:close/>
                </a:path>
              </a:pathLst>
            </a:custGeom>
            <a:solidFill>
              <a:srgbClr val="262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56" tIns="45728" rIns="91456" bIns="45728" numCol="1" anchor="t" anchorCtr="0" compatLnSpc="1">
              <a:prstTxWarp prst="textNoShape">
                <a:avLst/>
              </a:prstTxWarp>
            </a:bodyPr>
            <a:lstStyle/>
            <a:p>
              <a:endParaRPr lang="en-US" dirty="0">
                <a:latin typeface="Times New Roman" panose="02020603050405020304" pitchFamily="18" charset="0"/>
                <a:cs typeface="Times New Roman" panose="02020603050405020304" pitchFamily="18" charset="0"/>
              </a:endParaRPr>
            </a:p>
          </p:txBody>
        </p:sp>
        <p:sp>
          <p:nvSpPr>
            <p:cNvPr id="13" name="Freeform 83">
              <a:extLst>
                <a:ext uri="{FF2B5EF4-FFF2-40B4-BE49-F238E27FC236}">
                  <a16:creationId xmlns:a16="http://schemas.microsoft.com/office/drawing/2014/main" xmlns="" id="{20697D0D-5745-4D5D-966D-554E136799A3}"/>
                </a:ext>
              </a:extLst>
            </p:cNvPr>
            <p:cNvSpPr>
              <a:spLocks/>
            </p:cNvSpPr>
            <p:nvPr/>
          </p:nvSpPr>
          <p:spPr bwMode="auto">
            <a:xfrm>
              <a:off x="9520163" y="3155208"/>
              <a:ext cx="420688" cy="185738"/>
            </a:xfrm>
            <a:custGeom>
              <a:avLst/>
              <a:gdLst>
                <a:gd name="T0" fmla="*/ 1 w 265"/>
                <a:gd name="T1" fmla="*/ 29 h 117"/>
                <a:gd name="T2" fmla="*/ 1 w 265"/>
                <a:gd name="T3" fmla="*/ 29 h 117"/>
                <a:gd name="T4" fmla="*/ 0 w 265"/>
                <a:gd name="T5" fmla="*/ 35 h 117"/>
                <a:gd name="T6" fmla="*/ 1 w 265"/>
                <a:gd name="T7" fmla="*/ 47 h 117"/>
                <a:gd name="T8" fmla="*/ 3 w 265"/>
                <a:gd name="T9" fmla="*/ 52 h 117"/>
                <a:gd name="T10" fmla="*/ 5 w 265"/>
                <a:gd name="T11" fmla="*/ 59 h 117"/>
                <a:gd name="T12" fmla="*/ 10 w 265"/>
                <a:gd name="T13" fmla="*/ 66 h 117"/>
                <a:gd name="T14" fmla="*/ 15 w 265"/>
                <a:gd name="T15" fmla="*/ 74 h 117"/>
                <a:gd name="T16" fmla="*/ 22 w 265"/>
                <a:gd name="T17" fmla="*/ 81 h 117"/>
                <a:gd name="T18" fmla="*/ 30 w 265"/>
                <a:gd name="T19" fmla="*/ 87 h 117"/>
                <a:gd name="T20" fmla="*/ 40 w 265"/>
                <a:gd name="T21" fmla="*/ 94 h 117"/>
                <a:gd name="T22" fmla="*/ 53 w 265"/>
                <a:gd name="T23" fmla="*/ 100 h 117"/>
                <a:gd name="T24" fmla="*/ 66 w 265"/>
                <a:gd name="T25" fmla="*/ 105 h 117"/>
                <a:gd name="T26" fmla="*/ 83 w 265"/>
                <a:gd name="T27" fmla="*/ 110 h 117"/>
                <a:gd name="T28" fmla="*/ 102 w 265"/>
                <a:gd name="T29" fmla="*/ 113 h 117"/>
                <a:gd name="T30" fmla="*/ 124 w 265"/>
                <a:gd name="T31" fmla="*/ 116 h 117"/>
                <a:gd name="T32" fmla="*/ 124 w 265"/>
                <a:gd name="T33" fmla="*/ 116 h 117"/>
                <a:gd name="T34" fmla="*/ 147 w 265"/>
                <a:gd name="T35" fmla="*/ 117 h 117"/>
                <a:gd name="T36" fmla="*/ 167 w 265"/>
                <a:gd name="T37" fmla="*/ 115 h 117"/>
                <a:gd name="T38" fmla="*/ 185 w 265"/>
                <a:gd name="T39" fmla="*/ 111 h 117"/>
                <a:gd name="T40" fmla="*/ 202 w 265"/>
                <a:gd name="T41" fmla="*/ 105 h 117"/>
                <a:gd name="T42" fmla="*/ 216 w 265"/>
                <a:gd name="T43" fmla="*/ 98 h 117"/>
                <a:gd name="T44" fmla="*/ 227 w 265"/>
                <a:gd name="T45" fmla="*/ 90 h 117"/>
                <a:gd name="T46" fmla="*/ 237 w 265"/>
                <a:gd name="T47" fmla="*/ 81 h 117"/>
                <a:gd name="T48" fmla="*/ 246 w 265"/>
                <a:gd name="T49" fmla="*/ 70 h 117"/>
                <a:gd name="T50" fmla="*/ 253 w 265"/>
                <a:gd name="T51" fmla="*/ 60 h 117"/>
                <a:gd name="T52" fmla="*/ 258 w 265"/>
                <a:gd name="T53" fmla="*/ 51 h 117"/>
                <a:gd name="T54" fmla="*/ 262 w 265"/>
                <a:gd name="T55" fmla="*/ 41 h 117"/>
                <a:gd name="T56" fmla="*/ 264 w 265"/>
                <a:gd name="T57" fmla="*/ 32 h 117"/>
                <a:gd name="T58" fmla="*/ 265 w 265"/>
                <a:gd name="T59" fmla="*/ 23 h 117"/>
                <a:gd name="T60" fmla="*/ 265 w 265"/>
                <a:gd name="T61" fmla="*/ 16 h 117"/>
                <a:gd name="T62" fmla="*/ 265 w 265"/>
                <a:gd name="T63" fmla="*/ 10 h 117"/>
                <a:gd name="T64" fmla="*/ 263 w 265"/>
                <a:gd name="T65" fmla="*/ 6 h 117"/>
                <a:gd name="T66" fmla="*/ 263 w 265"/>
                <a:gd name="T67" fmla="*/ 6 h 117"/>
                <a:gd name="T68" fmla="*/ 262 w 265"/>
                <a:gd name="T69" fmla="*/ 5 h 117"/>
                <a:gd name="T70" fmla="*/ 259 w 265"/>
                <a:gd name="T71" fmla="*/ 4 h 117"/>
                <a:gd name="T72" fmla="*/ 250 w 265"/>
                <a:gd name="T73" fmla="*/ 1 h 117"/>
                <a:gd name="T74" fmla="*/ 235 w 265"/>
                <a:gd name="T75" fmla="*/ 0 h 117"/>
                <a:gd name="T76" fmla="*/ 218 w 265"/>
                <a:gd name="T77" fmla="*/ 0 h 117"/>
                <a:gd name="T78" fmla="*/ 175 w 265"/>
                <a:gd name="T79" fmla="*/ 1 h 117"/>
                <a:gd name="T80" fmla="*/ 126 w 265"/>
                <a:gd name="T81" fmla="*/ 5 h 117"/>
                <a:gd name="T82" fmla="*/ 79 w 265"/>
                <a:gd name="T83" fmla="*/ 9 h 117"/>
                <a:gd name="T84" fmla="*/ 38 w 265"/>
                <a:gd name="T85" fmla="*/ 15 h 117"/>
                <a:gd name="T86" fmla="*/ 22 w 265"/>
                <a:gd name="T87" fmla="*/ 18 h 117"/>
                <a:gd name="T88" fmla="*/ 10 w 265"/>
                <a:gd name="T89" fmla="*/ 22 h 117"/>
                <a:gd name="T90" fmla="*/ 3 w 265"/>
                <a:gd name="T91" fmla="*/ 25 h 117"/>
                <a:gd name="T92" fmla="*/ 1 w 265"/>
                <a:gd name="T93" fmla="*/ 27 h 117"/>
                <a:gd name="T94" fmla="*/ 1 w 265"/>
                <a:gd name="T95" fmla="*/ 2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5" h="117">
                  <a:moveTo>
                    <a:pt x="1" y="29"/>
                  </a:moveTo>
                  <a:lnTo>
                    <a:pt x="1" y="29"/>
                  </a:lnTo>
                  <a:lnTo>
                    <a:pt x="0" y="35"/>
                  </a:lnTo>
                  <a:lnTo>
                    <a:pt x="1" y="47"/>
                  </a:lnTo>
                  <a:lnTo>
                    <a:pt x="3" y="52"/>
                  </a:lnTo>
                  <a:lnTo>
                    <a:pt x="5" y="59"/>
                  </a:lnTo>
                  <a:lnTo>
                    <a:pt x="10" y="66"/>
                  </a:lnTo>
                  <a:lnTo>
                    <a:pt x="15" y="74"/>
                  </a:lnTo>
                  <a:lnTo>
                    <a:pt x="22" y="81"/>
                  </a:lnTo>
                  <a:lnTo>
                    <a:pt x="30" y="87"/>
                  </a:lnTo>
                  <a:lnTo>
                    <a:pt x="40" y="94"/>
                  </a:lnTo>
                  <a:lnTo>
                    <a:pt x="53" y="100"/>
                  </a:lnTo>
                  <a:lnTo>
                    <a:pt x="66" y="105"/>
                  </a:lnTo>
                  <a:lnTo>
                    <a:pt x="83" y="110"/>
                  </a:lnTo>
                  <a:lnTo>
                    <a:pt x="102" y="113"/>
                  </a:lnTo>
                  <a:lnTo>
                    <a:pt x="124" y="116"/>
                  </a:lnTo>
                  <a:lnTo>
                    <a:pt x="124" y="116"/>
                  </a:lnTo>
                  <a:lnTo>
                    <a:pt x="147" y="117"/>
                  </a:lnTo>
                  <a:lnTo>
                    <a:pt x="167" y="115"/>
                  </a:lnTo>
                  <a:lnTo>
                    <a:pt x="185" y="111"/>
                  </a:lnTo>
                  <a:lnTo>
                    <a:pt x="202" y="105"/>
                  </a:lnTo>
                  <a:lnTo>
                    <a:pt x="216" y="98"/>
                  </a:lnTo>
                  <a:lnTo>
                    <a:pt x="227" y="90"/>
                  </a:lnTo>
                  <a:lnTo>
                    <a:pt x="237" y="81"/>
                  </a:lnTo>
                  <a:lnTo>
                    <a:pt x="246" y="70"/>
                  </a:lnTo>
                  <a:lnTo>
                    <a:pt x="253" y="60"/>
                  </a:lnTo>
                  <a:lnTo>
                    <a:pt x="258" y="51"/>
                  </a:lnTo>
                  <a:lnTo>
                    <a:pt x="262" y="41"/>
                  </a:lnTo>
                  <a:lnTo>
                    <a:pt x="264" y="32"/>
                  </a:lnTo>
                  <a:lnTo>
                    <a:pt x="265" y="23"/>
                  </a:lnTo>
                  <a:lnTo>
                    <a:pt x="265" y="16"/>
                  </a:lnTo>
                  <a:lnTo>
                    <a:pt x="265" y="10"/>
                  </a:lnTo>
                  <a:lnTo>
                    <a:pt x="263" y="6"/>
                  </a:lnTo>
                  <a:lnTo>
                    <a:pt x="263" y="6"/>
                  </a:lnTo>
                  <a:lnTo>
                    <a:pt x="262" y="5"/>
                  </a:lnTo>
                  <a:lnTo>
                    <a:pt x="259" y="4"/>
                  </a:lnTo>
                  <a:lnTo>
                    <a:pt x="250" y="1"/>
                  </a:lnTo>
                  <a:lnTo>
                    <a:pt x="235" y="0"/>
                  </a:lnTo>
                  <a:lnTo>
                    <a:pt x="218" y="0"/>
                  </a:lnTo>
                  <a:lnTo>
                    <a:pt x="175" y="1"/>
                  </a:lnTo>
                  <a:lnTo>
                    <a:pt x="126" y="5"/>
                  </a:lnTo>
                  <a:lnTo>
                    <a:pt x="79" y="9"/>
                  </a:lnTo>
                  <a:lnTo>
                    <a:pt x="38" y="15"/>
                  </a:lnTo>
                  <a:lnTo>
                    <a:pt x="22" y="18"/>
                  </a:lnTo>
                  <a:lnTo>
                    <a:pt x="10" y="22"/>
                  </a:lnTo>
                  <a:lnTo>
                    <a:pt x="3" y="25"/>
                  </a:lnTo>
                  <a:lnTo>
                    <a:pt x="1" y="27"/>
                  </a:lnTo>
                  <a:lnTo>
                    <a:pt x="1" y="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56" tIns="45728" rIns="91456" bIns="45728" numCol="1" anchor="t" anchorCtr="0" compatLnSpc="1">
              <a:prstTxWarp prst="textNoShape">
                <a:avLst/>
              </a:prstTxWarp>
            </a:bodyPr>
            <a:lstStyle/>
            <a:p>
              <a:endParaRPr lang="en-US" dirty="0">
                <a:latin typeface="Times New Roman" panose="02020603050405020304" pitchFamily="18" charset="0"/>
                <a:cs typeface="Times New Roman" panose="02020603050405020304" pitchFamily="18" charset="0"/>
              </a:endParaRPr>
            </a:p>
          </p:txBody>
        </p:sp>
        <p:sp>
          <p:nvSpPr>
            <p:cNvPr id="14" name="Freeform 84">
              <a:extLst>
                <a:ext uri="{FF2B5EF4-FFF2-40B4-BE49-F238E27FC236}">
                  <a16:creationId xmlns:a16="http://schemas.microsoft.com/office/drawing/2014/main" xmlns="" id="{D36ADEFC-C930-4D8D-96A7-F9DACAC29B33}"/>
                </a:ext>
              </a:extLst>
            </p:cNvPr>
            <p:cNvSpPr>
              <a:spLocks/>
            </p:cNvSpPr>
            <p:nvPr/>
          </p:nvSpPr>
          <p:spPr bwMode="auto">
            <a:xfrm>
              <a:off x="9645575" y="2805958"/>
              <a:ext cx="606425" cy="266700"/>
            </a:xfrm>
            <a:custGeom>
              <a:avLst/>
              <a:gdLst>
                <a:gd name="T0" fmla="*/ 0 w 382"/>
                <a:gd name="T1" fmla="*/ 168 h 168"/>
                <a:gd name="T2" fmla="*/ 0 w 382"/>
                <a:gd name="T3" fmla="*/ 168 h 168"/>
                <a:gd name="T4" fmla="*/ 38 w 382"/>
                <a:gd name="T5" fmla="*/ 166 h 168"/>
                <a:gd name="T6" fmla="*/ 129 w 382"/>
                <a:gd name="T7" fmla="*/ 158 h 168"/>
                <a:gd name="T8" fmla="*/ 182 w 382"/>
                <a:gd name="T9" fmla="*/ 152 h 168"/>
                <a:gd name="T10" fmla="*/ 234 w 382"/>
                <a:gd name="T11" fmla="*/ 147 h 168"/>
                <a:gd name="T12" fmla="*/ 280 w 382"/>
                <a:gd name="T13" fmla="*/ 141 h 168"/>
                <a:gd name="T14" fmla="*/ 317 w 382"/>
                <a:gd name="T15" fmla="*/ 134 h 168"/>
                <a:gd name="T16" fmla="*/ 317 w 382"/>
                <a:gd name="T17" fmla="*/ 134 h 168"/>
                <a:gd name="T18" fmla="*/ 323 w 382"/>
                <a:gd name="T19" fmla="*/ 133 h 168"/>
                <a:gd name="T20" fmla="*/ 330 w 382"/>
                <a:gd name="T21" fmla="*/ 130 h 168"/>
                <a:gd name="T22" fmla="*/ 343 w 382"/>
                <a:gd name="T23" fmla="*/ 124 h 168"/>
                <a:gd name="T24" fmla="*/ 354 w 382"/>
                <a:gd name="T25" fmla="*/ 115 h 168"/>
                <a:gd name="T26" fmla="*/ 363 w 382"/>
                <a:gd name="T27" fmla="*/ 106 h 168"/>
                <a:gd name="T28" fmla="*/ 370 w 382"/>
                <a:gd name="T29" fmla="*/ 95 h 168"/>
                <a:gd name="T30" fmla="*/ 375 w 382"/>
                <a:gd name="T31" fmla="*/ 83 h 168"/>
                <a:gd name="T32" fmla="*/ 380 w 382"/>
                <a:gd name="T33" fmla="*/ 71 h 168"/>
                <a:gd name="T34" fmla="*/ 382 w 382"/>
                <a:gd name="T35" fmla="*/ 58 h 168"/>
                <a:gd name="T36" fmla="*/ 382 w 382"/>
                <a:gd name="T37" fmla="*/ 47 h 168"/>
                <a:gd name="T38" fmla="*/ 380 w 382"/>
                <a:gd name="T39" fmla="*/ 36 h 168"/>
                <a:gd name="T40" fmla="*/ 377 w 382"/>
                <a:gd name="T41" fmla="*/ 26 h 168"/>
                <a:gd name="T42" fmla="*/ 371 w 382"/>
                <a:gd name="T43" fmla="*/ 17 h 168"/>
                <a:gd name="T44" fmla="*/ 367 w 382"/>
                <a:gd name="T45" fmla="*/ 12 h 168"/>
                <a:gd name="T46" fmla="*/ 363 w 382"/>
                <a:gd name="T47" fmla="*/ 9 h 168"/>
                <a:gd name="T48" fmla="*/ 358 w 382"/>
                <a:gd name="T49" fmla="*/ 5 h 168"/>
                <a:gd name="T50" fmla="*/ 354 w 382"/>
                <a:gd name="T51" fmla="*/ 3 h 168"/>
                <a:gd name="T52" fmla="*/ 348 w 382"/>
                <a:gd name="T53" fmla="*/ 2 h 168"/>
                <a:gd name="T54" fmla="*/ 341 w 382"/>
                <a:gd name="T55" fmla="*/ 1 h 168"/>
                <a:gd name="T56" fmla="*/ 336 w 382"/>
                <a:gd name="T57" fmla="*/ 0 h 168"/>
                <a:gd name="T58" fmla="*/ 328 w 382"/>
                <a:gd name="T59" fmla="*/ 1 h 168"/>
                <a:gd name="T60" fmla="*/ 328 w 382"/>
                <a:gd name="T61" fmla="*/ 1 h 168"/>
                <a:gd name="T62" fmla="*/ 275 w 382"/>
                <a:gd name="T63" fmla="*/ 5 h 168"/>
                <a:gd name="T64" fmla="*/ 233 w 382"/>
                <a:gd name="T65" fmla="*/ 11 h 168"/>
                <a:gd name="T66" fmla="*/ 198 w 382"/>
                <a:gd name="T67" fmla="*/ 17 h 168"/>
                <a:gd name="T68" fmla="*/ 0 w 382"/>
                <a:gd name="T69"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2" h="168">
                  <a:moveTo>
                    <a:pt x="0" y="168"/>
                  </a:moveTo>
                  <a:lnTo>
                    <a:pt x="0" y="168"/>
                  </a:lnTo>
                  <a:lnTo>
                    <a:pt x="38" y="166"/>
                  </a:lnTo>
                  <a:lnTo>
                    <a:pt x="129" y="158"/>
                  </a:lnTo>
                  <a:lnTo>
                    <a:pt x="182" y="152"/>
                  </a:lnTo>
                  <a:lnTo>
                    <a:pt x="234" y="147"/>
                  </a:lnTo>
                  <a:lnTo>
                    <a:pt x="280" y="141"/>
                  </a:lnTo>
                  <a:lnTo>
                    <a:pt x="317" y="134"/>
                  </a:lnTo>
                  <a:lnTo>
                    <a:pt x="317" y="134"/>
                  </a:lnTo>
                  <a:lnTo>
                    <a:pt x="323" y="133"/>
                  </a:lnTo>
                  <a:lnTo>
                    <a:pt x="330" y="130"/>
                  </a:lnTo>
                  <a:lnTo>
                    <a:pt x="343" y="124"/>
                  </a:lnTo>
                  <a:lnTo>
                    <a:pt x="354" y="115"/>
                  </a:lnTo>
                  <a:lnTo>
                    <a:pt x="363" y="106"/>
                  </a:lnTo>
                  <a:lnTo>
                    <a:pt x="370" y="95"/>
                  </a:lnTo>
                  <a:lnTo>
                    <a:pt x="375" y="83"/>
                  </a:lnTo>
                  <a:lnTo>
                    <a:pt x="380" y="71"/>
                  </a:lnTo>
                  <a:lnTo>
                    <a:pt x="382" y="58"/>
                  </a:lnTo>
                  <a:lnTo>
                    <a:pt x="382" y="47"/>
                  </a:lnTo>
                  <a:lnTo>
                    <a:pt x="380" y="36"/>
                  </a:lnTo>
                  <a:lnTo>
                    <a:pt x="377" y="26"/>
                  </a:lnTo>
                  <a:lnTo>
                    <a:pt x="371" y="17"/>
                  </a:lnTo>
                  <a:lnTo>
                    <a:pt x="367" y="12"/>
                  </a:lnTo>
                  <a:lnTo>
                    <a:pt x="363" y="9"/>
                  </a:lnTo>
                  <a:lnTo>
                    <a:pt x="358" y="5"/>
                  </a:lnTo>
                  <a:lnTo>
                    <a:pt x="354" y="3"/>
                  </a:lnTo>
                  <a:lnTo>
                    <a:pt x="348" y="2"/>
                  </a:lnTo>
                  <a:lnTo>
                    <a:pt x="341" y="1"/>
                  </a:lnTo>
                  <a:lnTo>
                    <a:pt x="336" y="0"/>
                  </a:lnTo>
                  <a:lnTo>
                    <a:pt x="328" y="1"/>
                  </a:lnTo>
                  <a:lnTo>
                    <a:pt x="328" y="1"/>
                  </a:lnTo>
                  <a:lnTo>
                    <a:pt x="275" y="5"/>
                  </a:lnTo>
                  <a:lnTo>
                    <a:pt x="233" y="11"/>
                  </a:lnTo>
                  <a:lnTo>
                    <a:pt x="198" y="17"/>
                  </a:lnTo>
                  <a:lnTo>
                    <a:pt x="0" y="168"/>
                  </a:lnTo>
                  <a:close/>
                </a:path>
              </a:pathLst>
            </a:custGeom>
            <a:solidFill>
              <a:srgbClr val="E8B182"/>
            </a:solidFill>
            <a:ln>
              <a:noFill/>
            </a:ln>
          </p:spPr>
          <p:txBody>
            <a:bodyPr vert="horz" wrap="square" lIns="91456" tIns="45728" rIns="91456" bIns="45728" numCol="1" anchor="t" anchorCtr="0" compatLnSpc="1">
              <a:prstTxWarp prst="textNoShape">
                <a:avLst/>
              </a:prstTxWarp>
            </a:bodyPr>
            <a:lstStyle/>
            <a:p>
              <a:endParaRPr lang="en-US" dirty="0">
                <a:latin typeface="Times New Roman" panose="02020603050405020304" pitchFamily="18" charset="0"/>
                <a:cs typeface="Times New Roman" panose="02020603050405020304" pitchFamily="18" charset="0"/>
              </a:endParaRPr>
            </a:p>
          </p:txBody>
        </p:sp>
        <p:sp>
          <p:nvSpPr>
            <p:cNvPr id="15" name="Freeform 85">
              <a:extLst>
                <a:ext uri="{FF2B5EF4-FFF2-40B4-BE49-F238E27FC236}">
                  <a16:creationId xmlns:a16="http://schemas.microsoft.com/office/drawing/2014/main" xmlns="" id="{AAB66451-F67B-4F6C-ACF6-3910F4B36BCF}"/>
                </a:ext>
              </a:extLst>
            </p:cNvPr>
            <p:cNvSpPr>
              <a:spLocks/>
            </p:cNvSpPr>
            <p:nvPr/>
          </p:nvSpPr>
          <p:spPr bwMode="auto">
            <a:xfrm>
              <a:off x="8926438" y="4593483"/>
              <a:ext cx="1565275" cy="1022350"/>
            </a:xfrm>
            <a:custGeom>
              <a:avLst/>
              <a:gdLst>
                <a:gd name="T0" fmla="*/ 0 w 986"/>
                <a:gd name="T1" fmla="*/ 12 h 644"/>
                <a:gd name="T2" fmla="*/ 2 w 986"/>
                <a:gd name="T3" fmla="*/ 95 h 644"/>
                <a:gd name="T4" fmla="*/ 10 w 986"/>
                <a:gd name="T5" fmla="*/ 275 h 644"/>
                <a:gd name="T6" fmla="*/ 11 w 986"/>
                <a:gd name="T7" fmla="*/ 330 h 644"/>
                <a:gd name="T8" fmla="*/ 5 w 986"/>
                <a:gd name="T9" fmla="*/ 497 h 644"/>
                <a:gd name="T10" fmla="*/ 132 w 986"/>
                <a:gd name="T11" fmla="*/ 644 h 644"/>
                <a:gd name="T12" fmla="*/ 136 w 986"/>
                <a:gd name="T13" fmla="*/ 514 h 644"/>
                <a:gd name="T14" fmla="*/ 140 w 986"/>
                <a:gd name="T15" fmla="*/ 358 h 644"/>
                <a:gd name="T16" fmla="*/ 143 w 986"/>
                <a:gd name="T17" fmla="*/ 291 h 644"/>
                <a:gd name="T18" fmla="*/ 149 w 986"/>
                <a:gd name="T19" fmla="*/ 233 h 644"/>
                <a:gd name="T20" fmla="*/ 159 w 986"/>
                <a:gd name="T21" fmla="*/ 195 h 644"/>
                <a:gd name="T22" fmla="*/ 168 w 986"/>
                <a:gd name="T23" fmla="*/ 175 h 644"/>
                <a:gd name="T24" fmla="*/ 173 w 986"/>
                <a:gd name="T25" fmla="*/ 167 h 644"/>
                <a:gd name="T26" fmla="*/ 185 w 986"/>
                <a:gd name="T27" fmla="*/ 161 h 644"/>
                <a:gd name="T28" fmla="*/ 205 w 986"/>
                <a:gd name="T29" fmla="*/ 157 h 644"/>
                <a:gd name="T30" fmla="*/ 272 w 986"/>
                <a:gd name="T31" fmla="*/ 150 h 644"/>
                <a:gd name="T32" fmla="*/ 360 w 986"/>
                <a:gd name="T33" fmla="*/ 147 h 644"/>
                <a:gd name="T34" fmla="*/ 460 w 986"/>
                <a:gd name="T35" fmla="*/ 147 h 644"/>
                <a:gd name="T36" fmla="*/ 646 w 986"/>
                <a:gd name="T37" fmla="*/ 155 h 644"/>
                <a:gd name="T38" fmla="*/ 712 w 986"/>
                <a:gd name="T39" fmla="*/ 161 h 644"/>
                <a:gd name="T40" fmla="*/ 739 w 986"/>
                <a:gd name="T41" fmla="*/ 166 h 644"/>
                <a:gd name="T42" fmla="*/ 742 w 986"/>
                <a:gd name="T43" fmla="*/ 167 h 644"/>
                <a:gd name="T44" fmla="*/ 750 w 986"/>
                <a:gd name="T45" fmla="*/ 178 h 644"/>
                <a:gd name="T46" fmla="*/ 773 w 986"/>
                <a:gd name="T47" fmla="*/ 237 h 644"/>
                <a:gd name="T48" fmla="*/ 808 w 986"/>
                <a:gd name="T49" fmla="*/ 343 h 644"/>
                <a:gd name="T50" fmla="*/ 986 w 986"/>
                <a:gd name="T51" fmla="*/ 386 h 644"/>
                <a:gd name="T52" fmla="*/ 982 w 986"/>
                <a:gd name="T53" fmla="*/ 371 h 644"/>
                <a:gd name="T54" fmla="*/ 959 w 986"/>
                <a:gd name="T55" fmla="*/ 274 h 644"/>
                <a:gd name="T56" fmla="*/ 937 w 986"/>
                <a:gd name="T57" fmla="*/ 209 h 644"/>
                <a:gd name="T58" fmla="*/ 911 w 986"/>
                <a:gd name="T59" fmla="*/ 141 h 644"/>
                <a:gd name="T60" fmla="*/ 887 w 986"/>
                <a:gd name="T61" fmla="*/ 94 h 644"/>
                <a:gd name="T62" fmla="*/ 870 w 986"/>
                <a:gd name="T63" fmla="*/ 66 h 644"/>
                <a:gd name="T64" fmla="*/ 851 w 986"/>
                <a:gd name="T65" fmla="*/ 43 h 644"/>
                <a:gd name="T66" fmla="*/ 832 w 986"/>
                <a:gd name="T67" fmla="*/ 24 h 644"/>
                <a:gd name="T68" fmla="*/ 810 w 986"/>
                <a:gd name="T69" fmla="*/ 13 h 644"/>
                <a:gd name="T70" fmla="*/ 799 w 986"/>
                <a:gd name="T71" fmla="*/ 8 h 644"/>
                <a:gd name="T72" fmla="*/ 747 w 986"/>
                <a:gd name="T73" fmla="*/ 2 h 644"/>
                <a:gd name="T74" fmla="*/ 682 w 986"/>
                <a:gd name="T75" fmla="*/ 0 h 644"/>
                <a:gd name="T76" fmla="*/ 603 w 986"/>
                <a:gd name="T77" fmla="*/ 3 h 644"/>
                <a:gd name="T78" fmla="*/ 405 w 986"/>
                <a:gd name="T79" fmla="*/ 13 h 644"/>
                <a:gd name="T80" fmla="*/ 284 w 986"/>
                <a:gd name="T81" fmla="*/ 16 h 644"/>
                <a:gd name="T82" fmla="*/ 149 w 986"/>
                <a:gd name="T83" fmla="*/ 16 h 644"/>
                <a:gd name="T84" fmla="*/ 0 w 986"/>
                <a:gd name="T85" fmla="*/ 1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6" h="644">
                  <a:moveTo>
                    <a:pt x="0" y="12"/>
                  </a:moveTo>
                  <a:lnTo>
                    <a:pt x="0" y="12"/>
                  </a:lnTo>
                  <a:lnTo>
                    <a:pt x="0" y="51"/>
                  </a:lnTo>
                  <a:lnTo>
                    <a:pt x="2" y="95"/>
                  </a:lnTo>
                  <a:lnTo>
                    <a:pt x="7" y="190"/>
                  </a:lnTo>
                  <a:lnTo>
                    <a:pt x="10" y="275"/>
                  </a:lnTo>
                  <a:lnTo>
                    <a:pt x="11" y="308"/>
                  </a:lnTo>
                  <a:lnTo>
                    <a:pt x="11" y="330"/>
                  </a:lnTo>
                  <a:lnTo>
                    <a:pt x="11" y="330"/>
                  </a:lnTo>
                  <a:lnTo>
                    <a:pt x="5" y="497"/>
                  </a:lnTo>
                  <a:lnTo>
                    <a:pt x="0" y="634"/>
                  </a:lnTo>
                  <a:lnTo>
                    <a:pt x="132" y="644"/>
                  </a:lnTo>
                  <a:lnTo>
                    <a:pt x="132" y="644"/>
                  </a:lnTo>
                  <a:lnTo>
                    <a:pt x="136" y="514"/>
                  </a:lnTo>
                  <a:lnTo>
                    <a:pt x="140" y="358"/>
                  </a:lnTo>
                  <a:lnTo>
                    <a:pt x="140" y="358"/>
                  </a:lnTo>
                  <a:lnTo>
                    <a:pt x="142" y="318"/>
                  </a:lnTo>
                  <a:lnTo>
                    <a:pt x="143" y="291"/>
                  </a:lnTo>
                  <a:lnTo>
                    <a:pt x="146" y="262"/>
                  </a:lnTo>
                  <a:lnTo>
                    <a:pt x="149" y="233"/>
                  </a:lnTo>
                  <a:lnTo>
                    <a:pt x="155" y="206"/>
                  </a:lnTo>
                  <a:lnTo>
                    <a:pt x="159" y="195"/>
                  </a:lnTo>
                  <a:lnTo>
                    <a:pt x="163" y="184"/>
                  </a:lnTo>
                  <a:lnTo>
                    <a:pt x="168" y="175"/>
                  </a:lnTo>
                  <a:lnTo>
                    <a:pt x="173" y="167"/>
                  </a:lnTo>
                  <a:lnTo>
                    <a:pt x="173" y="167"/>
                  </a:lnTo>
                  <a:lnTo>
                    <a:pt x="178" y="164"/>
                  </a:lnTo>
                  <a:lnTo>
                    <a:pt x="185" y="161"/>
                  </a:lnTo>
                  <a:lnTo>
                    <a:pt x="194" y="159"/>
                  </a:lnTo>
                  <a:lnTo>
                    <a:pt x="205" y="157"/>
                  </a:lnTo>
                  <a:lnTo>
                    <a:pt x="234" y="153"/>
                  </a:lnTo>
                  <a:lnTo>
                    <a:pt x="272" y="150"/>
                  </a:lnTo>
                  <a:lnTo>
                    <a:pt x="314" y="149"/>
                  </a:lnTo>
                  <a:lnTo>
                    <a:pt x="360" y="147"/>
                  </a:lnTo>
                  <a:lnTo>
                    <a:pt x="409" y="147"/>
                  </a:lnTo>
                  <a:lnTo>
                    <a:pt x="460" y="147"/>
                  </a:lnTo>
                  <a:lnTo>
                    <a:pt x="559" y="151"/>
                  </a:lnTo>
                  <a:lnTo>
                    <a:pt x="646" y="155"/>
                  </a:lnTo>
                  <a:lnTo>
                    <a:pt x="682" y="158"/>
                  </a:lnTo>
                  <a:lnTo>
                    <a:pt x="712" y="161"/>
                  </a:lnTo>
                  <a:lnTo>
                    <a:pt x="732" y="164"/>
                  </a:lnTo>
                  <a:lnTo>
                    <a:pt x="739" y="166"/>
                  </a:lnTo>
                  <a:lnTo>
                    <a:pt x="742" y="167"/>
                  </a:lnTo>
                  <a:lnTo>
                    <a:pt x="742" y="167"/>
                  </a:lnTo>
                  <a:lnTo>
                    <a:pt x="746" y="171"/>
                  </a:lnTo>
                  <a:lnTo>
                    <a:pt x="750" y="178"/>
                  </a:lnTo>
                  <a:lnTo>
                    <a:pt x="761" y="203"/>
                  </a:lnTo>
                  <a:lnTo>
                    <a:pt x="773" y="237"/>
                  </a:lnTo>
                  <a:lnTo>
                    <a:pt x="785" y="274"/>
                  </a:lnTo>
                  <a:lnTo>
                    <a:pt x="808" y="343"/>
                  </a:lnTo>
                  <a:lnTo>
                    <a:pt x="817" y="374"/>
                  </a:lnTo>
                  <a:lnTo>
                    <a:pt x="986" y="386"/>
                  </a:lnTo>
                  <a:lnTo>
                    <a:pt x="986" y="386"/>
                  </a:lnTo>
                  <a:lnTo>
                    <a:pt x="982" y="371"/>
                  </a:lnTo>
                  <a:lnTo>
                    <a:pt x="973" y="332"/>
                  </a:lnTo>
                  <a:lnTo>
                    <a:pt x="959" y="274"/>
                  </a:lnTo>
                  <a:lnTo>
                    <a:pt x="948" y="243"/>
                  </a:lnTo>
                  <a:lnTo>
                    <a:pt x="937" y="209"/>
                  </a:lnTo>
                  <a:lnTo>
                    <a:pt x="925" y="175"/>
                  </a:lnTo>
                  <a:lnTo>
                    <a:pt x="911" y="141"/>
                  </a:lnTo>
                  <a:lnTo>
                    <a:pt x="896" y="109"/>
                  </a:lnTo>
                  <a:lnTo>
                    <a:pt x="887" y="94"/>
                  </a:lnTo>
                  <a:lnTo>
                    <a:pt x="879" y="80"/>
                  </a:lnTo>
                  <a:lnTo>
                    <a:pt x="870" y="66"/>
                  </a:lnTo>
                  <a:lnTo>
                    <a:pt x="861" y="55"/>
                  </a:lnTo>
                  <a:lnTo>
                    <a:pt x="851" y="43"/>
                  </a:lnTo>
                  <a:lnTo>
                    <a:pt x="842" y="33"/>
                  </a:lnTo>
                  <a:lnTo>
                    <a:pt x="832" y="24"/>
                  </a:lnTo>
                  <a:lnTo>
                    <a:pt x="820" y="17"/>
                  </a:lnTo>
                  <a:lnTo>
                    <a:pt x="810" y="13"/>
                  </a:lnTo>
                  <a:lnTo>
                    <a:pt x="799" y="8"/>
                  </a:lnTo>
                  <a:lnTo>
                    <a:pt x="799" y="8"/>
                  </a:lnTo>
                  <a:lnTo>
                    <a:pt x="775" y="4"/>
                  </a:lnTo>
                  <a:lnTo>
                    <a:pt x="747" y="2"/>
                  </a:lnTo>
                  <a:lnTo>
                    <a:pt x="716" y="0"/>
                  </a:lnTo>
                  <a:lnTo>
                    <a:pt x="682" y="0"/>
                  </a:lnTo>
                  <a:lnTo>
                    <a:pt x="645" y="2"/>
                  </a:lnTo>
                  <a:lnTo>
                    <a:pt x="603" y="3"/>
                  </a:lnTo>
                  <a:lnTo>
                    <a:pt x="512" y="8"/>
                  </a:lnTo>
                  <a:lnTo>
                    <a:pt x="405" y="13"/>
                  </a:lnTo>
                  <a:lnTo>
                    <a:pt x="346" y="15"/>
                  </a:lnTo>
                  <a:lnTo>
                    <a:pt x="284" y="16"/>
                  </a:lnTo>
                  <a:lnTo>
                    <a:pt x="218" y="17"/>
                  </a:lnTo>
                  <a:lnTo>
                    <a:pt x="149" y="16"/>
                  </a:lnTo>
                  <a:lnTo>
                    <a:pt x="76" y="15"/>
                  </a:lnTo>
                  <a:lnTo>
                    <a:pt x="0" y="12"/>
                  </a:lnTo>
                  <a:lnTo>
                    <a:pt x="0" y="12"/>
                  </a:lnTo>
                  <a:close/>
                </a:path>
              </a:pathLst>
            </a:custGeom>
            <a:solidFill>
              <a:schemeClr val="tx2"/>
            </a:solidFill>
            <a:ln>
              <a:noFill/>
            </a:ln>
          </p:spPr>
          <p:txBody>
            <a:bodyPr vert="horz" wrap="square" lIns="91456" tIns="45728" rIns="91456" bIns="45728" numCol="1" anchor="t" anchorCtr="0" compatLnSpc="1">
              <a:prstTxWarp prst="textNoShape">
                <a:avLst/>
              </a:prstTxWarp>
            </a:bodyPr>
            <a:lstStyle/>
            <a:p>
              <a:endParaRPr lang="en-US" dirty="0">
                <a:latin typeface="Times New Roman" panose="02020603050405020304" pitchFamily="18" charset="0"/>
                <a:cs typeface="Times New Roman" panose="02020603050405020304" pitchFamily="18" charset="0"/>
              </a:endParaRPr>
            </a:p>
          </p:txBody>
        </p:sp>
        <p:sp>
          <p:nvSpPr>
            <p:cNvPr id="16" name="Freeform 86">
              <a:extLst>
                <a:ext uri="{FF2B5EF4-FFF2-40B4-BE49-F238E27FC236}">
                  <a16:creationId xmlns:a16="http://schemas.microsoft.com/office/drawing/2014/main" xmlns="" id="{FCE0EA5A-8C0A-4557-AEED-C4EC23F51036}"/>
                </a:ext>
              </a:extLst>
            </p:cNvPr>
            <p:cNvSpPr>
              <a:spLocks/>
            </p:cNvSpPr>
            <p:nvPr/>
          </p:nvSpPr>
          <p:spPr bwMode="auto">
            <a:xfrm>
              <a:off x="10178975" y="5104658"/>
              <a:ext cx="346075" cy="171450"/>
            </a:xfrm>
            <a:custGeom>
              <a:avLst/>
              <a:gdLst>
                <a:gd name="T0" fmla="*/ 113 w 218"/>
                <a:gd name="T1" fmla="*/ 106 h 108"/>
                <a:gd name="T2" fmla="*/ 113 w 218"/>
                <a:gd name="T3" fmla="*/ 106 h 108"/>
                <a:gd name="T4" fmla="*/ 90 w 218"/>
                <a:gd name="T5" fmla="*/ 107 h 108"/>
                <a:gd name="T6" fmla="*/ 68 w 218"/>
                <a:gd name="T7" fmla="*/ 108 h 108"/>
                <a:gd name="T8" fmla="*/ 47 w 218"/>
                <a:gd name="T9" fmla="*/ 107 h 108"/>
                <a:gd name="T10" fmla="*/ 37 w 218"/>
                <a:gd name="T11" fmla="*/ 107 h 108"/>
                <a:gd name="T12" fmla="*/ 29 w 218"/>
                <a:gd name="T13" fmla="*/ 105 h 108"/>
                <a:gd name="T14" fmla="*/ 21 w 218"/>
                <a:gd name="T15" fmla="*/ 103 h 108"/>
                <a:gd name="T16" fmla="*/ 15 w 218"/>
                <a:gd name="T17" fmla="*/ 99 h 108"/>
                <a:gd name="T18" fmla="*/ 9 w 218"/>
                <a:gd name="T19" fmla="*/ 95 h 108"/>
                <a:gd name="T20" fmla="*/ 4 w 218"/>
                <a:gd name="T21" fmla="*/ 90 h 108"/>
                <a:gd name="T22" fmla="*/ 2 w 218"/>
                <a:gd name="T23" fmla="*/ 83 h 108"/>
                <a:gd name="T24" fmla="*/ 0 w 218"/>
                <a:gd name="T25" fmla="*/ 76 h 108"/>
                <a:gd name="T26" fmla="*/ 1 w 218"/>
                <a:gd name="T27" fmla="*/ 68 h 108"/>
                <a:gd name="T28" fmla="*/ 3 w 218"/>
                <a:gd name="T29" fmla="*/ 56 h 108"/>
                <a:gd name="T30" fmla="*/ 3 w 218"/>
                <a:gd name="T31" fmla="*/ 56 h 108"/>
                <a:gd name="T32" fmla="*/ 5 w 218"/>
                <a:gd name="T33" fmla="*/ 51 h 108"/>
                <a:gd name="T34" fmla="*/ 9 w 218"/>
                <a:gd name="T35" fmla="*/ 45 h 108"/>
                <a:gd name="T36" fmla="*/ 12 w 218"/>
                <a:gd name="T37" fmla="*/ 39 h 108"/>
                <a:gd name="T38" fmla="*/ 17 w 218"/>
                <a:gd name="T39" fmla="*/ 34 h 108"/>
                <a:gd name="T40" fmla="*/ 27 w 218"/>
                <a:gd name="T41" fmla="*/ 23 h 108"/>
                <a:gd name="T42" fmla="*/ 41 w 218"/>
                <a:gd name="T43" fmla="*/ 14 h 108"/>
                <a:gd name="T44" fmla="*/ 56 w 218"/>
                <a:gd name="T45" fmla="*/ 8 h 108"/>
                <a:gd name="T46" fmla="*/ 73 w 218"/>
                <a:gd name="T47" fmla="*/ 2 h 108"/>
                <a:gd name="T48" fmla="*/ 84 w 218"/>
                <a:gd name="T49" fmla="*/ 1 h 108"/>
                <a:gd name="T50" fmla="*/ 94 w 218"/>
                <a:gd name="T51" fmla="*/ 0 h 108"/>
                <a:gd name="T52" fmla="*/ 104 w 218"/>
                <a:gd name="T53" fmla="*/ 0 h 108"/>
                <a:gd name="T54" fmla="*/ 115 w 218"/>
                <a:gd name="T55" fmla="*/ 0 h 108"/>
                <a:gd name="T56" fmla="*/ 115 w 218"/>
                <a:gd name="T57" fmla="*/ 0 h 108"/>
                <a:gd name="T58" fmla="*/ 137 w 218"/>
                <a:gd name="T59" fmla="*/ 2 h 108"/>
                <a:gd name="T60" fmla="*/ 156 w 218"/>
                <a:gd name="T61" fmla="*/ 8 h 108"/>
                <a:gd name="T62" fmla="*/ 174 w 218"/>
                <a:gd name="T63" fmla="*/ 14 h 108"/>
                <a:gd name="T64" fmla="*/ 182 w 218"/>
                <a:gd name="T65" fmla="*/ 18 h 108"/>
                <a:gd name="T66" fmla="*/ 190 w 218"/>
                <a:gd name="T67" fmla="*/ 22 h 108"/>
                <a:gd name="T68" fmla="*/ 197 w 218"/>
                <a:gd name="T69" fmla="*/ 28 h 108"/>
                <a:gd name="T70" fmla="*/ 202 w 218"/>
                <a:gd name="T71" fmla="*/ 33 h 108"/>
                <a:gd name="T72" fmla="*/ 208 w 218"/>
                <a:gd name="T73" fmla="*/ 38 h 108"/>
                <a:gd name="T74" fmla="*/ 211 w 218"/>
                <a:gd name="T75" fmla="*/ 44 h 108"/>
                <a:gd name="T76" fmla="*/ 215 w 218"/>
                <a:gd name="T77" fmla="*/ 51 h 108"/>
                <a:gd name="T78" fmla="*/ 217 w 218"/>
                <a:gd name="T79" fmla="*/ 56 h 108"/>
                <a:gd name="T80" fmla="*/ 218 w 218"/>
                <a:gd name="T81" fmla="*/ 63 h 108"/>
                <a:gd name="T82" fmla="*/ 218 w 218"/>
                <a:gd name="T83" fmla="*/ 70 h 108"/>
                <a:gd name="T84" fmla="*/ 218 w 218"/>
                <a:gd name="T85" fmla="*/ 70 h 108"/>
                <a:gd name="T86" fmla="*/ 218 w 218"/>
                <a:gd name="T87" fmla="*/ 76 h 108"/>
                <a:gd name="T88" fmla="*/ 217 w 218"/>
                <a:gd name="T89" fmla="*/ 81 h 108"/>
                <a:gd name="T90" fmla="*/ 215 w 218"/>
                <a:gd name="T91" fmla="*/ 86 h 108"/>
                <a:gd name="T92" fmla="*/ 213 w 218"/>
                <a:gd name="T93" fmla="*/ 89 h 108"/>
                <a:gd name="T94" fmla="*/ 208 w 218"/>
                <a:gd name="T95" fmla="*/ 92 h 108"/>
                <a:gd name="T96" fmla="*/ 205 w 218"/>
                <a:gd name="T97" fmla="*/ 95 h 108"/>
                <a:gd name="T98" fmla="*/ 199 w 218"/>
                <a:gd name="T99" fmla="*/ 97 h 108"/>
                <a:gd name="T100" fmla="*/ 193 w 218"/>
                <a:gd name="T101" fmla="*/ 99 h 108"/>
                <a:gd name="T102" fmla="*/ 180 w 218"/>
                <a:gd name="T103" fmla="*/ 102 h 108"/>
                <a:gd name="T104" fmla="*/ 162 w 218"/>
                <a:gd name="T105" fmla="*/ 104 h 108"/>
                <a:gd name="T106" fmla="*/ 113 w 218"/>
                <a:gd name="T107" fmla="*/ 106 h 108"/>
                <a:gd name="T108" fmla="*/ 113 w 218"/>
                <a:gd name="T109" fmla="*/ 10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 h="108">
                  <a:moveTo>
                    <a:pt x="113" y="106"/>
                  </a:moveTo>
                  <a:lnTo>
                    <a:pt x="113" y="106"/>
                  </a:lnTo>
                  <a:lnTo>
                    <a:pt x="90" y="107"/>
                  </a:lnTo>
                  <a:lnTo>
                    <a:pt x="68" y="108"/>
                  </a:lnTo>
                  <a:lnTo>
                    <a:pt x="47" y="107"/>
                  </a:lnTo>
                  <a:lnTo>
                    <a:pt x="37" y="107"/>
                  </a:lnTo>
                  <a:lnTo>
                    <a:pt x="29" y="105"/>
                  </a:lnTo>
                  <a:lnTo>
                    <a:pt x="21" y="103"/>
                  </a:lnTo>
                  <a:lnTo>
                    <a:pt x="15" y="99"/>
                  </a:lnTo>
                  <a:lnTo>
                    <a:pt x="9" y="95"/>
                  </a:lnTo>
                  <a:lnTo>
                    <a:pt x="4" y="90"/>
                  </a:lnTo>
                  <a:lnTo>
                    <a:pt x="2" y="83"/>
                  </a:lnTo>
                  <a:lnTo>
                    <a:pt x="0" y="76"/>
                  </a:lnTo>
                  <a:lnTo>
                    <a:pt x="1" y="68"/>
                  </a:lnTo>
                  <a:lnTo>
                    <a:pt x="3" y="56"/>
                  </a:lnTo>
                  <a:lnTo>
                    <a:pt x="3" y="56"/>
                  </a:lnTo>
                  <a:lnTo>
                    <a:pt x="5" y="51"/>
                  </a:lnTo>
                  <a:lnTo>
                    <a:pt x="9" y="45"/>
                  </a:lnTo>
                  <a:lnTo>
                    <a:pt x="12" y="39"/>
                  </a:lnTo>
                  <a:lnTo>
                    <a:pt x="17" y="34"/>
                  </a:lnTo>
                  <a:lnTo>
                    <a:pt x="27" y="23"/>
                  </a:lnTo>
                  <a:lnTo>
                    <a:pt x="41" y="14"/>
                  </a:lnTo>
                  <a:lnTo>
                    <a:pt x="56" y="8"/>
                  </a:lnTo>
                  <a:lnTo>
                    <a:pt x="73" y="2"/>
                  </a:lnTo>
                  <a:lnTo>
                    <a:pt x="84" y="1"/>
                  </a:lnTo>
                  <a:lnTo>
                    <a:pt x="94" y="0"/>
                  </a:lnTo>
                  <a:lnTo>
                    <a:pt x="104" y="0"/>
                  </a:lnTo>
                  <a:lnTo>
                    <a:pt x="115" y="0"/>
                  </a:lnTo>
                  <a:lnTo>
                    <a:pt x="115" y="0"/>
                  </a:lnTo>
                  <a:lnTo>
                    <a:pt x="137" y="2"/>
                  </a:lnTo>
                  <a:lnTo>
                    <a:pt x="156" y="8"/>
                  </a:lnTo>
                  <a:lnTo>
                    <a:pt x="174" y="14"/>
                  </a:lnTo>
                  <a:lnTo>
                    <a:pt x="182" y="18"/>
                  </a:lnTo>
                  <a:lnTo>
                    <a:pt x="190" y="22"/>
                  </a:lnTo>
                  <a:lnTo>
                    <a:pt x="197" y="28"/>
                  </a:lnTo>
                  <a:lnTo>
                    <a:pt x="202" y="33"/>
                  </a:lnTo>
                  <a:lnTo>
                    <a:pt x="208" y="38"/>
                  </a:lnTo>
                  <a:lnTo>
                    <a:pt x="211" y="44"/>
                  </a:lnTo>
                  <a:lnTo>
                    <a:pt x="215" y="51"/>
                  </a:lnTo>
                  <a:lnTo>
                    <a:pt x="217" y="56"/>
                  </a:lnTo>
                  <a:lnTo>
                    <a:pt x="218" y="63"/>
                  </a:lnTo>
                  <a:lnTo>
                    <a:pt x="218" y="70"/>
                  </a:lnTo>
                  <a:lnTo>
                    <a:pt x="218" y="70"/>
                  </a:lnTo>
                  <a:lnTo>
                    <a:pt x="218" y="76"/>
                  </a:lnTo>
                  <a:lnTo>
                    <a:pt x="217" y="81"/>
                  </a:lnTo>
                  <a:lnTo>
                    <a:pt x="215" y="86"/>
                  </a:lnTo>
                  <a:lnTo>
                    <a:pt x="213" y="89"/>
                  </a:lnTo>
                  <a:lnTo>
                    <a:pt x="208" y="92"/>
                  </a:lnTo>
                  <a:lnTo>
                    <a:pt x="205" y="95"/>
                  </a:lnTo>
                  <a:lnTo>
                    <a:pt x="199" y="97"/>
                  </a:lnTo>
                  <a:lnTo>
                    <a:pt x="193" y="99"/>
                  </a:lnTo>
                  <a:lnTo>
                    <a:pt x="180" y="102"/>
                  </a:lnTo>
                  <a:lnTo>
                    <a:pt x="162" y="104"/>
                  </a:lnTo>
                  <a:lnTo>
                    <a:pt x="113" y="106"/>
                  </a:lnTo>
                  <a:lnTo>
                    <a:pt x="113" y="106"/>
                  </a:lnTo>
                  <a:close/>
                </a:path>
              </a:pathLst>
            </a:custGeom>
            <a:solidFill>
              <a:srgbClr val="262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56" tIns="45728" rIns="91456" bIns="45728" numCol="1" anchor="t" anchorCtr="0" compatLnSpc="1">
              <a:prstTxWarp prst="textNoShape">
                <a:avLst/>
              </a:prstTxWarp>
            </a:bodyPr>
            <a:lstStyle/>
            <a:p>
              <a:endParaRPr lang="en-US" dirty="0">
                <a:latin typeface="Times New Roman" panose="02020603050405020304" pitchFamily="18" charset="0"/>
                <a:cs typeface="Times New Roman" panose="02020603050405020304" pitchFamily="18" charset="0"/>
              </a:endParaRPr>
            </a:p>
          </p:txBody>
        </p:sp>
        <p:sp>
          <p:nvSpPr>
            <p:cNvPr id="17" name="Freeform 87">
              <a:extLst>
                <a:ext uri="{FF2B5EF4-FFF2-40B4-BE49-F238E27FC236}">
                  <a16:creationId xmlns:a16="http://schemas.microsoft.com/office/drawing/2014/main" xmlns="" id="{0BFBDA8C-A8EA-4C50-B3D6-0C808A351585}"/>
                </a:ext>
              </a:extLst>
            </p:cNvPr>
            <p:cNvSpPr>
              <a:spLocks/>
            </p:cNvSpPr>
            <p:nvPr/>
          </p:nvSpPr>
          <p:spPr bwMode="auto">
            <a:xfrm>
              <a:off x="10169450" y="5231658"/>
              <a:ext cx="376238" cy="57150"/>
            </a:xfrm>
            <a:custGeom>
              <a:avLst/>
              <a:gdLst>
                <a:gd name="T0" fmla="*/ 237 w 237"/>
                <a:gd name="T1" fmla="*/ 16 h 36"/>
                <a:gd name="T2" fmla="*/ 237 w 237"/>
                <a:gd name="T3" fmla="*/ 16 h 36"/>
                <a:gd name="T4" fmla="*/ 236 w 237"/>
                <a:gd name="T5" fmla="*/ 22 h 36"/>
                <a:gd name="T6" fmla="*/ 232 w 237"/>
                <a:gd name="T7" fmla="*/ 27 h 36"/>
                <a:gd name="T8" fmla="*/ 228 w 237"/>
                <a:gd name="T9" fmla="*/ 31 h 36"/>
                <a:gd name="T10" fmla="*/ 221 w 237"/>
                <a:gd name="T11" fmla="*/ 32 h 36"/>
                <a:gd name="T12" fmla="*/ 16 w 237"/>
                <a:gd name="T13" fmla="*/ 36 h 36"/>
                <a:gd name="T14" fmla="*/ 16 w 237"/>
                <a:gd name="T15" fmla="*/ 36 h 36"/>
                <a:gd name="T16" fmla="*/ 9 w 237"/>
                <a:gd name="T17" fmla="*/ 35 h 36"/>
                <a:gd name="T18" fmla="*/ 5 w 237"/>
                <a:gd name="T19" fmla="*/ 33 h 36"/>
                <a:gd name="T20" fmla="*/ 1 w 237"/>
                <a:gd name="T21" fmla="*/ 27 h 36"/>
                <a:gd name="T22" fmla="*/ 0 w 237"/>
                <a:gd name="T23" fmla="*/ 22 h 36"/>
                <a:gd name="T24" fmla="*/ 0 w 237"/>
                <a:gd name="T25" fmla="*/ 22 h 36"/>
                <a:gd name="T26" fmla="*/ 0 w 237"/>
                <a:gd name="T27" fmla="*/ 22 h 36"/>
                <a:gd name="T28" fmla="*/ 1 w 237"/>
                <a:gd name="T29" fmla="*/ 16 h 36"/>
                <a:gd name="T30" fmla="*/ 5 w 237"/>
                <a:gd name="T31" fmla="*/ 10 h 36"/>
                <a:gd name="T32" fmla="*/ 9 w 237"/>
                <a:gd name="T33" fmla="*/ 7 h 36"/>
                <a:gd name="T34" fmla="*/ 15 w 237"/>
                <a:gd name="T35" fmla="*/ 6 h 36"/>
                <a:gd name="T36" fmla="*/ 221 w 237"/>
                <a:gd name="T37" fmla="*/ 0 h 36"/>
                <a:gd name="T38" fmla="*/ 221 w 237"/>
                <a:gd name="T39" fmla="*/ 0 h 36"/>
                <a:gd name="T40" fmla="*/ 226 w 237"/>
                <a:gd name="T41" fmla="*/ 1 h 36"/>
                <a:gd name="T42" fmla="*/ 232 w 237"/>
                <a:gd name="T43" fmla="*/ 5 h 36"/>
                <a:gd name="T44" fmla="*/ 236 w 237"/>
                <a:gd name="T45" fmla="*/ 10 h 36"/>
                <a:gd name="T46" fmla="*/ 237 w 237"/>
                <a:gd name="T47" fmla="*/ 16 h 36"/>
                <a:gd name="T48" fmla="*/ 237 w 237"/>
                <a:gd name="T49" fmla="*/ 1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7" h="36">
                  <a:moveTo>
                    <a:pt x="237" y="16"/>
                  </a:moveTo>
                  <a:lnTo>
                    <a:pt x="237" y="16"/>
                  </a:lnTo>
                  <a:lnTo>
                    <a:pt x="236" y="22"/>
                  </a:lnTo>
                  <a:lnTo>
                    <a:pt x="232" y="27"/>
                  </a:lnTo>
                  <a:lnTo>
                    <a:pt x="228" y="31"/>
                  </a:lnTo>
                  <a:lnTo>
                    <a:pt x="221" y="32"/>
                  </a:lnTo>
                  <a:lnTo>
                    <a:pt x="16" y="36"/>
                  </a:lnTo>
                  <a:lnTo>
                    <a:pt x="16" y="36"/>
                  </a:lnTo>
                  <a:lnTo>
                    <a:pt x="9" y="35"/>
                  </a:lnTo>
                  <a:lnTo>
                    <a:pt x="5" y="33"/>
                  </a:lnTo>
                  <a:lnTo>
                    <a:pt x="1" y="27"/>
                  </a:lnTo>
                  <a:lnTo>
                    <a:pt x="0" y="22"/>
                  </a:lnTo>
                  <a:lnTo>
                    <a:pt x="0" y="22"/>
                  </a:lnTo>
                  <a:lnTo>
                    <a:pt x="0" y="22"/>
                  </a:lnTo>
                  <a:lnTo>
                    <a:pt x="1" y="16"/>
                  </a:lnTo>
                  <a:lnTo>
                    <a:pt x="5" y="10"/>
                  </a:lnTo>
                  <a:lnTo>
                    <a:pt x="9" y="7"/>
                  </a:lnTo>
                  <a:lnTo>
                    <a:pt x="15" y="6"/>
                  </a:lnTo>
                  <a:lnTo>
                    <a:pt x="221" y="0"/>
                  </a:lnTo>
                  <a:lnTo>
                    <a:pt x="221" y="0"/>
                  </a:lnTo>
                  <a:lnTo>
                    <a:pt x="226" y="1"/>
                  </a:lnTo>
                  <a:lnTo>
                    <a:pt x="232" y="5"/>
                  </a:lnTo>
                  <a:lnTo>
                    <a:pt x="236" y="10"/>
                  </a:lnTo>
                  <a:lnTo>
                    <a:pt x="237" y="16"/>
                  </a:lnTo>
                  <a:lnTo>
                    <a:pt x="237" y="16"/>
                  </a:lnTo>
                  <a:close/>
                </a:path>
              </a:pathLst>
            </a:custGeom>
            <a:solidFill>
              <a:srgbClr val="0404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56" tIns="45728" rIns="91456" bIns="45728" numCol="1" anchor="t" anchorCtr="0" compatLnSpc="1">
              <a:prstTxWarp prst="textNoShape">
                <a:avLst/>
              </a:prstTxWarp>
            </a:bodyPr>
            <a:lstStyle/>
            <a:p>
              <a:endParaRPr lang="en-US" dirty="0">
                <a:latin typeface="Times New Roman" panose="02020603050405020304" pitchFamily="18" charset="0"/>
                <a:cs typeface="Times New Roman" panose="02020603050405020304" pitchFamily="18" charset="0"/>
              </a:endParaRPr>
            </a:p>
          </p:txBody>
        </p:sp>
        <p:sp>
          <p:nvSpPr>
            <p:cNvPr id="18" name="Freeform 88">
              <a:extLst>
                <a:ext uri="{FF2B5EF4-FFF2-40B4-BE49-F238E27FC236}">
                  <a16:creationId xmlns:a16="http://schemas.microsoft.com/office/drawing/2014/main" xmlns="" id="{F8AAFC74-0B79-46CD-BBC9-A1AD695A57C7}"/>
                </a:ext>
              </a:extLst>
            </p:cNvPr>
            <p:cNvSpPr>
              <a:spLocks/>
            </p:cNvSpPr>
            <p:nvPr/>
          </p:nvSpPr>
          <p:spPr bwMode="auto">
            <a:xfrm>
              <a:off x="8855000" y="5558683"/>
              <a:ext cx="346075" cy="174625"/>
            </a:xfrm>
            <a:custGeom>
              <a:avLst/>
              <a:gdLst>
                <a:gd name="T0" fmla="*/ 112 w 218"/>
                <a:gd name="T1" fmla="*/ 107 h 110"/>
                <a:gd name="T2" fmla="*/ 112 w 218"/>
                <a:gd name="T3" fmla="*/ 107 h 110"/>
                <a:gd name="T4" fmla="*/ 89 w 218"/>
                <a:gd name="T5" fmla="*/ 109 h 110"/>
                <a:gd name="T6" fmla="*/ 68 w 218"/>
                <a:gd name="T7" fmla="*/ 110 h 110"/>
                <a:gd name="T8" fmla="*/ 46 w 218"/>
                <a:gd name="T9" fmla="*/ 109 h 110"/>
                <a:gd name="T10" fmla="*/ 37 w 218"/>
                <a:gd name="T11" fmla="*/ 107 h 110"/>
                <a:gd name="T12" fmla="*/ 28 w 218"/>
                <a:gd name="T13" fmla="*/ 106 h 110"/>
                <a:gd name="T14" fmla="*/ 20 w 218"/>
                <a:gd name="T15" fmla="*/ 103 h 110"/>
                <a:gd name="T16" fmla="*/ 13 w 218"/>
                <a:gd name="T17" fmla="*/ 101 h 110"/>
                <a:gd name="T18" fmla="*/ 8 w 218"/>
                <a:gd name="T19" fmla="*/ 96 h 110"/>
                <a:gd name="T20" fmla="*/ 3 w 218"/>
                <a:gd name="T21" fmla="*/ 90 h 110"/>
                <a:gd name="T22" fmla="*/ 1 w 218"/>
                <a:gd name="T23" fmla="*/ 85 h 110"/>
                <a:gd name="T24" fmla="*/ 0 w 218"/>
                <a:gd name="T25" fmla="*/ 77 h 110"/>
                <a:gd name="T26" fmla="*/ 0 w 218"/>
                <a:gd name="T27" fmla="*/ 68 h 110"/>
                <a:gd name="T28" fmla="*/ 3 w 218"/>
                <a:gd name="T29" fmla="*/ 58 h 110"/>
                <a:gd name="T30" fmla="*/ 3 w 218"/>
                <a:gd name="T31" fmla="*/ 58 h 110"/>
                <a:gd name="T32" fmla="*/ 5 w 218"/>
                <a:gd name="T33" fmla="*/ 51 h 110"/>
                <a:gd name="T34" fmla="*/ 8 w 218"/>
                <a:gd name="T35" fmla="*/ 45 h 110"/>
                <a:gd name="T36" fmla="*/ 12 w 218"/>
                <a:gd name="T37" fmla="*/ 40 h 110"/>
                <a:gd name="T38" fmla="*/ 16 w 218"/>
                <a:gd name="T39" fmla="*/ 34 h 110"/>
                <a:gd name="T40" fmla="*/ 27 w 218"/>
                <a:gd name="T41" fmla="*/ 24 h 110"/>
                <a:gd name="T42" fmla="*/ 39 w 218"/>
                <a:gd name="T43" fmla="*/ 16 h 110"/>
                <a:gd name="T44" fmla="*/ 55 w 218"/>
                <a:gd name="T45" fmla="*/ 8 h 110"/>
                <a:gd name="T46" fmla="*/ 73 w 218"/>
                <a:gd name="T47" fmla="*/ 3 h 110"/>
                <a:gd name="T48" fmla="*/ 82 w 218"/>
                <a:gd name="T49" fmla="*/ 2 h 110"/>
                <a:gd name="T50" fmla="*/ 93 w 218"/>
                <a:gd name="T51" fmla="*/ 1 h 110"/>
                <a:gd name="T52" fmla="*/ 103 w 218"/>
                <a:gd name="T53" fmla="*/ 0 h 110"/>
                <a:gd name="T54" fmla="*/ 114 w 218"/>
                <a:gd name="T55" fmla="*/ 1 h 110"/>
                <a:gd name="T56" fmla="*/ 114 w 218"/>
                <a:gd name="T57" fmla="*/ 1 h 110"/>
                <a:gd name="T58" fmla="*/ 136 w 218"/>
                <a:gd name="T59" fmla="*/ 3 h 110"/>
                <a:gd name="T60" fmla="*/ 156 w 218"/>
                <a:gd name="T61" fmla="*/ 8 h 110"/>
                <a:gd name="T62" fmla="*/ 174 w 218"/>
                <a:gd name="T63" fmla="*/ 15 h 110"/>
                <a:gd name="T64" fmla="*/ 182 w 218"/>
                <a:gd name="T65" fmla="*/ 19 h 110"/>
                <a:gd name="T66" fmla="*/ 189 w 218"/>
                <a:gd name="T67" fmla="*/ 24 h 110"/>
                <a:gd name="T68" fmla="*/ 196 w 218"/>
                <a:gd name="T69" fmla="*/ 28 h 110"/>
                <a:gd name="T70" fmla="*/ 201 w 218"/>
                <a:gd name="T71" fmla="*/ 34 h 110"/>
                <a:gd name="T72" fmla="*/ 207 w 218"/>
                <a:gd name="T73" fmla="*/ 40 h 110"/>
                <a:gd name="T74" fmla="*/ 211 w 218"/>
                <a:gd name="T75" fmla="*/ 45 h 110"/>
                <a:gd name="T76" fmla="*/ 215 w 218"/>
                <a:gd name="T77" fmla="*/ 51 h 110"/>
                <a:gd name="T78" fmla="*/ 217 w 218"/>
                <a:gd name="T79" fmla="*/ 58 h 110"/>
                <a:gd name="T80" fmla="*/ 218 w 218"/>
                <a:gd name="T81" fmla="*/ 63 h 110"/>
                <a:gd name="T82" fmla="*/ 218 w 218"/>
                <a:gd name="T83" fmla="*/ 70 h 110"/>
                <a:gd name="T84" fmla="*/ 218 w 218"/>
                <a:gd name="T85" fmla="*/ 70 h 110"/>
                <a:gd name="T86" fmla="*/ 217 w 218"/>
                <a:gd name="T87" fmla="*/ 77 h 110"/>
                <a:gd name="T88" fmla="*/ 216 w 218"/>
                <a:gd name="T89" fmla="*/ 81 h 110"/>
                <a:gd name="T90" fmla="*/ 214 w 218"/>
                <a:gd name="T91" fmla="*/ 86 h 110"/>
                <a:gd name="T92" fmla="*/ 211 w 218"/>
                <a:gd name="T93" fmla="*/ 90 h 110"/>
                <a:gd name="T94" fmla="*/ 208 w 218"/>
                <a:gd name="T95" fmla="*/ 94 h 110"/>
                <a:gd name="T96" fmla="*/ 204 w 218"/>
                <a:gd name="T97" fmla="*/ 96 h 110"/>
                <a:gd name="T98" fmla="*/ 199 w 218"/>
                <a:gd name="T99" fmla="*/ 98 h 110"/>
                <a:gd name="T100" fmla="*/ 193 w 218"/>
                <a:gd name="T101" fmla="*/ 101 h 110"/>
                <a:gd name="T102" fmla="*/ 179 w 218"/>
                <a:gd name="T103" fmla="*/ 103 h 110"/>
                <a:gd name="T104" fmla="*/ 161 w 218"/>
                <a:gd name="T105" fmla="*/ 104 h 110"/>
                <a:gd name="T106" fmla="*/ 112 w 218"/>
                <a:gd name="T107" fmla="*/ 107 h 110"/>
                <a:gd name="T108" fmla="*/ 112 w 218"/>
                <a:gd name="T109" fmla="*/ 10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 h="110">
                  <a:moveTo>
                    <a:pt x="112" y="107"/>
                  </a:moveTo>
                  <a:lnTo>
                    <a:pt x="112" y="107"/>
                  </a:lnTo>
                  <a:lnTo>
                    <a:pt x="89" y="109"/>
                  </a:lnTo>
                  <a:lnTo>
                    <a:pt x="68" y="110"/>
                  </a:lnTo>
                  <a:lnTo>
                    <a:pt x="46" y="109"/>
                  </a:lnTo>
                  <a:lnTo>
                    <a:pt x="37" y="107"/>
                  </a:lnTo>
                  <a:lnTo>
                    <a:pt x="28" y="106"/>
                  </a:lnTo>
                  <a:lnTo>
                    <a:pt x="20" y="103"/>
                  </a:lnTo>
                  <a:lnTo>
                    <a:pt x="13" y="101"/>
                  </a:lnTo>
                  <a:lnTo>
                    <a:pt x="8" y="96"/>
                  </a:lnTo>
                  <a:lnTo>
                    <a:pt x="3" y="90"/>
                  </a:lnTo>
                  <a:lnTo>
                    <a:pt x="1" y="85"/>
                  </a:lnTo>
                  <a:lnTo>
                    <a:pt x="0" y="77"/>
                  </a:lnTo>
                  <a:lnTo>
                    <a:pt x="0" y="68"/>
                  </a:lnTo>
                  <a:lnTo>
                    <a:pt x="3" y="58"/>
                  </a:lnTo>
                  <a:lnTo>
                    <a:pt x="3" y="58"/>
                  </a:lnTo>
                  <a:lnTo>
                    <a:pt x="5" y="51"/>
                  </a:lnTo>
                  <a:lnTo>
                    <a:pt x="8" y="45"/>
                  </a:lnTo>
                  <a:lnTo>
                    <a:pt x="12" y="40"/>
                  </a:lnTo>
                  <a:lnTo>
                    <a:pt x="16" y="34"/>
                  </a:lnTo>
                  <a:lnTo>
                    <a:pt x="27" y="24"/>
                  </a:lnTo>
                  <a:lnTo>
                    <a:pt x="39" y="16"/>
                  </a:lnTo>
                  <a:lnTo>
                    <a:pt x="55" y="8"/>
                  </a:lnTo>
                  <a:lnTo>
                    <a:pt x="73" y="3"/>
                  </a:lnTo>
                  <a:lnTo>
                    <a:pt x="82" y="2"/>
                  </a:lnTo>
                  <a:lnTo>
                    <a:pt x="93" y="1"/>
                  </a:lnTo>
                  <a:lnTo>
                    <a:pt x="103" y="0"/>
                  </a:lnTo>
                  <a:lnTo>
                    <a:pt x="114" y="1"/>
                  </a:lnTo>
                  <a:lnTo>
                    <a:pt x="114" y="1"/>
                  </a:lnTo>
                  <a:lnTo>
                    <a:pt x="136" y="3"/>
                  </a:lnTo>
                  <a:lnTo>
                    <a:pt x="156" y="8"/>
                  </a:lnTo>
                  <a:lnTo>
                    <a:pt x="174" y="15"/>
                  </a:lnTo>
                  <a:lnTo>
                    <a:pt x="182" y="19"/>
                  </a:lnTo>
                  <a:lnTo>
                    <a:pt x="189" y="24"/>
                  </a:lnTo>
                  <a:lnTo>
                    <a:pt x="196" y="28"/>
                  </a:lnTo>
                  <a:lnTo>
                    <a:pt x="201" y="34"/>
                  </a:lnTo>
                  <a:lnTo>
                    <a:pt x="207" y="40"/>
                  </a:lnTo>
                  <a:lnTo>
                    <a:pt x="211" y="45"/>
                  </a:lnTo>
                  <a:lnTo>
                    <a:pt x="215" y="51"/>
                  </a:lnTo>
                  <a:lnTo>
                    <a:pt x="217" y="58"/>
                  </a:lnTo>
                  <a:lnTo>
                    <a:pt x="218" y="63"/>
                  </a:lnTo>
                  <a:lnTo>
                    <a:pt x="218" y="70"/>
                  </a:lnTo>
                  <a:lnTo>
                    <a:pt x="218" y="70"/>
                  </a:lnTo>
                  <a:lnTo>
                    <a:pt x="217" y="77"/>
                  </a:lnTo>
                  <a:lnTo>
                    <a:pt x="216" y="81"/>
                  </a:lnTo>
                  <a:lnTo>
                    <a:pt x="214" y="86"/>
                  </a:lnTo>
                  <a:lnTo>
                    <a:pt x="211" y="90"/>
                  </a:lnTo>
                  <a:lnTo>
                    <a:pt x="208" y="94"/>
                  </a:lnTo>
                  <a:lnTo>
                    <a:pt x="204" y="96"/>
                  </a:lnTo>
                  <a:lnTo>
                    <a:pt x="199" y="98"/>
                  </a:lnTo>
                  <a:lnTo>
                    <a:pt x="193" y="101"/>
                  </a:lnTo>
                  <a:lnTo>
                    <a:pt x="179" y="103"/>
                  </a:lnTo>
                  <a:lnTo>
                    <a:pt x="161" y="104"/>
                  </a:lnTo>
                  <a:lnTo>
                    <a:pt x="112" y="107"/>
                  </a:lnTo>
                  <a:lnTo>
                    <a:pt x="112" y="107"/>
                  </a:lnTo>
                  <a:close/>
                </a:path>
              </a:pathLst>
            </a:custGeom>
            <a:solidFill>
              <a:srgbClr val="262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56" tIns="45728" rIns="91456" bIns="45728" numCol="1" anchor="t" anchorCtr="0" compatLnSpc="1">
              <a:prstTxWarp prst="textNoShape">
                <a:avLst/>
              </a:prstTxWarp>
            </a:bodyPr>
            <a:lstStyle/>
            <a:p>
              <a:endParaRPr lang="en-US" dirty="0">
                <a:latin typeface="Times New Roman" panose="02020603050405020304" pitchFamily="18" charset="0"/>
                <a:cs typeface="Times New Roman" panose="02020603050405020304" pitchFamily="18" charset="0"/>
              </a:endParaRPr>
            </a:p>
          </p:txBody>
        </p:sp>
        <p:sp>
          <p:nvSpPr>
            <p:cNvPr id="19" name="Freeform 89">
              <a:extLst>
                <a:ext uri="{FF2B5EF4-FFF2-40B4-BE49-F238E27FC236}">
                  <a16:creationId xmlns:a16="http://schemas.microsoft.com/office/drawing/2014/main" xmlns="" id="{C185C034-EDC1-4896-9CDB-B2A19290F58E}"/>
                </a:ext>
              </a:extLst>
            </p:cNvPr>
            <p:cNvSpPr>
              <a:spLocks/>
            </p:cNvSpPr>
            <p:nvPr/>
          </p:nvSpPr>
          <p:spPr bwMode="auto">
            <a:xfrm>
              <a:off x="8843888" y="5687270"/>
              <a:ext cx="376238" cy="58738"/>
            </a:xfrm>
            <a:custGeom>
              <a:avLst/>
              <a:gdLst>
                <a:gd name="T0" fmla="*/ 237 w 237"/>
                <a:gd name="T1" fmla="*/ 15 h 37"/>
                <a:gd name="T2" fmla="*/ 237 w 237"/>
                <a:gd name="T3" fmla="*/ 15 h 37"/>
                <a:gd name="T4" fmla="*/ 235 w 237"/>
                <a:gd name="T5" fmla="*/ 22 h 37"/>
                <a:gd name="T6" fmla="*/ 232 w 237"/>
                <a:gd name="T7" fmla="*/ 26 h 37"/>
                <a:gd name="T8" fmla="*/ 227 w 237"/>
                <a:gd name="T9" fmla="*/ 30 h 37"/>
                <a:gd name="T10" fmla="*/ 222 w 237"/>
                <a:gd name="T11" fmla="*/ 31 h 37"/>
                <a:gd name="T12" fmla="*/ 16 w 237"/>
                <a:gd name="T13" fmla="*/ 37 h 37"/>
                <a:gd name="T14" fmla="*/ 16 w 237"/>
                <a:gd name="T15" fmla="*/ 37 h 37"/>
                <a:gd name="T16" fmla="*/ 10 w 237"/>
                <a:gd name="T17" fmla="*/ 35 h 37"/>
                <a:gd name="T18" fmla="*/ 5 w 237"/>
                <a:gd name="T19" fmla="*/ 32 h 37"/>
                <a:gd name="T20" fmla="*/ 1 w 237"/>
                <a:gd name="T21" fmla="*/ 28 h 37"/>
                <a:gd name="T22" fmla="*/ 0 w 237"/>
                <a:gd name="T23" fmla="*/ 22 h 37"/>
                <a:gd name="T24" fmla="*/ 0 w 237"/>
                <a:gd name="T25" fmla="*/ 22 h 37"/>
                <a:gd name="T26" fmla="*/ 0 w 237"/>
                <a:gd name="T27" fmla="*/ 22 h 37"/>
                <a:gd name="T28" fmla="*/ 1 w 237"/>
                <a:gd name="T29" fmla="*/ 15 h 37"/>
                <a:gd name="T30" fmla="*/ 5 w 237"/>
                <a:gd name="T31" fmla="*/ 11 h 37"/>
                <a:gd name="T32" fmla="*/ 9 w 237"/>
                <a:gd name="T33" fmla="*/ 7 h 37"/>
                <a:gd name="T34" fmla="*/ 16 w 237"/>
                <a:gd name="T35" fmla="*/ 6 h 37"/>
                <a:gd name="T36" fmla="*/ 221 w 237"/>
                <a:gd name="T37" fmla="*/ 0 h 37"/>
                <a:gd name="T38" fmla="*/ 221 w 237"/>
                <a:gd name="T39" fmla="*/ 0 h 37"/>
                <a:gd name="T40" fmla="*/ 227 w 237"/>
                <a:gd name="T41" fmla="*/ 2 h 37"/>
                <a:gd name="T42" fmla="*/ 232 w 237"/>
                <a:gd name="T43" fmla="*/ 5 h 37"/>
                <a:gd name="T44" fmla="*/ 235 w 237"/>
                <a:gd name="T45" fmla="*/ 9 h 37"/>
                <a:gd name="T46" fmla="*/ 237 w 237"/>
                <a:gd name="T47" fmla="*/ 15 h 37"/>
                <a:gd name="T48" fmla="*/ 237 w 237"/>
                <a:gd name="T49"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7" h="37">
                  <a:moveTo>
                    <a:pt x="237" y="15"/>
                  </a:moveTo>
                  <a:lnTo>
                    <a:pt x="237" y="15"/>
                  </a:lnTo>
                  <a:lnTo>
                    <a:pt x="235" y="22"/>
                  </a:lnTo>
                  <a:lnTo>
                    <a:pt x="232" y="26"/>
                  </a:lnTo>
                  <a:lnTo>
                    <a:pt x="227" y="30"/>
                  </a:lnTo>
                  <a:lnTo>
                    <a:pt x="222" y="31"/>
                  </a:lnTo>
                  <a:lnTo>
                    <a:pt x="16" y="37"/>
                  </a:lnTo>
                  <a:lnTo>
                    <a:pt x="16" y="37"/>
                  </a:lnTo>
                  <a:lnTo>
                    <a:pt x="10" y="35"/>
                  </a:lnTo>
                  <a:lnTo>
                    <a:pt x="5" y="32"/>
                  </a:lnTo>
                  <a:lnTo>
                    <a:pt x="1" y="28"/>
                  </a:lnTo>
                  <a:lnTo>
                    <a:pt x="0" y="22"/>
                  </a:lnTo>
                  <a:lnTo>
                    <a:pt x="0" y="22"/>
                  </a:lnTo>
                  <a:lnTo>
                    <a:pt x="0" y="22"/>
                  </a:lnTo>
                  <a:lnTo>
                    <a:pt x="1" y="15"/>
                  </a:lnTo>
                  <a:lnTo>
                    <a:pt x="5" y="11"/>
                  </a:lnTo>
                  <a:lnTo>
                    <a:pt x="9" y="7"/>
                  </a:lnTo>
                  <a:lnTo>
                    <a:pt x="16" y="6"/>
                  </a:lnTo>
                  <a:lnTo>
                    <a:pt x="221" y="0"/>
                  </a:lnTo>
                  <a:lnTo>
                    <a:pt x="221" y="0"/>
                  </a:lnTo>
                  <a:lnTo>
                    <a:pt x="227" y="2"/>
                  </a:lnTo>
                  <a:lnTo>
                    <a:pt x="232" y="5"/>
                  </a:lnTo>
                  <a:lnTo>
                    <a:pt x="235" y="9"/>
                  </a:lnTo>
                  <a:lnTo>
                    <a:pt x="237" y="15"/>
                  </a:lnTo>
                  <a:lnTo>
                    <a:pt x="237" y="15"/>
                  </a:lnTo>
                  <a:close/>
                </a:path>
              </a:pathLst>
            </a:custGeom>
            <a:solidFill>
              <a:srgbClr val="0404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56" tIns="45728" rIns="91456" bIns="45728" numCol="1" anchor="t" anchorCtr="0" compatLnSpc="1">
              <a:prstTxWarp prst="textNoShape">
                <a:avLst/>
              </a:prstTxWarp>
            </a:bodyPr>
            <a:lstStyle/>
            <a:p>
              <a:endParaRPr lang="en-US" dirty="0">
                <a:latin typeface="Times New Roman" panose="02020603050405020304" pitchFamily="18" charset="0"/>
                <a:cs typeface="Times New Roman" panose="02020603050405020304" pitchFamily="18" charset="0"/>
              </a:endParaRPr>
            </a:p>
          </p:txBody>
        </p:sp>
        <p:sp>
          <p:nvSpPr>
            <p:cNvPr id="20" name="Freeform 90">
              <a:extLst>
                <a:ext uri="{FF2B5EF4-FFF2-40B4-BE49-F238E27FC236}">
                  <a16:creationId xmlns:a16="http://schemas.microsoft.com/office/drawing/2014/main" xmlns="" id="{96CADCF3-DE63-44F9-A091-3A2232A4D956}"/>
                </a:ext>
              </a:extLst>
            </p:cNvPr>
            <p:cNvSpPr>
              <a:spLocks/>
            </p:cNvSpPr>
            <p:nvPr/>
          </p:nvSpPr>
          <p:spPr bwMode="auto">
            <a:xfrm>
              <a:off x="9812263" y="2704358"/>
              <a:ext cx="136525" cy="255588"/>
            </a:xfrm>
            <a:custGeom>
              <a:avLst/>
              <a:gdLst>
                <a:gd name="T0" fmla="*/ 0 w 86"/>
                <a:gd name="T1" fmla="*/ 78 h 161"/>
                <a:gd name="T2" fmla="*/ 0 w 86"/>
                <a:gd name="T3" fmla="*/ 78 h 161"/>
                <a:gd name="T4" fmla="*/ 1 w 86"/>
                <a:gd name="T5" fmla="*/ 94 h 161"/>
                <a:gd name="T6" fmla="*/ 3 w 86"/>
                <a:gd name="T7" fmla="*/ 110 h 161"/>
                <a:gd name="T8" fmla="*/ 7 w 86"/>
                <a:gd name="T9" fmla="*/ 124 h 161"/>
                <a:gd name="T10" fmla="*/ 12 w 86"/>
                <a:gd name="T11" fmla="*/ 136 h 161"/>
                <a:gd name="T12" fmla="*/ 20 w 86"/>
                <a:gd name="T13" fmla="*/ 145 h 161"/>
                <a:gd name="T14" fmla="*/ 28 w 86"/>
                <a:gd name="T15" fmla="*/ 153 h 161"/>
                <a:gd name="T16" fmla="*/ 33 w 86"/>
                <a:gd name="T17" fmla="*/ 156 h 161"/>
                <a:gd name="T18" fmla="*/ 37 w 86"/>
                <a:gd name="T19" fmla="*/ 159 h 161"/>
                <a:gd name="T20" fmla="*/ 42 w 86"/>
                <a:gd name="T21" fmla="*/ 160 h 161"/>
                <a:gd name="T22" fmla="*/ 47 w 86"/>
                <a:gd name="T23" fmla="*/ 160 h 161"/>
                <a:gd name="T24" fmla="*/ 47 w 86"/>
                <a:gd name="T25" fmla="*/ 160 h 161"/>
                <a:gd name="T26" fmla="*/ 80 w 86"/>
                <a:gd name="T27" fmla="*/ 161 h 161"/>
                <a:gd name="T28" fmla="*/ 86 w 86"/>
                <a:gd name="T29" fmla="*/ 1 h 161"/>
                <a:gd name="T30" fmla="*/ 86 w 86"/>
                <a:gd name="T31" fmla="*/ 1 h 161"/>
                <a:gd name="T32" fmla="*/ 53 w 86"/>
                <a:gd name="T33" fmla="*/ 0 h 161"/>
                <a:gd name="T34" fmla="*/ 53 w 86"/>
                <a:gd name="T35" fmla="*/ 0 h 161"/>
                <a:gd name="T36" fmla="*/ 47 w 86"/>
                <a:gd name="T37" fmla="*/ 0 h 161"/>
                <a:gd name="T38" fmla="*/ 43 w 86"/>
                <a:gd name="T39" fmla="*/ 1 h 161"/>
                <a:gd name="T40" fmla="*/ 38 w 86"/>
                <a:gd name="T41" fmla="*/ 4 h 161"/>
                <a:gd name="T42" fmla="*/ 34 w 86"/>
                <a:gd name="T43" fmla="*/ 6 h 161"/>
                <a:gd name="T44" fmla="*/ 25 w 86"/>
                <a:gd name="T45" fmla="*/ 13 h 161"/>
                <a:gd name="T46" fmla="*/ 17 w 86"/>
                <a:gd name="T47" fmla="*/ 23 h 161"/>
                <a:gd name="T48" fmla="*/ 10 w 86"/>
                <a:gd name="T49" fmla="*/ 34 h 161"/>
                <a:gd name="T50" fmla="*/ 6 w 86"/>
                <a:gd name="T51" fmla="*/ 48 h 161"/>
                <a:gd name="T52" fmla="*/ 2 w 86"/>
                <a:gd name="T53" fmla="*/ 63 h 161"/>
                <a:gd name="T54" fmla="*/ 0 w 86"/>
                <a:gd name="T55" fmla="*/ 78 h 161"/>
                <a:gd name="T56" fmla="*/ 0 w 86"/>
                <a:gd name="T57" fmla="*/ 7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161">
                  <a:moveTo>
                    <a:pt x="0" y="78"/>
                  </a:moveTo>
                  <a:lnTo>
                    <a:pt x="0" y="78"/>
                  </a:lnTo>
                  <a:lnTo>
                    <a:pt x="1" y="94"/>
                  </a:lnTo>
                  <a:lnTo>
                    <a:pt x="3" y="110"/>
                  </a:lnTo>
                  <a:lnTo>
                    <a:pt x="7" y="124"/>
                  </a:lnTo>
                  <a:lnTo>
                    <a:pt x="12" y="136"/>
                  </a:lnTo>
                  <a:lnTo>
                    <a:pt x="20" y="145"/>
                  </a:lnTo>
                  <a:lnTo>
                    <a:pt x="28" y="153"/>
                  </a:lnTo>
                  <a:lnTo>
                    <a:pt x="33" y="156"/>
                  </a:lnTo>
                  <a:lnTo>
                    <a:pt x="37" y="159"/>
                  </a:lnTo>
                  <a:lnTo>
                    <a:pt x="42" y="160"/>
                  </a:lnTo>
                  <a:lnTo>
                    <a:pt x="47" y="160"/>
                  </a:lnTo>
                  <a:lnTo>
                    <a:pt x="47" y="160"/>
                  </a:lnTo>
                  <a:lnTo>
                    <a:pt x="80" y="161"/>
                  </a:lnTo>
                  <a:lnTo>
                    <a:pt x="86" y="1"/>
                  </a:lnTo>
                  <a:lnTo>
                    <a:pt x="86" y="1"/>
                  </a:lnTo>
                  <a:lnTo>
                    <a:pt x="53" y="0"/>
                  </a:lnTo>
                  <a:lnTo>
                    <a:pt x="53" y="0"/>
                  </a:lnTo>
                  <a:lnTo>
                    <a:pt x="47" y="0"/>
                  </a:lnTo>
                  <a:lnTo>
                    <a:pt x="43" y="1"/>
                  </a:lnTo>
                  <a:lnTo>
                    <a:pt x="38" y="4"/>
                  </a:lnTo>
                  <a:lnTo>
                    <a:pt x="34" y="6"/>
                  </a:lnTo>
                  <a:lnTo>
                    <a:pt x="25" y="13"/>
                  </a:lnTo>
                  <a:lnTo>
                    <a:pt x="17" y="23"/>
                  </a:lnTo>
                  <a:lnTo>
                    <a:pt x="10" y="34"/>
                  </a:lnTo>
                  <a:lnTo>
                    <a:pt x="6" y="48"/>
                  </a:lnTo>
                  <a:lnTo>
                    <a:pt x="2" y="63"/>
                  </a:lnTo>
                  <a:lnTo>
                    <a:pt x="0" y="78"/>
                  </a:lnTo>
                  <a:lnTo>
                    <a:pt x="0" y="78"/>
                  </a:lnTo>
                  <a:close/>
                </a:path>
              </a:pathLst>
            </a:custGeom>
            <a:solidFill>
              <a:schemeClr val="tx2">
                <a:lumMod val="60000"/>
                <a:lumOff val="40000"/>
              </a:schemeClr>
            </a:solidFill>
            <a:ln>
              <a:noFill/>
            </a:ln>
          </p:spPr>
          <p:txBody>
            <a:bodyPr vert="horz" wrap="square" lIns="91456" tIns="45728" rIns="91456" bIns="45728" numCol="1" anchor="t" anchorCtr="0" compatLnSpc="1">
              <a:prstTxWarp prst="textNoShape">
                <a:avLst/>
              </a:prstTxWarp>
            </a:bodyPr>
            <a:lstStyle/>
            <a:p>
              <a:endParaRPr lang="en-US" dirty="0">
                <a:latin typeface="Times New Roman" panose="02020603050405020304" pitchFamily="18" charset="0"/>
                <a:cs typeface="Times New Roman" panose="02020603050405020304" pitchFamily="18" charset="0"/>
              </a:endParaRPr>
            </a:p>
          </p:txBody>
        </p:sp>
        <p:sp>
          <p:nvSpPr>
            <p:cNvPr id="21" name="Freeform 91">
              <a:extLst>
                <a:ext uri="{FF2B5EF4-FFF2-40B4-BE49-F238E27FC236}">
                  <a16:creationId xmlns:a16="http://schemas.microsoft.com/office/drawing/2014/main" xmlns="" id="{0409FE21-C91B-4458-9993-5E128412AD63}"/>
                </a:ext>
              </a:extLst>
            </p:cNvPr>
            <p:cNvSpPr>
              <a:spLocks/>
            </p:cNvSpPr>
            <p:nvPr/>
          </p:nvSpPr>
          <p:spPr bwMode="auto">
            <a:xfrm>
              <a:off x="9866238" y="2705945"/>
              <a:ext cx="157163" cy="254000"/>
            </a:xfrm>
            <a:custGeom>
              <a:avLst/>
              <a:gdLst>
                <a:gd name="T0" fmla="*/ 0 w 99"/>
                <a:gd name="T1" fmla="*/ 78 h 160"/>
                <a:gd name="T2" fmla="*/ 0 w 99"/>
                <a:gd name="T3" fmla="*/ 78 h 160"/>
                <a:gd name="T4" fmla="*/ 0 w 99"/>
                <a:gd name="T5" fmla="*/ 95 h 160"/>
                <a:gd name="T6" fmla="*/ 2 w 99"/>
                <a:gd name="T7" fmla="*/ 110 h 160"/>
                <a:gd name="T8" fmla="*/ 7 w 99"/>
                <a:gd name="T9" fmla="*/ 124 h 160"/>
                <a:gd name="T10" fmla="*/ 12 w 99"/>
                <a:gd name="T11" fmla="*/ 136 h 160"/>
                <a:gd name="T12" fmla="*/ 19 w 99"/>
                <a:gd name="T13" fmla="*/ 146 h 160"/>
                <a:gd name="T14" fmla="*/ 27 w 99"/>
                <a:gd name="T15" fmla="*/ 153 h 160"/>
                <a:gd name="T16" fmla="*/ 32 w 99"/>
                <a:gd name="T17" fmla="*/ 157 h 160"/>
                <a:gd name="T18" fmla="*/ 36 w 99"/>
                <a:gd name="T19" fmla="*/ 159 h 160"/>
                <a:gd name="T20" fmla="*/ 42 w 99"/>
                <a:gd name="T21" fmla="*/ 160 h 160"/>
                <a:gd name="T22" fmla="*/ 46 w 99"/>
                <a:gd name="T23" fmla="*/ 160 h 160"/>
                <a:gd name="T24" fmla="*/ 46 w 99"/>
                <a:gd name="T25" fmla="*/ 160 h 160"/>
                <a:gd name="T26" fmla="*/ 52 w 99"/>
                <a:gd name="T27" fmla="*/ 160 h 160"/>
                <a:gd name="T28" fmla="*/ 56 w 99"/>
                <a:gd name="T29" fmla="*/ 159 h 160"/>
                <a:gd name="T30" fmla="*/ 61 w 99"/>
                <a:gd name="T31" fmla="*/ 158 h 160"/>
                <a:gd name="T32" fmla="*/ 66 w 99"/>
                <a:gd name="T33" fmla="*/ 155 h 160"/>
                <a:gd name="T34" fmla="*/ 75 w 99"/>
                <a:gd name="T35" fmla="*/ 147 h 160"/>
                <a:gd name="T36" fmla="*/ 83 w 99"/>
                <a:gd name="T37" fmla="*/ 138 h 160"/>
                <a:gd name="T38" fmla="*/ 89 w 99"/>
                <a:gd name="T39" fmla="*/ 127 h 160"/>
                <a:gd name="T40" fmla="*/ 94 w 99"/>
                <a:gd name="T41" fmla="*/ 114 h 160"/>
                <a:gd name="T42" fmla="*/ 97 w 99"/>
                <a:gd name="T43" fmla="*/ 99 h 160"/>
                <a:gd name="T44" fmla="*/ 99 w 99"/>
                <a:gd name="T45" fmla="*/ 83 h 160"/>
                <a:gd name="T46" fmla="*/ 99 w 99"/>
                <a:gd name="T47" fmla="*/ 83 h 160"/>
                <a:gd name="T48" fmla="*/ 98 w 99"/>
                <a:gd name="T49" fmla="*/ 66 h 160"/>
                <a:gd name="T50" fmla="*/ 96 w 99"/>
                <a:gd name="T51" fmla="*/ 51 h 160"/>
                <a:gd name="T52" fmla="*/ 93 w 99"/>
                <a:gd name="T53" fmla="*/ 38 h 160"/>
                <a:gd name="T54" fmla="*/ 87 w 99"/>
                <a:gd name="T55" fmla="*/ 25 h 160"/>
                <a:gd name="T56" fmla="*/ 79 w 99"/>
                <a:gd name="T57" fmla="*/ 15 h 160"/>
                <a:gd name="T58" fmla="*/ 71 w 99"/>
                <a:gd name="T59" fmla="*/ 7 h 160"/>
                <a:gd name="T60" fmla="*/ 67 w 99"/>
                <a:gd name="T61" fmla="*/ 5 h 160"/>
                <a:gd name="T62" fmla="*/ 62 w 99"/>
                <a:gd name="T63" fmla="*/ 3 h 160"/>
                <a:gd name="T64" fmla="*/ 58 w 99"/>
                <a:gd name="T65" fmla="*/ 2 h 160"/>
                <a:gd name="T66" fmla="*/ 52 w 99"/>
                <a:gd name="T67" fmla="*/ 0 h 160"/>
                <a:gd name="T68" fmla="*/ 52 w 99"/>
                <a:gd name="T69" fmla="*/ 0 h 160"/>
                <a:gd name="T70" fmla="*/ 47 w 99"/>
                <a:gd name="T71" fmla="*/ 0 h 160"/>
                <a:gd name="T72" fmla="*/ 42 w 99"/>
                <a:gd name="T73" fmla="*/ 2 h 160"/>
                <a:gd name="T74" fmla="*/ 37 w 99"/>
                <a:gd name="T75" fmla="*/ 4 h 160"/>
                <a:gd name="T76" fmla="*/ 33 w 99"/>
                <a:gd name="T77" fmla="*/ 6 h 160"/>
                <a:gd name="T78" fmla="*/ 24 w 99"/>
                <a:gd name="T79" fmla="*/ 13 h 160"/>
                <a:gd name="T80" fmla="*/ 16 w 99"/>
                <a:gd name="T81" fmla="*/ 23 h 160"/>
                <a:gd name="T82" fmla="*/ 10 w 99"/>
                <a:gd name="T83" fmla="*/ 34 h 160"/>
                <a:gd name="T84" fmla="*/ 4 w 99"/>
                <a:gd name="T85" fmla="*/ 48 h 160"/>
                <a:gd name="T86" fmla="*/ 1 w 99"/>
                <a:gd name="T87" fmla="*/ 63 h 160"/>
                <a:gd name="T88" fmla="*/ 0 w 99"/>
                <a:gd name="T89" fmla="*/ 78 h 160"/>
                <a:gd name="T90" fmla="*/ 0 w 99"/>
                <a:gd name="T91" fmla="*/ 7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9" h="160">
                  <a:moveTo>
                    <a:pt x="0" y="78"/>
                  </a:moveTo>
                  <a:lnTo>
                    <a:pt x="0" y="78"/>
                  </a:lnTo>
                  <a:lnTo>
                    <a:pt x="0" y="95"/>
                  </a:lnTo>
                  <a:lnTo>
                    <a:pt x="2" y="110"/>
                  </a:lnTo>
                  <a:lnTo>
                    <a:pt x="7" y="124"/>
                  </a:lnTo>
                  <a:lnTo>
                    <a:pt x="12" y="136"/>
                  </a:lnTo>
                  <a:lnTo>
                    <a:pt x="19" y="146"/>
                  </a:lnTo>
                  <a:lnTo>
                    <a:pt x="27" y="153"/>
                  </a:lnTo>
                  <a:lnTo>
                    <a:pt x="32" y="157"/>
                  </a:lnTo>
                  <a:lnTo>
                    <a:pt x="36" y="159"/>
                  </a:lnTo>
                  <a:lnTo>
                    <a:pt x="42" y="160"/>
                  </a:lnTo>
                  <a:lnTo>
                    <a:pt x="46" y="160"/>
                  </a:lnTo>
                  <a:lnTo>
                    <a:pt x="46" y="160"/>
                  </a:lnTo>
                  <a:lnTo>
                    <a:pt x="52" y="160"/>
                  </a:lnTo>
                  <a:lnTo>
                    <a:pt x="56" y="159"/>
                  </a:lnTo>
                  <a:lnTo>
                    <a:pt x="61" y="158"/>
                  </a:lnTo>
                  <a:lnTo>
                    <a:pt x="66" y="155"/>
                  </a:lnTo>
                  <a:lnTo>
                    <a:pt x="75" y="147"/>
                  </a:lnTo>
                  <a:lnTo>
                    <a:pt x="83" y="138"/>
                  </a:lnTo>
                  <a:lnTo>
                    <a:pt x="89" y="127"/>
                  </a:lnTo>
                  <a:lnTo>
                    <a:pt x="94" y="114"/>
                  </a:lnTo>
                  <a:lnTo>
                    <a:pt x="97" y="99"/>
                  </a:lnTo>
                  <a:lnTo>
                    <a:pt x="99" y="83"/>
                  </a:lnTo>
                  <a:lnTo>
                    <a:pt x="99" y="83"/>
                  </a:lnTo>
                  <a:lnTo>
                    <a:pt x="98" y="66"/>
                  </a:lnTo>
                  <a:lnTo>
                    <a:pt x="96" y="51"/>
                  </a:lnTo>
                  <a:lnTo>
                    <a:pt x="93" y="38"/>
                  </a:lnTo>
                  <a:lnTo>
                    <a:pt x="87" y="25"/>
                  </a:lnTo>
                  <a:lnTo>
                    <a:pt x="79" y="15"/>
                  </a:lnTo>
                  <a:lnTo>
                    <a:pt x="71" y="7"/>
                  </a:lnTo>
                  <a:lnTo>
                    <a:pt x="67" y="5"/>
                  </a:lnTo>
                  <a:lnTo>
                    <a:pt x="62" y="3"/>
                  </a:lnTo>
                  <a:lnTo>
                    <a:pt x="58" y="2"/>
                  </a:lnTo>
                  <a:lnTo>
                    <a:pt x="52" y="0"/>
                  </a:lnTo>
                  <a:lnTo>
                    <a:pt x="52" y="0"/>
                  </a:lnTo>
                  <a:lnTo>
                    <a:pt x="47" y="0"/>
                  </a:lnTo>
                  <a:lnTo>
                    <a:pt x="42" y="2"/>
                  </a:lnTo>
                  <a:lnTo>
                    <a:pt x="37" y="4"/>
                  </a:lnTo>
                  <a:lnTo>
                    <a:pt x="33" y="6"/>
                  </a:lnTo>
                  <a:lnTo>
                    <a:pt x="24" y="13"/>
                  </a:lnTo>
                  <a:lnTo>
                    <a:pt x="16" y="23"/>
                  </a:lnTo>
                  <a:lnTo>
                    <a:pt x="10" y="34"/>
                  </a:lnTo>
                  <a:lnTo>
                    <a:pt x="4" y="48"/>
                  </a:lnTo>
                  <a:lnTo>
                    <a:pt x="1" y="63"/>
                  </a:lnTo>
                  <a:lnTo>
                    <a:pt x="0" y="78"/>
                  </a:lnTo>
                  <a:lnTo>
                    <a:pt x="0" y="78"/>
                  </a:lnTo>
                  <a:close/>
                </a:path>
              </a:pathLst>
            </a:custGeom>
            <a:solidFill>
              <a:schemeClr val="tx2"/>
            </a:solidFill>
            <a:ln>
              <a:noFill/>
            </a:ln>
          </p:spPr>
          <p:txBody>
            <a:bodyPr vert="horz" wrap="square" lIns="91456" tIns="45728" rIns="91456" bIns="45728" numCol="1" anchor="t" anchorCtr="0" compatLnSpc="1">
              <a:prstTxWarp prst="textNoShape">
                <a:avLst/>
              </a:prstTxWarp>
            </a:bodyPr>
            <a:lstStyle/>
            <a:p>
              <a:endParaRPr lang="en-US" dirty="0">
                <a:latin typeface="Times New Roman" panose="02020603050405020304" pitchFamily="18" charset="0"/>
                <a:cs typeface="Times New Roman" panose="02020603050405020304" pitchFamily="18" charset="0"/>
              </a:endParaRPr>
            </a:p>
          </p:txBody>
        </p:sp>
        <p:sp>
          <p:nvSpPr>
            <p:cNvPr id="22" name="Freeform 92">
              <a:extLst>
                <a:ext uri="{FF2B5EF4-FFF2-40B4-BE49-F238E27FC236}">
                  <a16:creationId xmlns:a16="http://schemas.microsoft.com/office/drawing/2014/main" xmlns="" id="{08F99989-96EB-402D-B364-C838BCC048E1}"/>
                </a:ext>
              </a:extLst>
            </p:cNvPr>
            <p:cNvSpPr>
              <a:spLocks/>
            </p:cNvSpPr>
            <p:nvPr/>
          </p:nvSpPr>
          <p:spPr bwMode="auto">
            <a:xfrm>
              <a:off x="9913863" y="2712295"/>
              <a:ext cx="307975" cy="204788"/>
            </a:xfrm>
            <a:custGeom>
              <a:avLst/>
              <a:gdLst>
                <a:gd name="T0" fmla="*/ 13 w 194"/>
                <a:gd name="T1" fmla="*/ 41 h 129"/>
                <a:gd name="T2" fmla="*/ 194 w 194"/>
                <a:gd name="T3" fmla="*/ 0 h 129"/>
                <a:gd name="T4" fmla="*/ 189 w 194"/>
                <a:gd name="T5" fmla="*/ 129 h 129"/>
                <a:gd name="T6" fmla="*/ 11 w 194"/>
                <a:gd name="T7" fmla="*/ 112 h 129"/>
                <a:gd name="T8" fmla="*/ 11 w 194"/>
                <a:gd name="T9" fmla="*/ 112 h 129"/>
                <a:gd name="T10" fmla="*/ 8 w 194"/>
                <a:gd name="T11" fmla="*/ 110 h 129"/>
                <a:gd name="T12" fmla="*/ 5 w 194"/>
                <a:gd name="T13" fmla="*/ 103 h 129"/>
                <a:gd name="T14" fmla="*/ 2 w 194"/>
                <a:gd name="T15" fmla="*/ 91 h 129"/>
                <a:gd name="T16" fmla="*/ 0 w 194"/>
                <a:gd name="T17" fmla="*/ 84 h 129"/>
                <a:gd name="T18" fmla="*/ 0 w 194"/>
                <a:gd name="T19" fmla="*/ 76 h 129"/>
                <a:gd name="T20" fmla="*/ 0 w 194"/>
                <a:gd name="T21" fmla="*/ 76 h 129"/>
                <a:gd name="T22" fmla="*/ 2 w 194"/>
                <a:gd name="T23" fmla="*/ 67 h 129"/>
                <a:gd name="T24" fmla="*/ 3 w 194"/>
                <a:gd name="T25" fmla="*/ 60 h 129"/>
                <a:gd name="T26" fmla="*/ 5 w 194"/>
                <a:gd name="T27" fmla="*/ 53 h 129"/>
                <a:gd name="T28" fmla="*/ 7 w 194"/>
                <a:gd name="T29" fmla="*/ 48 h 129"/>
                <a:gd name="T30" fmla="*/ 11 w 194"/>
                <a:gd name="T31" fmla="*/ 43 h 129"/>
                <a:gd name="T32" fmla="*/ 13 w 194"/>
                <a:gd name="T33" fmla="*/ 41 h 129"/>
                <a:gd name="T34" fmla="*/ 13 w 194"/>
                <a:gd name="T35" fmla="*/ 4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 h="129">
                  <a:moveTo>
                    <a:pt x="13" y="41"/>
                  </a:moveTo>
                  <a:lnTo>
                    <a:pt x="194" y="0"/>
                  </a:lnTo>
                  <a:lnTo>
                    <a:pt x="189" y="129"/>
                  </a:lnTo>
                  <a:lnTo>
                    <a:pt x="11" y="112"/>
                  </a:lnTo>
                  <a:lnTo>
                    <a:pt x="11" y="112"/>
                  </a:lnTo>
                  <a:lnTo>
                    <a:pt x="8" y="110"/>
                  </a:lnTo>
                  <a:lnTo>
                    <a:pt x="5" y="103"/>
                  </a:lnTo>
                  <a:lnTo>
                    <a:pt x="2" y="91"/>
                  </a:lnTo>
                  <a:lnTo>
                    <a:pt x="0" y="84"/>
                  </a:lnTo>
                  <a:lnTo>
                    <a:pt x="0" y="76"/>
                  </a:lnTo>
                  <a:lnTo>
                    <a:pt x="0" y="76"/>
                  </a:lnTo>
                  <a:lnTo>
                    <a:pt x="2" y="67"/>
                  </a:lnTo>
                  <a:lnTo>
                    <a:pt x="3" y="60"/>
                  </a:lnTo>
                  <a:lnTo>
                    <a:pt x="5" y="53"/>
                  </a:lnTo>
                  <a:lnTo>
                    <a:pt x="7" y="48"/>
                  </a:lnTo>
                  <a:lnTo>
                    <a:pt x="11" y="43"/>
                  </a:lnTo>
                  <a:lnTo>
                    <a:pt x="13" y="41"/>
                  </a:lnTo>
                  <a:lnTo>
                    <a:pt x="13" y="41"/>
                  </a:lnTo>
                  <a:close/>
                </a:path>
              </a:pathLst>
            </a:custGeom>
            <a:solidFill>
              <a:schemeClr val="tx2">
                <a:lumMod val="60000"/>
                <a:lumOff val="40000"/>
              </a:schemeClr>
            </a:solidFill>
            <a:ln>
              <a:noFill/>
            </a:ln>
          </p:spPr>
          <p:txBody>
            <a:bodyPr vert="horz" wrap="square" lIns="91456" tIns="45728" rIns="91456" bIns="45728" numCol="1" anchor="t" anchorCtr="0" compatLnSpc="1">
              <a:prstTxWarp prst="textNoShape">
                <a:avLst/>
              </a:prstTxWarp>
            </a:bodyPr>
            <a:lstStyle/>
            <a:p>
              <a:endParaRPr lang="en-US" dirty="0">
                <a:latin typeface="Times New Roman" panose="02020603050405020304" pitchFamily="18" charset="0"/>
                <a:cs typeface="Times New Roman" panose="02020603050405020304" pitchFamily="18" charset="0"/>
              </a:endParaRPr>
            </a:p>
          </p:txBody>
        </p:sp>
        <p:sp>
          <p:nvSpPr>
            <p:cNvPr id="23" name="Freeform 93">
              <a:extLst>
                <a:ext uri="{FF2B5EF4-FFF2-40B4-BE49-F238E27FC236}">
                  <a16:creationId xmlns:a16="http://schemas.microsoft.com/office/drawing/2014/main" xmlns="" id="{AC78372A-7852-4A5A-9FB2-0548E3478DC5}"/>
                </a:ext>
              </a:extLst>
            </p:cNvPr>
            <p:cNvSpPr>
              <a:spLocks/>
            </p:cNvSpPr>
            <p:nvPr/>
          </p:nvSpPr>
          <p:spPr bwMode="auto">
            <a:xfrm>
              <a:off x="10190088" y="2504333"/>
              <a:ext cx="377825" cy="554038"/>
            </a:xfrm>
            <a:custGeom>
              <a:avLst/>
              <a:gdLst>
                <a:gd name="T0" fmla="*/ 23 w 238"/>
                <a:gd name="T1" fmla="*/ 52 h 349"/>
                <a:gd name="T2" fmla="*/ 23 w 238"/>
                <a:gd name="T3" fmla="*/ 52 h 349"/>
                <a:gd name="T4" fmla="*/ 21 w 238"/>
                <a:gd name="T5" fmla="*/ 53 h 349"/>
                <a:gd name="T6" fmla="*/ 18 w 238"/>
                <a:gd name="T7" fmla="*/ 56 h 349"/>
                <a:gd name="T8" fmla="*/ 13 w 238"/>
                <a:gd name="T9" fmla="*/ 66 h 349"/>
                <a:gd name="T10" fmla="*/ 10 w 238"/>
                <a:gd name="T11" fmla="*/ 81 h 349"/>
                <a:gd name="T12" fmla="*/ 6 w 238"/>
                <a:gd name="T13" fmla="*/ 98 h 349"/>
                <a:gd name="T14" fmla="*/ 3 w 238"/>
                <a:gd name="T15" fmla="*/ 118 h 349"/>
                <a:gd name="T16" fmla="*/ 2 w 238"/>
                <a:gd name="T17" fmla="*/ 140 h 349"/>
                <a:gd name="T18" fmla="*/ 1 w 238"/>
                <a:gd name="T19" fmla="*/ 164 h 349"/>
                <a:gd name="T20" fmla="*/ 0 w 238"/>
                <a:gd name="T21" fmla="*/ 189 h 349"/>
                <a:gd name="T22" fmla="*/ 1 w 238"/>
                <a:gd name="T23" fmla="*/ 212 h 349"/>
                <a:gd name="T24" fmla="*/ 3 w 238"/>
                <a:gd name="T25" fmla="*/ 236 h 349"/>
                <a:gd name="T26" fmla="*/ 5 w 238"/>
                <a:gd name="T27" fmla="*/ 260 h 349"/>
                <a:gd name="T28" fmla="*/ 10 w 238"/>
                <a:gd name="T29" fmla="*/ 280 h 349"/>
                <a:gd name="T30" fmla="*/ 14 w 238"/>
                <a:gd name="T31" fmla="*/ 299 h 349"/>
                <a:gd name="T32" fmla="*/ 21 w 238"/>
                <a:gd name="T33" fmla="*/ 314 h 349"/>
                <a:gd name="T34" fmla="*/ 24 w 238"/>
                <a:gd name="T35" fmla="*/ 321 h 349"/>
                <a:gd name="T36" fmla="*/ 28 w 238"/>
                <a:gd name="T37" fmla="*/ 325 h 349"/>
                <a:gd name="T38" fmla="*/ 32 w 238"/>
                <a:gd name="T39" fmla="*/ 330 h 349"/>
                <a:gd name="T40" fmla="*/ 37 w 238"/>
                <a:gd name="T41" fmla="*/ 333 h 349"/>
                <a:gd name="T42" fmla="*/ 37 w 238"/>
                <a:gd name="T43" fmla="*/ 333 h 349"/>
                <a:gd name="T44" fmla="*/ 80 w 238"/>
                <a:gd name="T45" fmla="*/ 336 h 349"/>
                <a:gd name="T46" fmla="*/ 148 w 238"/>
                <a:gd name="T47" fmla="*/ 341 h 349"/>
                <a:gd name="T48" fmla="*/ 238 w 238"/>
                <a:gd name="T49" fmla="*/ 349 h 349"/>
                <a:gd name="T50" fmla="*/ 220 w 238"/>
                <a:gd name="T51" fmla="*/ 0 h 349"/>
                <a:gd name="T52" fmla="*/ 220 w 238"/>
                <a:gd name="T53" fmla="*/ 0 h 349"/>
                <a:gd name="T54" fmla="*/ 195 w 238"/>
                <a:gd name="T55" fmla="*/ 5 h 349"/>
                <a:gd name="T56" fmla="*/ 138 w 238"/>
                <a:gd name="T57" fmla="*/ 18 h 349"/>
                <a:gd name="T58" fmla="*/ 104 w 238"/>
                <a:gd name="T59" fmla="*/ 26 h 349"/>
                <a:gd name="T60" fmla="*/ 72 w 238"/>
                <a:gd name="T61" fmla="*/ 34 h 349"/>
                <a:gd name="T62" fmla="*/ 44 w 238"/>
                <a:gd name="T63" fmla="*/ 43 h 349"/>
                <a:gd name="T64" fmla="*/ 32 w 238"/>
                <a:gd name="T65" fmla="*/ 47 h 349"/>
                <a:gd name="T66" fmla="*/ 23 w 238"/>
                <a:gd name="T67" fmla="*/ 52 h 349"/>
                <a:gd name="T68" fmla="*/ 23 w 238"/>
                <a:gd name="T69" fmla="*/ 52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8" h="349">
                  <a:moveTo>
                    <a:pt x="23" y="52"/>
                  </a:moveTo>
                  <a:lnTo>
                    <a:pt x="23" y="52"/>
                  </a:lnTo>
                  <a:lnTo>
                    <a:pt x="21" y="53"/>
                  </a:lnTo>
                  <a:lnTo>
                    <a:pt x="18" y="56"/>
                  </a:lnTo>
                  <a:lnTo>
                    <a:pt x="13" y="66"/>
                  </a:lnTo>
                  <a:lnTo>
                    <a:pt x="10" y="81"/>
                  </a:lnTo>
                  <a:lnTo>
                    <a:pt x="6" y="98"/>
                  </a:lnTo>
                  <a:lnTo>
                    <a:pt x="3" y="118"/>
                  </a:lnTo>
                  <a:lnTo>
                    <a:pt x="2" y="140"/>
                  </a:lnTo>
                  <a:lnTo>
                    <a:pt x="1" y="164"/>
                  </a:lnTo>
                  <a:lnTo>
                    <a:pt x="0" y="189"/>
                  </a:lnTo>
                  <a:lnTo>
                    <a:pt x="1" y="212"/>
                  </a:lnTo>
                  <a:lnTo>
                    <a:pt x="3" y="236"/>
                  </a:lnTo>
                  <a:lnTo>
                    <a:pt x="5" y="260"/>
                  </a:lnTo>
                  <a:lnTo>
                    <a:pt x="10" y="280"/>
                  </a:lnTo>
                  <a:lnTo>
                    <a:pt x="14" y="299"/>
                  </a:lnTo>
                  <a:lnTo>
                    <a:pt x="21" y="314"/>
                  </a:lnTo>
                  <a:lnTo>
                    <a:pt x="24" y="321"/>
                  </a:lnTo>
                  <a:lnTo>
                    <a:pt x="28" y="325"/>
                  </a:lnTo>
                  <a:lnTo>
                    <a:pt x="32" y="330"/>
                  </a:lnTo>
                  <a:lnTo>
                    <a:pt x="37" y="333"/>
                  </a:lnTo>
                  <a:lnTo>
                    <a:pt x="37" y="333"/>
                  </a:lnTo>
                  <a:lnTo>
                    <a:pt x="80" y="336"/>
                  </a:lnTo>
                  <a:lnTo>
                    <a:pt x="148" y="341"/>
                  </a:lnTo>
                  <a:lnTo>
                    <a:pt x="238" y="349"/>
                  </a:lnTo>
                  <a:lnTo>
                    <a:pt x="220" y="0"/>
                  </a:lnTo>
                  <a:lnTo>
                    <a:pt x="220" y="0"/>
                  </a:lnTo>
                  <a:lnTo>
                    <a:pt x="195" y="5"/>
                  </a:lnTo>
                  <a:lnTo>
                    <a:pt x="138" y="18"/>
                  </a:lnTo>
                  <a:lnTo>
                    <a:pt x="104" y="26"/>
                  </a:lnTo>
                  <a:lnTo>
                    <a:pt x="72" y="34"/>
                  </a:lnTo>
                  <a:lnTo>
                    <a:pt x="44" y="43"/>
                  </a:lnTo>
                  <a:lnTo>
                    <a:pt x="32" y="47"/>
                  </a:lnTo>
                  <a:lnTo>
                    <a:pt x="23" y="52"/>
                  </a:lnTo>
                  <a:lnTo>
                    <a:pt x="23" y="52"/>
                  </a:lnTo>
                  <a:close/>
                </a:path>
              </a:pathLst>
            </a:custGeom>
            <a:solidFill>
              <a:schemeClr val="tx2"/>
            </a:solidFill>
            <a:ln>
              <a:noFill/>
            </a:ln>
          </p:spPr>
          <p:txBody>
            <a:bodyPr vert="horz" wrap="square" lIns="91456" tIns="45728" rIns="91456" bIns="45728" numCol="1" anchor="t" anchorCtr="0" compatLnSpc="1">
              <a:prstTxWarp prst="textNoShape">
                <a:avLst/>
              </a:prstTxWarp>
            </a:bodyPr>
            <a:lstStyle/>
            <a:p>
              <a:endParaRPr lang="en-US" dirty="0">
                <a:latin typeface="Times New Roman" panose="02020603050405020304" pitchFamily="18" charset="0"/>
                <a:cs typeface="Times New Roman" panose="02020603050405020304" pitchFamily="18" charset="0"/>
              </a:endParaRPr>
            </a:p>
          </p:txBody>
        </p:sp>
        <p:sp>
          <p:nvSpPr>
            <p:cNvPr id="24" name="Freeform 94">
              <a:extLst>
                <a:ext uri="{FF2B5EF4-FFF2-40B4-BE49-F238E27FC236}">
                  <a16:creationId xmlns:a16="http://schemas.microsoft.com/office/drawing/2014/main" xmlns="" id="{ADCFE201-3E97-4C70-B0EE-CB77AAC03C83}"/>
                </a:ext>
              </a:extLst>
            </p:cNvPr>
            <p:cNvSpPr>
              <a:spLocks/>
            </p:cNvSpPr>
            <p:nvPr/>
          </p:nvSpPr>
          <p:spPr bwMode="auto">
            <a:xfrm>
              <a:off x="10432975" y="2185245"/>
              <a:ext cx="757238" cy="1036638"/>
            </a:xfrm>
            <a:custGeom>
              <a:avLst/>
              <a:gdLst>
                <a:gd name="T0" fmla="*/ 473 w 477"/>
                <a:gd name="T1" fmla="*/ 0 h 653"/>
                <a:gd name="T2" fmla="*/ 90 w 477"/>
                <a:gd name="T3" fmla="*/ 99 h 653"/>
                <a:gd name="T4" fmla="*/ 90 w 477"/>
                <a:gd name="T5" fmla="*/ 99 h 653"/>
                <a:gd name="T6" fmla="*/ 86 w 477"/>
                <a:gd name="T7" fmla="*/ 102 h 653"/>
                <a:gd name="T8" fmla="*/ 75 w 477"/>
                <a:gd name="T9" fmla="*/ 113 h 653"/>
                <a:gd name="T10" fmla="*/ 67 w 477"/>
                <a:gd name="T11" fmla="*/ 121 h 653"/>
                <a:gd name="T12" fmla="*/ 59 w 477"/>
                <a:gd name="T13" fmla="*/ 132 h 653"/>
                <a:gd name="T14" fmla="*/ 51 w 477"/>
                <a:gd name="T15" fmla="*/ 145 h 653"/>
                <a:gd name="T16" fmla="*/ 42 w 477"/>
                <a:gd name="T17" fmla="*/ 160 h 653"/>
                <a:gd name="T18" fmla="*/ 33 w 477"/>
                <a:gd name="T19" fmla="*/ 178 h 653"/>
                <a:gd name="T20" fmla="*/ 25 w 477"/>
                <a:gd name="T21" fmla="*/ 198 h 653"/>
                <a:gd name="T22" fmla="*/ 17 w 477"/>
                <a:gd name="T23" fmla="*/ 222 h 653"/>
                <a:gd name="T24" fmla="*/ 11 w 477"/>
                <a:gd name="T25" fmla="*/ 248 h 653"/>
                <a:gd name="T26" fmla="*/ 6 w 477"/>
                <a:gd name="T27" fmla="*/ 278 h 653"/>
                <a:gd name="T28" fmla="*/ 2 w 477"/>
                <a:gd name="T29" fmla="*/ 310 h 653"/>
                <a:gd name="T30" fmla="*/ 0 w 477"/>
                <a:gd name="T31" fmla="*/ 345 h 653"/>
                <a:gd name="T32" fmla="*/ 0 w 477"/>
                <a:gd name="T33" fmla="*/ 385 h 653"/>
                <a:gd name="T34" fmla="*/ 0 w 477"/>
                <a:gd name="T35" fmla="*/ 385 h 653"/>
                <a:gd name="T36" fmla="*/ 2 w 477"/>
                <a:gd name="T37" fmla="*/ 404 h 653"/>
                <a:gd name="T38" fmla="*/ 4 w 477"/>
                <a:gd name="T39" fmla="*/ 423 h 653"/>
                <a:gd name="T40" fmla="*/ 6 w 477"/>
                <a:gd name="T41" fmla="*/ 440 h 653"/>
                <a:gd name="T42" fmla="*/ 8 w 477"/>
                <a:gd name="T43" fmla="*/ 457 h 653"/>
                <a:gd name="T44" fmla="*/ 15 w 477"/>
                <a:gd name="T45" fmla="*/ 488 h 653"/>
                <a:gd name="T46" fmla="*/ 24 w 477"/>
                <a:gd name="T47" fmla="*/ 515 h 653"/>
                <a:gd name="T48" fmla="*/ 33 w 477"/>
                <a:gd name="T49" fmla="*/ 538 h 653"/>
                <a:gd name="T50" fmla="*/ 45 w 477"/>
                <a:gd name="T51" fmla="*/ 558 h 653"/>
                <a:gd name="T52" fmla="*/ 56 w 477"/>
                <a:gd name="T53" fmla="*/ 575 h 653"/>
                <a:gd name="T54" fmla="*/ 67 w 477"/>
                <a:gd name="T55" fmla="*/ 589 h 653"/>
                <a:gd name="T56" fmla="*/ 79 w 477"/>
                <a:gd name="T57" fmla="*/ 600 h 653"/>
                <a:gd name="T58" fmla="*/ 90 w 477"/>
                <a:gd name="T59" fmla="*/ 609 h 653"/>
                <a:gd name="T60" fmla="*/ 100 w 477"/>
                <a:gd name="T61" fmla="*/ 617 h 653"/>
                <a:gd name="T62" fmla="*/ 109 w 477"/>
                <a:gd name="T63" fmla="*/ 621 h 653"/>
                <a:gd name="T64" fmla="*/ 123 w 477"/>
                <a:gd name="T65" fmla="*/ 628 h 653"/>
                <a:gd name="T66" fmla="*/ 128 w 477"/>
                <a:gd name="T67" fmla="*/ 629 h 653"/>
                <a:gd name="T68" fmla="*/ 477 w 477"/>
                <a:gd name="T69" fmla="*/ 653 h 653"/>
                <a:gd name="T70" fmla="*/ 473 w 477"/>
                <a:gd name="T71" fmla="*/ 0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7" h="653">
                  <a:moveTo>
                    <a:pt x="473" y="0"/>
                  </a:moveTo>
                  <a:lnTo>
                    <a:pt x="90" y="99"/>
                  </a:lnTo>
                  <a:lnTo>
                    <a:pt x="90" y="99"/>
                  </a:lnTo>
                  <a:lnTo>
                    <a:pt x="86" y="102"/>
                  </a:lnTo>
                  <a:lnTo>
                    <a:pt x="75" y="113"/>
                  </a:lnTo>
                  <a:lnTo>
                    <a:pt x="67" y="121"/>
                  </a:lnTo>
                  <a:lnTo>
                    <a:pt x="59" y="132"/>
                  </a:lnTo>
                  <a:lnTo>
                    <a:pt x="51" y="145"/>
                  </a:lnTo>
                  <a:lnTo>
                    <a:pt x="42" y="160"/>
                  </a:lnTo>
                  <a:lnTo>
                    <a:pt x="33" y="178"/>
                  </a:lnTo>
                  <a:lnTo>
                    <a:pt x="25" y="198"/>
                  </a:lnTo>
                  <a:lnTo>
                    <a:pt x="17" y="222"/>
                  </a:lnTo>
                  <a:lnTo>
                    <a:pt x="11" y="248"/>
                  </a:lnTo>
                  <a:lnTo>
                    <a:pt x="6" y="278"/>
                  </a:lnTo>
                  <a:lnTo>
                    <a:pt x="2" y="310"/>
                  </a:lnTo>
                  <a:lnTo>
                    <a:pt x="0" y="345"/>
                  </a:lnTo>
                  <a:lnTo>
                    <a:pt x="0" y="385"/>
                  </a:lnTo>
                  <a:lnTo>
                    <a:pt x="0" y="385"/>
                  </a:lnTo>
                  <a:lnTo>
                    <a:pt x="2" y="404"/>
                  </a:lnTo>
                  <a:lnTo>
                    <a:pt x="4" y="423"/>
                  </a:lnTo>
                  <a:lnTo>
                    <a:pt x="6" y="440"/>
                  </a:lnTo>
                  <a:lnTo>
                    <a:pt x="8" y="457"/>
                  </a:lnTo>
                  <a:lnTo>
                    <a:pt x="15" y="488"/>
                  </a:lnTo>
                  <a:lnTo>
                    <a:pt x="24" y="515"/>
                  </a:lnTo>
                  <a:lnTo>
                    <a:pt x="33" y="538"/>
                  </a:lnTo>
                  <a:lnTo>
                    <a:pt x="45" y="558"/>
                  </a:lnTo>
                  <a:lnTo>
                    <a:pt x="56" y="575"/>
                  </a:lnTo>
                  <a:lnTo>
                    <a:pt x="67" y="589"/>
                  </a:lnTo>
                  <a:lnTo>
                    <a:pt x="79" y="600"/>
                  </a:lnTo>
                  <a:lnTo>
                    <a:pt x="90" y="609"/>
                  </a:lnTo>
                  <a:lnTo>
                    <a:pt x="100" y="617"/>
                  </a:lnTo>
                  <a:lnTo>
                    <a:pt x="109" y="621"/>
                  </a:lnTo>
                  <a:lnTo>
                    <a:pt x="123" y="628"/>
                  </a:lnTo>
                  <a:lnTo>
                    <a:pt x="128" y="629"/>
                  </a:lnTo>
                  <a:lnTo>
                    <a:pt x="477" y="653"/>
                  </a:lnTo>
                  <a:lnTo>
                    <a:pt x="473" y="0"/>
                  </a:lnTo>
                  <a:close/>
                </a:path>
              </a:pathLst>
            </a:custGeom>
            <a:solidFill>
              <a:schemeClr val="tx2">
                <a:lumMod val="75000"/>
              </a:schemeClr>
            </a:solidFill>
            <a:ln>
              <a:noFill/>
            </a:ln>
          </p:spPr>
          <p:txBody>
            <a:bodyPr vert="horz" wrap="square" lIns="91456" tIns="45728" rIns="91456" bIns="45728" numCol="1" anchor="t" anchorCtr="0" compatLnSpc="1">
              <a:prstTxWarp prst="textNoShape">
                <a:avLst/>
              </a:prstTxWarp>
            </a:bodyPr>
            <a:lstStyle/>
            <a:p>
              <a:endParaRPr lang="en-US" dirty="0">
                <a:latin typeface="Times New Roman" panose="02020603050405020304" pitchFamily="18" charset="0"/>
                <a:cs typeface="Times New Roman" panose="02020603050405020304" pitchFamily="18" charset="0"/>
              </a:endParaRPr>
            </a:p>
          </p:txBody>
        </p:sp>
        <p:sp>
          <p:nvSpPr>
            <p:cNvPr id="25" name="Freeform 95">
              <a:extLst>
                <a:ext uri="{FF2B5EF4-FFF2-40B4-BE49-F238E27FC236}">
                  <a16:creationId xmlns:a16="http://schemas.microsoft.com/office/drawing/2014/main" xmlns="" id="{CF303E60-8A9A-413F-9C46-DCD5F98D2611}"/>
                </a:ext>
              </a:extLst>
            </p:cNvPr>
            <p:cNvSpPr>
              <a:spLocks/>
            </p:cNvSpPr>
            <p:nvPr/>
          </p:nvSpPr>
          <p:spPr bwMode="auto">
            <a:xfrm>
              <a:off x="10777463" y="2186833"/>
              <a:ext cx="822325" cy="1033463"/>
            </a:xfrm>
            <a:custGeom>
              <a:avLst/>
              <a:gdLst>
                <a:gd name="T0" fmla="*/ 0 w 518"/>
                <a:gd name="T1" fmla="*/ 316 h 651"/>
                <a:gd name="T2" fmla="*/ 2 w 518"/>
                <a:gd name="T3" fmla="*/ 382 h 651"/>
                <a:gd name="T4" fmla="*/ 15 w 518"/>
                <a:gd name="T5" fmla="*/ 444 h 651"/>
                <a:gd name="T6" fmla="*/ 37 w 518"/>
                <a:gd name="T7" fmla="*/ 499 h 651"/>
                <a:gd name="T8" fmla="*/ 68 w 518"/>
                <a:gd name="T9" fmla="*/ 549 h 651"/>
                <a:gd name="T10" fmla="*/ 94 w 518"/>
                <a:gd name="T11" fmla="*/ 581 h 651"/>
                <a:gd name="T12" fmla="*/ 114 w 518"/>
                <a:gd name="T13" fmla="*/ 599 h 651"/>
                <a:gd name="T14" fmla="*/ 135 w 518"/>
                <a:gd name="T15" fmla="*/ 615 h 651"/>
                <a:gd name="T16" fmla="*/ 158 w 518"/>
                <a:gd name="T17" fmla="*/ 628 h 651"/>
                <a:gd name="T18" fmla="*/ 183 w 518"/>
                <a:gd name="T19" fmla="*/ 639 h 651"/>
                <a:gd name="T20" fmla="*/ 208 w 518"/>
                <a:gd name="T21" fmla="*/ 646 h 651"/>
                <a:gd name="T22" fmla="*/ 234 w 518"/>
                <a:gd name="T23" fmla="*/ 651 h 651"/>
                <a:gd name="T24" fmla="*/ 246 w 518"/>
                <a:gd name="T25" fmla="*/ 651 h 651"/>
                <a:gd name="T26" fmla="*/ 273 w 518"/>
                <a:gd name="T27" fmla="*/ 651 h 651"/>
                <a:gd name="T28" fmla="*/ 299 w 518"/>
                <a:gd name="T29" fmla="*/ 646 h 651"/>
                <a:gd name="T30" fmla="*/ 324 w 518"/>
                <a:gd name="T31" fmla="*/ 640 h 651"/>
                <a:gd name="T32" fmla="*/ 348 w 518"/>
                <a:gd name="T33" fmla="*/ 629 h 651"/>
                <a:gd name="T34" fmla="*/ 372 w 518"/>
                <a:gd name="T35" fmla="*/ 617 h 651"/>
                <a:gd name="T36" fmla="*/ 393 w 518"/>
                <a:gd name="T37" fmla="*/ 601 h 651"/>
                <a:gd name="T38" fmla="*/ 415 w 518"/>
                <a:gd name="T39" fmla="*/ 583 h 651"/>
                <a:gd name="T40" fmla="*/ 451 w 518"/>
                <a:gd name="T41" fmla="*/ 540 h 651"/>
                <a:gd name="T42" fmla="*/ 482 w 518"/>
                <a:gd name="T43" fmla="*/ 489 h 651"/>
                <a:gd name="T44" fmla="*/ 503 w 518"/>
                <a:gd name="T45" fmla="*/ 431 h 651"/>
                <a:gd name="T46" fmla="*/ 516 w 518"/>
                <a:gd name="T47" fmla="*/ 369 h 651"/>
                <a:gd name="T48" fmla="*/ 518 w 518"/>
                <a:gd name="T49" fmla="*/ 335 h 651"/>
                <a:gd name="T50" fmla="*/ 516 w 518"/>
                <a:gd name="T51" fmla="*/ 270 h 651"/>
                <a:gd name="T52" fmla="*/ 503 w 518"/>
                <a:gd name="T53" fmla="*/ 207 h 651"/>
                <a:gd name="T54" fmla="*/ 481 w 518"/>
                <a:gd name="T55" fmla="*/ 152 h 651"/>
                <a:gd name="T56" fmla="*/ 451 w 518"/>
                <a:gd name="T57" fmla="*/ 102 h 651"/>
                <a:gd name="T58" fmla="*/ 424 w 518"/>
                <a:gd name="T59" fmla="*/ 71 h 651"/>
                <a:gd name="T60" fmla="*/ 404 w 518"/>
                <a:gd name="T61" fmla="*/ 53 h 651"/>
                <a:gd name="T62" fmla="*/ 382 w 518"/>
                <a:gd name="T63" fmla="*/ 37 h 651"/>
                <a:gd name="T64" fmla="*/ 359 w 518"/>
                <a:gd name="T65" fmla="*/ 23 h 651"/>
                <a:gd name="T66" fmla="*/ 336 w 518"/>
                <a:gd name="T67" fmla="*/ 13 h 651"/>
                <a:gd name="T68" fmla="*/ 311 w 518"/>
                <a:gd name="T69" fmla="*/ 5 h 651"/>
                <a:gd name="T70" fmla="*/ 285 w 518"/>
                <a:gd name="T71" fmla="*/ 2 h 651"/>
                <a:gd name="T72" fmla="*/ 271 w 518"/>
                <a:gd name="T73" fmla="*/ 0 h 651"/>
                <a:gd name="T74" fmla="*/ 244 w 518"/>
                <a:gd name="T75" fmla="*/ 0 h 651"/>
                <a:gd name="T76" fmla="*/ 219 w 518"/>
                <a:gd name="T77" fmla="*/ 5 h 651"/>
                <a:gd name="T78" fmla="*/ 193 w 518"/>
                <a:gd name="T79" fmla="*/ 12 h 651"/>
                <a:gd name="T80" fmla="*/ 169 w 518"/>
                <a:gd name="T81" fmla="*/ 22 h 651"/>
                <a:gd name="T82" fmla="*/ 146 w 518"/>
                <a:gd name="T83" fmla="*/ 34 h 651"/>
                <a:gd name="T84" fmla="*/ 124 w 518"/>
                <a:gd name="T85" fmla="*/ 50 h 651"/>
                <a:gd name="T86" fmla="*/ 104 w 518"/>
                <a:gd name="T87" fmla="*/ 68 h 651"/>
                <a:gd name="T88" fmla="*/ 66 w 518"/>
                <a:gd name="T89" fmla="*/ 111 h 651"/>
                <a:gd name="T90" fmla="*/ 37 w 518"/>
                <a:gd name="T91" fmla="*/ 162 h 651"/>
                <a:gd name="T92" fmla="*/ 14 w 518"/>
                <a:gd name="T93" fmla="*/ 220 h 651"/>
                <a:gd name="T94" fmla="*/ 2 w 518"/>
                <a:gd name="T95" fmla="*/ 283 h 651"/>
                <a:gd name="T96" fmla="*/ 0 w 518"/>
                <a:gd name="T97" fmla="*/ 316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8" h="651">
                  <a:moveTo>
                    <a:pt x="0" y="316"/>
                  </a:moveTo>
                  <a:lnTo>
                    <a:pt x="0" y="316"/>
                  </a:lnTo>
                  <a:lnTo>
                    <a:pt x="0" y="350"/>
                  </a:lnTo>
                  <a:lnTo>
                    <a:pt x="2" y="382"/>
                  </a:lnTo>
                  <a:lnTo>
                    <a:pt x="8" y="413"/>
                  </a:lnTo>
                  <a:lnTo>
                    <a:pt x="15" y="444"/>
                  </a:lnTo>
                  <a:lnTo>
                    <a:pt x="26" y="472"/>
                  </a:lnTo>
                  <a:lnTo>
                    <a:pt x="37" y="499"/>
                  </a:lnTo>
                  <a:lnTo>
                    <a:pt x="52" y="525"/>
                  </a:lnTo>
                  <a:lnTo>
                    <a:pt x="68" y="549"/>
                  </a:lnTo>
                  <a:lnTo>
                    <a:pt x="84" y="571"/>
                  </a:lnTo>
                  <a:lnTo>
                    <a:pt x="94" y="581"/>
                  </a:lnTo>
                  <a:lnTo>
                    <a:pt x="104" y="590"/>
                  </a:lnTo>
                  <a:lnTo>
                    <a:pt x="114" y="599"/>
                  </a:lnTo>
                  <a:lnTo>
                    <a:pt x="125" y="608"/>
                  </a:lnTo>
                  <a:lnTo>
                    <a:pt x="135" y="615"/>
                  </a:lnTo>
                  <a:lnTo>
                    <a:pt x="147" y="622"/>
                  </a:lnTo>
                  <a:lnTo>
                    <a:pt x="158" y="628"/>
                  </a:lnTo>
                  <a:lnTo>
                    <a:pt x="170" y="634"/>
                  </a:lnTo>
                  <a:lnTo>
                    <a:pt x="183" y="639"/>
                  </a:lnTo>
                  <a:lnTo>
                    <a:pt x="194" y="643"/>
                  </a:lnTo>
                  <a:lnTo>
                    <a:pt x="208" y="646"/>
                  </a:lnTo>
                  <a:lnTo>
                    <a:pt x="220" y="649"/>
                  </a:lnTo>
                  <a:lnTo>
                    <a:pt x="234" y="651"/>
                  </a:lnTo>
                  <a:lnTo>
                    <a:pt x="246" y="651"/>
                  </a:lnTo>
                  <a:lnTo>
                    <a:pt x="246" y="651"/>
                  </a:lnTo>
                  <a:lnTo>
                    <a:pt x="260" y="651"/>
                  </a:lnTo>
                  <a:lnTo>
                    <a:pt x="273" y="651"/>
                  </a:lnTo>
                  <a:lnTo>
                    <a:pt x="286" y="649"/>
                  </a:lnTo>
                  <a:lnTo>
                    <a:pt x="299" y="646"/>
                  </a:lnTo>
                  <a:lnTo>
                    <a:pt x="312" y="643"/>
                  </a:lnTo>
                  <a:lnTo>
                    <a:pt x="324" y="640"/>
                  </a:lnTo>
                  <a:lnTo>
                    <a:pt x="337" y="635"/>
                  </a:lnTo>
                  <a:lnTo>
                    <a:pt x="348" y="629"/>
                  </a:lnTo>
                  <a:lnTo>
                    <a:pt x="361" y="624"/>
                  </a:lnTo>
                  <a:lnTo>
                    <a:pt x="372" y="617"/>
                  </a:lnTo>
                  <a:lnTo>
                    <a:pt x="383" y="609"/>
                  </a:lnTo>
                  <a:lnTo>
                    <a:pt x="393" y="601"/>
                  </a:lnTo>
                  <a:lnTo>
                    <a:pt x="405" y="592"/>
                  </a:lnTo>
                  <a:lnTo>
                    <a:pt x="415" y="583"/>
                  </a:lnTo>
                  <a:lnTo>
                    <a:pt x="434" y="563"/>
                  </a:lnTo>
                  <a:lnTo>
                    <a:pt x="451" y="540"/>
                  </a:lnTo>
                  <a:lnTo>
                    <a:pt x="467" y="516"/>
                  </a:lnTo>
                  <a:lnTo>
                    <a:pt x="482" y="489"/>
                  </a:lnTo>
                  <a:lnTo>
                    <a:pt x="493" y="462"/>
                  </a:lnTo>
                  <a:lnTo>
                    <a:pt x="503" y="431"/>
                  </a:lnTo>
                  <a:lnTo>
                    <a:pt x="511" y="401"/>
                  </a:lnTo>
                  <a:lnTo>
                    <a:pt x="516" y="369"/>
                  </a:lnTo>
                  <a:lnTo>
                    <a:pt x="518" y="335"/>
                  </a:lnTo>
                  <a:lnTo>
                    <a:pt x="518" y="335"/>
                  </a:lnTo>
                  <a:lnTo>
                    <a:pt x="518" y="303"/>
                  </a:lnTo>
                  <a:lnTo>
                    <a:pt x="516" y="270"/>
                  </a:lnTo>
                  <a:lnTo>
                    <a:pt x="510" y="238"/>
                  </a:lnTo>
                  <a:lnTo>
                    <a:pt x="503" y="207"/>
                  </a:lnTo>
                  <a:lnTo>
                    <a:pt x="493" y="179"/>
                  </a:lnTo>
                  <a:lnTo>
                    <a:pt x="481" y="152"/>
                  </a:lnTo>
                  <a:lnTo>
                    <a:pt x="467" y="126"/>
                  </a:lnTo>
                  <a:lnTo>
                    <a:pt x="451" y="102"/>
                  </a:lnTo>
                  <a:lnTo>
                    <a:pt x="433" y="81"/>
                  </a:lnTo>
                  <a:lnTo>
                    <a:pt x="424" y="71"/>
                  </a:lnTo>
                  <a:lnTo>
                    <a:pt x="414" y="62"/>
                  </a:lnTo>
                  <a:lnTo>
                    <a:pt x="404" y="53"/>
                  </a:lnTo>
                  <a:lnTo>
                    <a:pt x="393" y="45"/>
                  </a:lnTo>
                  <a:lnTo>
                    <a:pt x="382" y="37"/>
                  </a:lnTo>
                  <a:lnTo>
                    <a:pt x="371" y="30"/>
                  </a:lnTo>
                  <a:lnTo>
                    <a:pt x="359" y="23"/>
                  </a:lnTo>
                  <a:lnTo>
                    <a:pt x="348" y="17"/>
                  </a:lnTo>
                  <a:lnTo>
                    <a:pt x="336" y="13"/>
                  </a:lnTo>
                  <a:lnTo>
                    <a:pt x="323" y="8"/>
                  </a:lnTo>
                  <a:lnTo>
                    <a:pt x="311" y="5"/>
                  </a:lnTo>
                  <a:lnTo>
                    <a:pt x="297" y="3"/>
                  </a:lnTo>
                  <a:lnTo>
                    <a:pt x="285" y="2"/>
                  </a:lnTo>
                  <a:lnTo>
                    <a:pt x="271" y="0"/>
                  </a:lnTo>
                  <a:lnTo>
                    <a:pt x="271" y="0"/>
                  </a:lnTo>
                  <a:lnTo>
                    <a:pt x="258" y="0"/>
                  </a:lnTo>
                  <a:lnTo>
                    <a:pt x="244" y="0"/>
                  </a:lnTo>
                  <a:lnTo>
                    <a:pt x="232" y="3"/>
                  </a:lnTo>
                  <a:lnTo>
                    <a:pt x="219" y="5"/>
                  </a:lnTo>
                  <a:lnTo>
                    <a:pt x="206" y="8"/>
                  </a:lnTo>
                  <a:lnTo>
                    <a:pt x="193" y="12"/>
                  </a:lnTo>
                  <a:lnTo>
                    <a:pt x="181" y="16"/>
                  </a:lnTo>
                  <a:lnTo>
                    <a:pt x="169" y="22"/>
                  </a:lnTo>
                  <a:lnTo>
                    <a:pt x="157" y="28"/>
                  </a:lnTo>
                  <a:lnTo>
                    <a:pt x="146" y="34"/>
                  </a:lnTo>
                  <a:lnTo>
                    <a:pt x="135" y="42"/>
                  </a:lnTo>
                  <a:lnTo>
                    <a:pt x="124" y="50"/>
                  </a:lnTo>
                  <a:lnTo>
                    <a:pt x="114" y="59"/>
                  </a:lnTo>
                  <a:lnTo>
                    <a:pt x="104" y="68"/>
                  </a:lnTo>
                  <a:lnTo>
                    <a:pt x="84" y="89"/>
                  </a:lnTo>
                  <a:lnTo>
                    <a:pt x="66" y="111"/>
                  </a:lnTo>
                  <a:lnTo>
                    <a:pt x="51" y="136"/>
                  </a:lnTo>
                  <a:lnTo>
                    <a:pt x="37" y="162"/>
                  </a:lnTo>
                  <a:lnTo>
                    <a:pt x="25" y="191"/>
                  </a:lnTo>
                  <a:lnTo>
                    <a:pt x="14" y="220"/>
                  </a:lnTo>
                  <a:lnTo>
                    <a:pt x="8" y="250"/>
                  </a:lnTo>
                  <a:lnTo>
                    <a:pt x="2" y="283"/>
                  </a:lnTo>
                  <a:lnTo>
                    <a:pt x="0" y="316"/>
                  </a:lnTo>
                  <a:lnTo>
                    <a:pt x="0" y="316"/>
                  </a:lnTo>
                  <a:close/>
                </a:path>
              </a:pathLst>
            </a:custGeom>
            <a:solidFill>
              <a:schemeClr val="tx2">
                <a:lumMod val="60000"/>
                <a:lumOff val="40000"/>
              </a:schemeClr>
            </a:solidFill>
            <a:ln>
              <a:noFill/>
            </a:ln>
          </p:spPr>
          <p:txBody>
            <a:bodyPr vert="horz" wrap="square" lIns="91456" tIns="45728" rIns="91456" bIns="45728" numCol="1" anchor="t" anchorCtr="0" compatLnSpc="1">
              <a:prstTxWarp prst="textNoShape">
                <a:avLst/>
              </a:prstTxWarp>
            </a:bodyPr>
            <a:lstStyle/>
            <a:p>
              <a:endParaRPr lang="en-US" dirty="0">
                <a:latin typeface="Times New Roman" panose="02020603050405020304" pitchFamily="18" charset="0"/>
                <a:cs typeface="Times New Roman" panose="02020603050405020304" pitchFamily="18" charset="0"/>
              </a:endParaRPr>
            </a:p>
          </p:txBody>
        </p:sp>
        <p:sp>
          <p:nvSpPr>
            <p:cNvPr id="26" name="Freeform 96">
              <a:extLst>
                <a:ext uri="{FF2B5EF4-FFF2-40B4-BE49-F238E27FC236}">
                  <a16:creationId xmlns:a16="http://schemas.microsoft.com/office/drawing/2014/main" xmlns="" id="{204A207E-A5AE-499A-A367-23F42350ECA2}"/>
                </a:ext>
              </a:extLst>
            </p:cNvPr>
            <p:cNvSpPr>
              <a:spLocks/>
            </p:cNvSpPr>
            <p:nvPr/>
          </p:nvSpPr>
          <p:spPr bwMode="auto">
            <a:xfrm>
              <a:off x="10820325" y="2240808"/>
              <a:ext cx="736600" cy="925513"/>
            </a:xfrm>
            <a:custGeom>
              <a:avLst/>
              <a:gdLst>
                <a:gd name="T0" fmla="*/ 0 w 464"/>
                <a:gd name="T1" fmla="*/ 283 h 583"/>
                <a:gd name="T2" fmla="*/ 3 w 464"/>
                <a:gd name="T3" fmla="*/ 342 h 583"/>
                <a:gd name="T4" fmla="*/ 14 w 464"/>
                <a:gd name="T5" fmla="*/ 397 h 583"/>
                <a:gd name="T6" fmla="*/ 34 w 464"/>
                <a:gd name="T7" fmla="*/ 447 h 583"/>
                <a:gd name="T8" fmla="*/ 61 w 464"/>
                <a:gd name="T9" fmla="*/ 491 h 583"/>
                <a:gd name="T10" fmla="*/ 94 w 464"/>
                <a:gd name="T11" fmla="*/ 529 h 583"/>
                <a:gd name="T12" fmla="*/ 132 w 464"/>
                <a:gd name="T13" fmla="*/ 557 h 583"/>
                <a:gd name="T14" fmla="*/ 153 w 464"/>
                <a:gd name="T15" fmla="*/ 567 h 583"/>
                <a:gd name="T16" fmla="*/ 175 w 464"/>
                <a:gd name="T17" fmla="*/ 575 h 583"/>
                <a:gd name="T18" fmla="*/ 198 w 464"/>
                <a:gd name="T19" fmla="*/ 581 h 583"/>
                <a:gd name="T20" fmla="*/ 222 w 464"/>
                <a:gd name="T21" fmla="*/ 583 h 583"/>
                <a:gd name="T22" fmla="*/ 233 w 464"/>
                <a:gd name="T23" fmla="*/ 583 h 583"/>
                <a:gd name="T24" fmla="*/ 257 w 464"/>
                <a:gd name="T25" fmla="*/ 581 h 583"/>
                <a:gd name="T26" fmla="*/ 279 w 464"/>
                <a:gd name="T27" fmla="*/ 576 h 583"/>
                <a:gd name="T28" fmla="*/ 302 w 464"/>
                <a:gd name="T29" fmla="*/ 568 h 583"/>
                <a:gd name="T30" fmla="*/ 332 w 464"/>
                <a:gd name="T31" fmla="*/ 551 h 583"/>
                <a:gd name="T32" fmla="*/ 371 w 464"/>
                <a:gd name="T33" fmla="*/ 522 h 583"/>
                <a:gd name="T34" fmla="*/ 404 w 464"/>
                <a:gd name="T35" fmla="*/ 483 h 583"/>
                <a:gd name="T36" fmla="*/ 431 w 464"/>
                <a:gd name="T37" fmla="*/ 438 h 583"/>
                <a:gd name="T38" fmla="*/ 450 w 464"/>
                <a:gd name="T39" fmla="*/ 386 h 583"/>
                <a:gd name="T40" fmla="*/ 461 w 464"/>
                <a:gd name="T41" fmla="*/ 331 h 583"/>
                <a:gd name="T42" fmla="*/ 464 w 464"/>
                <a:gd name="T43" fmla="*/ 300 h 583"/>
                <a:gd name="T44" fmla="*/ 461 w 464"/>
                <a:gd name="T45" fmla="*/ 241 h 583"/>
                <a:gd name="T46" fmla="*/ 450 w 464"/>
                <a:gd name="T47" fmla="*/ 187 h 583"/>
                <a:gd name="T48" fmla="*/ 430 w 464"/>
                <a:gd name="T49" fmla="*/ 136 h 583"/>
                <a:gd name="T50" fmla="*/ 404 w 464"/>
                <a:gd name="T51" fmla="*/ 92 h 583"/>
                <a:gd name="T52" fmla="*/ 371 w 464"/>
                <a:gd name="T53" fmla="*/ 56 h 583"/>
                <a:gd name="T54" fmla="*/ 332 w 464"/>
                <a:gd name="T55" fmla="*/ 28 h 583"/>
                <a:gd name="T56" fmla="*/ 311 w 464"/>
                <a:gd name="T57" fmla="*/ 16 h 583"/>
                <a:gd name="T58" fmla="*/ 289 w 464"/>
                <a:gd name="T59" fmla="*/ 8 h 583"/>
                <a:gd name="T60" fmla="*/ 267 w 464"/>
                <a:gd name="T61" fmla="*/ 4 h 583"/>
                <a:gd name="T62" fmla="*/ 243 w 464"/>
                <a:gd name="T63" fmla="*/ 0 h 583"/>
                <a:gd name="T64" fmla="*/ 231 w 464"/>
                <a:gd name="T65" fmla="*/ 0 h 583"/>
                <a:gd name="T66" fmla="*/ 207 w 464"/>
                <a:gd name="T67" fmla="*/ 3 h 583"/>
                <a:gd name="T68" fmla="*/ 184 w 464"/>
                <a:gd name="T69" fmla="*/ 8 h 583"/>
                <a:gd name="T70" fmla="*/ 163 w 464"/>
                <a:gd name="T71" fmla="*/ 15 h 583"/>
                <a:gd name="T72" fmla="*/ 131 w 464"/>
                <a:gd name="T73" fmla="*/ 32 h 583"/>
                <a:gd name="T74" fmla="*/ 93 w 464"/>
                <a:gd name="T75" fmla="*/ 62 h 583"/>
                <a:gd name="T76" fmla="*/ 60 w 464"/>
                <a:gd name="T77" fmla="*/ 100 h 583"/>
                <a:gd name="T78" fmla="*/ 34 w 464"/>
                <a:gd name="T79" fmla="*/ 145 h 583"/>
                <a:gd name="T80" fmla="*/ 13 w 464"/>
                <a:gd name="T81" fmla="*/ 197 h 583"/>
                <a:gd name="T82" fmla="*/ 2 w 464"/>
                <a:gd name="T83" fmla="*/ 254 h 583"/>
                <a:gd name="T84" fmla="*/ 0 w 464"/>
                <a:gd name="T85" fmla="*/ 283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4" h="583">
                  <a:moveTo>
                    <a:pt x="0" y="283"/>
                  </a:moveTo>
                  <a:lnTo>
                    <a:pt x="0" y="283"/>
                  </a:lnTo>
                  <a:lnTo>
                    <a:pt x="0" y="313"/>
                  </a:lnTo>
                  <a:lnTo>
                    <a:pt x="3" y="342"/>
                  </a:lnTo>
                  <a:lnTo>
                    <a:pt x="8" y="370"/>
                  </a:lnTo>
                  <a:lnTo>
                    <a:pt x="14" y="397"/>
                  </a:lnTo>
                  <a:lnTo>
                    <a:pt x="24" y="422"/>
                  </a:lnTo>
                  <a:lnTo>
                    <a:pt x="34" y="447"/>
                  </a:lnTo>
                  <a:lnTo>
                    <a:pt x="46" y="470"/>
                  </a:lnTo>
                  <a:lnTo>
                    <a:pt x="61" y="491"/>
                  </a:lnTo>
                  <a:lnTo>
                    <a:pt x="77" y="511"/>
                  </a:lnTo>
                  <a:lnTo>
                    <a:pt x="94" y="529"/>
                  </a:lnTo>
                  <a:lnTo>
                    <a:pt x="112" y="543"/>
                  </a:lnTo>
                  <a:lnTo>
                    <a:pt x="132" y="557"/>
                  </a:lnTo>
                  <a:lnTo>
                    <a:pt x="142" y="563"/>
                  </a:lnTo>
                  <a:lnTo>
                    <a:pt x="153" y="567"/>
                  </a:lnTo>
                  <a:lnTo>
                    <a:pt x="164" y="572"/>
                  </a:lnTo>
                  <a:lnTo>
                    <a:pt x="175" y="575"/>
                  </a:lnTo>
                  <a:lnTo>
                    <a:pt x="186" y="579"/>
                  </a:lnTo>
                  <a:lnTo>
                    <a:pt x="198" y="581"/>
                  </a:lnTo>
                  <a:lnTo>
                    <a:pt x="209" y="582"/>
                  </a:lnTo>
                  <a:lnTo>
                    <a:pt x="222" y="583"/>
                  </a:lnTo>
                  <a:lnTo>
                    <a:pt x="222" y="583"/>
                  </a:lnTo>
                  <a:lnTo>
                    <a:pt x="233" y="583"/>
                  </a:lnTo>
                  <a:lnTo>
                    <a:pt x="245" y="582"/>
                  </a:lnTo>
                  <a:lnTo>
                    <a:pt x="257" y="581"/>
                  </a:lnTo>
                  <a:lnTo>
                    <a:pt x="268" y="579"/>
                  </a:lnTo>
                  <a:lnTo>
                    <a:pt x="279" y="576"/>
                  </a:lnTo>
                  <a:lnTo>
                    <a:pt x="291" y="572"/>
                  </a:lnTo>
                  <a:lnTo>
                    <a:pt x="302" y="568"/>
                  </a:lnTo>
                  <a:lnTo>
                    <a:pt x="312" y="564"/>
                  </a:lnTo>
                  <a:lnTo>
                    <a:pt x="332" y="551"/>
                  </a:lnTo>
                  <a:lnTo>
                    <a:pt x="353" y="538"/>
                  </a:lnTo>
                  <a:lnTo>
                    <a:pt x="371" y="522"/>
                  </a:lnTo>
                  <a:lnTo>
                    <a:pt x="388" y="504"/>
                  </a:lnTo>
                  <a:lnTo>
                    <a:pt x="404" y="483"/>
                  </a:lnTo>
                  <a:lnTo>
                    <a:pt x="418" y="462"/>
                  </a:lnTo>
                  <a:lnTo>
                    <a:pt x="431" y="438"/>
                  </a:lnTo>
                  <a:lnTo>
                    <a:pt x="441" y="413"/>
                  </a:lnTo>
                  <a:lnTo>
                    <a:pt x="450" y="386"/>
                  </a:lnTo>
                  <a:lnTo>
                    <a:pt x="457" y="359"/>
                  </a:lnTo>
                  <a:lnTo>
                    <a:pt x="461" y="331"/>
                  </a:lnTo>
                  <a:lnTo>
                    <a:pt x="464" y="300"/>
                  </a:lnTo>
                  <a:lnTo>
                    <a:pt x="464" y="300"/>
                  </a:lnTo>
                  <a:lnTo>
                    <a:pt x="464" y="271"/>
                  </a:lnTo>
                  <a:lnTo>
                    <a:pt x="461" y="241"/>
                  </a:lnTo>
                  <a:lnTo>
                    <a:pt x="457" y="213"/>
                  </a:lnTo>
                  <a:lnTo>
                    <a:pt x="450" y="187"/>
                  </a:lnTo>
                  <a:lnTo>
                    <a:pt x="441" y="161"/>
                  </a:lnTo>
                  <a:lnTo>
                    <a:pt x="430" y="136"/>
                  </a:lnTo>
                  <a:lnTo>
                    <a:pt x="417" y="114"/>
                  </a:lnTo>
                  <a:lnTo>
                    <a:pt x="404" y="92"/>
                  </a:lnTo>
                  <a:lnTo>
                    <a:pt x="388" y="73"/>
                  </a:lnTo>
                  <a:lnTo>
                    <a:pt x="371" y="56"/>
                  </a:lnTo>
                  <a:lnTo>
                    <a:pt x="352" y="40"/>
                  </a:lnTo>
                  <a:lnTo>
                    <a:pt x="332" y="28"/>
                  </a:lnTo>
                  <a:lnTo>
                    <a:pt x="322" y="22"/>
                  </a:lnTo>
                  <a:lnTo>
                    <a:pt x="311" y="16"/>
                  </a:lnTo>
                  <a:lnTo>
                    <a:pt x="301" y="12"/>
                  </a:lnTo>
                  <a:lnTo>
                    <a:pt x="289" y="8"/>
                  </a:lnTo>
                  <a:lnTo>
                    <a:pt x="278" y="6"/>
                  </a:lnTo>
                  <a:lnTo>
                    <a:pt x="267" y="4"/>
                  </a:lnTo>
                  <a:lnTo>
                    <a:pt x="254" y="2"/>
                  </a:lnTo>
                  <a:lnTo>
                    <a:pt x="243" y="0"/>
                  </a:lnTo>
                  <a:lnTo>
                    <a:pt x="243" y="0"/>
                  </a:lnTo>
                  <a:lnTo>
                    <a:pt x="231" y="0"/>
                  </a:lnTo>
                  <a:lnTo>
                    <a:pt x="219" y="2"/>
                  </a:lnTo>
                  <a:lnTo>
                    <a:pt x="207" y="3"/>
                  </a:lnTo>
                  <a:lnTo>
                    <a:pt x="196" y="5"/>
                  </a:lnTo>
                  <a:lnTo>
                    <a:pt x="184" y="8"/>
                  </a:lnTo>
                  <a:lnTo>
                    <a:pt x="173" y="12"/>
                  </a:lnTo>
                  <a:lnTo>
                    <a:pt x="163" y="15"/>
                  </a:lnTo>
                  <a:lnTo>
                    <a:pt x="151" y="21"/>
                  </a:lnTo>
                  <a:lnTo>
                    <a:pt x="131" y="32"/>
                  </a:lnTo>
                  <a:lnTo>
                    <a:pt x="112" y="46"/>
                  </a:lnTo>
                  <a:lnTo>
                    <a:pt x="93" y="62"/>
                  </a:lnTo>
                  <a:lnTo>
                    <a:pt x="76" y="80"/>
                  </a:lnTo>
                  <a:lnTo>
                    <a:pt x="60" y="100"/>
                  </a:lnTo>
                  <a:lnTo>
                    <a:pt x="46" y="123"/>
                  </a:lnTo>
                  <a:lnTo>
                    <a:pt x="34" y="145"/>
                  </a:lnTo>
                  <a:lnTo>
                    <a:pt x="22" y="170"/>
                  </a:lnTo>
                  <a:lnTo>
                    <a:pt x="13" y="197"/>
                  </a:lnTo>
                  <a:lnTo>
                    <a:pt x="8" y="224"/>
                  </a:lnTo>
                  <a:lnTo>
                    <a:pt x="2" y="254"/>
                  </a:lnTo>
                  <a:lnTo>
                    <a:pt x="0" y="283"/>
                  </a:lnTo>
                  <a:lnTo>
                    <a:pt x="0" y="2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56" tIns="45728" rIns="91456" bIns="45728" numCol="1" anchor="t" anchorCtr="0" compatLnSpc="1">
              <a:prstTxWarp prst="textNoShape">
                <a:avLst/>
              </a:prstTxWarp>
            </a:bodyPr>
            <a:lstStyle/>
            <a:p>
              <a:endParaRPr lang="en-US" dirty="0">
                <a:latin typeface="Times New Roman" panose="02020603050405020304" pitchFamily="18" charset="0"/>
                <a:cs typeface="Times New Roman" panose="02020603050405020304" pitchFamily="18" charset="0"/>
              </a:endParaRPr>
            </a:p>
          </p:txBody>
        </p:sp>
        <p:sp>
          <p:nvSpPr>
            <p:cNvPr id="27" name="Freeform 101">
              <a:extLst>
                <a:ext uri="{FF2B5EF4-FFF2-40B4-BE49-F238E27FC236}">
                  <a16:creationId xmlns:a16="http://schemas.microsoft.com/office/drawing/2014/main" xmlns="" id="{5C8BDCBE-D9E4-43B6-8B76-2838ACC2000E}"/>
                </a:ext>
              </a:extLst>
            </p:cNvPr>
            <p:cNvSpPr>
              <a:spLocks/>
            </p:cNvSpPr>
            <p:nvPr/>
          </p:nvSpPr>
          <p:spPr bwMode="auto">
            <a:xfrm>
              <a:off x="9385225" y="2853583"/>
              <a:ext cx="193675" cy="50800"/>
            </a:xfrm>
            <a:custGeom>
              <a:avLst/>
              <a:gdLst>
                <a:gd name="T0" fmla="*/ 11 w 122"/>
                <a:gd name="T1" fmla="*/ 32 h 32"/>
                <a:gd name="T2" fmla="*/ 11 w 122"/>
                <a:gd name="T3" fmla="*/ 32 h 32"/>
                <a:gd name="T4" fmla="*/ 6 w 122"/>
                <a:gd name="T5" fmla="*/ 32 h 32"/>
                <a:gd name="T6" fmla="*/ 3 w 122"/>
                <a:gd name="T7" fmla="*/ 30 h 32"/>
                <a:gd name="T8" fmla="*/ 1 w 122"/>
                <a:gd name="T9" fmla="*/ 26 h 32"/>
                <a:gd name="T10" fmla="*/ 0 w 122"/>
                <a:gd name="T11" fmla="*/ 22 h 32"/>
                <a:gd name="T12" fmla="*/ 0 w 122"/>
                <a:gd name="T13" fmla="*/ 22 h 32"/>
                <a:gd name="T14" fmla="*/ 1 w 122"/>
                <a:gd name="T15" fmla="*/ 17 h 32"/>
                <a:gd name="T16" fmla="*/ 2 w 122"/>
                <a:gd name="T17" fmla="*/ 14 h 32"/>
                <a:gd name="T18" fmla="*/ 5 w 122"/>
                <a:gd name="T19" fmla="*/ 11 h 32"/>
                <a:gd name="T20" fmla="*/ 10 w 122"/>
                <a:gd name="T21" fmla="*/ 9 h 32"/>
                <a:gd name="T22" fmla="*/ 109 w 122"/>
                <a:gd name="T23" fmla="*/ 0 h 32"/>
                <a:gd name="T24" fmla="*/ 109 w 122"/>
                <a:gd name="T25" fmla="*/ 0 h 32"/>
                <a:gd name="T26" fmla="*/ 114 w 122"/>
                <a:gd name="T27" fmla="*/ 1 h 32"/>
                <a:gd name="T28" fmla="*/ 118 w 122"/>
                <a:gd name="T29" fmla="*/ 4 h 32"/>
                <a:gd name="T30" fmla="*/ 121 w 122"/>
                <a:gd name="T31" fmla="*/ 7 h 32"/>
                <a:gd name="T32" fmla="*/ 122 w 122"/>
                <a:gd name="T33" fmla="*/ 10 h 32"/>
                <a:gd name="T34" fmla="*/ 122 w 122"/>
                <a:gd name="T35" fmla="*/ 10 h 32"/>
                <a:gd name="T36" fmla="*/ 122 w 122"/>
                <a:gd name="T37" fmla="*/ 15 h 32"/>
                <a:gd name="T38" fmla="*/ 120 w 122"/>
                <a:gd name="T39" fmla="*/ 19 h 32"/>
                <a:gd name="T40" fmla="*/ 116 w 122"/>
                <a:gd name="T41" fmla="*/ 22 h 32"/>
                <a:gd name="T42" fmla="*/ 112 w 122"/>
                <a:gd name="T43" fmla="*/ 23 h 32"/>
                <a:gd name="T44" fmla="*/ 12 w 122"/>
                <a:gd name="T45" fmla="*/ 32 h 32"/>
                <a:gd name="T46" fmla="*/ 12 w 122"/>
                <a:gd name="T47" fmla="*/ 32 h 32"/>
                <a:gd name="T48" fmla="*/ 11 w 122"/>
                <a:gd name="T49" fmla="*/ 32 h 32"/>
                <a:gd name="T50" fmla="*/ 11 w 122"/>
                <a:gd name="T5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2" h="32">
                  <a:moveTo>
                    <a:pt x="11" y="32"/>
                  </a:moveTo>
                  <a:lnTo>
                    <a:pt x="11" y="32"/>
                  </a:lnTo>
                  <a:lnTo>
                    <a:pt x="6" y="32"/>
                  </a:lnTo>
                  <a:lnTo>
                    <a:pt x="3" y="30"/>
                  </a:lnTo>
                  <a:lnTo>
                    <a:pt x="1" y="26"/>
                  </a:lnTo>
                  <a:lnTo>
                    <a:pt x="0" y="22"/>
                  </a:lnTo>
                  <a:lnTo>
                    <a:pt x="0" y="22"/>
                  </a:lnTo>
                  <a:lnTo>
                    <a:pt x="1" y="17"/>
                  </a:lnTo>
                  <a:lnTo>
                    <a:pt x="2" y="14"/>
                  </a:lnTo>
                  <a:lnTo>
                    <a:pt x="5" y="11"/>
                  </a:lnTo>
                  <a:lnTo>
                    <a:pt x="10" y="9"/>
                  </a:lnTo>
                  <a:lnTo>
                    <a:pt x="109" y="0"/>
                  </a:lnTo>
                  <a:lnTo>
                    <a:pt x="109" y="0"/>
                  </a:lnTo>
                  <a:lnTo>
                    <a:pt x="114" y="1"/>
                  </a:lnTo>
                  <a:lnTo>
                    <a:pt x="118" y="4"/>
                  </a:lnTo>
                  <a:lnTo>
                    <a:pt x="121" y="7"/>
                  </a:lnTo>
                  <a:lnTo>
                    <a:pt x="122" y="10"/>
                  </a:lnTo>
                  <a:lnTo>
                    <a:pt x="122" y="10"/>
                  </a:lnTo>
                  <a:lnTo>
                    <a:pt x="122" y="15"/>
                  </a:lnTo>
                  <a:lnTo>
                    <a:pt x="120" y="19"/>
                  </a:lnTo>
                  <a:lnTo>
                    <a:pt x="116" y="22"/>
                  </a:lnTo>
                  <a:lnTo>
                    <a:pt x="112" y="23"/>
                  </a:lnTo>
                  <a:lnTo>
                    <a:pt x="12" y="32"/>
                  </a:lnTo>
                  <a:lnTo>
                    <a:pt x="12" y="32"/>
                  </a:lnTo>
                  <a:lnTo>
                    <a:pt x="11" y="32"/>
                  </a:lnTo>
                  <a:lnTo>
                    <a:pt x="11" y="32"/>
                  </a:lnTo>
                  <a:close/>
                </a:path>
              </a:pathLst>
            </a:custGeom>
            <a:solidFill>
              <a:srgbClr val="262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56" tIns="45728" rIns="91456" bIns="45728" numCol="1" anchor="t" anchorCtr="0" compatLnSpc="1">
              <a:prstTxWarp prst="textNoShape">
                <a:avLst/>
              </a:prstTxWarp>
            </a:bodyPr>
            <a:lstStyle/>
            <a:p>
              <a:endParaRPr lang="en-US" dirty="0">
                <a:latin typeface="Times New Roman" panose="02020603050405020304" pitchFamily="18" charset="0"/>
                <a:cs typeface="Times New Roman" panose="02020603050405020304" pitchFamily="18" charset="0"/>
              </a:endParaRPr>
            </a:p>
          </p:txBody>
        </p:sp>
        <p:sp>
          <p:nvSpPr>
            <p:cNvPr id="28" name="Freeform 102">
              <a:extLst>
                <a:ext uri="{FF2B5EF4-FFF2-40B4-BE49-F238E27FC236}">
                  <a16:creationId xmlns:a16="http://schemas.microsoft.com/office/drawing/2014/main" xmlns="" id="{1F4F28D0-A1A4-402A-9F77-3E19FFBE7FE5}"/>
                </a:ext>
              </a:extLst>
            </p:cNvPr>
            <p:cNvSpPr>
              <a:spLocks/>
            </p:cNvSpPr>
            <p:nvPr/>
          </p:nvSpPr>
          <p:spPr bwMode="auto">
            <a:xfrm>
              <a:off x="8826425" y="2891683"/>
              <a:ext cx="1544638" cy="1176338"/>
            </a:xfrm>
            <a:custGeom>
              <a:avLst/>
              <a:gdLst>
                <a:gd name="T0" fmla="*/ 309 w 973"/>
                <a:gd name="T1" fmla="*/ 741 h 741"/>
                <a:gd name="T2" fmla="*/ 280 w 973"/>
                <a:gd name="T3" fmla="*/ 739 h 741"/>
                <a:gd name="T4" fmla="*/ 252 w 973"/>
                <a:gd name="T5" fmla="*/ 734 h 741"/>
                <a:gd name="T6" fmla="*/ 199 w 973"/>
                <a:gd name="T7" fmla="*/ 716 h 741"/>
                <a:gd name="T8" fmla="*/ 148 w 973"/>
                <a:gd name="T9" fmla="*/ 691 h 741"/>
                <a:gd name="T10" fmla="*/ 103 w 973"/>
                <a:gd name="T11" fmla="*/ 663 h 741"/>
                <a:gd name="T12" fmla="*/ 64 w 973"/>
                <a:gd name="T13" fmla="*/ 632 h 741"/>
                <a:gd name="T14" fmla="*/ 11 w 973"/>
                <a:gd name="T15" fmla="*/ 584 h 741"/>
                <a:gd name="T16" fmla="*/ 109 w 973"/>
                <a:gd name="T17" fmla="*/ 471 h 741"/>
                <a:gd name="T18" fmla="*/ 128 w 973"/>
                <a:gd name="T19" fmla="*/ 489 h 741"/>
                <a:gd name="T20" fmla="*/ 174 w 973"/>
                <a:gd name="T21" fmla="*/ 529 h 741"/>
                <a:gd name="T22" fmla="*/ 227 w 973"/>
                <a:gd name="T23" fmla="*/ 564 h 741"/>
                <a:gd name="T24" fmla="*/ 254 w 973"/>
                <a:gd name="T25" fmla="*/ 578 h 741"/>
                <a:gd name="T26" fmla="*/ 281 w 973"/>
                <a:gd name="T27" fmla="*/ 587 h 741"/>
                <a:gd name="T28" fmla="*/ 306 w 973"/>
                <a:gd name="T29" fmla="*/ 592 h 741"/>
                <a:gd name="T30" fmla="*/ 314 w 973"/>
                <a:gd name="T31" fmla="*/ 589 h 741"/>
                <a:gd name="T32" fmla="*/ 338 w 973"/>
                <a:gd name="T33" fmla="*/ 576 h 741"/>
                <a:gd name="T34" fmla="*/ 364 w 973"/>
                <a:gd name="T35" fmla="*/ 557 h 741"/>
                <a:gd name="T36" fmla="*/ 400 w 973"/>
                <a:gd name="T37" fmla="*/ 526 h 741"/>
                <a:gd name="T38" fmla="*/ 447 w 973"/>
                <a:gd name="T39" fmla="*/ 483 h 741"/>
                <a:gd name="T40" fmla="*/ 506 w 973"/>
                <a:gd name="T41" fmla="*/ 422 h 741"/>
                <a:gd name="T42" fmla="*/ 577 w 973"/>
                <a:gd name="T43" fmla="*/ 344 h 741"/>
                <a:gd name="T44" fmla="*/ 618 w 973"/>
                <a:gd name="T45" fmla="*/ 296 h 741"/>
                <a:gd name="T46" fmla="*/ 707 w 973"/>
                <a:gd name="T47" fmla="*/ 188 h 741"/>
                <a:gd name="T48" fmla="*/ 833 w 973"/>
                <a:gd name="T49" fmla="*/ 26 h 741"/>
                <a:gd name="T50" fmla="*/ 973 w 973"/>
                <a:gd name="T51" fmla="*/ 89 h 741"/>
                <a:gd name="T52" fmla="*/ 950 w 973"/>
                <a:gd name="T53" fmla="*/ 119 h 741"/>
                <a:gd name="T54" fmla="*/ 859 w 973"/>
                <a:gd name="T55" fmla="*/ 238 h 741"/>
                <a:gd name="T56" fmla="*/ 770 w 973"/>
                <a:gd name="T57" fmla="*/ 346 h 741"/>
                <a:gd name="T58" fmla="*/ 722 w 973"/>
                <a:gd name="T59" fmla="*/ 404 h 741"/>
                <a:gd name="T60" fmla="*/ 633 w 973"/>
                <a:gd name="T61" fmla="*/ 503 h 741"/>
                <a:gd name="T62" fmla="*/ 559 w 973"/>
                <a:gd name="T63" fmla="*/ 581 h 741"/>
                <a:gd name="T64" fmla="*/ 496 w 973"/>
                <a:gd name="T65" fmla="*/ 640 h 741"/>
                <a:gd name="T66" fmla="*/ 443 w 973"/>
                <a:gd name="T67" fmla="*/ 683 h 741"/>
                <a:gd name="T68" fmla="*/ 399 w 973"/>
                <a:gd name="T69" fmla="*/ 713 h 741"/>
                <a:gd name="T70" fmla="*/ 363 w 973"/>
                <a:gd name="T71" fmla="*/ 730 h 741"/>
                <a:gd name="T72" fmla="*/ 334 w 973"/>
                <a:gd name="T73" fmla="*/ 739 h 741"/>
                <a:gd name="T74" fmla="*/ 309 w 973"/>
                <a:gd name="T75" fmla="*/ 741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3" h="741">
                  <a:moveTo>
                    <a:pt x="309" y="741"/>
                  </a:moveTo>
                  <a:lnTo>
                    <a:pt x="309" y="741"/>
                  </a:lnTo>
                  <a:lnTo>
                    <a:pt x="294" y="740"/>
                  </a:lnTo>
                  <a:lnTo>
                    <a:pt x="280" y="739"/>
                  </a:lnTo>
                  <a:lnTo>
                    <a:pt x="266" y="736"/>
                  </a:lnTo>
                  <a:lnTo>
                    <a:pt x="252" y="734"/>
                  </a:lnTo>
                  <a:lnTo>
                    <a:pt x="225" y="726"/>
                  </a:lnTo>
                  <a:lnTo>
                    <a:pt x="199" y="716"/>
                  </a:lnTo>
                  <a:lnTo>
                    <a:pt x="173" y="705"/>
                  </a:lnTo>
                  <a:lnTo>
                    <a:pt x="148" y="691"/>
                  </a:lnTo>
                  <a:lnTo>
                    <a:pt x="125" y="678"/>
                  </a:lnTo>
                  <a:lnTo>
                    <a:pt x="103" y="663"/>
                  </a:lnTo>
                  <a:lnTo>
                    <a:pt x="82" y="647"/>
                  </a:lnTo>
                  <a:lnTo>
                    <a:pt x="64" y="632"/>
                  </a:lnTo>
                  <a:lnTo>
                    <a:pt x="33" y="605"/>
                  </a:lnTo>
                  <a:lnTo>
                    <a:pt x="11" y="584"/>
                  </a:lnTo>
                  <a:lnTo>
                    <a:pt x="0" y="571"/>
                  </a:lnTo>
                  <a:lnTo>
                    <a:pt x="109" y="471"/>
                  </a:lnTo>
                  <a:lnTo>
                    <a:pt x="109" y="471"/>
                  </a:lnTo>
                  <a:lnTo>
                    <a:pt x="128" y="489"/>
                  </a:lnTo>
                  <a:lnTo>
                    <a:pt x="149" y="509"/>
                  </a:lnTo>
                  <a:lnTo>
                    <a:pt x="174" y="529"/>
                  </a:lnTo>
                  <a:lnTo>
                    <a:pt x="200" y="547"/>
                  </a:lnTo>
                  <a:lnTo>
                    <a:pt x="227" y="564"/>
                  </a:lnTo>
                  <a:lnTo>
                    <a:pt x="241" y="572"/>
                  </a:lnTo>
                  <a:lnTo>
                    <a:pt x="254" y="578"/>
                  </a:lnTo>
                  <a:lnTo>
                    <a:pt x="268" y="584"/>
                  </a:lnTo>
                  <a:lnTo>
                    <a:pt x="281" y="587"/>
                  </a:lnTo>
                  <a:lnTo>
                    <a:pt x="294" y="590"/>
                  </a:lnTo>
                  <a:lnTo>
                    <a:pt x="306" y="592"/>
                  </a:lnTo>
                  <a:lnTo>
                    <a:pt x="306" y="592"/>
                  </a:lnTo>
                  <a:lnTo>
                    <a:pt x="314" y="589"/>
                  </a:lnTo>
                  <a:lnTo>
                    <a:pt x="328" y="581"/>
                  </a:lnTo>
                  <a:lnTo>
                    <a:pt x="338" y="576"/>
                  </a:lnTo>
                  <a:lnTo>
                    <a:pt x="349" y="568"/>
                  </a:lnTo>
                  <a:lnTo>
                    <a:pt x="364" y="557"/>
                  </a:lnTo>
                  <a:lnTo>
                    <a:pt x="381" y="543"/>
                  </a:lnTo>
                  <a:lnTo>
                    <a:pt x="400" y="526"/>
                  </a:lnTo>
                  <a:lnTo>
                    <a:pt x="422" y="507"/>
                  </a:lnTo>
                  <a:lnTo>
                    <a:pt x="447" y="483"/>
                  </a:lnTo>
                  <a:lnTo>
                    <a:pt x="475" y="455"/>
                  </a:lnTo>
                  <a:lnTo>
                    <a:pt x="506" y="422"/>
                  </a:lnTo>
                  <a:lnTo>
                    <a:pt x="539" y="386"/>
                  </a:lnTo>
                  <a:lnTo>
                    <a:pt x="577" y="344"/>
                  </a:lnTo>
                  <a:lnTo>
                    <a:pt x="618" y="296"/>
                  </a:lnTo>
                  <a:lnTo>
                    <a:pt x="618" y="296"/>
                  </a:lnTo>
                  <a:lnTo>
                    <a:pt x="664" y="241"/>
                  </a:lnTo>
                  <a:lnTo>
                    <a:pt x="707" y="188"/>
                  </a:lnTo>
                  <a:lnTo>
                    <a:pt x="782" y="93"/>
                  </a:lnTo>
                  <a:lnTo>
                    <a:pt x="833" y="26"/>
                  </a:lnTo>
                  <a:lnTo>
                    <a:pt x="853" y="0"/>
                  </a:lnTo>
                  <a:lnTo>
                    <a:pt x="973" y="89"/>
                  </a:lnTo>
                  <a:lnTo>
                    <a:pt x="973" y="89"/>
                  </a:lnTo>
                  <a:lnTo>
                    <a:pt x="950" y="119"/>
                  </a:lnTo>
                  <a:lnTo>
                    <a:pt x="896" y="190"/>
                  </a:lnTo>
                  <a:lnTo>
                    <a:pt x="859" y="238"/>
                  </a:lnTo>
                  <a:lnTo>
                    <a:pt x="817" y="290"/>
                  </a:lnTo>
                  <a:lnTo>
                    <a:pt x="770" y="346"/>
                  </a:lnTo>
                  <a:lnTo>
                    <a:pt x="722" y="404"/>
                  </a:lnTo>
                  <a:lnTo>
                    <a:pt x="722" y="404"/>
                  </a:lnTo>
                  <a:lnTo>
                    <a:pt x="676" y="457"/>
                  </a:lnTo>
                  <a:lnTo>
                    <a:pt x="633" y="503"/>
                  </a:lnTo>
                  <a:lnTo>
                    <a:pt x="595" y="545"/>
                  </a:lnTo>
                  <a:lnTo>
                    <a:pt x="559" y="581"/>
                  </a:lnTo>
                  <a:lnTo>
                    <a:pt x="526" y="613"/>
                  </a:lnTo>
                  <a:lnTo>
                    <a:pt x="496" y="640"/>
                  </a:lnTo>
                  <a:lnTo>
                    <a:pt x="468" y="664"/>
                  </a:lnTo>
                  <a:lnTo>
                    <a:pt x="443" y="683"/>
                  </a:lnTo>
                  <a:lnTo>
                    <a:pt x="421" y="699"/>
                  </a:lnTo>
                  <a:lnTo>
                    <a:pt x="399" y="713"/>
                  </a:lnTo>
                  <a:lnTo>
                    <a:pt x="381" y="722"/>
                  </a:lnTo>
                  <a:lnTo>
                    <a:pt x="363" y="730"/>
                  </a:lnTo>
                  <a:lnTo>
                    <a:pt x="348" y="735"/>
                  </a:lnTo>
                  <a:lnTo>
                    <a:pt x="334" y="739"/>
                  </a:lnTo>
                  <a:lnTo>
                    <a:pt x="320" y="740"/>
                  </a:lnTo>
                  <a:lnTo>
                    <a:pt x="309" y="741"/>
                  </a:lnTo>
                  <a:lnTo>
                    <a:pt x="309" y="741"/>
                  </a:lnTo>
                  <a:close/>
                </a:path>
              </a:pathLst>
            </a:custGeom>
            <a:solidFill>
              <a:srgbClr val="E8B182"/>
            </a:solidFill>
            <a:ln>
              <a:noFill/>
            </a:ln>
          </p:spPr>
          <p:txBody>
            <a:bodyPr vert="horz" wrap="square" lIns="91456" tIns="45728" rIns="91456" bIns="45728" numCol="1" anchor="t" anchorCtr="0" compatLnSpc="1">
              <a:prstTxWarp prst="textNoShape">
                <a:avLst/>
              </a:prstTxWarp>
            </a:bodyPr>
            <a:lstStyle/>
            <a:p>
              <a:endParaRPr lang="en-US" dirty="0">
                <a:latin typeface="Times New Roman" panose="02020603050405020304" pitchFamily="18" charset="0"/>
                <a:cs typeface="Times New Roman" panose="02020603050405020304" pitchFamily="18" charset="0"/>
              </a:endParaRPr>
            </a:p>
          </p:txBody>
        </p:sp>
        <p:sp>
          <p:nvSpPr>
            <p:cNvPr id="29" name="Freeform 103">
              <a:extLst>
                <a:ext uri="{FF2B5EF4-FFF2-40B4-BE49-F238E27FC236}">
                  <a16:creationId xmlns:a16="http://schemas.microsoft.com/office/drawing/2014/main" xmlns="" id="{A846C564-2DBD-41C2-9D5E-FFB5F5FD0A7B}"/>
                </a:ext>
              </a:extLst>
            </p:cNvPr>
            <p:cNvSpPr>
              <a:spLocks/>
            </p:cNvSpPr>
            <p:nvPr/>
          </p:nvSpPr>
          <p:spPr bwMode="auto">
            <a:xfrm>
              <a:off x="10099600" y="2853583"/>
              <a:ext cx="303213" cy="254000"/>
            </a:xfrm>
            <a:custGeom>
              <a:avLst/>
              <a:gdLst>
                <a:gd name="T0" fmla="*/ 188 w 191"/>
                <a:gd name="T1" fmla="*/ 113 h 160"/>
                <a:gd name="T2" fmla="*/ 181 w 191"/>
                <a:gd name="T3" fmla="*/ 128 h 160"/>
                <a:gd name="T4" fmla="*/ 171 w 191"/>
                <a:gd name="T5" fmla="*/ 139 h 160"/>
                <a:gd name="T6" fmla="*/ 157 w 191"/>
                <a:gd name="T7" fmla="*/ 148 h 160"/>
                <a:gd name="T8" fmla="*/ 143 w 191"/>
                <a:gd name="T9" fmla="*/ 155 h 160"/>
                <a:gd name="T10" fmla="*/ 126 w 191"/>
                <a:gd name="T11" fmla="*/ 159 h 160"/>
                <a:gd name="T12" fmla="*/ 108 w 191"/>
                <a:gd name="T13" fmla="*/ 160 h 160"/>
                <a:gd name="T14" fmla="*/ 88 w 191"/>
                <a:gd name="T15" fmla="*/ 157 h 160"/>
                <a:gd name="T16" fmla="*/ 69 w 191"/>
                <a:gd name="T17" fmla="*/ 153 h 160"/>
                <a:gd name="T18" fmla="*/ 60 w 191"/>
                <a:gd name="T19" fmla="*/ 148 h 160"/>
                <a:gd name="T20" fmla="*/ 43 w 191"/>
                <a:gd name="T21" fmla="*/ 139 h 160"/>
                <a:gd name="T22" fmla="*/ 29 w 191"/>
                <a:gd name="T23" fmla="*/ 128 h 160"/>
                <a:gd name="T24" fmla="*/ 17 w 191"/>
                <a:gd name="T25" fmla="*/ 114 h 160"/>
                <a:gd name="T26" fmla="*/ 8 w 191"/>
                <a:gd name="T27" fmla="*/ 101 h 160"/>
                <a:gd name="T28" fmla="*/ 2 w 191"/>
                <a:gd name="T29" fmla="*/ 85 h 160"/>
                <a:gd name="T30" fmla="*/ 0 w 191"/>
                <a:gd name="T31" fmla="*/ 69 h 160"/>
                <a:gd name="T32" fmla="*/ 2 w 191"/>
                <a:gd name="T33" fmla="*/ 54 h 160"/>
                <a:gd name="T34" fmla="*/ 5 w 191"/>
                <a:gd name="T35" fmla="*/ 47 h 160"/>
                <a:gd name="T36" fmla="*/ 11 w 191"/>
                <a:gd name="T37" fmla="*/ 33 h 160"/>
                <a:gd name="T38" fmla="*/ 22 w 191"/>
                <a:gd name="T39" fmla="*/ 22 h 160"/>
                <a:gd name="T40" fmla="*/ 35 w 191"/>
                <a:gd name="T41" fmla="*/ 11 h 160"/>
                <a:gd name="T42" fmla="*/ 50 w 191"/>
                <a:gd name="T43" fmla="*/ 6 h 160"/>
                <a:gd name="T44" fmla="*/ 67 w 191"/>
                <a:gd name="T45" fmla="*/ 1 h 160"/>
                <a:gd name="T46" fmla="*/ 85 w 191"/>
                <a:gd name="T47" fmla="*/ 0 h 160"/>
                <a:gd name="T48" fmla="*/ 103 w 191"/>
                <a:gd name="T49" fmla="*/ 2 h 160"/>
                <a:gd name="T50" fmla="*/ 122 w 191"/>
                <a:gd name="T51" fmla="*/ 8 h 160"/>
                <a:gd name="T52" fmla="*/ 131 w 191"/>
                <a:gd name="T53" fmla="*/ 11 h 160"/>
                <a:gd name="T54" fmla="*/ 148 w 191"/>
                <a:gd name="T55" fmla="*/ 22 h 160"/>
                <a:gd name="T56" fmla="*/ 163 w 191"/>
                <a:gd name="T57" fmla="*/ 33 h 160"/>
                <a:gd name="T58" fmla="*/ 174 w 191"/>
                <a:gd name="T59" fmla="*/ 45 h 160"/>
                <a:gd name="T60" fmla="*/ 183 w 191"/>
                <a:gd name="T61" fmla="*/ 60 h 160"/>
                <a:gd name="T62" fmla="*/ 189 w 191"/>
                <a:gd name="T63" fmla="*/ 75 h 160"/>
                <a:gd name="T64" fmla="*/ 191 w 191"/>
                <a:gd name="T65" fmla="*/ 91 h 160"/>
                <a:gd name="T66" fmla="*/ 190 w 191"/>
                <a:gd name="T67" fmla="*/ 107 h 160"/>
                <a:gd name="T68" fmla="*/ 188 w 191"/>
                <a:gd name="T69" fmla="*/ 11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1" h="160">
                  <a:moveTo>
                    <a:pt x="188" y="113"/>
                  </a:moveTo>
                  <a:lnTo>
                    <a:pt x="188" y="113"/>
                  </a:lnTo>
                  <a:lnTo>
                    <a:pt x="184" y="121"/>
                  </a:lnTo>
                  <a:lnTo>
                    <a:pt x="181" y="128"/>
                  </a:lnTo>
                  <a:lnTo>
                    <a:pt x="175" y="134"/>
                  </a:lnTo>
                  <a:lnTo>
                    <a:pt x="171" y="139"/>
                  </a:lnTo>
                  <a:lnTo>
                    <a:pt x="164" y="144"/>
                  </a:lnTo>
                  <a:lnTo>
                    <a:pt x="157" y="148"/>
                  </a:lnTo>
                  <a:lnTo>
                    <a:pt x="151" y="152"/>
                  </a:lnTo>
                  <a:lnTo>
                    <a:pt x="143" y="155"/>
                  </a:lnTo>
                  <a:lnTo>
                    <a:pt x="134" y="157"/>
                  </a:lnTo>
                  <a:lnTo>
                    <a:pt x="126" y="159"/>
                  </a:lnTo>
                  <a:lnTo>
                    <a:pt x="117" y="160"/>
                  </a:lnTo>
                  <a:lnTo>
                    <a:pt x="108" y="160"/>
                  </a:lnTo>
                  <a:lnTo>
                    <a:pt x="98" y="160"/>
                  </a:lnTo>
                  <a:lnTo>
                    <a:pt x="88" y="157"/>
                  </a:lnTo>
                  <a:lnTo>
                    <a:pt x="79" y="155"/>
                  </a:lnTo>
                  <a:lnTo>
                    <a:pt x="69" y="153"/>
                  </a:lnTo>
                  <a:lnTo>
                    <a:pt x="69" y="153"/>
                  </a:lnTo>
                  <a:lnTo>
                    <a:pt x="60" y="148"/>
                  </a:lnTo>
                  <a:lnTo>
                    <a:pt x="52" y="144"/>
                  </a:lnTo>
                  <a:lnTo>
                    <a:pt x="43" y="139"/>
                  </a:lnTo>
                  <a:lnTo>
                    <a:pt x="36" y="134"/>
                  </a:lnTo>
                  <a:lnTo>
                    <a:pt x="29" y="128"/>
                  </a:lnTo>
                  <a:lnTo>
                    <a:pt x="23" y="121"/>
                  </a:lnTo>
                  <a:lnTo>
                    <a:pt x="17" y="114"/>
                  </a:lnTo>
                  <a:lnTo>
                    <a:pt x="12" y="108"/>
                  </a:lnTo>
                  <a:lnTo>
                    <a:pt x="8" y="101"/>
                  </a:lnTo>
                  <a:lnTo>
                    <a:pt x="5" y="93"/>
                  </a:lnTo>
                  <a:lnTo>
                    <a:pt x="2" y="85"/>
                  </a:lnTo>
                  <a:lnTo>
                    <a:pt x="1" y="77"/>
                  </a:lnTo>
                  <a:lnTo>
                    <a:pt x="0" y="69"/>
                  </a:lnTo>
                  <a:lnTo>
                    <a:pt x="1" y="62"/>
                  </a:lnTo>
                  <a:lnTo>
                    <a:pt x="2" y="54"/>
                  </a:lnTo>
                  <a:lnTo>
                    <a:pt x="5" y="47"/>
                  </a:lnTo>
                  <a:lnTo>
                    <a:pt x="5" y="47"/>
                  </a:lnTo>
                  <a:lnTo>
                    <a:pt x="7" y="40"/>
                  </a:lnTo>
                  <a:lnTo>
                    <a:pt x="11" y="33"/>
                  </a:lnTo>
                  <a:lnTo>
                    <a:pt x="16" y="26"/>
                  </a:lnTo>
                  <a:lnTo>
                    <a:pt x="22" y="22"/>
                  </a:lnTo>
                  <a:lnTo>
                    <a:pt x="28" y="16"/>
                  </a:lnTo>
                  <a:lnTo>
                    <a:pt x="35" y="11"/>
                  </a:lnTo>
                  <a:lnTo>
                    <a:pt x="42" y="8"/>
                  </a:lnTo>
                  <a:lnTo>
                    <a:pt x="50" y="6"/>
                  </a:lnTo>
                  <a:lnTo>
                    <a:pt x="58" y="4"/>
                  </a:lnTo>
                  <a:lnTo>
                    <a:pt x="67" y="1"/>
                  </a:lnTo>
                  <a:lnTo>
                    <a:pt x="76" y="0"/>
                  </a:lnTo>
                  <a:lnTo>
                    <a:pt x="85" y="0"/>
                  </a:lnTo>
                  <a:lnTo>
                    <a:pt x="94" y="1"/>
                  </a:lnTo>
                  <a:lnTo>
                    <a:pt x="103" y="2"/>
                  </a:lnTo>
                  <a:lnTo>
                    <a:pt x="113" y="5"/>
                  </a:lnTo>
                  <a:lnTo>
                    <a:pt x="122" y="8"/>
                  </a:lnTo>
                  <a:lnTo>
                    <a:pt x="122" y="8"/>
                  </a:lnTo>
                  <a:lnTo>
                    <a:pt x="131" y="11"/>
                  </a:lnTo>
                  <a:lnTo>
                    <a:pt x="140" y="16"/>
                  </a:lnTo>
                  <a:lnTo>
                    <a:pt x="148" y="22"/>
                  </a:lnTo>
                  <a:lnTo>
                    <a:pt x="156" y="26"/>
                  </a:lnTo>
                  <a:lnTo>
                    <a:pt x="163" y="33"/>
                  </a:lnTo>
                  <a:lnTo>
                    <a:pt x="170" y="39"/>
                  </a:lnTo>
                  <a:lnTo>
                    <a:pt x="174" y="45"/>
                  </a:lnTo>
                  <a:lnTo>
                    <a:pt x="180" y="53"/>
                  </a:lnTo>
                  <a:lnTo>
                    <a:pt x="183" y="60"/>
                  </a:lnTo>
                  <a:lnTo>
                    <a:pt x="187" y="68"/>
                  </a:lnTo>
                  <a:lnTo>
                    <a:pt x="189" y="75"/>
                  </a:lnTo>
                  <a:lnTo>
                    <a:pt x="191" y="83"/>
                  </a:lnTo>
                  <a:lnTo>
                    <a:pt x="191" y="91"/>
                  </a:lnTo>
                  <a:lnTo>
                    <a:pt x="191" y="99"/>
                  </a:lnTo>
                  <a:lnTo>
                    <a:pt x="190" y="107"/>
                  </a:lnTo>
                  <a:lnTo>
                    <a:pt x="188" y="113"/>
                  </a:lnTo>
                  <a:lnTo>
                    <a:pt x="188" y="113"/>
                  </a:lnTo>
                  <a:close/>
                </a:path>
              </a:pathLst>
            </a:custGeom>
            <a:solidFill>
              <a:srgbClr val="E8B182"/>
            </a:solidFill>
            <a:ln>
              <a:noFill/>
            </a:ln>
          </p:spPr>
          <p:txBody>
            <a:bodyPr vert="horz" wrap="square" lIns="91456" tIns="45728" rIns="91456" bIns="45728" numCol="1" anchor="t" anchorCtr="0" compatLnSpc="1">
              <a:prstTxWarp prst="textNoShape">
                <a:avLst/>
              </a:prstTxWarp>
            </a:bodyPr>
            <a:lstStyle/>
            <a:p>
              <a:endParaRPr lang="en-US" dirty="0">
                <a:latin typeface="Times New Roman" panose="02020603050405020304" pitchFamily="18" charset="0"/>
                <a:cs typeface="Times New Roman" panose="02020603050405020304" pitchFamily="18" charset="0"/>
              </a:endParaRPr>
            </a:p>
          </p:txBody>
        </p:sp>
        <p:sp>
          <p:nvSpPr>
            <p:cNvPr id="30" name="Freeform 104">
              <a:extLst>
                <a:ext uri="{FF2B5EF4-FFF2-40B4-BE49-F238E27FC236}">
                  <a16:creationId xmlns:a16="http://schemas.microsoft.com/office/drawing/2014/main" xmlns="" id="{70476079-81B7-4116-A95D-8986F2E1F0AD}"/>
                </a:ext>
              </a:extLst>
            </p:cNvPr>
            <p:cNvSpPr>
              <a:spLocks/>
            </p:cNvSpPr>
            <p:nvPr/>
          </p:nvSpPr>
          <p:spPr bwMode="auto">
            <a:xfrm>
              <a:off x="8789913" y="3523508"/>
              <a:ext cx="363538" cy="493713"/>
            </a:xfrm>
            <a:custGeom>
              <a:avLst/>
              <a:gdLst>
                <a:gd name="T0" fmla="*/ 37 w 229"/>
                <a:gd name="T1" fmla="*/ 0 h 311"/>
                <a:gd name="T2" fmla="*/ 37 w 229"/>
                <a:gd name="T3" fmla="*/ 0 h 311"/>
                <a:gd name="T4" fmla="*/ 40 w 229"/>
                <a:gd name="T5" fmla="*/ 0 h 311"/>
                <a:gd name="T6" fmla="*/ 46 w 229"/>
                <a:gd name="T7" fmla="*/ 4 h 311"/>
                <a:gd name="T8" fmla="*/ 68 w 229"/>
                <a:gd name="T9" fmla="*/ 15 h 311"/>
                <a:gd name="T10" fmla="*/ 97 w 229"/>
                <a:gd name="T11" fmla="*/ 33 h 311"/>
                <a:gd name="T12" fmla="*/ 131 w 229"/>
                <a:gd name="T13" fmla="*/ 56 h 311"/>
                <a:gd name="T14" fmla="*/ 165 w 229"/>
                <a:gd name="T15" fmla="*/ 78 h 311"/>
                <a:gd name="T16" fmla="*/ 196 w 229"/>
                <a:gd name="T17" fmla="*/ 101 h 311"/>
                <a:gd name="T18" fmla="*/ 208 w 229"/>
                <a:gd name="T19" fmla="*/ 111 h 311"/>
                <a:gd name="T20" fmla="*/ 218 w 229"/>
                <a:gd name="T21" fmla="*/ 120 h 311"/>
                <a:gd name="T22" fmla="*/ 225 w 229"/>
                <a:gd name="T23" fmla="*/ 128 h 311"/>
                <a:gd name="T24" fmla="*/ 228 w 229"/>
                <a:gd name="T25" fmla="*/ 134 h 311"/>
                <a:gd name="T26" fmla="*/ 228 w 229"/>
                <a:gd name="T27" fmla="*/ 134 h 311"/>
                <a:gd name="T28" fmla="*/ 229 w 229"/>
                <a:gd name="T29" fmla="*/ 139 h 311"/>
                <a:gd name="T30" fmla="*/ 229 w 229"/>
                <a:gd name="T31" fmla="*/ 148 h 311"/>
                <a:gd name="T32" fmla="*/ 226 w 229"/>
                <a:gd name="T33" fmla="*/ 172 h 311"/>
                <a:gd name="T34" fmla="*/ 222 w 229"/>
                <a:gd name="T35" fmla="*/ 200 h 311"/>
                <a:gd name="T36" fmla="*/ 214 w 229"/>
                <a:gd name="T37" fmla="*/ 231 h 311"/>
                <a:gd name="T38" fmla="*/ 205 w 229"/>
                <a:gd name="T39" fmla="*/ 260 h 311"/>
                <a:gd name="T40" fmla="*/ 200 w 229"/>
                <a:gd name="T41" fmla="*/ 274 h 311"/>
                <a:gd name="T42" fmla="*/ 195 w 229"/>
                <a:gd name="T43" fmla="*/ 285 h 311"/>
                <a:gd name="T44" fmla="*/ 189 w 229"/>
                <a:gd name="T45" fmla="*/ 295 h 311"/>
                <a:gd name="T46" fmla="*/ 183 w 229"/>
                <a:gd name="T47" fmla="*/ 303 h 311"/>
                <a:gd name="T48" fmla="*/ 177 w 229"/>
                <a:gd name="T49" fmla="*/ 309 h 311"/>
                <a:gd name="T50" fmla="*/ 174 w 229"/>
                <a:gd name="T51" fmla="*/ 310 h 311"/>
                <a:gd name="T52" fmla="*/ 171 w 229"/>
                <a:gd name="T53" fmla="*/ 311 h 311"/>
                <a:gd name="T54" fmla="*/ 171 w 229"/>
                <a:gd name="T55" fmla="*/ 311 h 311"/>
                <a:gd name="T56" fmla="*/ 164 w 229"/>
                <a:gd name="T57" fmla="*/ 311 h 311"/>
                <a:gd name="T58" fmla="*/ 155 w 229"/>
                <a:gd name="T59" fmla="*/ 309 h 311"/>
                <a:gd name="T60" fmla="*/ 146 w 229"/>
                <a:gd name="T61" fmla="*/ 306 h 311"/>
                <a:gd name="T62" fmla="*/ 136 w 229"/>
                <a:gd name="T63" fmla="*/ 301 h 311"/>
                <a:gd name="T64" fmla="*/ 112 w 229"/>
                <a:gd name="T65" fmla="*/ 289 h 311"/>
                <a:gd name="T66" fmla="*/ 89 w 229"/>
                <a:gd name="T67" fmla="*/ 274 h 311"/>
                <a:gd name="T68" fmla="*/ 68 w 229"/>
                <a:gd name="T69" fmla="*/ 259 h 311"/>
                <a:gd name="T70" fmla="*/ 50 w 229"/>
                <a:gd name="T71" fmla="*/ 247 h 311"/>
                <a:gd name="T72" fmla="*/ 33 w 229"/>
                <a:gd name="T73" fmla="*/ 234 h 311"/>
                <a:gd name="T74" fmla="*/ 33 w 229"/>
                <a:gd name="T75" fmla="*/ 234 h 311"/>
                <a:gd name="T76" fmla="*/ 30 w 229"/>
                <a:gd name="T77" fmla="*/ 225 h 311"/>
                <a:gd name="T78" fmla="*/ 22 w 229"/>
                <a:gd name="T79" fmla="*/ 202 h 311"/>
                <a:gd name="T80" fmla="*/ 13 w 229"/>
                <a:gd name="T81" fmla="*/ 168 h 311"/>
                <a:gd name="T82" fmla="*/ 8 w 229"/>
                <a:gd name="T83" fmla="*/ 147 h 311"/>
                <a:gd name="T84" fmla="*/ 5 w 229"/>
                <a:gd name="T85" fmla="*/ 127 h 311"/>
                <a:gd name="T86" fmla="*/ 1 w 229"/>
                <a:gd name="T87" fmla="*/ 107 h 311"/>
                <a:gd name="T88" fmla="*/ 0 w 229"/>
                <a:gd name="T89" fmla="*/ 86 h 311"/>
                <a:gd name="T90" fmla="*/ 0 w 229"/>
                <a:gd name="T91" fmla="*/ 66 h 311"/>
                <a:gd name="T92" fmla="*/ 2 w 229"/>
                <a:gd name="T93" fmla="*/ 48 h 311"/>
                <a:gd name="T94" fmla="*/ 3 w 229"/>
                <a:gd name="T95" fmla="*/ 40 h 311"/>
                <a:gd name="T96" fmla="*/ 7 w 229"/>
                <a:gd name="T97" fmla="*/ 32 h 311"/>
                <a:gd name="T98" fmla="*/ 9 w 229"/>
                <a:gd name="T99" fmla="*/ 24 h 311"/>
                <a:gd name="T100" fmla="*/ 14 w 229"/>
                <a:gd name="T101" fmla="*/ 17 h 311"/>
                <a:gd name="T102" fmla="*/ 18 w 229"/>
                <a:gd name="T103" fmla="*/ 11 h 311"/>
                <a:gd name="T104" fmla="*/ 24 w 229"/>
                <a:gd name="T105" fmla="*/ 7 h 311"/>
                <a:gd name="T106" fmla="*/ 30 w 229"/>
                <a:gd name="T107" fmla="*/ 2 h 311"/>
                <a:gd name="T108" fmla="*/ 37 w 229"/>
                <a:gd name="T109" fmla="*/ 0 h 311"/>
                <a:gd name="T110" fmla="*/ 37 w 229"/>
                <a:gd name="T111"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9" h="311">
                  <a:moveTo>
                    <a:pt x="37" y="0"/>
                  </a:moveTo>
                  <a:lnTo>
                    <a:pt x="37" y="0"/>
                  </a:lnTo>
                  <a:lnTo>
                    <a:pt x="40" y="0"/>
                  </a:lnTo>
                  <a:lnTo>
                    <a:pt x="46" y="4"/>
                  </a:lnTo>
                  <a:lnTo>
                    <a:pt x="68" y="15"/>
                  </a:lnTo>
                  <a:lnTo>
                    <a:pt x="97" y="33"/>
                  </a:lnTo>
                  <a:lnTo>
                    <a:pt x="131" y="56"/>
                  </a:lnTo>
                  <a:lnTo>
                    <a:pt x="165" y="78"/>
                  </a:lnTo>
                  <a:lnTo>
                    <a:pt x="196" y="101"/>
                  </a:lnTo>
                  <a:lnTo>
                    <a:pt x="208" y="111"/>
                  </a:lnTo>
                  <a:lnTo>
                    <a:pt x="218" y="120"/>
                  </a:lnTo>
                  <a:lnTo>
                    <a:pt x="225" y="128"/>
                  </a:lnTo>
                  <a:lnTo>
                    <a:pt x="228" y="134"/>
                  </a:lnTo>
                  <a:lnTo>
                    <a:pt x="228" y="134"/>
                  </a:lnTo>
                  <a:lnTo>
                    <a:pt x="229" y="139"/>
                  </a:lnTo>
                  <a:lnTo>
                    <a:pt x="229" y="148"/>
                  </a:lnTo>
                  <a:lnTo>
                    <a:pt x="226" y="172"/>
                  </a:lnTo>
                  <a:lnTo>
                    <a:pt x="222" y="200"/>
                  </a:lnTo>
                  <a:lnTo>
                    <a:pt x="214" y="231"/>
                  </a:lnTo>
                  <a:lnTo>
                    <a:pt x="205" y="260"/>
                  </a:lnTo>
                  <a:lnTo>
                    <a:pt x="200" y="274"/>
                  </a:lnTo>
                  <a:lnTo>
                    <a:pt x="195" y="285"/>
                  </a:lnTo>
                  <a:lnTo>
                    <a:pt x="189" y="295"/>
                  </a:lnTo>
                  <a:lnTo>
                    <a:pt x="183" y="303"/>
                  </a:lnTo>
                  <a:lnTo>
                    <a:pt x="177" y="309"/>
                  </a:lnTo>
                  <a:lnTo>
                    <a:pt x="174" y="310"/>
                  </a:lnTo>
                  <a:lnTo>
                    <a:pt x="171" y="311"/>
                  </a:lnTo>
                  <a:lnTo>
                    <a:pt x="171" y="311"/>
                  </a:lnTo>
                  <a:lnTo>
                    <a:pt x="164" y="311"/>
                  </a:lnTo>
                  <a:lnTo>
                    <a:pt x="155" y="309"/>
                  </a:lnTo>
                  <a:lnTo>
                    <a:pt x="146" y="306"/>
                  </a:lnTo>
                  <a:lnTo>
                    <a:pt x="136" y="301"/>
                  </a:lnTo>
                  <a:lnTo>
                    <a:pt x="112" y="289"/>
                  </a:lnTo>
                  <a:lnTo>
                    <a:pt x="89" y="274"/>
                  </a:lnTo>
                  <a:lnTo>
                    <a:pt x="68" y="259"/>
                  </a:lnTo>
                  <a:lnTo>
                    <a:pt x="50" y="247"/>
                  </a:lnTo>
                  <a:lnTo>
                    <a:pt x="33" y="234"/>
                  </a:lnTo>
                  <a:lnTo>
                    <a:pt x="33" y="234"/>
                  </a:lnTo>
                  <a:lnTo>
                    <a:pt x="30" y="225"/>
                  </a:lnTo>
                  <a:lnTo>
                    <a:pt x="22" y="202"/>
                  </a:lnTo>
                  <a:lnTo>
                    <a:pt x="13" y="168"/>
                  </a:lnTo>
                  <a:lnTo>
                    <a:pt x="8" y="147"/>
                  </a:lnTo>
                  <a:lnTo>
                    <a:pt x="5" y="127"/>
                  </a:lnTo>
                  <a:lnTo>
                    <a:pt x="1" y="107"/>
                  </a:lnTo>
                  <a:lnTo>
                    <a:pt x="0" y="86"/>
                  </a:lnTo>
                  <a:lnTo>
                    <a:pt x="0" y="66"/>
                  </a:lnTo>
                  <a:lnTo>
                    <a:pt x="2" y="48"/>
                  </a:lnTo>
                  <a:lnTo>
                    <a:pt x="3" y="40"/>
                  </a:lnTo>
                  <a:lnTo>
                    <a:pt x="7" y="32"/>
                  </a:lnTo>
                  <a:lnTo>
                    <a:pt x="9" y="24"/>
                  </a:lnTo>
                  <a:lnTo>
                    <a:pt x="14" y="17"/>
                  </a:lnTo>
                  <a:lnTo>
                    <a:pt x="18" y="11"/>
                  </a:lnTo>
                  <a:lnTo>
                    <a:pt x="24" y="7"/>
                  </a:lnTo>
                  <a:lnTo>
                    <a:pt x="30" y="2"/>
                  </a:lnTo>
                  <a:lnTo>
                    <a:pt x="37" y="0"/>
                  </a:lnTo>
                  <a:lnTo>
                    <a:pt x="37"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56" tIns="45728" rIns="91456" bIns="45728" numCol="1" anchor="t" anchorCtr="0" compatLnSpc="1">
              <a:prstTxWarp prst="textNoShape">
                <a:avLst/>
              </a:prstTxWarp>
            </a:bodyPr>
            <a:lstStyle/>
            <a:p>
              <a:endParaRPr lang="en-US" dirty="0">
                <a:latin typeface="Times New Roman" panose="02020603050405020304" pitchFamily="18" charset="0"/>
                <a:cs typeface="Times New Roman" panose="02020603050405020304" pitchFamily="18" charset="0"/>
              </a:endParaRPr>
            </a:p>
          </p:txBody>
        </p:sp>
        <p:sp>
          <p:nvSpPr>
            <p:cNvPr id="31" name="Freeform 105">
              <a:extLst>
                <a:ext uri="{FF2B5EF4-FFF2-40B4-BE49-F238E27FC236}">
                  <a16:creationId xmlns:a16="http://schemas.microsoft.com/office/drawing/2014/main" xmlns="" id="{D6CDB9C2-B845-4613-AE3E-A1D2AE1DEF8F}"/>
                </a:ext>
              </a:extLst>
            </p:cNvPr>
            <p:cNvSpPr>
              <a:spLocks noEditPoints="1"/>
            </p:cNvSpPr>
            <p:nvPr/>
          </p:nvSpPr>
          <p:spPr bwMode="auto">
            <a:xfrm>
              <a:off x="11000726" y="2428511"/>
              <a:ext cx="381243" cy="577083"/>
            </a:xfrm>
            <a:custGeom>
              <a:avLst/>
              <a:gdLst>
                <a:gd name="T0" fmla="*/ 5 w 913"/>
                <a:gd name="T1" fmla="*/ 402 h 1382"/>
                <a:gd name="T2" fmla="*/ 46 w 913"/>
                <a:gd name="T3" fmla="*/ 264 h 1382"/>
                <a:gd name="T4" fmla="*/ 90 w 913"/>
                <a:gd name="T5" fmla="*/ 187 h 1382"/>
                <a:gd name="T6" fmla="*/ 145 w 913"/>
                <a:gd name="T7" fmla="*/ 122 h 1382"/>
                <a:gd name="T8" fmla="*/ 246 w 913"/>
                <a:gd name="T9" fmla="*/ 49 h 1382"/>
                <a:gd name="T10" fmla="*/ 306 w 913"/>
                <a:gd name="T11" fmla="*/ 25 h 1382"/>
                <a:gd name="T12" fmla="*/ 370 w 913"/>
                <a:gd name="T13" fmla="*/ 9 h 1382"/>
                <a:gd name="T14" fmla="*/ 460 w 913"/>
                <a:gd name="T15" fmla="*/ 0 h 1382"/>
                <a:gd name="T16" fmla="*/ 602 w 913"/>
                <a:gd name="T17" fmla="*/ 16 h 1382"/>
                <a:gd name="T18" fmla="*/ 685 w 913"/>
                <a:gd name="T19" fmla="*/ 46 h 1382"/>
                <a:gd name="T20" fmla="*/ 787 w 913"/>
                <a:gd name="T21" fmla="*/ 110 h 1382"/>
                <a:gd name="T22" fmla="*/ 841 w 913"/>
                <a:gd name="T23" fmla="*/ 166 h 1382"/>
                <a:gd name="T24" fmla="*/ 881 w 913"/>
                <a:gd name="T25" fmla="*/ 233 h 1382"/>
                <a:gd name="T26" fmla="*/ 901 w 913"/>
                <a:gd name="T27" fmla="*/ 288 h 1382"/>
                <a:gd name="T28" fmla="*/ 911 w 913"/>
                <a:gd name="T29" fmla="*/ 348 h 1382"/>
                <a:gd name="T30" fmla="*/ 913 w 913"/>
                <a:gd name="T31" fmla="*/ 414 h 1382"/>
                <a:gd name="T32" fmla="*/ 902 w 913"/>
                <a:gd name="T33" fmla="*/ 481 h 1382"/>
                <a:gd name="T34" fmla="*/ 879 w 913"/>
                <a:gd name="T35" fmla="*/ 547 h 1382"/>
                <a:gd name="T36" fmla="*/ 858 w 913"/>
                <a:gd name="T37" fmla="*/ 586 h 1382"/>
                <a:gd name="T38" fmla="*/ 810 w 913"/>
                <a:gd name="T39" fmla="*/ 651 h 1382"/>
                <a:gd name="T40" fmla="*/ 741 w 913"/>
                <a:gd name="T41" fmla="*/ 718 h 1382"/>
                <a:gd name="T42" fmla="*/ 669 w 913"/>
                <a:gd name="T43" fmla="*/ 780 h 1382"/>
                <a:gd name="T44" fmla="*/ 619 w 913"/>
                <a:gd name="T45" fmla="*/ 830 h 1382"/>
                <a:gd name="T46" fmla="*/ 593 w 913"/>
                <a:gd name="T47" fmla="*/ 869 h 1382"/>
                <a:gd name="T48" fmla="*/ 584 w 913"/>
                <a:gd name="T49" fmla="*/ 899 h 1382"/>
                <a:gd name="T50" fmla="*/ 573 w 913"/>
                <a:gd name="T51" fmla="*/ 998 h 1382"/>
                <a:gd name="T52" fmla="*/ 334 w 913"/>
                <a:gd name="T53" fmla="*/ 1067 h 1382"/>
                <a:gd name="T54" fmla="*/ 342 w 913"/>
                <a:gd name="T55" fmla="*/ 927 h 1382"/>
                <a:gd name="T56" fmla="*/ 350 w 913"/>
                <a:gd name="T57" fmla="*/ 855 h 1382"/>
                <a:gd name="T58" fmla="*/ 377 w 913"/>
                <a:gd name="T59" fmla="*/ 773 h 1382"/>
                <a:gd name="T60" fmla="*/ 402 w 913"/>
                <a:gd name="T61" fmla="*/ 731 h 1382"/>
                <a:gd name="T62" fmla="*/ 455 w 913"/>
                <a:gd name="T63" fmla="*/ 665 h 1382"/>
                <a:gd name="T64" fmla="*/ 526 w 913"/>
                <a:gd name="T65" fmla="*/ 598 h 1382"/>
                <a:gd name="T66" fmla="*/ 600 w 913"/>
                <a:gd name="T67" fmla="*/ 531 h 1382"/>
                <a:gd name="T68" fmla="*/ 641 w 913"/>
                <a:gd name="T69" fmla="*/ 481 h 1382"/>
                <a:gd name="T70" fmla="*/ 655 w 913"/>
                <a:gd name="T71" fmla="*/ 451 h 1382"/>
                <a:gd name="T72" fmla="*/ 660 w 913"/>
                <a:gd name="T73" fmla="*/ 421 h 1382"/>
                <a:gd name="T74" fmla="*/ 660 w 913"/>
                <a:gd name="T75" fmla="*/ 380 h 1382"/>
                <a:gd name="T76" fmla="*/ 646 w 913"/>
                <a:gd name="T77" fmla="*/ 324 h 1382"/>
                <a:gd name="T78" fmla="*/ 628 w 913"/>
                <a:gd name="T79" fmla="*/ 292 h 1382"/>
                <a:gd name="T80" fmla="*/ 605 w 913"/>
                <a:gd name="T81" fmla="*/ 264 h 1382"/>
                <a:gd name="T82" fmla="*/ 561 w 913"/>
                <a:gd name="T83" fmla="*/ 232 h 1382"/>
                <a:gd name="T84" fmla="*/ 524 w 913"/>
                <a:gd name="T85" fmla="*/ 218 h 1382"/>
                <a:gd name="T86" fmla="*/ 462 w 913"/>
                <a:gd name="T87" fmla="*/ 210 h 1382"/>
                <a:gd name="T88" fmla="*/ 421 w 913"/>
                <a:gd name="T89" fmla="*/ 214 h 1382"/>
                <a:gd name="T90" fmla="*/ 368 w 913"/>
                <a:gd name="T91" fmla="*/ 233 h 1382"/>
                <a:gd name="T92" fmla="*/ 324 w 913"/>
                <a:gd name="T93" fmla="*/ 271 h 1382"/>
                <a:gd name="T94" fmla="*/ 288 w 913"/>
                <a:gd name="T95" fmla="*/ 324 h 1382"/>
                <a:gd name="T96" fmla="*/ 264 w 913"/>
                <a:gd name="T97" fmla="*/ 394 h 1382"/>
                <a:gd name="T98" fmla="*/ 0 w 913"/>
                <a:gd name="T99" fmla="*/ 451 h 1382"/>
                <a:gd name="T100" fmla="*/ 327 w 913"/>
                <a:gd name="T101" fmla="*/ 1122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13" h="1382">
                  <a:moveTo>
                    <a:pt x="0" y="451"/>
                  </a:moveTo>
                  <a:lnTo>
                    <a:pt x="0" y="451"/>
                  </a:lnTo>
                  <a:lnTo>
                    <a:pt x="5" y="402"/>
                  </a:lnTo>
                  <a:lnTo>
                    <a:pt x="16" y="352"/>
                  </a:lnTo>
                  <a:lnTo>
                    <a:pt x="28" y="308"/>
                  </a:lnTo>
                  <a:lnTo>
                    <a:pt x="46" y="264"/>
                  </a:lnTo>
                  <a:lnTo>
                    <a:pt x="46" y="264"/>
                  </a:lnTo>
                  <a:lnTo>
                    <a:pt x="67" y="225"/>
                  </a:lnTo>
                  <a:lnTo>
                    <a:pt x="90" y="187"/>
                  </a:lnTo>
                  <a:lnTo>
                    <a:pt x="115" y="154"/>
                  </a:lnTo>
                  <a:lnTo>
                    <a:pt x="145" y="122"/>
                  </a:lnTo>
                  <a:lnTo>
                    <a:pt x="145" y="122"/>
                  </a:lnTo>
                  <a:lnTo>
                    <a:pt x="175" y="95"/>
                  </a:lnTo>
                  <a:lnTo>
                    <a:pt x="211" y="71"/>
                  </a:lnTo>
                  <a:lnTo>
                    <a:pt x="246" y="49"/>
                  </a:lnTo>
                  <a:lnTo>
                    <a:pt x="285" y="32"/>
                  </a:lnTo>
                  <a:lnTo>
                    <a:pt x="285" y="32"/>
                  </a:lnTo>
                  <a:lnTo>
                    <a:pt x="306" y="25"/>
                  </a:lnTo>
                  <a:lnTo>
                    <a:pt x="326" y="18"/>
                  </a:lnTo>
                  <a:lnTo>
                    <a:pt x="347" y="12"/>
                  </a:lnTo>
                  <a:lnTo>
                    <a:pt x="370" y="9"/>
                  </a:lnTo>
                  <a:lnTo>
                    <a:pt x="414" y="2"/>
                  </a:lnTo>
                  <a:lnTo>
                    <a:pt x="460" y="0"/>
                  </a:lnTo>
                  <a:lnTo>
                    <a:pt x="460" y="0"/>
                  </a:lnTo>
                  <a:lnTo>
                    <a:pt x="510" y="2"/>
                  </a:lnTo>
                  <a:lnTo>
                    <a:pt x="557" y="7"/>
                  </a:lnTo>
                  <a:lnTo>
                    <a:pt x="602" y="16"/>
                  </a:lnTo>
                  <a:lnTo>
                    <a:pt x="644" y="30"/>
                  </a:lnTo>
                  <a:lnTo>
                    <a:pt x="644" y="30"/>
                  </a:lnTo>
                  <a:lnTo>
                    <a:pt x="685" y="46"/>
                  </a:lnTo>
                  <a:lnTo>
                    <a:pt x="722" y="64"/>
                  </a:lnTo>
                  <a:lnTo>
                    <a:pt x="757" y="85"/>
                  </a:lnTo>
                  <a:lnTo>
                    <a:pt x="787" y="110"/>
                  </a:lnTo>
                  <a:lnTo>
                    <a:pt x="787" y="110"/>
                  </a:lnTo>
                  <a:lnTo>
                    <a:pt x="816" y="138"/>
                  </a:lnTo>
                  <a:lnTo>
                    <a:pt x="841" y="166"/>
                  </a:lnTo>
                  <a:lnTo>
                    <a:pt x="862" y="198"/>
                  </a:lnTo>
                  <a:lnTo>
                    <a:pt x="881" y="233"/>
                  </a:lnTo>
                  <a:lnTo>
                    <a:pt x="881" y="233"/>
                  </a:lnTo>
                  <a:lnTo>
                    <a:pt x="888" y="251"/>
                  </a:lnTo>
                  <a:lnTo>
                    <a:pt x="895" y="271"/>
                  </a:lnTo>
                  <a:lnTo>
                    <a:pt x="901" y="288"/>
                  </a:lnTo>
                  <a:lnTo>
                    <a:pt x="906" y="308"/>
                  </a:lnTo>
                  <a:lnTo>
                    <a:pt x="910" y="327"/>
                  </a:lnTo>
                  <a:lnTo>
                    <a:pt x="911" y="348"/>
                  </a:lnTo>
                  <a:lnTo>
                    <a:pt x="913" y="389"/>
                  </a:lnTo>
                  <a:lnTo>
                    <a:pt x="913" y="389"/>
                  </a:lnTo>
                  <a:lnTo>
                    <a:pt x="913" y="414"/>
                  </a:lnTo>
                  <a:lnTo>
                    <a:pt x="911" y="437"/>
                  </a:lnTo>
                  <a:lnTo>
                    <a:pt x="908" y="460"/>
                  </a:lnTo>
                  <a:lnTo>
                    <a:pt x="902" y="481"/>
                  </a:lnTo>
                  <a:lnTo>
                    <a:pt x="897" y="504"/>
                  </a:lnTo>
                  <a:lnTo>
                    <a:pt x="888" y="525"/>
                  </a:lnTo>
                  <a:lnTo>
                    <a:pt x="879" y="547"/>
                  </a:lnTo>
                  <a:lnTo>
                    <a:pt x="869" y="566"/>
                  </a:lnTo>
                  <a:lnTo>
                    <a:pt x="869" y="566"/>
                  </a:lnTo>
                  <a:lnTo>
                    <a:pt x="858" y="586"/>
                  </a:lnTo>
                  <a:lnTo>
                    <a:pt x="844" y="607"/>
                  </a:lnTo>
                  <a:lnTo>
                    <a:pt x="828" y="628"/>
                  </a:lnTo>
                  <a:lnTo>
                    <a:pt x="810" y="651"/>
                  </a:lnTo>
                  <a:lnTo>
                    <a:pt x="789" y="672"/>
                  </a:lnTo>
                  <a:lnTo>
                    <a:pt x="766" y="695"/>
                  </a:lnTo>
                  <a:lnTo>
                    <a:pt x="741" y="718"/>
                  </a:lnTo>
                  <a:lnTo>
                    <a:pt x="713" y="741"/>
                  </a:lnTo>
                  <a:lnTo>
                    <a:pt x="713" y="741"/>
                  </a:lnTo>
                  <a:lnTo>
                    <a:pt x="669" y="780"/>
                  </a:lnTo>
                  <a:lnTo>
                    <a:pt x="634" y="814"/>
                  </a:lnTo>
                  <a:lnTo>
                    <a:pt x="634" y="814"/>
                  </a:lnTo>
                  <a:lnTo>
                    <a:pt x="619" y="830"/>
                  </a:lnTo>
                  <a:lnTo>
                    <a:pt x="609" y="844"/>
                  </a:lnTo>
                  <a:lnTo>
                    <a:pt x="600" y="856"/>
                  </a:lnTo>
                  <a:lnTo>
                    <a:pt x="593" y="869"/>
                  </a:lnTo>
                  <a:lnTo>
                    <a:pt x="593" y="869"/>
                  </a:lnTo>
                  <a:lnTo>
                    <a:pt x="589" y="881"/>
                  </a:lnTo>
                  <a:lnTo>
                    <a:pt x="584" y="899"/>
                  </a:lnTo>
                  <a:lnTo>
                    <a:pt x="580" y="918"/>
                  </a:lnTo>
                  <a:lnTo>
                    <a:pt x="579" y="941"/>
                  </a:lnTo>
                  <a:lnTo>
                    <a:pt x="573" y="998"/>
                  </a:lnTo>
                  <a:lnTo>
                    <a:pt x="573" y="1067"/>
                  </a:lnTo>
                  <a:lnTo>
                    <a:pt x="334" y="1067"/>
                  </a:lnTo>
                  <a:lnTo>
                    <a:pt x="334" y="1067"/>
                  </a:lnTo>
                  <a:lnTo>
                    <a:pt x="336" y="1017"/>
                  </a:lnTo>
                  <a:lnTo>
                    <a:pt x="338" y="970"/>
                  </a:lnTo>
                  <a:lnTo>
                    <a:pt x="342" y="927"/>
                  </a:lnTo>
                  <a:lnTo>
                    <a:pt x="345" y="888"/>
                  </a:lnTo>
                  <a:lnTo>
                    <a:pt x="345" y="888"/>
                  </a:lnTo>
                  <a:lnTo>
                    <a:pt x="350" y="855"/>
                  </a:lnTo>
                  <a:lnTo>
                    <a:pt x="357" y="823"/>
                  </a:lnTo>
                  <a:lnTo>
                    <a:pt x="366" y="796"/>
                  </a:lnTo>
                  <a:lnTo>
                    <a:pt x="377" y="773"/>
                  </a:lnTo>
                  <a:lnTo>
                    <a:pt x="377" y="773"/>
                  </a:lnTo>
                  <a:lnTo>
                    <a:pt x="388" y="752"/>
                  </a:lnTo>
                  <a:lnTo>
                    <a:pt x="402" y="731"/>
                  </a:lnTo>
                  <a:lnTo>
                    <a:pt x="416" y="708"/>
                  </a:lnTo>
                  <a:lnTo>
                    <a:pt x="434" y="686"/>
                  </a:lnTo>
                  <a:lnTo>
                    <a:pt x="455" y="665"/>
                  </a:lnTo>
                  <a:lnTo>
                    <a:pt x="476" y="642"/>
                  </a:lnTo>
                  <a:lnTo>
                    <a:pt x="499" y="621"/>
                  </a:lnTo>
                  <a:lnTo>
                    <a:pt x="526" y="598"/>
                  </a:lnTo>
                  <a:lnTo>
                    <a:pt x="526" y="598"/>
                  </a:lnTo>
                  <a:lnTo>
                    <a:pt x="568" y="561"/>
                  </a:lnTo>
                  <a:lnTo>
                    <a:pt x="600" y="531"/>
                  </a:lnTo>
                  <a:lnTo>
                    <a:pt x="600" y="531"/>
                  </a:lnTo>
                  <a:lnTo>
                    <a:pt x="623" y="504"/>
                  </a:lnTo>
                  <a:lnTo>
                    <a:pt x="641" y="481"/>
                  </a:lnTo>
                  <a:lnTo>
                    <a:pt x="641" y="481"/>
                  </a:lnTo>
                  <a:lnTo>
                    <a:pt x="651" y="460"/>
                  </a:lnTo>
                  <a:lnTo>
                    <a:pt x="655" y="451"/>
                  </a:lnTo>
                  <a:lnTo>
                    <a:pt x="657" y="441"/>
                  </a:lnTo>
                  <a:lnTo>
                    <a:pt x="657" y="441"/>
                  </a:lnTo>
                  <a:lnTo>
                    <a:pt x="660" y="421"/>
                  </a:lnTo>
                  <a:lnTo>
                    <a:pt x="660" y="400"/>
                  </a:lnTo>
                  <a:lnTo>
                    <a:pt x="660" y="400"/>
                  </a:lnTo>
                  <a:lnTo>
                    <a:pt x="660" y="380"/>
                  </a:lnTo>
                  <a:lnTo>
                    <a:pt x="657" y="361"/>
                  </a:lnTo>
                  <a:lnTo>
                    <a:pt x="653" y="341"/>
                  </a:lnTo>
                  <a:lnTo>
                    <a:pt x="646" y="324"/>
                  </a:lnTo>
                  <a:lnTo>
                    <a:pt x="646" y="324"/>
                  </a:lnTo>
                  <a:lnTo>
                    <a:pt x="637" y="308"/>
                  </a:lnTo>
                  <a:lnTo>
                    <a:pt x="628" y="292"/>
                  </a:lnTo>
                  <a:lnTo>
                    <a:pt x="618" y="278"/>
                  </a:lnTo>
                  <a:lnTo>
                    <a:pt x="605" y="264"/>
                  </a:lnTo>
                  <a:lnTo>
                    <a:pt x="605" y="264"/>
                  </a:lnTo>
                  <a:lnTo>
                    <a:pt x="591" y="253"/>
                  </a:lnTo>
                  <a:lnTo>
                    <a:pt x="577" y="242"/>
                  </a:lnTo>
                  <a:lnTo>
                    <a:pt x="561" y="232"/>
                  </a:lnTo>
                  <a:lnTo>
                    <a:pt x="543" y="225"/>
                  </a:lnTo>
                  <a:lnTo>
                    <a:pt x="543" y="225"/>
                  </a:lnTo>
                  <a:lnTo>
                    <a:pt x="524" y="218"/>
                  </a:lnTo>
                  <a:lnTo>
                    <a:pt x="504" y="214"/>
                  </a:lnTo>
                  <a:lnTo>
                    <a:pt x="485" y="210"/>
                  </a:lnTo>
                  <a:lnTo>
                    <a:pt x="462" y="210"/>
                  </a:lnTo>
                  <a:lnTo>
                    <a:pt x="462" y="210"/>
                  </a:lnTo>
                  <a:lnTo>
                    <a:pt x="441" y="210"/>
                  </a:lnTo>
                  <a:lnTo>
                    <a:pt x="421" y="214"/>
                  </a:lnTo>
                  <a:lnTo>
                    <a:pt x="402" y="219"/>
                  </a:lnTo>
                  <a:lnTo>
                    <a:pt x="384" y="225"/>
                  </a:lnTo>
                  <a:lnTo>
                    <a:pt x="368" y="233"/>
                  </a:lnTo>
                  <a:lnTo>
                    <a:pt x="352" y="244"/>
                  </a:lnTo>
                  <a:lnTo>
                    <a:pt x="336" y="256"/>
                  </a:lnTo>
                  <a:lnTo>
                    <a:pt x="324" y="271"/>
                  </a:lnTo>
                  <a:lnTo>
                    <a:pt x="311" y="287"/>
                  </a:lnTo>
                  <a:lnTo>
                    <a:pt x="299" y="304"/>
                  </a:lnTo>
                  <a:lnTo>
                    <a:pt x="288" y="324"/>
                  </a:lnTo>
                  <a:lnTo>
                    <a:pt x="280" y="347"/>
                  </a:lnTo>
                  <a:lnTo>
                    <a:pt x="271" y="370"/>
                  </a:lnTo>
                  <a:lnTo>
                    <a:pt x="264" y="394"/>
                  </a:lnTo>
                  <a:lnTo>
                    <a:pt x="258" y="423"/>
                  </a:lnTo>
                  <a:lnTo>
                    <a:pt x="253" y="451"/>
                  </a:lnTo>
                  <a:lnTo>
                    <a:pt x="0" y="451"/>
                  </a:lnTo>
                  <a:close/>
                  <a:moveTo>
                    <a:pt x="591" y="1382"/>
                  </a:moveTo>
                  <a:lnTo>
                    <a:pt x="327" y="1382"/>
                  </a:lnTo>
                  <a:lnTo>
                    <a:pt x="327" y="1122"/>
                  </a:lnTo>
                  <a:lnTo>
                    <a:pt x="591" y="1122"/>
                  </a:lnTo>
                  <a:lnTo>
                    <a:pt x="591" y="1382"/>
                  </a:lnTo>
                  <a:close/>
                </a:path>
              </a:pathLst>
            </a:custGeom>
            <a:solidFill>
              <a:schemeClr val="tx1">
                <a:lumMod val="75000"/>
                <a:lumOff val="25000"/>
              </a:schemeClr>
            </a:solidFill>
            <a:ln>
              <a:noFill/>
            </a:ln>
            <a:effectLst/>
          </p:spPr>
          <p:txBody>
            <a:bodyPr vert="horz" wrap="square" lIns="91456" tIns="45728" rIns="91456" bIns="45728" numCol="1" anchor="t" anchorCtr="0" compatLnSpc="1">
              <a:prstTxWarp prst="textNoShape">
                <a:avLst/>
              </a:prstTxWarp>
            </a:bodyPr>
            <a:lstStyle/>
            <a:p>
              <a:endParaRPr lang="en-US" dirty="0">
                <a:latin typeface="Times New Roman" panose="02020603050405020304" pitchFamily="18" charset="0"/>
                <a:cs typeface="Times New Roman" panose="02020603050405020304" pitchFamily="18" charset="0"/>
              </a:endParaRPr>
            </a:p>
          </p:txBody>
        </p:sp>
        <p:sp>
          <p:nvSpPr>
            <p:cNvPr id="32" name="Freeform 110">
              <a:extLst>
                <a:ext uri="{FF2B5EF4-FFF2-40B4-BE49-F238E27FC236}">
                  <a16:creationId xmlns:a16="http://schemas.microsoft.com/office/drawing/2014/main" xmlns="" id="{B7FCA29A-2892-48D1-AF32-8FC76F1BC516}"/>
                </a:ext>
              </a:extLst>
            </p:cNvPr>
            <p:cNvSpPr/>
            <p:nvPr/>
          </p:nvSpPr>
          <p:spPr>
            <a:xfrm>
              <a:off x="8340671" y="1688629"/>
              <a:ext cx="1719242" cy="1841229"/>
            </a:xfrm>
            <a:custGeom>
              <a:avLst/>
              <a:gdLst>
                <a:gd name="connsiteX0" fmla="*/ 1369667 w 1719242"/>
                <a:gd name="connsiteY0" fmla="*/ 0 h 1841229"/>
                <a:gd name="connsiteX1" fmla="*/ 1710708 w 1719242"/>
                <a:gd name="connsiteY1" fmla="*/ 341041 h 1841229"/>
                <a:gd name="connsiteX2" fmla="*/ 1708073 w 1719242"/>
                <a:gd name="connsiteY2" fmla="*/ 367178 h 1841229"/>
                <a:gd name="connsiteX3" fmla="*/ 1712892 w 1719242"/>
                <a:gd name="connsiteY3" fmla="*/ 385491 h 1841229"/>
                <a:gd name="connsiteX4" fmla="*/ 1717655 w 1719242"/>
                <a:gd name="connsiteY4" fmla="*/ 415653 h 1841229"/>
                <a:gd name="connsiteX5" fmla="*/ 1719242 w 1719242"/>
                <a:gd name="connsiteY5" fmla="*/ 448991 h 1841229"/>
                <a:gd name="connsiteX6" fmla="*/ 1719242 w 1719242"/>
                <a:gd name="connsiteY6" fmla="*/ 479153 h 1841229"/>
                <a:gd name="connsiteX7" fmla="*/ 1714479 w 1719242"/>
                <a:gd name="connsiteY7" fmla="*/ 510903 h 1841229"/>
                <a:gd name="connsiteX8" fmla="*/ 1706542 w 1719242"/>
                <a:gd name="connsiteY8" fmla="*/ 544241 h 1841229"/>
                <a:gd name="connsiteX9" fmla="*/ 1701779 w 1719242"/>
                <a:gd name="connsiteY9" fmla="*/ 560116 h 1841229"/>
                <a:gd name="connsiteX10" fmla="*/ 1693842 w 1719242"/>
                <a:gd name="connsiteY10" fmla="*/ 575991 h 1841229"/>
                <a:gd name="connsiteX11" fmla="*/ 1685905 w 1719242"/>
                <a:gd name="connsiteY11" fmla="*/ 590279 h 1841229"/>
                <a:gd name="connsiteX12" fmla="*/ 1676379 w 1719242"/>
                <a:gd name="connsiteY12" fmla="*/ 606154 h 1841229"/>
                <a:gd name="connsiteX13" fmla="*/ 1665267 w 1719242"/>
                <a:gd name="connsiteY13" fmla="*/ 620441 h 1841229"/>
                <a:gd name="connsiteX14" fmla="*/ 1652567 w 1719242"/>
                <a:gd name="connsiteY14" fmla="*/ 634729 h 1841229"/>
                <a:gd name="connsiteX15" fmla="*/ 1638279 w 1719242"/>
                <a:gd name="connsiteY15" fmla="*/ 650604 h 1841229"/>
                <a:gd name="connsiteX16" fmla="*/ 1623992 w 1719242"/>
                <a:gd name="connsiteY16" fmla="*/ 664891 h 1841229"/>
                <a:gd name="connsiteX17" fmla="*/ 1608117 w 1719242"/>
                <a:gd name="connsiteY17" fmla="*/ 679179 h 1841229"/>
                <a:gd name="connsiteX18" fmla="*/ 1589067 w 1719242"/>
                <a:gd name="connsiteY18" fmla="*/ 691879 h 1841229"/>
                <a:gd name="connsiteX19" fmla="*/ 1568429 w 1719242"/>
                <a:gd name="connsiteY19" fmla="*/ 702991 h 1841229"/>
                <a:gd name="connsiteX20" fmla="*/ 1546205 w 1719242"/>
                <a:gd name="connsiteY20" fmla="*/ 715691 h 1841229"/>
                <a:gd name="connsiteX21" fmla="*/ 1523979 w 1719242"/>
                <a:gd name="connsiteY21" fmla="*/ 728391 h 1841229"/>
                <a:gd name="connsiteX22" fmla="*/ 1496992 w 1719242"/>
                <a:gd name="connsiteY22" fmla="*/ 739504 h 1841229"/>
                <a:gd name="connsiteX23" fmla="*/ 1470004 w 1719242"/>
                <a:gd name="connsiteY23" fmla="*/ 750616 h 1841229"/>
                <a:gd name="connsiteX24" fmla="*/ 1441429 w 1719242"/>
                <a:gd name="connsiteY24" fmla="*/ 761729 h 1841229"/>
                <a:gd name="connsiteX25" fmla="*/ 1408092 w 1719242"/>
                <a:gd name="connsiteY25" fmla="*/ 769666 h 1841229"/>
                <a:gd name="connsiteX26" fmla="*/ 1376342 w 1719242"/>
                <a:gd name="connsiteY26" fmla="*/ 779191 h 1841229"/>
                <a:gd name="connsiteX27" fmla="*/ 1339829 w 1719242"/>
                <a:gd name="connsiteY27" fmla="*/ 788716 h 1841229"/>
                <a:gd name="connsiteX28" fmla="*/ 1300142 w 1719242"/>
                <a:gd name="connsiteY28" fmla="*/ 795066 h 1841229"/>
                <a:gd name="connsiteX29" fmla="*/ 1262042 w 1719242"/>
                <a:gd name="connsiteY29" fmla="*/ 801416 h 1841229"/>
                <a:gd name="connsiteX30" fmla="*/ 1217592 w 1719242"/>
                <a:gd name="connsiteY30" fmla="*/ 806179 h 1841229"/>
                <a:gd name="connsiteX31" fmla="*/ 1173142 w 1719242"/>
                <a:gd name="connsiteY31" fmla="*/ 810941 h 1841229"/>
                <a:gd name="connsiteX32" fmla="*/ 1127104 w 1719242"/>
                <a:gd name="connsiteY32" fmla="*/ 815704 h 1841229"/>
                <a:gd name="connsiteX33" fmla="*/ 1076304 w 1719242"/>
                <a:gd name="connsiteY33" fmla="*/ 818879 h 1841229"/>
                <a:gd name="connsiteX34" fmla="*/ 1023917 w 1719242"/>
                <a:gd name="connsiteY34" fmla="*/ 820466 h 1841229"/>
                <a:gd name="connsiteX35" fmla="*/ 911204 w 1719242"/>
                <a:gd name="connsiteY35" fmla="*/ 822054 h 1841229"/>
                <a:gd name="connsiteX36" fmla="*/ 788967 w 1719242"/>
                <a:gd name="connsiteY36" fmla="*/ 818879 h 1841229"/>
                <a:gd name="connsiteX37" fmla="*/ 795317 w 1719242"/>
                <a:gd name="connsiteY37" fmla="*/ 879204 h 1841229"/>
                <a:gd name="connsiteX38" fmla="*/ 801667 w 1719242"/>
                <a:gd name="connsiteY38" fmla="*/ 934766 h 1841229"/>
                <a:gd name="connsiteX39" fmla="*/ 804842 w 1719242"/>
                <a:gd name="connsiteY39" fmla="*/ 990329 h 1841229"/>
                <a:gd name="connsiteX40" fmla="*/ 804842 w 1719242"/>
                <a:gd name="connsiteY40" fmla="*/ 1015729 h 1841229"/>
                <a:gd name="connsiteX41" fmla="*/ 803254 w 1719242"/>
                <a:gd name="connsiteY41" fmla="*/ 1042716 h 1841229"/>
                <a:gd name="connsiteX42" fmla="*/ 801667 w 1719242"/>
                <a:gd name="connsiteY42" fmla="*/ 1069704 h 1841229"/>
                <a:gd name="connsiteX43" fmla="*/ 798492 w 1719242"/>
                <a:gd name="connsiteY43" fmla="*/ 1096691 h 1841229"/>
                <a:gd name="connsiteX44" fmla="*/ 792142 w 1719242"/>
                <a:gd name="connsiteY44" fmla="*/ 1123679 h 1841229"/>
                <a:gd name="connsiteX45" fmla="*/ 785792 w 1719242"/>
                <a:gd name="connsiteY45" fmla="*/ 1150666 h 1841229"/>
                <a:gd name="connsiteX46" fmla="*/ 776267 w 1719242"/>
                <a:gd name="connsiteY46" fmla="*/ 1177654 h 1841229"/>
                <a:gd name="connsiteX47" fmla="*/ 765154 w 1719242"/>
                <a:gd name="connsiteY47" fmla="*/ 1206229 h 1841229"/>
                <a:gd name="connsiteX48" fmla="*/ 750867 w 1719242"/>
                <a:gd name="connsiteY48" fmla="*/ 1234804 h 1841229"/>
                <a:gd name="connsiteX49" fmla="*/ 736579 w 1719242"/>
                <a:gd name="connsiteY49" fmla="*/ 1266554 h 1841229"/>
                <a:gd name="connsiteX50" fmla="*/ 731817 w 1719242"/>
                <a:gd name="connsiteY50" fmla="*/ 1271317 h 1841229"/>
                <a:gd name="connsiteX51" fmla="*/ 723879 w 1719242"/>
                <a:gd name="connsiteY51" fmla="*/ 1272904 h 1841229"/>
                <a:gd name="connsiteX52" fmla="*/ 717529 w 1719242"/>
                <a:gd name="connsiteY52" fmla="*/ 1269729 h 1841229"/>
                <a:gd name="connsiteX53" fmla="*/ 709592 w 1719242"/>
                <a:gd name="connsiteY53" fmla="*/ 1263379 h 1841229"/>
                <a:gd name="connsiteX54" fmla="*/ 688954 w 1719242"/>
                <a:gd name="connsiteY54" fmla="*/ 1247504 h 1841229"/>
                <a:gd name="connsiteX55" fmla="*/ 665142 w 1719242"/>
                <a:gd name="connsiteY55" fmla="*/ 1228454 h 1841229"/>
                <a:gd name="connsiteX56" fmla="*/ 650854 w 1719242"/>
                <a:gd name="connsiteY56" fmla="*/ 1217342 h 1841229"/>
                <a:gd name="connsiteX57" fmla="*/ 636567 w 1719242"/>
                <a:gd name="connsiteY57" fmla="*/ 1207816 h 1841229"/>
                <a:gd name="connsiteX58" fmla="*/ 622279 w 1719242"/>
                <a:gd name="connsiteY58" fmla="*/ 1201466 h 1841229"/>
                <a:gd name="connsiteX59" fmla="*/ 606404 w 1719242"/>
                <a:gd name="connsiteY59" fmla="*/ 1198291 h 1841229"/>
                <a:gd name="connsiteX60" fmla="*/ 588942 w 1719242"/>
                <a:gd name="connsiteY60" fmla="*/ 1195116 h 1841229"/>
                <a:gd name="connsiteX61" fmla="*/ 573067 w 1719242"/>
                <a:gd name="connsiteY61" fmla="*/ 1198291 h 1841229"/>
                <a:gd name="connsiteX62" fmla="*/ 565129 w 1719242"/>
                <a:gd name="connsiteY62" fmla="*/ 1199879 h 1841229"/>
                <a:gd name="connsiteX63" fmla="*/ 555604 w 1719242"/>
                <a:gd name="connsiteY63" fmla="*/ 1204641 h 1841229"/>
                <a:gd name="connsiteX64" fmla="*/ 546079 w 1719242"/>
                <a:gd name="connsiteY64" fmla="*/ 1207816 h 1841229"/>
                <a:gd name="connsiteX65" fmla="*/ 538142 w 1719242"/>
                <a:gd name="connsiteY65" fmla="*/ 1215754 h 1841229"/>
                <a:gd name="connsiteX66" fmla="*/ 520679 w 1719242"/>
                <a:gd name="connsiteY66" fmla="*/ 1230042 h 1841229"/>
                <a:gd name="connsiteX67" fmla="*/ 511154 w 1719242"/>
                <a:gd name="connsiteY67" fmla="*/ 1244329 h 1841229"/>
                <a:gd name="connsiteX68" fmla="*/ 501629 w 1719242"/>
                <a:gd name="connsiteY68" fmla="*/ 1261792 h 1841229"/>
                <a:gd name="connsiteX69" fmla="*/ 493692 w 1719242"/>
                <a:gd name="connsiteY69" fmla="*/ 1280842 h 1841229"/>
                <a:gd name="connsiteX70" fmla="*/ 492104 w 1719242"/>
                <a:gd name="connsiteY70" fmla="*/ 1299892 h 1841229"/>
                <a:gd name="connsiteX71" fmla="*/ 492104 w 1719242"/>
                <a:gd name="connsiteY71" fmla="*/ 1322117 h 1841229"/>
                <a:gd name="connsiteX72" fmla="*/ 493692 w 1719242"/>
                <a:gd name="connsiteY72" fmla="*/ 1341167 h 1841229"/>
                <a:gd name="connsiteX73" fmla="*/ 500042 w 1719242"/>
                <a:gd name="connsiteY73" fmla="*/ 1364979 h 1841229"/>
                <a:gd name="connsiteX74" fmla="*/ 506392 w 1719242"/>
                <a:gd name="connsiteY74" fmla="*/ 1385617 h 1841229"/>
                <a:gd name="connsiteX75" fmla="*/ 515917 w 1719242"/>
                <a:gd name="connsiteY75" fmla="*/ 1409429 h 1841229"/>
                <a:gd name="connsiteX76" fmla="*/ 528617 w 1719242"/>
                <a:gd name="connsiteY76" fmla="*/ 1433242 h 1841229"/>
                <a:gd name="connsiteX77" fmla="*/ 541317 w 1719242"/>
                <a:gd name="connsiteY77" fmla="*/ 1455467 h 1841229"/>
                <a:gd name="connsiteX78" fmla="*/ 557192 w 1719242"/>
                <a:gd name="connsiteY78" fmla="*/ 1479279 h 1841229"/>
                <a:gd name="connsiteX79" fmla="*/ 574654 w 1719242"/>
                <a:gd name="connsiteY79" fmla="*/ 1503092 h 1841229"/>
                <a:gd name="connsiteX80" fmla="*/ 595292 w 1719242"/>
                <a:gd name="connsiteY80" fmla="*/ 1523729 h 1841229"/>
                <a:gd name="connsiteX81" fmla="*/ 614342 w 1719242"/>
                <a:gd name="connsiteY81" fmla="*/ 1545954 h 1841229"/>
                <a:gd name="connsiteX82" fmla="*/ 627042 w 1719242"/>
                <a:gd name="connsiteY82" fmla="*/ 1560242 h 1841229"/>
                <a:gd name="connsiteX83" fmla="*/ 636567 w 1719242"/>
                <a:gd name="connsiteY83" fmla="*/ 1571354 h 1841229"/>
                <a:gd name="connsiteX84" fmla="*/ 642917 w 1719242"/>
                <a:gd name="connsiteY84" fmla="*/ 1584054 h 1841229"/>
                <a:gd name="connsiteX85" fmla="*/ 650854 w 1719242"/>
                <a:gd name="connsiteY85" fmla="*/ 1596754 h 1841229"/>
                <a:gd name="connsiteX86" fmla="*/ 655617 w 1719242"/>
                <a:gd name="connsiteY86" fmla="*/ 1612629 h 1841229"/>
                <a:gd name="connsiteX87" fmla="*/ 658792 w 1719242"/>
                <a:gd name="connsiteY87" fmla="*/ 1626917 h 1841229"/>
                <a:gd name="connsiteX88" fmla="*/ 661967 w 1719242"/>
                <a:gd name="connsiteY88" fmla="*/ 1642792 h 1841229"/>
                <a:gd name="connsiteX89" fmla="*/ 658792 w 1719242"/>
                <a:gd name="connsiteY89" fmla="*/ 1658667 h 1841229"/>
                <a:gd name="connsiteX90" fmla="*/ 661967 w 1719242"/>
                <a:gd name="connsiteY90" fmla="*/ 1674542 h 1841229"/>
                <a:gd name="connsiteX91" fmla="*/ 663554 w 1719242"/>
                <a:gd name="connsiteY91" fmla="*/ 1709467 h 1841229"/>
                <a:gd name="connsiteX92" fmla="*/ 661967 w 1719242"/>
                <a:gd name="connsiteY92" fmla="*/ 1733279 h 1841229"/>
                <a:gd name="connsiteX93" fmla="*/ 657204 w 1719242"/>
                <a:gd name="connsiteY93" fmla="*/ 1761854 h 1841229"/>
                <a:gd name="connsiteX94" fmla="*/ 652442 w 1719242"/>
                <a:gd name="connsiteY94" fmla="*/ 1796779 h 1841229"/>
                <a:gd name="connsiteX95" fmla="*/ 639742 w 1719242"/>
                <a:gd name="connsiteY95" fmla="*/ 1841229 h 1841229"/>
                <a:gd name="connsiteX96" fmla="*/ 587354 w 1719242"/>
                <a:gd name="connsiteY96" fmla="*/ 1803129 h 1841229"/>
                <a:gd name="connsiteX97" fmla="*/ 542904 w 1719242"/>
                <a:gd name="connsiteY97" fmla="*/ 1768204 h 1841229"/>
                <a:gd name="connsiteX98" fmla="*/ 490517 w 1719242"/>
                <a:gd name="connsiteY98" fmla="*/ 1725342 h 1841229"/>
                <a:gd name="connsiteX99" fmla="*/ 433367 w 1719242"/>
                <a:gd name="connsiteY99" fmla="*/ 1672954 h 1841229"/>
                <a:gd name="connsiteX100" fmla="*/ 404792 w 1719242"/>
                <a:gd name="connsiteY100" fmla="*/ 1644379 h 1841229"/>
                <a:gd name="connsiteX101" fmla="*/ 374629 w 1719242"/>
                <a:gd name="connsiteY101" fmla="*/ 1614217 h 1841229"/>
                <a:gd name="connsiteX102" fmla="*/ 344467 w 1719242"/>
                <a:gd name="connsiteY102" fmla="*/ 1582467 h 1841229"/>
                <a:gd name="connsiteX103" fmla="*/ 315892 w 1719242"/>
                <a:gd name="connsiteY103" fmla="*/ 1547542 h 1841229"/>
                <a:gd name="connsiteX104" fmla="*/ 288904 w 1719242"/>
                <a:gd name="connsiteY104" fmla="*/ 1512617 h 1841229"/>
                <a:gd name="connsiteX105" fmla="*/ 261917 w 1719242"/>
                <a:gd name="connsiteY105" fmla="*/ 1472929 h 1841229"/>
                <a:gd name="connsiteX106" fmla="*/ 239692 w 1719242"/>
                <a:gd name="connsiteY106" fmla="*/ 1433242 h 1841229"/>
                <a:gd name="connsiteX107" fmla="*/ 217467 w 1719242"/>
                <a:gd name="connsiteY107" fmla="*/ 1391967 h 1841229"/>
                <a:gd name="connsiteX108" fmla="*/ 198417 w 1719242"/>
                <a:gd name="connsiteY108" fmla="*/ 1349104 h 1841229"/>
                <a:gd name="connsiteX109" fmla="*/ 180954 w 1719242"/>
                <a:gd name="connsiteY109" fmla="*/ 1303067 h 1841229"/>
                <a:gd name="connsiteX110" fmla="*/ 169842 w 1719242"/>
                <a:gd name="connsiteY110" fmla="*/ 1257029 h 1841229"/>
                <a:gd name="connsiteX111" fmla="*/ 158729 w 1719242"/>
                <a:gd name="connsiteY111" fmla="*/ 1207816 h 1841229"/>
                <a:gd name="connsiteX112" fmla="*/ 158125 w 1719242"/>
                <a:gd name="connsiteY112" fmla="*/ 1199353 h 1841229"/>
                <a:gd name="connsiteX113" fmla="*/ 150362 w 1719242"/>
                <a:gd name="connsiteY113" fmla="*/ 1195140 h 1841229"/>
                <a:gd name="connsiteX114" fmla="*/ 0 w 1719242"/>
                <a:gd name="connsiteY114" fmla="*/ 912343 h 1841229"/>
                <a:gd name="connsiteX115" fmla="*/ 341041 w 1719242"/>
                <a:gd name="connsiteY115" fmla="*/ 571302 h 1841229"/>
                <a:gd name="connsiteX116" fmla="*/ 354648 w 1719242"/>
                <a:gd name="connsiteY116" fmla="*/ 572674 h 1841229"/>
                <a:gd name="connsiteX117" fmla="*/ 355579 w 1719242"/>
                <a:gd name="connsiteY117" fmla="*/ 552178 h 1841229"/>
                <a:gd name="connsiteX118" fmla="*/ 363517 w 1719242"/>
                <a:gd name="connsiteY118" fmla="*/ 520428 h 1841229"/>
                <a:gd name="connsiteX119" fmla="*/ 371454 w 1719242"/>
                <a:gd name="connsiteY119" fmla="*/ 490266 h 1841229"/>
                <a:gd name="connsiteX120" fmla="*/ 382567 w 1719242"/>
                <a:gd name="connsiteY120" fmla="*/ 461691 h 1841229"/>
                <a:gd name="connsiteX121" fmla="*/ 395267 w 1719242"/>
                <a:gd name="connsiteY121" fmla="*/ 433116 h 1841229"/>
                <a:gd name="connsiteX122" fmla="*/ 411142 w 1719242"/>
                <a:gd name="connsiteY122" fmla="*/ 406129 h 1841229"/>
                <a:gd name="connsiteX123" fmla="*/ 430192 w 1719242"/>
                <a:gd name="connsiteY123" fmla="*/ 380728 h 1841229"/>
                <a:gd name="connsiteX124" fmla="*/ 449242 w 1719242"/>
                <a:gd name="connsiteY124" fmla="*/ 356916 h 1841229"/>
                <a:gd name="connsiteX125" fmla="*/ 469879 w 1719242"/>
                <a:gd name="connsiteY125" fmla="*/ 336278 h 1841229"/>
                <a:gd name="connsiteX126" fmla="*/ 492104 w 1719242"/>
                <a:gd name="connsiteY126" fmla="*/ 314053 h 1841229"/>
                <a:gd name="connsiteX127" fmla="*/ 515917 w 1719242"/>
                <a:gd name="connsiteY127" fmla="*/ 295003 h 1841229"/>
                <a:gd name="connsiteX128" fmla="*/ 541317 w 1719242"/>
                <a:gd name="connsiteY128" fmla="*/ 275953 h 1841229"/>
                <a:gd name="connsiteX129" fmla="*/ 568304 w 1719242"/>
                <a:gd name="connsiteY129" fmla="*/ 260078 h 1841229"/>
                <a:gd name="connsiteX130" fmla="*/ 595292 w 1719242"/>
                <a:gd name="connsiteY130" fmla="*/ 245791 h 1841229"/>
                <a:gd name="connsiteX131" fmla="*/ 622279 w 1719242"/>
                <a:gd name="connsiteY131" fmla="*/ 231503 h 1841229"/>
                <a:gd name="connsiteX132" fmla="*/ 650854 w 1719242"/>
                <a:gd name="connsiteY132" fmla="*/ 220391 h 1841229"/>
                <a:gd name="connsiteX133" fmla="*/ 679429 w 1719242"/>
                <a:gd name="connsiteY133" fmla="*/ 209278 h 1841229"/>
                <a:gd name="connsiteX134" fmla="*/ 708004 w 1719242"/>
                <a:gd name="connsiteY134" fmla="*/ 201341 h 1841229"/>
                <a:gd name="connsiteX135" fmla="*/ 734992 w 1719242"/>
                <a:gd name="connsiteY135" fmla="*/ 194991 h 1841229"/>
                <a:gd name="connsiteX136" fmla="*/ 763567 w 1719242"/>
                <a:gd name="connsiteY136" fmla="*/ 190228 h 1841229"/>
                <a:gd name="connsiteX137" fmla="*/ 792142 w 1719242"/>
                <a:gd name="connsiteY137" fmla="*/ 187053 h 1841229"/>
                <a:gd name="connsiteX138" fmla="*/ 820717 w 1719242"/>
                <a:gd name="connsiteY138" fmla="*/ 182291 h 1841229"/>
                <a:gd name="connsiteX139" fmla="*/ 847704 w 1719242"/>
                <a:gd name="connsiteY139" fmla="*/ 182291 h 1841229"/>
                <a:gd name="connsiteX140" fmla="*/ 873104 w 1719242"/>
                <a:gd name="connsiteY140" fmla="*/ 183878 h 1841229"/>
                <a:gd name="connsiteX141" fmla="*/ 898504 w 1719242"/>
                <a:gd name="connsiteY141" fmla="*/ 188641 h 1841229"/>
                <a:gd name="connsiteX142" fmla="*/ 923904 w 1719242"/>
                <a:gd name="connsiteY142" fmla="*/ 191816 h 1841229"/>
                <a:gd name="connsiteX143" fmla="*/ 947717 w 1719242"/>
                <a:gd name="connsiteY143" fmla="*/ 199753 h 1841229"/>
                <a:gd name="connsiteX144" fmla="*/ 968354 w 1719242"/>
                <a:gd name="connsiteY144" fmla="*/ 206103 h 1841229"/>
                <a:gd name="connsiteX145" fmla="*/ 988992 w 1719242"/>
                <a:gd name="connsiteY145" fmla="*/ 217216 h 1841229"/>
                <a:gd name="connsiteX146" fmla="*/ 1006454 w 1719242"/>
                <a:gd name="connsiteY146" fmla="*/ 228328 h 1841229"/>
                <a:gd name="connsiteX147" fmla="*/ 1042009 w 1719242"/>
                <a:gd name="connsiteY147" fmla="*/ 251516 h 1841229"/>
                <a:gd name="connsiteX148" fmla="*/ 1055427 w 1719242"/>
                <a:gd name="connsiteY148" fmla="*/ 208292 h 1841229"/>
                <a:gd name="connsiteX149" fmla="*/ 1369667 w 1719242"/>
                <a:gd name="connsiteY149" fmla="*/ 0 h 1841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1719242" h="1841229">
                  <a:moveTo>
                    <a:pt x="1369667" y="0"/>
                  </a:moveTo>
                  <a:cubicBezTo>
                    <a:pt x="1558019" y="0"/>
                    <a:pt x="1710708" y="152689"/>
                    <a:pt x="1710708" y="341041"/>
                  </a:cubicBezTo>
                  <a:lnTo>
                    <a:pt x="1708073" y="367178"/>
                  </a:lnTo>
                  <a:lnTo>
                    <a:pt x="1712892" y="385491"/>
                  </a:lnTo>
                  <a:lnTo>
                    <a:pt x="1717655" y="415653"/>
                  </a:lnTo>
                  <a:lnTo>
                    <a:pt x="1719242" y="448991"/>
                  </a:lnTo>
                  <a:lnTo>
                    <a:pt x="1719242" y="479153"/>
                  </a:lnTo>
                  <a:lnTo>
                    <a:pt x="1714479" y="510903"/>
                  </a:lnTo>
                  <a:lnTo>
                    <a:pt x="1706542" y="544241"/>
                  </a:lnTo>
                  <a:lnTo>
                    <a:pt x="1701779" y="560116"/>
                  </a:lnTo>
                  <a:lnTo>
                    <a:pt x="1693842" y="575991"/>
                  </a:lnTo>
                  <a:lnTo>
                    <a:pt x="1685905" y="590279"/>
                  </a:lnTo>
                  <a:lnTo>
                    <a:pt x="1676379" y="606154"/>
                  </a:lnTo>
                  <a:lnTo>
                    <a:pt x="1665267" y="620441"/>
                  </a:lnTo>
                  <a:lnTo>
                    <a:pt x="1652567" y="634729"/>
                  </a:lnTo>
                  <a:lnTo>
                    <a:pt x="1638279" y="650604"/>
                  </a:lnTo>
                  <a:lnTo>
                    <a:pt x="1623992" y="664891"/>
                  </a:lnTo>
                  <a:lnTo>
                    <a:pt x="1608117" y="679179"/>
                  </a:lnTo>
                  <a:lnTo>
                    <a:pt x="1589067" y="691879"/>
                  </a:lnTo>
                  <a:lnTo>
                    <a:pt x="1568429" y="702991"/>
                  </a:lnTo>
                  <a:lnTo>
                    <a:pt x="1546205" y="715691"/>
                  </a:lnTo>
                  <a:lnTo>
                    <a:pt x="1523979" y="728391"/>
                  </a:lnTo>
                  <a:lnTo>
                    <a:pt x="1496992" y="739504"/>
                  </a:lnTo>
                  <a:lnTo>
                    <a:pt x="1470004" y="750616"/>
                  </a:lnTo>
                  <a:lnTo>
                    <a:pt x="1441429" y="761729"/>
                  </a:lnTo>
                  <a:lnTo>
                    <a:pt x="1408092" y="769666"/>
                  </a:lnTo>
                  <a:lnTo>
                    <a:pt x="1376342" y="779191"/>
                  </a:lnTo>
                  <a:lnTo>
                    <a:pt x="1339829" y="788716"/>
                  </a:lnTo>
                  <a:lnTo>
                    <a:pt x="1300142" y="795066"/>
                  </a:lnTo>
                  <a:lnTo>
                    <a:pt x="1262042" y="801416"/>
                  </a:lnTo>
                  <a:lnTo>
                    <a:pt x="1217592" y="806179"/>
                  </a:lnTo>
                  <a:lnTo>
                    <a:pt x="1173142" y="810941"/>
                  </a:lnTo>
                  <a:lnTo>
                    <a:pt x="1127104" y="815704"/>
                  </a:lnTo>
                  <a:lnTo>
                    <a:pt x="1076304" y="818879"/>
                  </a:lnTo>
                  <a:lnTo>
                    <a:pt x="1023917" y="820466"/>
                  </a:lnTo>
                  <a:lnTo>
                    <a:pt x="911204" y="822054"/>
                  </a:lnTo>
                  <a:lnTo>
                    <a:pt x="788967" y="818879"/>
                  </a:lnTo>
                  <a:lnTo>
                    <a:pt x="795317" y="879204"/>
                  </a:lnTo>
                  <a:lnTo>
                    <a:pt x="801667" y="934766"/>
                  </a:lnTo>
                  <a:lnTo>
                    <a:pt x="804842" y="990329"/>
                  </a:lnTo>
                  <a:lnTo>
                    <a:pt x="804842" y="1015729"/>
                  </a:lnTo>
                  <a:lnTo>
                    <a:pt x="803254" y="1042716"/>
                  </a:lnTo>
                  <a:lnTo>
                    <a:pt x="801667" y="1069704"/>
                  </a:lnTo>
                  <a:lnTo>
                    <a:pt x="798492" y="1096691"/>
                  </a:lnTo>
                  <a:lnTo>
                    <a:pt x="792142" y="1123679"/>
                  </a:lnTo>
                  <a:lnTo>
                    <a:pt x="785792" y="1150666"/>
                  </a:lnTo>
                  <a:lnTo>
                    <a:pt x="776267" y="1177654"/>
                  </a:lnTo>
                  <a:lnTo>
                    <a:pt x="765154" y="1206229"/>
                  </a:lnTo>
                  <a:lnTo>
                    <a:pt x="750867" y="1234804"/>
                  </a:lnTo>
                  <a:lnTo>
                    <a:pt x="736579" y="1266554"/>
                  </a:lnTo>
                  <a:lnTo>
                    <a:pt x="731817" y="1271317"/>
                  </a:lnTo>
                  <a:lnTo>
                    <a:pt x="723879" y="1272904"/>
                  </a:lnTo>
                  <a:lnTo>
                    <a:pt x="717529" y="1269729"/>
                  </a:lnTo>
                  <a:lnTo>
                    <a:pt x="709592" y="1263379"/>
                  </a:lnTo>
                  <a:lnTo>
                    <a:pt x="688954" y="1247504"/>
                  </a:lnTo>
                  <a:lnTo>
                    <a:pt x="665142" y="1228454"/>
                  </a:lnTo>
                  <a:lnTo>
                    <a:pt x="650854" y="1217342"/>
                  </a:lnTo>
                  <a:lnTo>
                    <a:pt x="636567" y="1207816"/>
                  </a:lnTo>
                  <a:lnTo>
                    <a:pt x="622279" y="1201466"/>
                  </a:lnTo>
                  <a:lnTo>
                    <a:pt x="606404" y="1198291"/>
                  </a:lnTo>
                  <a:lnTo>
                    <a:pt x="588942" y="1195116"/>
                  </a:lnTo>
                  <a:lnTo>
                    <a:pt x="573067" y="1198291"/>
                  </a:lnTo>
                  <a:lnTo>
                    <a:pt x="565129" y="1199879"/>
                  </a:lnTo>
                  <a:lnTo>
                    <a:pt x="555604" y="1204641"/>
                  </a:lnTo>
                  <a:lnTo>
                    <a:pt x="546079" y="1207816"/>
                  </a:lnTo>
                  <a:lnTo>
                    <a:pt x="538142" y="1215754"/>
                  </a:lnTo>
                  <a:lnTo>
                    <a:pt x="520679" y="1230042"/>
                  </a:lnTo>
                  <a:lnTo>
                    <a:pt x="511154" y="1244329"/>
                  </a:lnTo>
                  <a:lnTo>
                    <a:pt x="501629" y="1261792"/>
                  </a:lnTo>
                  <a:lnTo>
                    <a:pt x="493692" y="1280842"/>
                  </a:lnTo>
                  <a:lnTo>
                    <a:pt x="492104" y="1299892"/>
                  </a:lnTo>
                  <a:lnTo>
                    <a:pt x="492104" y="1322117"/>
                  </a:lnTo>
                  <a:lnTo>
                    <a:pt x="493692" y="1341167"/>
                  </a:lnTo>
                  <a:lnTo>
                    <a:pt x="500042" y="1364979"/>
                  </a:lnTo>
                  <a:lnTo>
                    <a:pt x="506392" y="1385617"/>
                  </a:lnTo>
                  <a:lnTo>
                    <a:pt x="515917" y="1409429"/>
                  </a:lnTo>
                  <a:lnTo>
                    <a:pt x="528617" y="1433242"/>
                  </a:lnTo>
                  <a:lnTo>
                    <a:pt x="541317" y="1455467"/>
                  </a:lnTo>
                  <a:lnTo>
                    <a:pt x="557192" y="1479279"/>
                  </a:lnTo>
                  <a:lnTo>
                    <a:pt x="574654" y="1503092"/>
                  </a:lnTo>
                  <a:lnTo>
                    <a:pt x="595292" y="1523729"/>
                  </a:lnTo>
                  <a:lnTo>
                    <a:pt x="614342" y="1545954"/>
                  </a:lnTo>
                  <a:lnTo>
                    <a:pt x="627042" y="1560242"/>
                  </a:lnTo>
                  <a:lnTo>
                    <a:pt x="636567" y="1571354"/>
                  </a:lnTo>
                  <a:lnTo>
                    <a:pt x="642917" y="1584054"/>
                  </a:lnTo>
                  <a:lnTo>
                    <a:pt x="650854" y="1596754"/>
                  </a:lnTo>
                  <a:lnTo>
                    <a:pt x="655617" y="1612629"/>
                  </a:lnTo>
                  <a:lnTo>
                    <a:pt x="658792" y="1626917"/>
                  </a:lnTo>
                  <a:lnTo>
                    <a:pt x="661967" y="1642792"/>
                  </a:lnTo>
                  <a:lnTo>
                    <a:pt x="658792" y="1658667"/>
                  </a:lnTo>
                  <a:lnTo>
                    <a:pt x="661967" y="1674542"/>
                  </a:lnTo>
                  <a:lnTo>
                    <a:pt x="663554" y="1709467"/>
                  </a:lnTo>
                  <a:lnTo>
                    <a:pt x="661967" y="1733279"/>
                  </a:lnTo>
                  <a:lnTo>
                    <a:pt x="657204" y="1761854"/>
                  </a:lnTo>
                  <a:lnTo>
                    <a:pt x="652442" y="1796779"/>
                  </a:lnTo>
                  <a:lnTo>
                    <a:pt x="639742" y="1841229"/>
                  </a:lnTo>
                  <a:lnTo>
                    <a:pt x="587354" y="1803129"/>
                  </a:lnTo>
                  <a:lnTo>
                    <a:pt x="542904" y="1768204"/>
                  </a:lnTo>
                  <a:lnTo>
                    <a:pt x="490517" y="1725342"/>
                  </a:lnTo>
                  <a:lnTo>
                    <a:pt x="433367" y="1672954"/>
                  </a:lnTo>
                  <a:lnTo>
                    <a:pt x="404792" y="1644379"/>
                  </a:lnTo>
                  <a:lnTo>
                    <a:pt x="374629" y="1614217"/>
                  </a:lnTo>
                  <a:lnTo>
                    <a:pt x="344467" y="1582467"/>
                  </a:lnTo>
                  <a:lnTo>
                    <a:pt x="315892" y="1547542"/>
                  </a:lnTo>
                  <a:lnTo>
                    <a:pt x="288904" y="1512617"/>
                  </a:lnTo>
                  <a:lnTo>
                    <a:pt x="261917" y="1472929"/>
                  </a:lnTo>
                  <a:lnTo>
                    <a:pt x="239692" y="1433242"/>
                  </a:lnTo>
                  <a:lnTo>
                    <a:pt x="217467" y="1391967"/>
                  </a:lnTo>
                  <a:lnTo>
                    <a:pt x="198417" y="1349104"/>
                  </a:lnTo>
                  <a:lnTo>
                    <a:pt x="180954" y="1303067"/>
                  </a:lnTo>
                  <a:lnTo>
                    <a:pt x="169842" y="1257029"/>
                  </a:lnTo>
                  <a:lnTo>
                    <a:pt x="158729" y="1207816"/>
                  </a:lnTo>
                  <a:lnTo>
                    <a:pt x="158125" y="1199353"/>
                  </a:lnTo>
                  <a:lnTo>
                    <a:pt x="150362" y="1195140"/>
                  </a:lnTo>
                  <a:cubicBezTo>
                    <a:pt x="59644" y="1133852"/>
                    <a:pt x="0" y="1030063"/>
                    <a:pt x="0" y="912343"/>
                  </a:cubicBezTo>
                  <a:cubicBezTo>
                    <a:pt x="0" y="723991"/>
                    <a:pt x="152689" y="571302"/>
                    <a:pt x="341041" y="571302"/>
                  </a:cubicBezTo>
                  <a:lnTo>
                    <a:pt x="354648" y="572674"/>
                  </a:lnTo>
                  <a:lnTo>
                    <a:pt x="355579" y="552178"/>
                  </a:lnTo>
                  <a:lnTo>
                    <a:pt x="363517" y="520428"/>
                  </a:lnTo>
                  <a:lnTo>
                    <a:pt x="371454" y="490266"/>
                  </a:lnTo>
                  <a:lnTo>
                    <a:pt x="382567" y="461691"/>
                  </a:lnTo>
                  <a:lnTo>
                    <a:pt x="395267" y="433116"/>
                  </a:lnTo>
                  <a:lnTo>
                    <a:pt x="411142" y="406129"/>
                  </a:lnTo>
                  <a:lnTo>
                    <a:pt x="430192" y="380728"/>
                  </a:lnTo>
                  <a:lnTo>
                    <a:pt x="449242" y="356916"/>
                  </a:lnTo>
                  <a:lnTo>
                    <a:pt x="469879" y="336278"/>
                  </a:lnTo>
                  <a:lnTo>
                    <a:pt x="492104" y="314053"/>
                  </a:lnTo>
                  <a:lnTo>
                    <a:pt x="515917" y="295003"/>
                  </a:lnTo>
                  <a:lnTo>
                    <a:pt x="541317" y="275953"/>
                  </a:lnTo>
                  <a:lnTo>
                    <a:pt x="568304" y="260078"/>
                  </a:lnTo>
                  <a:lnTo>
                    <a:pt x="595292" y="245791"/>
                  </a:lnTo>
                  <a:lnTo>
                    <a:pt x="622279" y="231503"/>
                  </a:lnTo>
                  <a:lnTo>
                    <a:pt x="650854" y="220391"/>
                  </a:lnTo>
                  <a:lnTo>
                    <a:pt x="679429" y="209278"/>
                  </a:lnTo>
                  <a:lnTo>
                    <a:pt x="708004" y="201341"/>
                  </a:lnTo>
                  <a:lnTo>
                    <a:pt x="734992" y="194991"/>
                  </a:lnTo>
                  <a:lnTo>
                    <a:pt x="763567" y="190228"/>
                  </a:lnTo>
                  <a:lnTo>
                    <a:pt x="792142" y="187053"/>
                  </a:lnTo>
                  <a:lnTo>
                    <a:pt x="820717" y="182291"/>
                  </a:lnTo>
                  <a:lnTo>
                    <a:pt x="847704" y="182291"/>
                  </a:lnTo>
                  <a:lnTo>
                    <a:pt x="873104" y="183878"/>
                  </a:lnTo>
                  <a:lnTo>
                    <a:pt x="898504" y="188641"/>
                  </a:lnTo>
                  <a:lnTo>
                    <a:pt x="923904" y="191816"/>
                  </a:lnTo>
                  <a:lnTo>
                    <a:pt x="947717" y="199753"/>
                  </a:lnTo>
                  <a:lnTo>
                    <a:pt x="968354" y="206103"/>
                  </a:lnTo>
                  <a:lnTo>
                    <a:pt x="988992" y="217216"/>
                  </a:lnTo>
                  <a:lnTo>
                    <a:pt x="1006454" y="228328"/>
                  </a:lnTo>
                  <a:lnTo>
                    <a:pt x="1042009" y="251516"/>
                  </a:lnTo>
                  <a:lnTo>
                    <a:pt x="1055427" y="208292"/>
                  </a:lnTo>
                  <a:cubicBezTo>
                    <a:pt x="1107199" y="85888"/>
                    <a:pt x="1228403" y="0"/>
                    <a:pt x="1369667"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grpSp>
      <p:grpSp>
        <p:nvGrpSpPr>
          <p:cNvPr id="33" name="组合 72">
            <a:extLst>
              <a:ext uri="{FF2B5EF4-FFF2-40B4-BE49-F238E27FC236}">
                <a16:creationId xmlns:a16="http://schemas.microsoft.com/office/drawing/2014/main" xmlns="" id="{F57E2EFE-BEF4-4DB3-B729-72BEB6A213C9}"/>
              </a:ext>
            </a:extLst>
          </p:cNvPr>
          <p:cNvGrpSpPr/>
          <p:nvPr/>
        </p:nvGrpSpPr>
        <p:grpSpPr>
          <a:xfrm>
            <a:off x="4028214" y="4031898"/>
            <a:ext cx="4588978" cy="752718"/>
            <a:chOff x="3683842" y="2297792"/>
            <a:chExt cx="3308489" cy="468262"/>
          </a:xfrm>
        </p:grpSpPr>
        <p:sp>
          <p:nvSpPr>
            <p:cNvPr id="34" name="Diamond 31">
              <a:extLst>
                <a:ext uri="{FF2B5EF4-FFF2-40B4-BE49-F238E27FC236}">
                  <a16:creationId xmlns:a16="http://schemas.microsoft.com/office/drawing/2014/main" xmlns="" id="{0B552646-6428-4F88-A6C5-006520649326}"/>
                </a:ext>
              </a:extLst>
            </p:cNvPr>
            <p:cNvSpPr/>
            <p:nvPr/>
          </p:nvSpPr>
          <p:spPr>
            <a:xfrm>
              <a:off x="3683842" y="2297792"/>
              <a:ext cx="468262" cy="468262"/>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II</a:t>
              </a:r>
            </a:p>
          </p:txBody>
        </p:sp>
        <p:sp>
          <p:nvSpPr>
            <p:cNvPr id="35" name="TextBox 37">
              <a:extLst>
                <a:ext uri="{FF2B5EF4-FFF2-40B4-BE49-F238E27FC236}">
                  <a16:creationId xmlns:a16="http://schemas.microsoft.com/office/drawing/2014/main" xmlns="" id="{BD6C8AF5-0949-4AA2-9213-C34F26A9C580}"/>
                </a:ext>
              </a:extLst>
            </p:cNvPr>
            <p:cNvSpPr txBox="1"/>
            <p:nvPr/>
          </p:nvSpPr>
          <p:spPr>
            <a:xfrm>
              <a:off x="4020401" y="2412951"/>
              <a:ext cx="2971930" cy="182148"/>
            </a:xfrm>
            <a:prstGeom prst="rect">
              <a:avLst/>
            </a:prstGeom>
            <a:noFill/>
          </p:spPr>
          <p:txBody>
            <a:bodyPr wrap="none" lIns="360062" tIns="0" rIns="0" bIns="0" anchor="b" anchorCtr="0">
              <a:noAutofit/>
            </a:bodyPr>
            <a:lstStyle/>
            <a:p>
              <a:r>
                <a:rPr lang="en-US" altLang="zh-CN" sz="3200" b="1" dirty="0">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NGUỒN NĂNG LƯỢNG TÁI TẠO</a:t>
              </a:r>
              <a:endParaRPr lang="zh-CN" altLang="en-US" sz="3200" b="1" dirty="0">
                <a:solidFill>
                  <a:srgbClr val="7030A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36" name="组合 77">
            <a:extLst>
              <a:ext uri="{FF2B5EF4-FFF2-40B4-BE49-F238E27FC236}">
                <a16:creationId xmlns:a16="http://schemas.microsoft.com/office/drawing/2014/main" xmlns="" id="{FA050B3F-FA84-4A4A-A6B4-A8C45A398799}"/>
              </a:ext>
            </a:extLst>
          </p:cNvPr>
          <p:cNvGrpSpPr/>
          <p:nvPr/>
        </p:nvGrpSpPr>
        <p:grpSpPr>
          <a:xfrm>
            <a:off x="3969375" y="2793041"/>
            <a:ext cx="4491786" cy="796326"/>
            <a:chOff x="3683844" y="1638860"/>
            <a:chExt cx="3355796" cy="549120"/>
          </a:xfrm>
        </p:grpSpPr>
        <p:sp>
          <p:nvSpPr>
            <p:cNvPr id="37" name="Diamond 33">
              <a:extLst>
                <a:ext uri="{FF2B5EF4-FFF2-40B4-BE49-F238E27FC236}">
                  <a16:creationId xmlns:a16="http://schemas.microsoft.com/office/drawing/2014/main" xmlns="" id="{187B1351-5924-4B58-AFB4-5E19F7CC23B2}"/>
                </a:ext>
              </a:extLst>
            </p:cNvPr>
            <p:cNvSpPr/>
            <p:nvPr/>
          </p:nvSpPr>
          <p:spPr>
            <a:xfrm>
              <a:off x="3683844" y="1638860"/>
              <a:ext cx="468262" cy="468262"/>
            </a:xfrm>
            <a:prstGeom prst="diamond">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Autofit/>
            </a:bodyPr>
            <a:lstStyle/>
            <a:p>
              <a:pPr algn="ct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a:t>
              </a:r>
            </a:p>
          </p:txBody>
        </p:sp>
        <p:sp>
          <p:nvSpPr>
            <p:cNvPr id="38" name="TextBox 35">
              <a:extLst>
                <a:ext uri="{FF2B5EF4-FFF2-40B4-BE49-F238E27FC236}">
                  <a16:creationId xmlns:a16="http://schemas.microsoft.com/office/drawing/2014/main" xmlns="" id="{FEC0FFB8-0142-4348-AC9A-8D7A25BCCD64}"/>
                </a:ext>
              </a:extLst>
            </p:cNvPr>
            <p:cNvSpPr txBox="1"/>
            <p:nvPr/>
          </p:nvSpPr>
          <p:spPr>
            <a:xfrm>
              <a:off x="4067710" y="2005832"/>
              <a:ext cx="2971930" cy="182148"/>
            </a:xfrm>
            <a:prstGeom prst="rect">
              <a:avLst/>
            </a:prstGeom>
            <a:noFill/>
          </p:spPr>
          <p:txBody>
            <a:bodyPr wrap="none" lIns="360062" tIns="0" rIns="0" bIns="0" anchor="b" anchorCtr="0">
              <a:noAutofit/>
            </a:bodyPr>
            <a:lstStyle/>
            <a:p>
              <a:r>
                <a:rPr lang="en-US" altLang="zh-CN" sz="3200" b="1" dirty="0">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NGUỒN NĂNG LƯỢNG TRONG</a:t>
              </a:r>
            </a:p>
            <a:p>
              <a:r>
                <a:rPr lang="en-US" altLang="zh-CN" sz="3200" b="1" dirty="0">
                  <a:solidFill>
                    <a:srgbClr val="7030A0"/>
                  </a:solidFill>
                  <a:latin typeface="Times New Roman" panose="02020603050405020304" pitchFamily="18" charset="0"/>
                  <a:ea typeface="微软雅黑" panose="020B0503020204020204" pitchFamily="34" charset="-122"/>
                  <a:cs typeface="Times New Roman" panose="02020603050405020304" pitchFamily="18" charset="0"/>
                </a:rPr>
                <a:t> TỰ NHIÊN</a:t>
              </a:r>
              <a:endParaRPr lang="zh-CN" altLang="en-US" sz="3200" b="1" dirty="0">
                <a:solidFill>
                  <a:srgbClr val="7030A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39" name="组合 82">
            <a:extLst>
              <a:ext uri="{FF2B5EF4-FFF2-40B4-BE49-F238E27FC236}">
                <a16:creationId xmlns:a16="http://schemas.microsoft.com/office/drawing/2014/main" xmlns="" id="{3197B9FF-A0AD-4B81-B277-CD454BF874A7}"/>
              </a:ext>
            </a:extLst>
          </p:cNvPr>
          <p:cNvGrpSpPr/>
          <p:nvPr/>
        </p:nvGrpSpPr>
        <p:grpSpPr>
          <a:xfrm>
            <a:off x="5336345" y="781878"/>
            <a:ext cx="3977975" cy="1188178"/>
            <a:chOff x="721519" y="924567"/>
            <a:chExt cx="2958243" cy="651419"/>
          </a:xfrm>
        </p:grpSpPr>
        <p:sp>
          <p:nvSpPr>
            <p:cNvPr id="40" name="Arrow: Pentagon 45">
              <a:extLst>
                <a:ext uri="{FF2B5EF4-FFF2-40B4-BE49-F238E27FC236}">
                  <a16:creationId xmlns:a16="http://schemas.microsoft.com/office/drawing/2014/main" xmlns="" id="{4424E554-C9A3-4456-8963-ACDC1970C889}"/>
                </a:ext>
              </a:extLst>
            </p:cNvPr>
            <p:cNvSpPr/>
            <p:nvPr/>
          </p:nvSpPr>
          <p:spPr bwMode="auto">
            <a:xfrm>
              <a:off x="947352" y="1004486"/>
              <a:ext cx="2732410" cy="571500"/>
            </a:xfrm>
            <a:prstGeom prst="homePlate">
              <a:avLst/>
            </a:prstGeom>
            <a:solidFill>
              <a:schemeClr val="tx2">
                <a:alpha val="14000"/>
              </a:schemeClr>
            </a:solidFill>
            <a:ln w="19050">
              <a:noFill/>
              <a:round/>
              <a:headEnd/>
              <a:tailEnd/>
            </a:ln>
          </p:spPr>
          <p:txBody>
            <a:bodyPr anchor="ctr"/>
            <a:lstStyle/>
            <a:p>
              <a:pPr algn="ctr"/>
              <a:endParaRPr lang="vi-VN" sz="3200" dirty="0">
                <a:solidFill>
                  <a:schemeClr val="bg1"/>
                </a:solidFill>
                <a:latin typeface="Times New Roman" panose="02020603050405020304" pitchFamily="18" charset="0"/>
                <a:cs typeface="Times New Roman" panose="02020603050405020304" pitchFamily="18" charset="0"/>
              </a:endParaRPr>
            </a:p>
          </p:txBody>
        </p:sp>
        <p:sp>
          <p:nvSpPr>
            <p:cNvPr id="41" name="Arrow: Pentagon 2">
              <a:extLst>
                <a:ext uri="{FF2B5EF4-FFF2-40B4-BE49-F238E27FC236}">
                  <a16:creationId xmlns:a16="http://schemas.microsoft.com/office/drawing/2014/main" xmlns="" id="{131823D1-BF83-4F91-9CBB-A94A11C15C42}"/>
                </a:ext>
              </a:extLst>
            </p:cNvPr>
            <p:cNvSpPr/>
            <p:nvPr/>
          </p:nvSpPr>
          <p:spPr bwMode="auto">
            <a:xfrm>
              <a:off x="721519" y="924567"/>
              <a:ext cx="2732410" cy="571500"/>
            </a:xfrm>
            <a:prstGeom prst="homePlate">
              <a:avLst/>
            </a:prstGeom>
            <a:solidFill>
              <a:srgbClr val="FF66CC"/>
            </a:solidFill>
            <a:ln w="19050">
              <a:noFill/>
              <a:round/>
              <a:headEnd/>
              <a:tailEnd/>
            </a:ln>
          </p:spPr>
          <p:txBody>
            <a:bodyPr rot="0" spcFirstLastPara="0" vert="horz" wrap="square" lIns="91456" tIns="45728" rIns="91456" bIns="45728" anchor="ctr" anchorCtr="1" forceAA="0" compatLnSpc="1">
              <a:prstTxWarp prst="textNoShape">
                <a:avLst/>
              </a:prstTxWarp>
              <a:normAutofit/>
            </a:bodyPr>
            <a:lstStyle/>
            <a:p>
              <a:pPr algn="ctr"/>
              <a:r>
                <a:rPr lang="en-US" altLang="zh-CN" sz="3600" b="1" dirty="0">
                  <a:solidFill>
                    <a:schemeClr val="bg1"/>
                  </a:solidFill>
                  <a:latin typeface="Times New Roman" panose="02020603050405020304" pitchFamily="18" charset="0"/>
                  <a:cs typeface="Times New Roman" panose="02020603050405020304" pitchFamily="18" charset="0"/>
                </a:rPr>
                <a:t>NỘI DUNG</a:t>
              </a:r>
            </a:p>
          </p:txBody>
        </p:sp>
      </p:grpSp>
    </p:spTree>
    <p:extLst>
      <p:ext uri="{BB962C8B-B14F-4D97-AF65-F5344CB8AC3E}">
        <p14:creationId xmlns:p14="http://schemas.microsoft.com/office/powerpoint/2010/main" val="1193520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2"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500" fill="hold"/>
                                        <p:tgtEl>
                                          <p:spTgt spid="36"/>
                                        </p:tgtEl>
                                        <p:attrNameLst>
                                          <p:attrName>ppt_x</p:attrName>
                                        </p:attrNameLst>
                                      </p:cBhvr>
                                      <p:tavLst>
                                        <p:tav tm="0">
                                          <p:val>
                                            <p:strVal val="1+#ppt_w/2"/>
                                          </p:val>
                                        </p:tav>
                                        <p:tav tm="100000">
                                          <p:val>
                                            <p:strVal val="#ppt_x"/>
                                          </p:val>
                                        </p:tav>
                                      </p:tavLst>
                                    </p:anim>
                                    <p:anim calcmode="lin" valueType="num">
                                      <p:cBhvr additive="base">
                                        <p:cTn id="19" dur="500" fill="hold"/>
                                        <p:tgtEl>
                                          <p:spTgt spid="36"/>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2"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1+#ppt_w/2"/>
                                          </p:val>
                                        </p:tav>
                                        <p:tav tm="100000">
                                          <p:val>
                                            <p:strVal val="#ppt_x"/>
                                          </p:val>
                                        </p:tav>
                                      </p:tavLst>
                                    </p:anim>
                                    <p:anim calcmode="lin" valueType="num">
                                      <p:cBhvr additive="base">
                                        <p:cTn id="24"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Untitlead (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8432" y="4448965"/>
            <a:ext cx="1699743" cy="17240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Desktop\Untitlead (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80" y="637624"/>
            <a:ext cx="1741018" cy="171649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crushed-ice-frame-white-background-5463669a2 (a2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198" y="520148"/>
            <a:ext cx="10137074" cy="31329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C:\Users\ADMIN\Desktop\crushed-ice-frame-white-background-5463669a2 (a2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3039" y="4496352"/>
            <a:ext cx="4121189" cy="170984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7" name="Picture 2" descr="C:\Users\ADMIN\Desktop\Untitled1 (2).png">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08097" y="5130759"/>
            <a:ext cx="1781175" cy="148545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76939" y="1049271"/>
            <a:ext cx="8600661" cy="206920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lIns="98474" tIns="49237" rIns="98474" bIns="49237" rtlCol="0">
            <a:spAutoFit/>
          </a:bodyPr>
          <a:lstStyle/>
          <a:p>
            <a:r>
              <a:rPr lang="vi-VN" sz="3200" dirty="0">
                <a:latin typeface="Times New Roman" panose="02020603050405020304" pitchFamily="18" charset="0"/>
                <a:cs typeface="Times New Roman" panose="02020603050405020304" pitchFamily="18" charset="0"/>
              </a:rPr>
              <a:t>Nguồn năng lượng nào được sử dụng để tạo ra điện năng mà không sử dụng bất kỳ bộ phận nào?</a:t>
            </a:r>
          </a:p>
          <a:p>
            <a:r>
              <a:rPr lang="vi-VN" sz="3200" dirty="0">
                <a:latin typeface="Times New Roman" panose="02020603050405020304" pitchFamily="18" charset="0"/>
                <a:cs typeface="Times New Roman" panose="02020603050405020304" pitchFamily="18" charset="0"/>
              </a:rPr>
              <a:t>A. Địa nhiệt			B. Thủy điện</a:t>
            </a:r>
          </a:p>
          <a:p>
            <a:r>
              <a:rPr lang="vi-VN" sz="3200" dirty="0">
                <a:latin typeface="Times New Roman" panose="02020603050405020304" pitchFamily="18" charset="0"/>
                <a:cs typeface="Times New Roman" panose="02020603050405020304" pitchFamily="18" charset="0"/>
              </a:rPr>
              <a:t>C. Năng lượng hạt nhân	D. Năng lượng mặt trời</a:t>
            </a:r>
          </a:p>
        </p:txBody>
      </p:sp>
      <p:sp>
        <p:nvSpPr>
          <p:cNvPr id="9" name="TextBox 8"/>
          <p:cNvSpPr txBox="1"/>
          <p:nvPr/>
        </p:nvSpPr>
        <p:spPr>
          <a:xfrm>
            <a:off x="3810238" y="4891895"/>
            <a:ext cx="3398944" cy="1022765"/>
          </a:xfrm>
          <a:prstGeom prst="rect">
            <a:avLst/>
          </a:prstGeom>
          <a:noFill/>
        </p:spPr>
        <p:txBody>
          <a:bodyPr wrap="square" lIns="98474" tIns="49237" rIns="98474" bIns="49237" rtlCol="0">
            <a:spAutoFit/>
          </a:bodyPr>
          <a:lstStyle/>
          <a:p>
            <a:pPr algn="ctr"/>
            <a:r>
              <a:rPr lang="en-US" sz="6000" b="1" dirty="0">
                <a:solidFill>
                  <a:srgbClr val="0000FF"/>
                </a:solidFill>
                <a:latin typeface="Times New Roman" panose="02020603050405020304" pitchFamily="18" charset="0"/>
                <a:cs typeface="Times New Roman" panose="02020603050405020304" pitchFamily="18" charset="0"/>
              </a:rPr>
              <a:t>D</a:t>
            </a:r>
          </a:p>
        </p:txBody>
      </p:sp>
    </p:spTree>
    <p:extLst>
      <p:ext uri="{BB962C8B-B14F-4D97-AF65-F5344CB8AC3E}">
        <p14:creationId xmlns:p14="http://schemas.microsoft.com/office/powerpoint/2010/main" val="20366353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8"/>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28"/>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p:stCondLst>
                        <p:cond delay="0"/>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2" grpId="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Untitlead (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8432" y="4448965"/>
            <a:ext cx="1699743" cy="17240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Desktop\Untitlead (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80" y="637624"/>
            <a:ext cx="1741018" cy="171649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crushed-ice-frame-white-background-5463669a2 (a2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198" y="520148"/>
            <a:ext cx="10137074" cy="363728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C:\Users\ADMIN\Desktop\crushed-ice-frame-white-background-5463669a2 (a2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3039" y="4496352"/>
            <a:ext cx="4121189" cy="170984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98643" y="651805"/>
            <a:ext cx="8706679" cy="342342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lIns="98474" tIns="49237" rIns="98474" bIns="49237" rtlCol="0">
            <a:spAutoFit/>
          </a:bodyPr>
          <a:lstStyle/>
          <a:p>
            <a:r>
              <a:rPr lang="vi-VN" sz="2400" dirty="0">
                <a:latin typeface="Times New Roman" panose="02020603050405020304" pitchFamily="18" charset="0"/>
                <a:cs typeface="Times New Roman" panose="02020603050405020304" pitchFamily="18" charset="0"/>
              </a:rPr>
              <a:t>Thế nào là nguồn năng lượng tái tạo?</a:t>
            </a:r>
          </a:p>
          <a:p>
            <a:r>
              <a:rPr lang="vi-VN" sz="2400" dirty="0">
                <a:latin typeface="Times New Roman" panose="02020603050405020304" pitchFamily="18" charset="0"/>
                <a:cs typeface="Times New Roman" panose="02020603050405020304" pitchFamily="18" charset="0"/>
              </a:rPr>
              <a:t>A. Nguồn năng lượng tái tạo là nguồn năng lượng có sẵn trong thiên nhiên và có thể cạn kiệt</a:t>
            </a:r>
          </a:p>
          <a:p>
            <a:r>
              <a:rPr lang="vi-VN" sz="2400" dirty="0">
                <a:latin typeface="Times New Roman" panose="02020603050405020304" pitchFamily="18" charset="0"/>
                <a:cs typeface="Times New Roman" panose="02020603050405020304" pitchFamily="18" charset="0"/>
              </a:rPr>
              <a:t>B. Nguồn năng lượng tái tạo là nguồn năng lượng có sẵn trong thiên nhiên, liên tục được bổ sung thông qua các quá trình tự nhiên.</a:t>
            </a:r>
          </a:p>
          <a:p>
            <a:r>
              <a:rPr lang="vi-VN" sz="2400" dirty="0">
                <a:latin typeface="Times New Roman" panose="02020603050405020304" pitchFamily="18" charset="0"/>
                <a:cs typeface="Times New Roman" panose="02020603050405020304" pitchFamily="18" charset="0"/>
              </a:rPr>
              <a:t>C. Nguồn năng lượng tái tạo là nguồn năng lượng con người tự tạo ra và cung cấp liên tục thông qua các quá trình chuyển hóa.</a:t>
            </a:r>
          </a:p>
          <a:p>
            <a:r>
              <a:rPr lang="vi-VN" sz="2400" dirty="0">
                <a:latin typeface="Times New Roman" panose="02020603050405020304" pitchFamily="18" charset="0"/>
                <a:cs typeface="Times New Roman" panose="02020603050405020304" pitchFamily="18" charset="0"/>
              </a:rPr>
              <a:t>D.</a:t>
            </a:r>
            <a:r>
              <a:rPr lang="vi-VN" sz="2400" b="1"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Nguồn năng lượng tái tạo là nguồn năng lượng không có sẵn trong thiên nhiên và có thể cạn kiệt.</a:t>
            </a:r>
          </a:p>
        </p:txBody>
      </p:sp>
      <p:sp>
        <p:nvSpPr>
          <p:cNvPr id="9" name="TextBox 8"/>
          <p:cNvSpPr txBox="1"/>
          <p:nvPr/>
        </p:nvSpPr>
        <p:spPr>
          <a:xfrm>
            <a:off x="3810238" y="4891895"/>
            <a:ext cx="3398944" cy="1022765"/>
          </a:xfrm>
          <a:prstGeom prst="rect">
            <a:avLst/>
          </a:prstGeom>
          <a:noFill/>
        </p:spPr>
        <p:txBody>
          <a:bodyPr wrap="square" lIns="98474" tIns="49237" rIns="98474" bIns="49237" rtlCol="0">
            <a:spAutoFit/>
          </a:bodyPr>
          <a:lstStyle/>
          <a:p>
            <a:pPr algn="ctr"/>
            <a:r>
              <a:rPr lang="en-US" sz="6000" b="1" dirty="0">
                <a:solidFill>
                  <a:srgbClr val="0000FF"/>
                </a:solidFill>
                <a:latin typeface="Times New Roman" panose="02020603050405020304" pitchFamily="18" charset="0"/>
                <a:cs typeface="Times New Roman" panose="02020603050405020304" pitchFamily="18" charset="0"/>
              </a:rPr>
              <a:t>B</a:t>
            </a:r>
          </a:p>
        </p:txBody>
      </p:sp>
      <p:pic>
        <p:nvPicPr>
          <p:cNvPr id="10" name="Picture 2" descr="C:\Users\ADMIN\Desktop\Untitled1 (2).png">
            <a:hlinkClick r:id="rId7" action="ppaction://hlinksldjump"/>
            <a:extLst>
              <a:ext uri="{FF2B5EF4-FFF2-40B4-BE49-F238E27FC236}">
                <a16:creationId xmlns:a16="http://schemas.microsoft.com/office/drawing/2014/main" xmlns="" id="{115390E2-14D6-418A-9F54-704814EB3AE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08097" y="5130759"/>
            <a:ext cx="1781175" cy="1485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530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8"/>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28"/>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p:stCondLst>
                        <p:cond delay="0"/>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2" grpId="0" animBg="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Untitlead (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8432" y="4448965"/>
            <a:ext cx="1699743" cy="17240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Desktop\Untitlead (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80" y="637624"/>
            <a:ext cx="1741018" cy="171649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crushed-ice-frame-white-background-5463669a2 (a2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198" y="520148"/>
            <a:ext cx="10137074" cy="31329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C:\Users\ADMIN\Desktop\crushed-ice-frame-white-background-5463669a2 (a2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3039" y="4496352"/>
            <a:ext cx="4121189" cy="170984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98303" y="1298256"/>
            <a:ext cx="9104864" cy="157676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lIns="98474" tIns="49237" rIns="98474" bIns="49237" rtlCol="0">
            <a:spAutoFit/>
          </a:bodyPr>
          <a:lstStyle/>
          <a:p>
            <a:r>
              <a:rPr lang="vi-VN" sz="3200" dirty="0">
                <a:latin typeface="Times New Roman" panose="02020603050405020304" pitchFamily="18" charset="0"/>
                <a:cs typeface="Times New Roman" panose="02020603050405020304" pitchFamily="18" charset="0"/>
              </a:rPr>
              <a:t>Dạng năng lượng nào </a:t>
            </a:r>
            <a:r>
              <a:rPr lang="vi-VN" sz="3200" b="1" dirty="0">
                <a:latin typeface="Times New Roman" panose="02020603050405020304" pitchFamily="18" charset="0"/>
                <a:cs typeface="Times New Roman" panose="02020603050405020304" pitchFamily="18" charset="0"/>
              </a:rPr>
              <a:t>không</a:t>
            </a:r>
            <a:r>
              <a:rPr lang="vi-VN" sz="3200" dirty="0">
                <a:latin typeface="Times New Roman" panose="02020603050405020304" pitchFamily="18" charset="0"/>
                <a:cs typeface="Times New Roman" panose="02020603050405020304" pitchFamily="18" charset="0"/>
              </a:rPr>
              <a:t> phải năng lượng tái tạo?</a:t>
            </a:r>
          </a:p>
          <a:p>
            <a:r>
              <a:rPr lang="vi-VN" sz="3200" dirty="0">
                <a:latin typeface="Times New Roman" panose="02020603050405020304" pitchFamily="18" charset="0"/>
                <a:cs typeface="Times New Roman" panose="02020603050405020304" pitchFamily="18" charset="0"/>
              </a:rPr>
              <a:t>A. Năng lượng khí đốt.	B. Năng lượng gió.</a:t>
            </a:r>
          </a:p>
          <a:p>
            <a:r>
              <a:rPr lang="vi-VN" sz="3200" dirty="0">
                <a:latin typeface="Times New Roman" panose="02020603050405020304" pitchFamily="18" charset="0"/>
                <a:cs typeface="Times New Roman" panose="02020603050405020304" pitchFamily="18" charset="0"/>
              </a:rPr>
              <a:t>C. Năng lượng thủy triều.	D. Năng lượng mặt trời.</a:t>
            </a:r>
          </a:p>
        </p:txBody>
      </p:sp>
      <p:sp>
        <p:nvSpPr>
          <p:cNvPr id="9" name="TextBox 8"/>
          <p:cNvSpPr txBox="1"/>
          <p:nvPr/>
        </p:nvSpPr>
        <p:spPr>
          <a:xfrm>
            <a:off x="3810238" y="4891895"/>
            <a:ext cx="3398944" cy="1022765"/>
          </a:xfrm>
          <a:prstGeom prst="rect">
            <a:avLst/>
          </a:prstGeom>
          <a:noFill/>
        </p:spPr>
        <p:txBody>
          <a:bodyPr wrap="square" lIns="98474" tIns="49237" rIns="98474" bIns="49237" rtlCol="0">
            <a:spAutoFit/>
          </a:bodyPr>
          <a:lstStyle/>
          <a:p>
            <a:pPr algn="ctr"/>
            <a:r>
              <a:rPr lang="en-US" sz="6000" b="1" dirty="0">
                <a:solidFill>
                  <a:srgbClr val="0000FF"/>
                </a:solidFill>
                <a:latin typeface="Times New Roman" panose="02020603050405020304" pitchFamily="18" charset="0"/>
                <a:cs typeface="Times New Roman" panose="02020603050405020304" pitchFamily="18" charset="0"/>
              </a:rPr>
              <a:t>A</a:t>
            </a:r>
          </a:p>
        </p:txBody>
      </p:sp>
      <p:pic>
        <p:nvPicPr>
          <p:cNvPr id="10" name="Picture 2" descr="C:\Users\ADMIN\Desktop\Untitled1 (2).png">
            <a:hlinkClick r:id="rId7" action="ppaction://hlinksldjump"/>
            <a:extLst>
              <a:ext uri="{FF2B5EF4-FFF2-40B4-BE49-F238E27FC236}">
                <a16:creationId xmlns:a16="http://schemas.microsoft.com/office/drawing/2014/main" xmlns="" id="{47416DA4-FED5-4890-94CA-E20A35FE177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08097" y="5130759"/>
            <a:ext cx="1781175" cy="1485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8531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8"/>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28"/>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p:stCondLst>
                        <p:cond delay="0"/>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2" grpId="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Untitlead (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8432" y="4448965"/>
            <a:ext cx="1699743" cy="17240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Desktop\Untitlead (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80" y="637624"/>
            <a:ext cx="1741018" cy="171649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crushed-ice-frame-white-background-5463669a2 (a2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198" y="520148"/>
            <a:ext cx="10137074" cy="31329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C:\Users\ADMIN\Desktop\crushed-ice-frame-white-background-5463669a2 (a2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3039" y="4496352"/>
            <a:ext cx="4121189" cy="170984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98303" y="1049271"/>
            <a:ext cx="9104864" cy="206920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lIns="98474" tIns="49237" rIns="98474" bIns="49237" rtlCol="0">
            <a:spAutoFit/>
          </a:bodyPr>
          <a:lstStyle/>
          <a:p>
            <a:r>
              <a:rPr lang="vi-VN" sz="3200" b="1"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Những nguồn năng lượng nào sau đây là năng lượng tái tạo:</a:t>
            </a:r>
          </a:p>
          <a:p>
            <a:r>
              <a:rPr lang="vi-VN" sz="3200" dirty="0">
                <a:latin typeface="Times New Roman" panose="02020603050405020304" pitchFamily="18" charset="0"/>
                <a:cs typeface="Times New Roman" panose="02020603050405020304" pitchFamily="18" charset="0"/>
              </a:rPr>
              <a:t>A. Than, xăng		B. Mặt Trời, khí tự nhiên.</a:t>
            </a:r>
          </a:p>
          <a:p>
            <a:r>
              <a:rPr lang="vi-VN" sz="3200" dirty="0">
                <a:latin typeface="Times New Roman" panose="02020603050405020304" pitchFamily="18" charset="0"/>
                <a:cs typeface="Times New Roman" panose="02020603050405020304" pitchFamily="18" charset="0"/>
              </a:rPr>
              <a:t>C. Mặt Trời, gió.	D. Dầu mỏ, khí tự nhiên.</a:t>
            </a:r>
          </a:p>
        </p:txBody>
      </p:sp>
      <p:sp>
        <p:nvSpPr>
          <p:cNvPr id="9" name="TextBox 8"/>
          <p:cNvSpPr txBox="1"/>
          <p:nvPr/>
        </p:nvSpPr>
        <p:spPr>
          <a:xfrm>
            <a:off x="3810238" y="4891895"/>
            <a:ext cx="3398944" cy="1022765"/>
          </a:xfrm>
          <a:prstGeom prst="rect">
            <a:avLst/>
          </a:prstGeom>
          <a:noFill/>
        </p:spPr>
        <p:txBody>
          <a:bodyPr wrap="square" lIns="98474" tIns="49237" rIns="98474" bIns="49237" rtlCol="0">
            <a:spAutoFit/>
          </a:bodyPr>
          <a:lstStyle/>
          <a:p>
            <a:pPr algn="ctr"/>
            <a:r>
              <a:rPr lang="en-US" sz="6000" b="1" dirty="0">
                <a:solidFill>
                  <a:srgbClr val="0000FF"/>
                </a:solidFill>
                <a:latin typeface="Times New Roman" panose="02020603050405020304" pitchFamily="18" charset="0"/>
                <a:cs typeface="Times New Roman" panose="02020603050405020304" pitchFamily="18" charset="0"/>
              </a:rPr>
              <a:t>C</a:t>
            </a:r>
          </a:p>
        </p:txBody>
      </p:sp>
      <p:pic>
        <p:nvPicPr>
          <p:cNvPr id="10" name="Picture 2" descr="C:\Users\ADMIN\Desktop\Untitled1 (2).png">
            <a:hlinkClick r:id="rId7" action="ppaction://hlinksldjump"/>
            <a:extLst>
              <a:ext uri="{FF2B5EF4-FFF2-40B4-BE49-F238E27FC236}">
                <a16:creationId xmlns:a16="http://schemas.microsoft.com/office/drawing/2014/main" xmlns="" id="{CE5D2066-B7EE-4EC3-862A-7616C0DC419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08097" y="5130759"/>
            <a:ext cx="1781175" cy="1485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1644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8"/>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28"/>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p:stCondLst>
                        <p:cond delay="0"/>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2" grpId="0" animBg="1"/>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Untitlead (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8432" y="4448965"/>
            <a:ext cx="1699743" cy="17240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Desktop\Untitlead (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80" y="637624"/>
            <a:ext cx="1741018" cy="171649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crushed-ice-frame-white-background-5463669a2 (a2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198" y="520148"/>
            <a:ext cx="10137074" cy="31639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C:\Users\ADMIN\Desktop\crushed-ice-frame-white-background-5463669a2 (a2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3039" y="4496352"/>
            <a:ext cx="4121189" cy="170984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98303" y="839895"/>
            <a:ext cx="9237106" cy="256164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lIns="98474" tIns="49237" rIns="98474" bIns="49237" rtlCol="0">
            <a:spAutoFit/>
          </a:bodyPr>
          <a:lstStyle/>
          <a:p>
            <a:r>
              <a:rPr lang="vi-VN" sz="3200" b="1"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Cho các nguồn năng lượng: khí tự nhiên, địa nhiệt, năng lượng Mặt Trời, sóng, thủy điện, dầu mỏ, xăng, than đá. Có bao nhiêu trong số các nguồn năng lượng này là nguồn năng lượng tái tạo?</a:t>
            </a:r>
          </a:p>
          <a:p>
            <a:r>
              <a:rPr lang="vi-VN" sz="3200" dirty="0">
                <a:latin typeface="Times New Roman" panose="02020603050405020304" pitchFamily="18" charset="0"/>
                <a:cs typeface="Times New Roman" panose="02020603050405020304" pitchFamily="18" charset="0"/>
              </a:rPr>
              <a:t>	A. 3		B. 4		C. 5		D. 6</a:t>
            </a:r>
          </a:p>
        </p:txBody>
      </p:sp>
      <p:sp>
        <p:nvSpPr>
          <p:cNvPr id="9" name="TextBox 8"/>
          <p:cNvSpPr txBox="1"/>
          <p:nvPr/>
        </p:nvSpPr>
        <p:spPr>
          <a:xfrm>
            <a:off x="3810238" y="4891895"/>
            <a:ext cx="3398944" cy="1022765"/>
          </a:xfrm>
          <a:prstGeom prst="rect">
            <a:avLst/>
          </a:prstGeom>
          <a:noFill/>
        </p:spPr>
        <p:txBody>
          <a:bodyPr wrap="square" lIns="98474" tIns="49237" rIns="98474" bIns="49237" rtlCol="0">
            <a:spAutoFit/>
          </a:bodyPr>
          <a:lstStyle/>
          <a:p>
            <a:pPr algn="ctr"/>
            <a:r>
              <a:rPr lang="en-US" sz="6000" b="1" dirty="0">
                <a:solidFill>
                  <a:srgbClr val="0000FF"/>
                </a:solidFill>
                <a:latin typeface="Times New Roman" panose="02020603050405020304" pitchFamily="18" charset="0"/>
                <a:cs typeface="Times New Roman" panose="02020603050405020304" pitchFamily="18" charset="0"/>
              </a:rPr>
              <a:t>B</a:t>
            </a:r>
          </a:p>
        </p:txBody>
      </p:sp>
      <p:pic>
        <p:nvPicPr>
          <p:cNvPr id="10" name="Picture 2" descr="C:\Users\ADMIN\Desktop\Untitled1 (2).png">
            <a:hlinkClick r:id="rId7" action="ppaction://hlinksldjump"/>
            <a:extLst>
              <a:ext uri="{FF2B5EF4-FFF2-40B4-BE49-F238E27FC236}">
                <a16:creationId xmlns:a16="http://schemas.microsoft.com/office/drawing/2014/main" xmlns="" id="{F3DDA252-92CC-4E7C-9605-BFFAD26BD17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08097" y="5130759"/>
            <a:ext cx="1781175" cy="1485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1273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8"/>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28"/>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p:stCondLst>
                        <p:cond delay="0"/>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2" grpId="0" animBg="1"/>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Untitlead (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8432" y="4448965"/>
            <a:ext cx="1699743" cy="17240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Desktop\Untitlead (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80" y="637624"/>
            <a:ext cx="1741018" cy="171649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crushed-ice-frame-white-background-5463669a2 (a2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198" y="520148"/>
            <a:ext cx="10137074" cy="363728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C:\Users\ADMIN\Desktop\crushed-ice-frame-white-background-5463669a2 (a2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3039" y="4496352"/>
            <a:ext cx="4121189" cy="170984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54087" y="651805"/>
            <a:ext cx="9740348" cy="342342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lIns="98474" tIns="49237" rIns="98474" bIns="49237" rtlCol="0">
            <a:spAutoFit/>
          </a:bodyPr>
          <a:lstStyle/>
          <a:p>
            <a:r>
              <a:rPr lang="vi-VN" sz="2400" dirty="0">
                <a:latin typeface="Times New Roman" panose="02020603050405020304" pitchFamily="18" charset="0"/>
                <a:cs typeface="Times New Roman" panose="02020603050405020304" pitchFamily="18" charset="0"/>
              </a:rPr>
              <a:t>Phát biểu nào sau đây là đúng về nguồn năng lượng </a:t>
            </a:r>
            <a:r>
              <a:rPr lang="vi-VN" sz="2400" b="1" dirty="0">
                <a:latin typeface="Times New Roman" panose="02020603050405020304" pitchFamily="18" charset="0"/>
                <a:cs typeface="Times New Roman" panose="02020603050405020304" pitchFamily="18" charset="0"/>
              </a:rPr>
              <a:t>không </a:t>
            </a:r>
            <a:r>
              <a:rPr lang="vi-VN" sz="2400" dirty="0">
                <a:latin typeface="Times New Roman" panose="02020603050405020304" pitchFamily="18" charset="0"/>
                <a:cs typeface="Times New Roman" panose="02020603050405020304" pitchFamily="18" charset="0"/>
              </a:rPr>
              <a:t>tái tạo?</a:t>
            </a:r>
          </a:p>
          <a:p>
            <a:r>
              <a:rPr lang="vi-VN" sz="2400" dirty="0">
                <a:latin typeface="Times New Roman" panose="02020603050405020304" pitchFamily="18" charset="0"/>
                <a:cs typeface="Times New Roman" panose="02020603050405020304" pitchFamily="18" charset="0"/>
              </a:rPr>
              <a:t>A. Nguồn năng lượng không tái tạo là nguồn năng lượng có trong thiên nhiên, có thể cạn kiệt vì phải mất hàng triệu đến hàng trăm triệu năm để hình thành.</a:t>
            </a:r>
          </a:p>
          <a:p>
            <a:r>
              <a:rPr lang="vi-VN" sz="2400" dirty="0">
                <a:latin typeface="Times New Roman" panose="02020603050405020304" pitchFamily="18" charset="0"/>
                <a:cs typeface="Times New Roman" panose="02020603050405020304" pitchFamily="18" charset="0"/>
              </a:rPr>
              <a:t>B. Nguồn năng lượng không tái tạo là nguồn năng lượng có sẵn trong thiên nhiên, liên tục được bổ sung thông qua các quá trình tự nhiên.</a:t>
            </a:r>
          </a:p>
          <a:p>
            <a:r>
              <a:rPr lang="vi-VN" sz="2400" dirty="0">
                <a:latin typeface="Times New Roman" panose="02020603050405020304" pitchFamily="18" charset="0"/>
                <a:cs typeface="Times New Roman" panose="02020603050405020304" pitchFamily="18" charset="0"/>
              </a:rPr>
              <a:t>C. Nguồn năng lượng không tái tạo là nguồn năng lượng con người tự tạo ra và cung cấp liên tục thông qua các quá trình chuyển hóa.</a:t>
            </a:r>
          </a:p>
          <a:p>
            <a:r>
              <a:rPr lang="vi-VN" sz="2400" dirty="0">
                <a:latin typeface="Times New Roman" panose="02020603050405020304" pitchFamily="18" charset="0"/>
                <a:cs typeface="Times New Roman" panose="02020603050405020304" pitchFamily="18" charset="0"/>
              </a:rPr>
              <a:t>D.</a:t>
            </a:r>
            <a:r>
              <a:rPr lang="vi-VN" sz="2400" b="1"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Nguồn năng lượng không tái tạo là nguồn năng lượng không có sẵn trong thiên nhiên và có thể cạn kiệt.</a:t>
            </a:r>
          </a:p>
        </p:txBody>
      </p:sp>
      <p:sp>
        <p:nvSpPr>
          <p:cNvPr id="9" name="TextBox 8"/>
          <p:cNvSpPr txBox="1"/>
          <p:nvPr/>
        </p:nvSpPr>
        <p:spPr>
          <a:xfrm>
            <a:off x="3810238" y="4891895"/>
            <a:ext cx="3398944" cy="1022765"/>
          </a:xfrm>
          <a:prstGeom prst="rect">
            <a:avLst/>
          </a:prstGeom>
          <a:noFill/>
        </p:spPr>
        <p:txBody>
          <a:bodyPr wrap="square" lIns="98474" tIns="49237" rIns="98474" bIns="49237" rtlCol="0">
            <a:spAutoFit/>
          </a:bodyPr>
          <a:lstStyle/>
          <a:p>
            <a:pPr algn="ctr"/>
            <a:r>
              <a:rPr lang="en-US" sz="6000" b="1" dirty="0">
                <a:solidFill>
                  <a:srgbClr val="0000FF"/>
                </a:solidFill>
                <a:latin typeface="Times New Roman" panose="02020603050405020304" pitchFamily="18" charset="0"/>
                <a:cs typeface="Times New Roman" panose="02020603050405020304" pitchFamily="18" charset="0"/>
              </a:rPr>
              <a:t>A</a:t>
            </a:r>
          </a:p>
        </p:txBody>
      </p:sp>
      <p:pic>
        <p:nvPicPr>
          <p:cNvPr id="10" name="Picture 2" descr="C:\Users\ADMIN\Desktop\Untitled1 (2).png">
            <a:hlinkClick r:id="rId7" action="ppaction://hlinksldjump"/>
            <a:extLst>
              <a:ext uri="{FF2B5EF4-FFF2-40B4-BE49-F238E27FC236}">
                <a16:creationId xmlns:a16="http://schemas.microsoft.com/office/drawing/2014/main" xmlns="" id="{96B7532E-8BDC-4B21-B33E-FE0AD94FAE7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08097" y="5130759"/>
            <a:ext cx="1781175" cy="1485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1034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8"/>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28"/>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p:stCondLst>
                        <p:cond delay="0"/>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2" grpId="0" animBg="1"/>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Untitlead (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8432" y="4448965"/>
            <a:ext cx="1699743" cy="17240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Desktop\Untitlead (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80" y="637624"/>
            <a:ext cx="1741018" cy="171649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crushed-ice-frame-white-background-5463669a2 (a2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198" y="520148"/>
            <a:ext cx="10137074" cy="258086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C:\Users\ADMIN\Desktop\crushed-ice-frame-white-background-5463669a2 (a2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3039" y="4496352"/>
            <a:ext cx="4121189" cy="170984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87499" y="1022196"/>
            <a:ext cx="8311185" cy="157676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lIns="98474" tIns="49237" rIns="98474" bIns="49237" rtlCol="0">
            <a:spAutoFit/>
          </a:bodyPr>
          <a:lstStyle/>
          <a:p>
            <a:r>
              <a:rPr lang="vi-VN" sz="3200" b="1"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Nguồn năng lượng nào dưới đây là nguồn năng lượng </a:t>
            </a:r>
            <a:r>
              <a:rPr lang="vi-VN" sz="3200" b="1" dirty="0">
                <a:latin typeface="Times New Roman" panose="02020603050405020304" pitchFamily="18" charset="0"/>
                <a:cs typeface="Times New Roman" panose="02020603050405020304" pitchFamily="18" charset="0"/>
              </a:rPr>
              <a:t>không</a:t>
            </a:r>
            <a:r>
              <a:rPr lang="vi-VN" sz="3200" dirty="0">
                <a:latin typeface="Times New Roman" panose="02020603050405020304" pitchFamily="18" charset="0"/>
                <a:cs typeface="Times New Roman" panose="02020603050405020304" pitchFamily="18" charset="0"/>
              </a:rPr>
              <a:t> tái tạo?</a:t>
            </a:r>
          </a:p>
          <a:p>
            <a:r>
              <a:rPr lang="vi-VN" sz="3200" dirty="0">
                <a:latin typeface="Times New Roman" panose="02020603050405020304" pitchFamily="18" charset="0"/>
                <a:cs typeface="Times New Roman" panose="02020603050405020304" pitchFamily="18" charset="0"/>
              </a:rPr>
              <a:t>A. Mặt Trời.	B. Nước.	C. Gió.	D. Dầu.</a:t>
            </a:r>
          </a:p>
        </p:txBody>
      </p:sp>
      <p:sp>
        <p:nvSpPr>
          <p:cNvPr id="9" name="TextBox 8"/>
          <p:cNvSpPr txBox="1"/>
          <p:nvPr/>
        </p:nvSpPr>
        <p:spPr>
          <a:xfrm>
            <a:off x="3810238" y="4891895"/>
            <a:ext cx="3398944" cy="1022765"/>
          </a:xfrm>
          <a:prstGeom prst="rect">
            <a:avLst/>
          </a:prstGeom>
          <a:noFill/>
        </p:spPr>
        <p:txBody>
          <a:bodyPr wrap="square" lIns="98474" tIns="49237" rIns="98474" bIns="49237" rtlCol="0">
            <a:spAutoFit/>
          </a:bodyPr>
          <a:lstStyle/>
          <a:p>
            <a:pPr algn="ctr"/>
            <a:r>
              <a:rPr lang="en-US" sz="6000" b="1" dirty="0">
                <a:solidFill>
                  <a:srgbClr val="0000FF"/>
                </a:solidFill>
                <a:latin typeface="Times New Roman" panose="02020603050405020304" pitchFamily="18" charset="0"/>
                <a:cs typeface="Times New Roman" panose="02020603050405020304" pitchFamily="18" charset="0"/>
              </a:rPr>
              <a:t>D</a:t>
            </a:r>
          </a:p>
        </p:txBody>
      </p:sp>
      <p:pic>
        <p:nvPicPr>
          <p:cNvPr id="10" name="Picture 2" descr="C:\Users\ADMIN\Desktop\Untitled1 (2).png">
            <a:hlinkClick r:id="rId7" action="ppaction://hlinksldjump"/>
            <a:extLst>
              <a:ext uri="{FF2B5EF4-FFF2-40B4-BE49-F238E27FC236}">
                <a16:creationId xmlns:a16="http://schemas.microsoft.com/office/drawing/2014/main" xmlns="" id="{39C04CDA-3F5D-45B2-BD3A-E7BF78BC1CB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08097" y="5130759"/>
            <a:ext cx="1781175" cy="1485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7241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8"/>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28"/>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p:stCondLst>
                        <p:cond delay="0"/>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2" grpId="0" animBg="1"/>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Untitlead (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8432" y="4448965"/>
            <a:ext cx="1699743" cy="17240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Desktop\Untitlead (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80" y="637624"/>
            <a:ext cx="1741018" cy="171649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crushed-ice-frame-white-background-5463669a2 (a2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198" y="520148"/>
            <a:ext cx="10137074" cy="31639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C:\Users\ADMIN\Desktop\crushed-ice-frame-white-background-5463669a2 (a2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3039" y="4496352"/>
            <a:ext cx="4121189" cy="170984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98303" y="1171086"/>
            <a:ext cx="8825948" cy="194609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lIns="98474" tIns="49237" rIns="98474" bIns="49237" rtlCol="0">
            <a:spAutoFit/>
          </a:bodyPr>
          <a:lstStyle/>
          <a:p>
            <a:r>
              <a:rPr lang="vi-VN" sz="3000" b="1" dirty="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Trong những dạng năng lượng sau đây, dạng nào </a:t>
            </a:r>
            <a:r>
              <a:rPr lang="vi-VN" sz="3000" b="1" dirty="0">
                <a:latin typeface="Times New Roman" panose="02020603050405020304" pitchFamily="18" charset="0"/>
                <a:cs typeface="Times New Roman" panose="02020603050405020304" pitchFamily="18" charset="0"/>
              </a:rPr>
              <a:t>không</a:t>
            </a:r>
            <a:r>
              <a:rPr lang="vi-VN" sz="3000" dirty="0">
                <a:latin typeface="Times New Roman" panose="02020603050405020304" pitchFamily="18" charset="0"/>
                <a:cs typeface="Times New Roman" panose="02020603050405020304" pitchFamily="18" charset="0"/>
              </a:rPr>
              <a:t> phải là dạng năng lượng tái tạo?</a:t>
            </a:r>
          </a:p>
          <a:p>
            <a:r>
              <a:rPr lang="vi-VN" sz="3000" dirty="0">
                <a:latin typeface="Times New Roman" panose="02020603050405020304" pitchFamily="18" charset="0"/>
                <a:cs typeface="Times New Roman" panose="02020603050405020304" pitchFamily="18" charset="0"/>
              </a:rPr>
              <a:t>A. Năng lượng địa nhiệt	B. Năng lượng từ than đá</a:t>
            </a:r>
          </a:p>
          <a:p>
            <a:r>
              <a:rPr lang="vi-VN" sz="3000" dirty="0">
                <a:latin typeface="Times New Roman" panose="02020603050405020304" pitchFamily="18" charset="0"/>
                <a:cs typeface="Times New Roman" panose="02020603050405020304" pitchFamily="18" charset="0"/>
              </a:rPr>
              <a:t>C. Năng lượng sinh khối	D. Năng lượng từ gió</a:t>
            </a:r>
          </a:p>
        </p:txBody>
      </p:sp>
      <p:sp>
        <p:nvSpPr>
          <p:cNvPr id="9" name="TextBox 8"/>
          <p:cNvSpPr txBox="1"/>
          <p:nvPr/>
        </p:nvSpPr>
        <p:spPr>
          <a:xfrm>
            <a:off x="3810238" y="4891895"/>
            <a:ext cx="3398944" cy="1022765"/>
          </a:xfrm>
          <a:prstGeom prst="rect">
            <a:avLst/>
          </a:prstGeom>
          <a:noFill/>
        </p:spPr>
        <p:txBody>
          <a:bodyPr wrap="square" lIns="98474" tIns="49237" rIns="98474" bIns="49237" rtlCol="0">
            <a:spAutoFit/>
          </a:bodyPr>
          <a:lstStyle/>
          <a:p>
            <a:pPr algn="ctr"/>
            <a:r>
              <a:rPr lang="en-US" sz="6000" b="1" dirty="0">
                <a:solidFill>
                  <a:srgbClr val="0000FF"/>
                </a:solidFill>
                <a:latin typeface="Times New Roman" panose="02020603050405020304" pitchFamily="18" charset="0"/>
                <a:cs typeface="Times New Roman" panose="02020603050405020304" pitchFamily="18" charset="0"/>
              </a:rPr>
              <a:t>B</a:t>
            </a:r>
          </a:p>
        </p:txBody>
      </p:sp>
      <p:pic>
        <p:nvPicPr>
          <p:cNvPr id="10" name="Picture 2" descr="C:\Users\ADMIN\Desktop\Untitled1 (2).png">
            <a:hlinkClick r:id="rId7" action="ppaction://hlinksldjump"/>
            <a:extLst>
              <a:ext uri="{FF2B5EF4-FFF2-40B4-BE49-F238E27FC236}">
                <a16:creationId xmlns:a16="http://schemas.microsoft.com/office/drawing/2014/main" xmlns="" id="{A329D064-2A67-4F7D-BD41-2FDA680CC18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08097" y="5130759"/>
            <a:ext cx="1781175" cy="1485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1413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8"/>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28"/>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p:stCondLst>
                        <p:cond delay="0"/>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2" grpId="0" animBg="1"/>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矩形 259">
            <a:extLst>
              <a:ext uri="{FF2B5EF4-FFF2-40B4-BE49-F238E27FC236}">
                <a16:creationId xmlns:a16="http://schemas.microsoft.com/office/drawing/2014/main" xmlns="" id="{935ABC20-2466-4383-B1D5-1F525F6A89A1}"/>
              </a:ext>
            </a:extLst>
          </p:cNvPr>
          <p:cNvSpPr>
            <a:spLocks noChangeArrowheads="1"/>
          </p:cNvSpPr>
          <p:nvPr/>
        </p:nvSpPr>
        <p:spPr bwMode="auto">
          <a:xfrm>
            <a:off x="2822713" y="2813447"/>
            <a:ext cx="5997526" cy="1231106"/>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ko-KR" sz="8000" dirty="0">
                <a:solidFill>
                  <a:srgbClr val="C00000"/>
                </a:solidFill>
                <a:latin typeface="Times New Roman" panose="02020603050405020304" pitchFamily="18" charset="0"/>
                <a:cs typeface="Times New Roman" panose="02020603050405020304" pitchFamily="18" charset="0"/>
              </a:rPr>
              <a:t>Thank You !!</a:t>
            </a:r>
            <a:endParaRPr lang="ko-KR" altLang="en-US" sz="80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329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par>
                                <p:cTn id="12" presetID="26" presetClass="emph" presetSubtype="0" fill="hold" grpId="1" nodeType="withEffect">
                                  <p:stCondLst>
                                    <p:cond delay="0"/>
                                  </p:stCondLst>
                                  <p:iterate type="lt">
                                    <p:tmPct val="0"/>
                                  </p:iterate>
                                  <p:childTnLst>
                                    <p:animEffect transition="out" filter="fade">
                                      <p:cBhvr>
                                        <p:cTn id="13" dur="500" tmFilter="0, 0; .2, .5; .8, .5; 1, 0"/>
                                        <p:tgtEl>
                                          <p:spTgt spid="4"/>
                                        </p:tgtEl>
                                      </p:cBhvr>
                                    </p:animEffect>
                                    <p:animScale>
                                      <p:cBhvr>
                                        <p:cTn id="14"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CCFF"/>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537A9DA0-00A4-4D14-9A72-619A53DAE3FD}"/>
              </a:ext>
            </a:extLst>
          </p:cNvPr>
          <p:cNvSpPr/>
          <p:nvPr/>
        </p:nvSpPr>
        <p:spPr>
          <a:xfrm>
            <a:off x="478302" y="323557"/>
            <a:ext cx="11155680" cy="59522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26" name="Picture 2">
            <a:extLst>
              <a:ext uri="{FF2B5EF4-FFF2-40B4-BE49-F238E27FC236}">
                <a16:creationId xmlns:a16="http://schemas.microsoft.com/office/drawing/2014/main" xmlns="" id="{DFFBA99C-EC4A-4B28-825E-69527D6CDA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5426" y="2244380"/>
            <a:ext cx="5539774" cy="3454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Rounded Corners 3">
            <a:extLst>
              <a:ext uri="{FF2B5EF4-FFF2-40B4-BE49-F238E27FC236}">
                <a16:creationId xmlns:a16="http://schemas.microsoft.com/office/drawing/2014/main" xmlns="" id="{FB872823-593D-4AA7-898C-5450F6CAB276}"/>
              </a:ext>
            </a:extLst>
          </p:cNvPr>
          <p:cNvSpPr/>
          <p:nvPr/>
        </p:nvSpPr>
        <p:spPr>
          <a:xfrm>
            <a:off x="2397828" y="582149"/>
            <a:ext cx="4068418" cy="1683026"/>
          </a:xfrm>
          <a:prstGeom prst="round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err="1">
                <a:solidFill>
                  <a:schemeClr val="tx1"/>
                </a:solidFill>
                <a:latin typeface="Times New Roman" panose="02020603050405020304" pitchFamily="18" charset="0"/>
                <a:cs typeface="Times New Roman" panose="02020603050405020304" pitchFamily="18" charset="0"/>
              </a:rPr>
              <a:t>Hình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cấu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nguồn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năng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lượng</a:t>
            </a:r>
            <a:r>
              <a:rPr lang="en-US" sz="2400" dirty="0">
                <a:solidFill>
                  <a:schemeClr val="tx1"/>
                </a:solidFill>
                <a:latin typeface="Times New Roman" panose="02020603050405020304" pitchFamily="18" charset="0"/>
                <a:cs typeface="Times New Roman" panose="02020603050405020304" pitchFamily="18" charset="0"/>
              </a:rPr>
              <a:t> dung </a:t>
            </a:r>
            <a:r>
              <a:rPr lang="en-US" sz="2400" dirty="0" err="1">
                <a:solidFill>
                  <a:schemeClr val="tx1"/>
                </a:solidFill>
                <a:latin typeface="Times New Roman" panose="02020603050405020304" pitchFamily="18" charset="0"/>
                <a:cs typeface="Times New Roman" panose="02020603050405020304" pitchFamily="18" charset="0"/>
              </a:rPr>
              <a:t>để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sản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xuất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điện</a:t>
            </a:r>
            <a:r>
              <a:rPr lang="en-US" sz="2400" dirty="0">
                <a:solidFill>
                  <a:schemeClr val="tx1"/>
                </a:solidFill>
                <a:latin typeface="Times New Roman" panose="02020603050405020304" pitchFamily="18" charset="0"/>
                <a:cs typeface="Times New Roman" panose="02020603050405020304" pitchFamily="18" charset="0"/>
              </a:rPr>
              <a:t> ở </a:t>
            </a:r>
            <a:r>
              <a:rPr lang="en-US" sz="2400" dirty="0" err="1">
                <a:solidFill>
                  <a:schemeClr val="tx1"/>
                </a:solidFill>
                <a:latin typeface="Times New Roman" panose="02020603050405020304" pitchFamily="18" charset="0"/>
                <a:cs typeface="Times New Roman" panose="02020603050405020304" pitchFamily="18" charset="0"/>
              </a:rPr>
              <a:t>nước</a:t>
            </a:r>
            <a:r>
              <a:rPr lang="en-US" sz="2400" dirty="0">
                <a:solidFill>
                  <a:schemeClr val="tx1"/>
                </a:solidFill>
                <a:latin typeface="Times New Roman" panose="02020603050405020304" pitchFamily="18" charset="0"/>
                <a:cs typeface="Times New Roman" panose="02020603050405020304" pitchFamily="18" charset="0"/>
              </a:rPr>
              <a:t> ta 2015. Theo </a:t>
            </a:r>
            <a:r>
              <a:rPr lang="en-US" sz="2400" dirty="0" err="1">
                <a:solidFill>
                  <a:schemeClr val="tx1"/>
                </a:solidFill>
                <a:latin typeface="Times New Roman" panose="02020603050405020304" pitchFamily="18" charset="0"/>
                <a:cs typeface="Times New Roman" panose="02020603050405020304" pitchFamily="18" charset="0"/>
              </a:rPr>
              <a:t>em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năng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lượng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tạo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gì</a:t>
            </a:r>
            <a:r>
              <a:rPr lang="en-US" sz="2400" dirty="0">
                <a:solidFill>
                  <a:schemeClr val="tx1"/>
                </a:solidFill>
                <a:latin typeface="Times New Roman" panose="02020603050405020304" pitchFamily="18" charset="0"/>
                <a:cs typeface="Times New Roman" panose="02020603050405020304" pitchFamily="18" charset="0"/>
              </a:rPr>
              <a:t>? </a:t>
            </a:r>
            <a:endParaRPr lang="vi-VN" sz="2400" dirty="0">
              <a:solidFill>
                <a:schemeClr val="tx1"/>
              </a:solidFill>
              <a:latin typeface="Times New Roman" panose="02020603050405020304" pitchFamily="18" charset="0"/>
              <a:cs typeface="Times New Roman" panose="02020603050405020304" pitchFamily="18" charset="0"/>
            </a:endParaRPr>
          </a:p>
        </p:txBody>
      </p:sp>
      <p:pic>
        <p:nvPicPr>
          <p:cNvPr id="6" name="Picture 8">
            <a:extLst>
              <a:ext uri="{FF2B5EF4-FFF2-40B4-BE49-F238E27FC236}">
                <a16:creationId xmlns:a16="http://schemas.microsoft.com/office/drawing/2014/main" xmlns="" id="{CEBA3FA2-9B63-4E3D-87A0-7B8DEA18795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436946" y="2377441"/>
            <a:ext cx="2368453" cy="3682726"/>
          </a:xfrm>
          <a:prstGeom prst="rect">
            <a:avLst/>
          </a:prstGeom>
        </p:spPr>
      </p:pic>
      <p:sp>
        <p:nvSpPr>
          <p:cNvPr id="7" name="TextBox 6">
            <a:extLst>
              <a:ext uri="{FF2B5EF4-FFF2-40B4-BE49-F238E27FC236}">
                <a16:creationId xmlns:a16="http://schemas.microsoft.com/office/drawing/2014/main" xmlns="" id="{27BC61FA-0FE9-4592-BDE3-E483EEDD8A99}"/>
              </a:ext>
            </a:extLst>
          </p:cNvPr>
          <p:cNvSpPr txBox="1"/>
          <p:nvPr/>
        </p:nvSpPr>
        <p:spPr>
          <a:xfrm>
            <a:off x="1977183" y="1028360"/>
            <a:ext cx="9186202" cy="954107"/>
          </a:xfrm>
          <a:prstGeom prst="rect">
            <a:avLst/>
          </a:prstGeom>
          <a:noFill/>
          <a:ln w="28575">
            <a:solidFill>
              <a:srgbClr val="FFC000"/>
            </a:solidFill>
            <a:prstDash val="lgDash"/>
          </a:ln>
        </p:spPr>
        <p:txBody>
          <a:bodyPr wrap="square">
            <a:spAutoFit/>
          </a:bodyPr>
          <a:lstStyle/>
          <a:p>
            <a:r>
              <a:rPr lang="vi-VN" sz="2800" b="0" i="0" dirty="0">
                <a:solidFill>
                  <a:srgbClr val="000000"/>
                </a:solidFill>
                <a:effectLst/>
                <a:latin typeface="Times New Roman" panose="02020603050405020304" pitchFamily="18" charset="0"/>
                <a:cs typeface="Times New Roman" panose="02020603050405020304" pitchFamily="18" charset="0"/>
              </a:rPr>
              <a:t>Năng lượng tái tạo là nguồn năng lượng có sẵn trong tự nhiên, liên tục được bổ sung thông qua các quá trình tự nhiên.</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014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grpId="1" nodeType="clickEffect">
                                  <p:stCondLst>
                                    <p:cond delay="0"/>
                                  </p:stCondLst>
                                  <p:childTnLst>
                                    <p:anim calcmode="lin" valueType="num">
                                      <p:cBhvr additive="base">
                                        <p:cTn id="14" dur="500"/>
                                        <p:tgtEl>
                                          <p:spTgt spid="4"/>
                                        </p:tgtEl>
                                        <p:attrNameLst>
                                          <p:attrName>ppt_x</p:attrName>
                                        </p:attrNameLst>
                                      </p:cBhvr>
                                      <p:tavLst>
                                        <p:tav tm="0">
                                          <p:val>
                                            <p:strVal val="ppt_x"/>
                                          </p:val>
                                        </p:tav>
                                        <p:tav tm="100000">
                                          <p:val>
                                            <p:strVal val="ppt_x"/>
                                          </p:val>
                                        </p:tav>
                                      </p:tavLst>
                                    </p:anim>
                                    <p:anim calcmode="lin" valueType="num">
                                      <p:cBhvr additive="base">
                                        <p:cTn id="15" dur="500"/>
                                        <p:tgtEl>
                                          <p:spTgt spid="4"/>
                                        </p:tgtEl>
                                        <p:attrNameLst>
                                          <p:attrName>ppt_y</p:attrName>
                                        </p:attrNameLst>
                                      </p:cBhvr>
                                      <p:tavLst>
                                        <p:tav tm="0">
                                          <p:val>
                                            <p:strVal val="ppt_y"/>
                                          </p:val>
                                        </p:tav>
                                        <p:tav tm="100000">
                                          <p:val>
                                            <p:strVal val="1+ppt_h/2"/>
                                          </p:val>
                                        </p:tav>
                                      </p:tavLst>
                                    </p:anim>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215D9297-CAED-46AA-950F-43A2132FA79E}"/>
              </a:ext>
            </a:extLst>
          </p:cNvPr>
          <p:cNvSpPr/>
          <p:nvPr/>
        </p:nvSpPr>
        <p:spPr>
          <a:xfrm>
            <a:off x="478302" y="323557"/>
            <a:ext cx="11155680" cy="5952294"/>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vi-VN"/>
          </a:p>
        </p:txBody>
      </p:sp>
      <p:sp>
        <p:nvSpPr>
          <p:cNvPr id="3" name="TextBox 48">
            <a:extLst>
              <a:ext uri="{FF2B5EF4-FFF2-40B4-BE49-F238E27FC236}">
                <a16:creationId xmlns:a16="http://schemas.microsoft.com/office/drawing/2014/main" xmlns="" id="{537E43C8-3068-43E7-9A99-AF3FAD15024B}"/>
              </a:ext>
            </a:extLst>
          </p:cNvPr>
          <p:cNvSpPr txBox="1"/>
          <p:nvPr/>
        </p:nvSpPr>
        <p:spPr>
          <a:xfrm>
            <a:off x="1158434" y="3369078"/>
            <a:ext cx="10345269" cy="615553"/>
          </a:xfrm>
          <a:prstGeom prst="rect">
            <a:avLst/>
          </a:prstGeom>
          <a:noFill/>
        </p:spPr>
        <p:txBody>
          <a:bodyPr wrap="square" lIns="0" tIns="0" rIns="0" bIns="0" rtlCol="0">
            <a:spAutoFit/>
          </a:bodyPr>
          <a:lstStyle/>
          <a:p>
            <a:r>
              <a:rPr lang="en-US" altLang="zh-CN" sz="40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NGUỒN NĂNG LƯỢNG TRONG TỰ NHIÊN</a:t>
            </a:r>
            <a:endParaRPr lang="zh-CN" altLang="en-US" sz="40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TextBox 48">
            <a:extLst>
              <a:ext uri="{FF2B5EF4-FFF2-40B4-BE49-F238E27FC236}">
                <a16:creationId xmlns:a16="http://schemas.microsoft.com/office/drawing/2014/main" xmlns="" id="{8D770B0D-6847-4FBC-A0E2-372F578920A7}"/>
              </a:ext>
            </a:extLst>
          </p:cNvPr>
          <p:cNvSpPr txBox="1"/>
          <p:nvPr/>
        </p:nvSpPr>
        <p:spPr>
          <a:xfrm>
            <a:off x="5588647" y="1886054"/>
            <a:ext cx="1484844" cy="1231320"/>
          </a:xfrm>
          <a:prstGeom prst="rect">
            <a:avLst/>
          </a:prstGeom>
          <a:noFill/>
        </p:spPr>
        <p:txBody>
          <a:bodyPr wrap="square" lIns="0" tIns="0" rIns="0" bIns="0" rtlCol="0">
            <a:spAutoFit/>
          </a:bodyPr>
          <a:lstStyle/>
          <a:p>
            <a:r>
              <a:rPr lang="en-US" altLang="zh-CN" sz="8002" b="1" dirty="0">
                <a:solidFill>
                  <a:schemeClr val="bg1"/>
                </a:solidFill>
                <a:latin typeface="Times New Roman" panose="02020603050405020304" pitchFamily="18" charset="0"/>
                <a:ea typeface="华康雅宋体W9(P)" panose="02020900000000000000" pitchFamily="18" charset="-122"/>
                <a:cs typeface="Times New Roman" panose="02020603050405020304" pitchFamily="18" charset="0"/>
                <a:sym typeface="+mn-lt"/>
              </a:rPr>
              <a:t>I.</a:t>
            </a:r>
            <a:endParaRPr lang="en-GB" altLang="zh-CN" sz="8002" b="1" dirty="0">
              <a:solidFill>
                <a:schemeClr val="bg1"/>
              </a:solidFill>
              <a:latin typeface="Times New Roman" panose="02020603050405020304" pitchFamily="18" charset="0"/>
              <a:ea typeface="华康雅宋体W9(P)" panose="02020900000000000000" pitchFamily="18" charset="-122"/>
              <a:cs typeface="Times New Roman" panose="02020603050405020304" pitchFamily="18" charset="0"/>
              <a:sym typeface="+mn-lt"/>
            </a:endParaRPr>
          </a:p>
        </p:txBody>
      </p:sp>
    </p:spTree>
    <p:extLst>
      <p:ext uri="{BB962C8B-B14F-4D97-AF65-F5344CB8AC3E}">
        <p14:creationId xmlns:p14="http://schemas.microsoft.com/office/powerpoint/2010/main" val="3925393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CCFF"/>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537A9DA0-00A4-4D14-9A72-619A53DAE3FD}"/>
              </a:ext>
            </a:extLst>
          </p:cNvPr>
          <p:cNvSpPr/>
          <p:nvPr/>
        </p:nvSpPr>
        <p:spPr>
          <a:xfrm>
            <a:off x="478302" y="323557"/>
            <a:ext cx="11155680" cy="59522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8" name="Picture 5">
            <a:extLst>
              <a:ext uri="{FF2B5EF4-FFF2-40B4-BE49-F238E27FC236}">
                <a16:creationId xmlns:a16="http://schemas.microsoft.com/office/drawing/2014/main" xmlns="" id="{D714FDBF-79FC-403C-9C7C-6DAA4B0E6D2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752077" y="1474812"/>
            <a:ext cx="1604772" cy="4114800"/>
          </a:xfrm>
          <a:prstGeom prst="rect">
            <a:avLst/>
          </a:prstGeom>
        </p:spPr>
      </p:pic>
      <p:sp>
        <p:nvSpPr>
          <p:cNvPr id="7" name="Thought Bubble: Cloud 6">
            <a:extLst>
              <a:ext uri="{FF2B5EF4-FFF2-40B4-BE49-F238E27FC236}">
                <a16:creationId xmlns:a16="http://schemas.microsoft.com/office/drawing/2014/main" xmlns="" id="{1FA307F3-1789-4EF9-98C6-3B0223E4A9EE}"/>
              </a:ext>
            </a:extLst>
          </p:cNvPr>
          <p:cNvSpPr/>
          <p:nvPr/>
        </p:nvSpPr>
        <p:spPr>
          <a:xfrm>
            <a:off x="1007165" y="1205948"/>
            <a:ext cx="6029739" cy="2597426"/>
          </a:xfrm>
          <a:prstGeom prst="cloudCallout">
            <a:avLst>
              <a:gd name="adj1" fmla="val 74922"/>
              <a:gd name="adj2" fmla="val 765"/>
            </a:avLst>
          </a:prstGeom>
          <a:solidFill>
            <a:srgbClr val="FF66CC"/>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Vậy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nguồn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nhiên</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có những dạng năng lượng nào?</a:t>
            </a:r>
          </a:p>
        </p:txBody>
      </p:sp>
      <p:sp>
        <p:nvSpPr>
          <p:cNvPr id="10" name="TextBox 9">
            <a:extLst>
              <a:ext uri="{FF2B5EF4-FFF2-40B4-BE49-F238E27FC236}">
                <a16:creationId xmlns:a16="http://schemas.microsoft.com/office/drawing/2014/main" xmlns="" id="{DB0D79F7-F9D4-49D5-8C46-A4552A1506EE}"/>
              </a:ext>
            </a:extLst>
          </p:cNvPr>
          <p:cNvSpPr txBox="1"/>
          <p:nvPr/>
        </p:nvSpPr>
        <p:spPr>
          <a:xfrm>
            <a:off x="903757" y="4208711"/>
            <a:ext cx="7848320" cy="954107"/>
          </a:xfrm>
          <a:prstGeom prst="rect">
            <a:avLst/>
          </a:prstGeom>
          <a:noFill/>
          <a:ln w="28575">
            <a:solidFill>
              <a:srgbClr val="FFC000"/>
            </a:solidFill>
            <a:prstDash val="lgDash"/>
          </a:ln>
        </p:spPr>
        <p:txBody>
          <a:bodyPr wrap="square">
            <a:spAutoFit/>
          </a:bodyPr>
          <a:lstStyle/>
          <a:p>
            <a:r>
              <a:rPr lang="en-US" sz="2800" dirty="0" err="1">
                <a:latin typeface="Times New Roman" panose="02020603050405020304" pitchFamily="18" charset="0"/>
                <a:cs typeface="Times New Roman" panose="02020603050405020304" pitchFamily="18" charset="0"/>
              </a:rPr>
              <a:t>Nguồn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060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CCFF"/>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537A9DA0-00A4-4D14-9A72-619A53DAE3FD}"/>
              </a:ext>
            </a:extLst>
          </p:cNvPr>
          <p:cNvSpPr/>
          <p:nvPr/>
        </p:nvSpPr>
        <p:spPr>
          <a:xfrm>
            <a:off x="478302" y="323557"/>
            <a:ext cx="11155680" cy="59522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5125" name="Picture 5" descr="Icon&#10;&#10;Description automatically generated">
            <a:extLst>
              <a:ext uri="{FF2B5EF4-FFF2-40B4-BE49-F238E27FC236}">
                <a16:creationId xmlns:a16="http://schemas.microsoft.com/office/drawing/2014/main" xmlns="" id="{626832AD-3743-4FFD-B1D4-A07C0E75ECA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96420" y="3826981"/>
            <a:ext cx="1467744" cy="130466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7" descr="Logo&#10;&#10;Description automatically generated">
            <a:extLst>
              <a:ext uri="{FF2B5EF4-FFF2-40B4-BE49-F238E27FC236}">
                <a16:creationId xmlns:a16="http://schemas.microsoft.com/office/drawing/2014/main" xmlns="" id="{ADBC27D7-CFA3-4266-BC28-C5D284A1DA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6135" y="3820114"/>
            <a:ext cx="1304661" cy="1304661"/>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9" descr="Shape&#10;&#10;Description automatically generated">
            <a:extLst>
              <a:ext uri="{FF2B5EF4-FFF2-40B4-BE49-F238E27FC236}">
                <a16:creationId xmlns:a16="http://schemas.microsoft.com/office/drawing/2014/main" xmlns="" id="{18690C10-9940-42E9-AB71-F349D562FF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986" t="24347" r="20659" b="22148"/>
          <a:stretch>
            <a:fillRect/>
          </a:stretch>
        </p:blipFill>
        <p:spPr bwMode="auto">
          <a:xfrm>
            <a:off x="7249788" y="3684104"/>
            <a:ext cx="1447358" cy="1450866"/>
          </a:xfrm>
          <a:prstGeom prst="rect">
            <a:avLst/>
          </a:prstGeom>
          <a:noFill/>
          <a:extLst>
            <a:ext uri="{909E8E84-426E-40DD-AFC4-6F175D3DCCD1}">
              <a14:hiddenFill xmlns:a14="http://schemas.microsoft.com/office/drawing/2010/main">
                <a:solidFill>
                  <a:srgbClr val="FFFFFF"/>
                </a:solidFill>
              </a14:hiddenFill>
            </a:ext>
          </a:extLst>
        </p:spPr>
      </p:pic>
      <p:pic>
        <p:nvPicPr>
          <p:cNvPr id="5121" name="Picture 19" descr="A picture containing outdoor object, windmill&#10;&#10;Description automatically generated">
            <a:extLst>
              <a:ext uri="{FF2B5EF4-FFF2-40B4-BE49-F238E27FC236}">
                <a16:creationId xmlns:a16="http://schemas.microsoft.com/office/drawing/2014/main" xmlns="" id="{A2E50985-82C3-4FBC-911E-E516895FD53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29533" r="12846" b="2641"/>
          <a:stretch>
            <a:fillRect/>
          </a:stretch>
        </p:blipFill>
        <p:spPr bwMode="auto">
          <a:xfrm>
            <a:off x="9487946" y="3684103"/>
            <a:ext cx="1262891" cy="1450866"/>
          </a:xfrm>
          <a:prstGeom prst="rect">
            <a:avLst/>
          </a:prstGeom>
          <a:solidFill>
            <a:schemeClr val="bg2"/>
          </a:solidFill>
        </p:spPr>
      </p:pic>
      <p:sp>
        <p:nvSpPr>
          <p:cNvPr id="3" name="Rectangle 7">
            <a:extLst>
              <a:ext uri="{FF2B5EF4-FFF2-40B4-BE49-F238E27FC236}">
                <a16:creationId xmlns:a16="http://schemas.microsoft.com/office/drawing/2014/main" xmlns="" id="{B19A6B1B-2302-403A-A97C-378091529DB0}"/>
              </a:ext>
            </a:extLst>
          </p:cNvPr>
          <p:cNvSpPr>
            <a:spLocks noChangeArrowheads="1"/>
          </p:cNvSpPr>
          <p:nvPr/>
        </p:nvSpPr>
        <p:spPr bwMode="auto">
          <a:xfrm>
            <a:off x="1323939" y="524087"/>
            <a:ext cx="9458172" cy="954107"/>
          </a:xfrm>
          <a:prstGeom prst="rect">
            <a:avLst/>
          </a:prstGeom>
          <a:solidFill>
            <a:srgbClr val="FFFFFF"/>
          </a:solidFill>
          <a:ln w="38100">
            <a:solidFill>
              <a:srgbClr val="FF66CC"/>
            </a:solidFill>
            <a:prstDash val="lgDashDot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sz="2800" i="1" u="none" strike="noStrike" cap="none" normalizeH="0" baseline="0" dirty="0" err="1">
                <a:ln>
                  <a:noFill/>
                </a:ln>
                <a:solidFill>
                  <a:srgbClr val="2C2B4B"/>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kumimoji="0" lang="en-US" altLang="vi-VN" sz="2800" i="1" u="none" strike="noStrike" cap="none" normalizeH="0" baseline="0" dirty="0">
                <a:ln>
                  <a:noFill/>
                </a:ln>
                <a:solidFill>
                  <a:srgbClr val="2C2B4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i="1" u="none" strike="noStrike" cap="none" normalizeH="0" baseline="0" dirty="0" err="1">
                <a:ln>
                  <a:noFill/>
                </a:ln>
                <a:solidFill>
                  <a:srgbClr val="2C2B4B"/>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kumimoji="0" lang="en-US" altLang="vi-VN" sz="2800" i="1" u="none" strike="noStrike" cap="none" normalizeH="0" baseline="0" dirty="0">
                <a:ln>
                  <a:noFill/>
                </a:ln>
                <a:solidFill>
                  <a:srgbClr val="2C2B4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i="1" u="none" strike="noStrike" cap="none" normalizeH="0" baseline="0" dirty="0" err="1">
                <a:ln>
                  <a:noFill/>
                </a:ln>
                <a:solidFill>
                  <a:srgbClr val="2C2B4B"/>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kumimoji="0" lang="en-US" altLang="vi-VN" sz="2800" i="1" u="none" strike="noStrike" cap="none" normalizeH="0" baseline="0" dirty="0">
                <a:ln>
                  <a:noFill/>
                </a:ln>
                <a:solidFill>
                  <a:srgbClr val="2C2B4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i="1" u="none" strike="noStrike" cap="none" normalizeH="0" baseline="0" dirty="0" err="1">
                <a:ln>
                  <a:noFill/>
                </a:ln>
                <a:solidFill>
                  <a:srgbClr val="2C2B4B"/>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vi-VN" sz="2800" i="1" u="none" strike="noStrike" cap="none" normalizeH="0" dirty="0">
                <a:ln>
                  <a:noFill/>
                </a:ln>
                <a:solidFill>
                  <a:srgbClr val="2C2B4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i="1" u="none" strike="noStrike" cap="none" normalizeH="0" dirty="0" err="1">
                <a:ln>
                  <a:noFill/>
                </a:ln>
                <a:solidFill>
                  <a:srgbClr val="2C2B4B"/>
                </a:solidFill>
                <a:effectLst/>
                <a:latin typeface="Times New Roman" panose="02020603050405020304" pitchFamily="18" charset="0"/>
                <a:ea typeface="Times New Roman" panose="02020603050405020304" pitchFamily="18" charset="0"/>
                <a:cs typeface="Times New Roman" panose="02020603050405020304" pitchFamily="18" charset="0"/>
              </a:rPr>
              <a:t>sắp</a:t>
            </a:r>
            <a:r>
              <a:rPr kumimoji="0" lang="en-US" altLang="vi-VN" sz="2800" i="1" u="none" strike="noStrike" cap="none" normalizeH="0" dirty="0">
                <a:ln>
                  <a:noFill/>
                </a:ln>
                <a:solidFill>
                  <a:srgbClr val="2C2B4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i="1" u="none" strike="noStrike" cap="none" normalizeH="0" dirty="0" err="1">
                <a:ln>
                  <a:noFill/>
                </a:ln>
                <a:solidFill>
                  <a:srgbClr val="2C2B4B"/>
                </a:solidFill>
                <a:effectLst/>
                <a:latin typeface="Times New Roman" panose="02020603050405020304" pitchFamily="18" charset="0"/>
                <a:ea typeface="Times New Roman" panose="02020603050405020304" pitchFamily="18" charset="0"/>
                <a:cs typeface="Times New Roman" panose="02020603050405020304" pitchFamily="18" charset="0"/>
              </a:rPr>
              <a:t>xếp</a:t>
            </a:r>
            <a:r>
              <a:rPr kumimoji="0" lang="en-US" altLang="vi-VN" sz="2800" i="1" u="none" strike="noStrike" cap="none" normalizeH="0" dirty="0">
                <a:ln>
                  <a:noFill/>
                </a:ln>
                <a:solidFill>
                  <a:srgbClr val="2C2B4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i="1" u="none" strike="noStrike" cap="none" normalizeH="0" baseline="0" dirty="0" err="1">
                <a:ln>
                  <a:noFill/>
                </a:ln>
                <a:solidFill>
                  <a:srgbClr val="2C2B4B"/>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altLang="vi-VN" sz="2800" i="1" u="none" strike="noStrike" cap="none" normalizeH="0" baseline="0" dirty="0">
                <a:ln>
                  <a:noFill/>
                </a:ln>
                <a:solidFill>
                  <a:srgbClr val="2C2B4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i="1" u="none" strike="noStrike" cap="none" normalizeH="0" baseline="0" dirty="0" err="1">
                <a:ln>
                  <a:noFill/>
                </a:ln>
                <a:solidFill>
                  <a:srgbClr val="2C2B4B"/>
                </a:solidFill>
                <a:effectLst/>
                <a:latin typeface="Times New Roman" panose="02020603050405020304" pitchFamily="18" charset="0"/>
                <a:ea typeface="Times New Roman" panose="02020603050405020304" pitchFamily="18" charset="0"/>
                <a:cs typeface="Times New Roman" panose="02020603050405020304" pitchFamily="18" charset="0"/>
              </a:rPr>
              <a:t>nguồn</a:t>
            </a:r>
            <a:r>
              <a:rPr kumimoji="0" lang="en-US" altLang="vi-VN" sz="2800" i="1" u="none" strike="noStrike" cap="none" normalizeH="0" baseline="0" dirty="0">
                <a:ln>
                  <a:noFill/>
                </a:ln>
                <a:solidFill>
                  <a:srgbClr val="2C2B4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i="1" u="none" strike="noStrike" cap="none" normalizeH="0" baseline="0" dirty="0" err="1">
                <a:ln>
                  <a:noFill/>
                </a:ln>
                <a:solidFill>
                  <a:srgbClr val="2C2B4B"/>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kumimoji="0" lang="en-US" altLang="vi-VN" sz="2800" i="1" u="none" strike="noStrike" cap="none" normalizeH="0" baseline="0" dirty="0">
                <a:ln>
                  <a:noFill/>
                </a:ln>
                <a:solidFill>
                  <a:srgbClr val="2C2B4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i="1" u="none" strike="noStrike" cap="none" normalizeH="0" baseline="0" dirty="0" err="1">
                <a:ln>
                  <a:noFill/>
                </a:ln>
                <a:solidFill>
                  <a:srgbClr val="2C2B4B"/>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kumimoji="0" lang="en-US" altLang="vi-VN" sz="2800" i="1" u="none" strike="noStrike" cap="none" normalizeH="0" baseline="0" dirty="0">
                <a:ln>
                  <a:noFill/>
                </a:ln>
                <a:solidFill>
                  <a:srgbClr val="2C2B4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i="1" u="none" strike="noStrike" cap="none" normalizeH="0" baseline="0" dirty="0" err="1">
                <a:ln>
                  <a:noFill/>
                </a:ln>
                <a:solidFill>
                  <a:srgbClr val="2C2B4B"/>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vi-VN" sz="2800" i="1" u="none" strike="noStrike" cap="none" normalizeH="0" baseline="0" dirty="0">
                <a:ln>
                  <a:noFill/>
                </a:ln>
                <a:solidFill>
                  <a:srgbClr val="2C2B4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i="1" u="none" strike="noStrike" cap="none" normalizeH="0" baseline="0" dirty="0" err="1">
                <a:ln>
                  <a:noFill/>
                </a:ln>
                <a:solidFill>
                  <a:srgbClr val="2C2B4B"/>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altLang="vi-VN" sz="2800" i="1" u="none" strike="noStrike" cap="none" normalizeH="0" baseline="0" dirty="0">
                <a:ln>
                  <a:noFill/>
                </a:ln>
                <a:solidFill>
                  <a:srgbClr val="2C2B4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i="1" u="none" strike="noStrike" cap="none" normalizeH="0" baseline="0" dirty="0" err="1">
                <a:ln>
                  <a:noFill/>
                </a:ln>
                <a:solidFill>
                  <a:srgbClr val="2C2B4B"/>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kumimoji="0" lang="en-US" altLang="vi-VN" sz="2800" i="1" u="none" strike="noStrike" cap="none" normalizeH="0" baseline="0" dirty="0">
                <a:ln>
                  <a:noFill/>
                </a:ln>
                <a:solidFill>
                  <a:srgbClr val="2C2B4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i="1" u="none" strike="noStrike" cap="none" normalizeH="0" baseline="0" dirty="0" err="1">
                <a:ln>
                  <a:noFill/>
                </a:ln>
                <a:solidFill>
                  <a:srgbClr val="2C2B4B"/>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altLang="vi-VN" sz="2800" i="1" u="none" strike="noStrike" cap="none" normalizeH="0" baseline="0" dirty="0">
                <a:ln>
                  <a:noFill/>
                </a:ln>
                <a:solidFill>
                  <a:srgbClr val="2C2B4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i="1" u="none" strike="noStrike" cap="none" normalizeH="0" baseline="0" dirty="0" err="1">
                <a:ln>
                  <a:noFill/>
                </a:ln>
                <a:solidFill>
                  <a:srgbClr val="2C2B4B"/>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altLang="vi-VN" sz="2800" i="1" u="none" strike="noStrike" cap="none" normalizeH="0" baseline="0" dirty="0">
                <a:ln>
                  <a:noFill/>
                </a:ln>
                <a:solidFill>
                  <a:srgbClr val="2C2B4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i="1" u="none" strike="noStrike" cap="none" normalizeH="0" baseline="0" dirty="0" err="1">
                <a:ln>
                  <a:noFill/>
                </a:ln>
                <a:solidFill>
                  <a:srgbClr val="2C2B4B"/>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kumimoji="0" lang="en-US" altLang="vi-VN" sz="2800" i="1" u="none" strike="noStrike" cap="none" normalizeH="0" dirty="0">
                <a:ln>
                  <a:noFill/>
                </a:ln>
                <a:solidFill>
                  <a:srgbClr val="2C2B4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i="1" u="none" strike="noStrike" cap="none" normalizeH="0" dirty="0" err="1">
                <a:ln>
                  <a:noFill/>
                </a:ln>
                <a:solidFill>
                  <a:srgbClr val="2C2B4B"/>
                </a:solidFill>
                <a:effectLst/>
                <a:latin typeface="Times New Roman" panose="02020603050405020304" pitchFamily="18" charset="0"/>
                <a:ea typeface="Times New Roman" panose="02020603050405020304" pitchFamily="18" charset="0"/>
                <a:cs typeface="Times New Roman" panose="02020603050405020304" pitchFamily="18" charset="0"/>
              </a:rPr>
              <a:t>nguồn</a:t>
            </a:r>
            <a:r>
              <a:rPr kumimoji="0" lang="en-US" altLang="vi-VN" sz="2800" i="1" u="none" strike="noStrike" cap="none" normalizeH="0" dirty="0">
                <a:ln>
                  <a:noFill/>
                </a:ln>
                <a:solidFill>
                  <a:srgbClr val="2C2B4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i="1" u="none" strike="noStrike" cap="none" normalizeH="0" dirty="0" err="1">
                <a:ln>
                  <a:noFill/>
                </a:ln>
                <a:solidFill>
                  <a:srgbClr val="2C2B4B"/>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kumimoji="0" lang="en-US" altLang="vi-VN" sz="2800" i="1" u="none" strike="noStrike" cap="none" normalizeH="0" dirty="0">
                <a:ln>
                  <a:noFill/>
                </a:ln>
                <a:solidFill>
                  <a:srgbClr val="2C2B4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i="1" u="none" strike="noStrike" cap="none" normalizeH="0" dirty="0" err="1">
                <a:ln>
                  <a:noFill/>
                </a:ln>
                <a:solidFill>
                  <a:srgbClr val="2C2B4B"/>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kumimoji="0" lang="en-US" altLang="vi-VN" sz="2800" i="1" u="none" strike="noStrike" cap="none" normalizeH="0" dirty="0">
                <a:ln>
                  <a:noFill/>
                </a:ln>
                <a:solidFill>
                  <a:srgbClr val="2C2B4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i="1" u="none" strike="noStrike" cap="none" normalizeH="0" dirty="0" err="1">
                <a:ln>
                  <a:noFill/>
                </a:ln>
                <a:solidFill>
                  <a:srgbClr val="2C2B4B"/>
                </a:solidFill>
                <a:effectLst/>
                <a:latin typeface="Times New Roman" panose="02020603050405020304" pitchFamily="18" charset="0"/>
                <a:ea typeface="Times New Roman" panose="02020603050405020304" pitchFamily="18" charset="0"/>
                <a:cs typeface="Times New Roman" panose="02020603050405020304" pitchFamily="18" charset="0"/>
              </a:rPr>
              <a:t>tái</a:t>
            </a:r>
            <a:r>
              <a:rPr kumimoji="0" lang="en-US" altLang="vi-VN" sz="2800" i="1" u="none" strike="noStrike" cap="none" normalizeH="0" dirty="0">
                <a:ln>
                  <a:noFill/>
                </a:ln>
                <a:solidFill>
                  <a:srgbClr val="2C2B4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i="1" u="none" strike="noStrike" cap="none" normalizeH="0" dirty="0" err="1">
                <a:ln>
                  <a:noFill/>
                </a:ln>
                <a:solidFill>
                  <a:srgbClr val="2C2B4B"/>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kumimoji="0" lang="en-US" altLang="vi-VN" sz="2800" i="1" u="none" strike="noStrike" cap="none" normalizeH="0" dirty="0">
                <a:ln>
                  <a:noFill/>
                </a:ln>
                <a:solidFill>
                  <a:srgbClr val="2C2B4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i="1" u="none" strike="noStrike" cap="none" normalizeH="0" dirty="0" err="1">
                <a:ln>
                  <a:noFill/>
                </a:ln>
                <a:solidFill>
                  <a:srgbClr val="2C2B4B"/>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vi-VN" sz="2800" i="1" u="none" strike="noStrike" cap="none" normalizeH="0" dirty="0">
                <a:ln>
                  <a:noFill/>
                </a:ln>
                <a:solidFill>
                  <a:srgbClr val="2C2B4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i="1" u="none" strike="noStrike" cap="none" normalizeH="0" dirty="0" err="1">
                <a:ln>
                  <a:noFill/>
                </a:ln>
                <a:solidFill>
                  <a:srgbClr val="2C2B4B"/>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altLang="vi-VN" sz="2800" i="1" u="none" strike="noStrike" cap="none" normalizeH="0" dirty="0">
                <a:ln>
                  <a:noFill/>
                </a:ln>
                <a:solidFill>
                  <a:srgbClr val="2C2B4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i="1" u="none" strike="noStrike" cap="none" normalizeH="0" dirty="0" err="1">
                <a:ln>
                  <a:noFill/>
                </a:ln>
                <a:solidFill>
                  <a:srgbClr val="2C2B4B"/>
                </a:solidFill>
                <a:effectLst/>
                <a:latin typeface="Times New Roman" panose="02020603050405020304" pitchFamily="18" charset="0"/>
                <a:ea typeface="Times New Roman" panose="02020603050405020304" pitchFamily="18" charset="0"/>
                <a:cs typeface="Times New Roman" panose="02020603050405020304" pitchFamily="18" charset="0"/>
              </a:rPr>
              <a:t>tái</a:t>
            </a:r>
            <a:r>
              <a:rPr kumimoji="0" lang="en-US" altLang="vi-VN" sz="2800" i="1" u="none" strike="noStrike" cap="none" normalizeH="0" dirty="0">
                <a:ln>
                  <a:noFill/>
                </a:ln>
                <a:solidFill>
                  <a:srgbClr val="2C2B4B"/>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800" i="1" u="none" strike="noStrike" cap="none" normalizeH="0" dirty="0" err="1">
                <a:ln>
                  <a:noFill/>
                </a:ln>
                <a:solidFill>
                  <a:srgbClr val="2C2B4B"/>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kumimoji="0" lang="en-US" altLang="vi-VN" sz="2800" i="1" u="none" strike="noStrike" cap="none" normalizeH="0" baseline="0" dirty="0">
                <a:ln>
                  <a:noFill/>
                </a:ln>
                <a:solidFill>
                  <a:srgbClr val="2C2B4B"/>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vi-VN" sz="2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10" name="Picture 9" descr="A picture containing dark&#10;&#10;Description automatically generated">
            <a:extLst>
              <a:ext uri="{FF2B5EF4-FFF2-40B4-BE49-F238E27FC236}">
                <a16:creationId xmlns:a16="http://schemas.microsoft.com/office/drawing/2014/main" xmlns="" id="{73447821-0E5A-49F8-B2DC-6CA4F5BBAA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17889" y="1366413"/>
            <a:ext cx="2004607" cy="1671473"/>
          </a:xfrm>
          <a:prstGeom prst="rect">
            <a:avLst/>
          </a:prstGeom>
        </p:spPr>
      </p:pic>
      <p:pic>
        <p:nvPicPr>
          <p:cNvPr id="11" name="Picture 10" descr="A picture containing person, colorful, orange&#10;&#10;Description automatically generated">
            <a:extLst>
              <a:ext uri="{FF2B5EF4-FFF2-40B4-BE49-F238E27FC236}">
                <a16:creationId xmlns:a16="http://schemas.microsoft.com/office/drawing/2014/main" xmlns="" id="{CBE07B26-7C9E-42FC-AC59-D3EC9519BC8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092" t="46755" r="2053" b="-342"/>
          <a:stretch/>
        </p:blipFill>
        <p:spPr bwMode="auto">
          <a:xfrm>
            <a:off x="1323939" y="1464323"/>
            <a:ext cx="2285508" cy="1671474"/>
          </a:xfrm>
          <a:prstGeom prst="rect">
            <a:avLst/>
          </a:prstGeom>
          <a:ln>
            <a:noFill/>
          </a:ln>
          <a:extLst>
            <a:ext uri="{53640926-AAD7-44D8-BBD7-CCE9431645EC}">
              <a14:shadowObscured xmlns:a14="http://schemas.microsoft.com/office/drawing/2010/main"/>
            </a:ext>
          </a:extLst>
        </p:spPr>
      </p:pic>
      <p:pic>
        <p:nvPicPr>
          <p:cNvPr id="12" name="Picture 11" descr="A picture containing light, flower, dark&#10;&#10;Description automatically generated">
            <a:extLst>
              <a:ext uri="{FF2B5EF4-FFF2-40B4-BE49-F238E27FC236}">
                <a16:creationId xmlns:a16="http://schemas.microsoft.com/office/drawing/2014/main" xmlns="" id="{F8D85ADF-39B6-46AA-95AD-034E212A374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1889" t="12310" r="24343"/>
          <a:stretch/>
        </p:blipFill>
        <p:spPr bwMode="auto">
          <a:xfrm>
            <a:off x="6952408" y="1464324"/>
            <a:ext cx="1262891" cy="1671473"/>
          </a:xfrm>
          <a:prstGeom prst="rect">
            <a:avLst/>
          </a:prstGeom>
          <a:ln>
            <a:noFill/>
          </a:ln>
          <a:extLst>
            <a:ext uri="{53640926-AAD7-44D8-BBD7-CCE9431645EC}">
              <a14:shadowObscured xmlns:a14="http://schemas.microsoft.com/office/drawing/2010/main"/>
            </a:ext>
          </a:extLst>
        </p:spPr>
      </p:pic>
      <p:pic>
        <p:nvPicPr>
          <p:cNvPr id="13" name="Picture 12" descr="A picture containing text, gear, metalware&#10;&#10;Description automatically generated">
            <a:extLst>
              <a:ext uri="{FF2B5EF4-FFF2-40B4-BE49-F238E27FC236}">
                <a16:creationId xmlns:a16="http://schemas.microsoft.com/office/drawing/2014/main" xmlns="" id="{1A85593F-E6BA-41C7-BAD9-18E513EC350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68540" y="3826981"/>
            <a:ext cx="1447358" cy="1313293"/>
          </a:xfrm>
          <a:prstGeom prst="rect">
            <a:avLst/>
          </a:prstGeom>
        </p:spPr>
      </p:pic>
      <p:pic>
        <p:nvPicPr>
          <p:cNvPr id="14" name="Picture 13" descr="A picture containing light&#10;&#10;Description automatically generated">
            <a:extLst>
              <a:ext uri="{FF2B5EF4-FFF2-40B4-BE49-F238E27FC236}">
                <a16:creationId xmlns:a16="http://schemas.microsoft.com/office/drawing/2014/main" xmlns="" id="{5F069529-9159-4915-A3D4-3692370ED79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12153"/>
          <a:stretch/>
        </p:blipFill>
        <p:spPr bwMode="auto">
          <a:xfrm>
            <a:off x="8970506" y="1661196"/>
            <a:ext cx="1681744" cy="1313292"/>
          </a:xfrm>
          <a:prstGeom prst="rect">
            <a:avLst/>
          </a:prstGeom>
          <a:ln>
            <a:noFill/>
          </a:ln>
          <a:extLst>
            <a:ext uri="{53640926-AAD7-44D8-BBD7-CCE9431645EC}">
              <a14:shadowObscured xmlns:a14="http://schemas.microsoft.com/office/drawing/2010/main"/>
            </a:ext>
          </a:extLst>
        </p:spPr>
      </p:pic>
      <p:sp>
        <p:nvSpPr>
          <p:cNvPr id="16" name="TextBox 15">
            <a:extLst>
              <a:ext uri="{FF2B5EF4-FFF2-40B4-BE49-F238E27FC236}">
                <a16:creationId xmlns:a16="http://schemas.microsoft.com/office/drawing/2014/main" xmlns="" id="{0B59879D-69D9-440B-8DBE-20C395263DDA}"/>
              </a:ext>
            </a:extLst>
          </p:cNvPr>
          <p:cNvSpPr txBox="1"/>
          <p:nvPr/>
        </p:nvSpPr>
        <p:spPr>
          <a:xfrm>
            <a:off x="1609573" y="3068871"/>
            <a:ext cx="1924152" cy="461665"/>
          </a:xfrm>
          <a:prstGeom prst="rect">
            <a:avLst/>
          </a:prstGeom>
          <a:noFill/>
        </p:spPr>
        <p:txBody>
          <a:bodyPr wrap="square">
            <a:spAutoFit/>
          </a:bodyPr>
          <a:lstStyle/>
          <a:p>
            <a:r>
              <a:rPr lang="en-US" sz="2400" i="1" dirty="0">
                <a:solidFill>
                  <a:srgbClr val="C00000"/>
                </a:solidFill>
                <a:effectLst/>
                <a:latin typeface="Times New Roman" panose="02020603050405020304" pitchFamily="18" charset="0"/>
                <a:ea typeface="Times New Roman" panose="02020603050405020304" pitchFamily="18" charset="0"/>
              </a:rPr>
              <a:t>1. …………….</a:t>
            </a:r>
            <a:endParaRPr lang="vi-VN" sz="2400" dirty="0">
              <a:solidFill>
                <a:srgbClr val="C00000"/>
              </a:solidFill>
            </a:endParaRPr>
          </a:p>
        </p:txBody>
      </p:sp>
      <p:sp>
        <p:nvSpPr>
          <p:cNvPr id="18" name="TextBox 17">
            <a:extLst>
              <a:ext uri="{FF2B5EF4-FFF2-40B4-BE49-F238E27FC236}">
                <a16:creationId xmlns:a16="http://schemas.microsoft.com/office/drawing/2014/main" xmlns="" id="{7D406165-2577-4376-81E9-B877F8A95203}"/>
              </a:ext>
            </a:extLst>
          </p:cNvPr>
          <p:cNvSpPr txBox="1"/>
          <p:nvPr/>
        </p:nvSpPr>
        <p:spPr>
          <a:xfrm>
            <a:off x="4329419" y="3068870"/>
            <a:ext cx="1616996" cy="461665"/>
          </a:xfrm>
          <a:prstGeom prst="rect">
            <a:avLst/>
          </a:prstGeom>
          <a:noFill/>
        </p:spPr>
        <p:txBody>
          <a:bodyPr wrap="square">
            <a:spAutoFit/>
          </a:bodyPr>
          <a:lstStyle/>
          <a:p>
            <a:r>
              <a:rPr lang="en-US" sz="2400" i="1" dirty="0">
                <a:solidFill>
                  <a:srgbClr val="C00000"/>
                </a:solidFill>
                <a:effectLst/>
                <a:latin typeface="Times New Roman" panose="02020603050405020304" pitchFamily="18" charset="0"/>
                <a:ea typeface="Times New Roman" panose="02020603050405020304" pitchFamily="18" charset="0"/>
              </a:rPr>
              <a:t>2. …………</a:t>
            </a:r>
            <a:endParaRPr lang="vi-VN" sz="2400" dirty="0">
              <a:solidFill>
                <a:srgbClr val="C00000"/>
              </a:solidFill>
            </a:endParaRPr>
          </a:p>
        </p:txBody>
      </p:sp>
      <p:sp>
        <p:nvSpPr>
          <p:cNvPr id="20" name="TextBox 19">
            <a:extLst>
              <a:ext uri="{FF2B5EF4-FFF2-40B4-BE49-F238E27FC236}">
                <a16:creationId xmlns:a16="http://schemas.microsoft.com/office/drawing/2014/main" xmlns="" id="{B22D2E1F-3C63-4866-B445-306C52CD72D5}"/>
              </a:ext>
            </a:extLst>
          </p:cNvPr>
          <p:cNvSpPr txBox="1"/>
          <p:nvPr/>
        </p:nvSpPr>
        <p:spPr>
          <a:xfrm>
            <a:off x="6630355" y="3068870"/>
            <a:ext cx="1789043" cy="461665"/>
          </a:xfrm>
          <a:prstGeom prst="rect">
            <a:avLst/>
          </a:prstGeom>
          <a:noFill/>
        </p:spPr>
        <p:txBody>
          <a:bodyPr wrap="square">
            <a:spAutoFit/>
          </a:bodyPr>
          <a:lstStyle/>
          <a:p>
            <a:r>
              <a:rPr lang="en-US" sz="2400" i="1" dirty="0">
                <a:solidFill>
                  <a:srgbClr val="C00000"/>
                </a:solidFill>
                <a:effectLst/>
                <a:latin typeface="Times New Roman" panose="02020603050405020304" pitchFamily="18" charset="0"/>
                <a:ea typeface="Times New Roman" panose="02020603050405020304" pitchFamily="18" charset="0"/>
              </a:rPr>
              <a:t>3. ………..</a:t>
            </a:r>
            <a:endParaRPr lang="vi-VN" sz="2400" dirty="0">
              <a:solidFill>
                <a:srgbClr val="C00000"/>
              </a:solidFill>
            </a:endParaRPr>
          </a:p>
        </p:txBody>
      </p:sp>
      <p:sp>
        <p:nvSpPr>
          <p:cNvPr id="22" name="TextBox 21">
            <a:extLst>
              <a:ext uri="{FF2B5EF4-FFF2-40B4-BE49-F238E27FC236}">
                <a16:creationId xmlns:a16="http://schemas.microsoft.com/office/drawing/2014/main" xmlns="" id="{0D96E9F0-D791-4025-8396-A0A1C3801936}"/>
              </a:ext>
            </a:extLst>
          </p:cNvPr>
          <p:cNvSpPr txBox="1"/>
          <p:nvPr/>
        </p:nvSpPr>
        <p:spPr>
          <a:xfrm>
            <a:off x="9303478" y="3068870"/>
            <a:ext cx="1924151" cy="461665"/>
          </a:xfrm>
          <a:prstGeom prst="rect">
            <a:avLst/>
          </a:prstGeom>
          <a:noFill/>
        </p:spPr>
        <p:txBody>
          <a:bodyPr wrap="square">
            <a:spAutoFit/>
          </a:bodyPr>
          <a:lstStyle/>
          <a:p>
            <a:r>
              <a:rPr lang="en-US" sz="2400" i="1" dirty="0">
                <a:solidFill>
                  <a:srgbClr val="C00000"/>
                </a:solidFill>
                <a:effectLst/>
                <a:latin typeface="Times New Roman" panose="02020603050405020304" pitchFamily="18" charset="0"/>
                <a:ea typeface="Times New Roman" panose="02020603050405020304" pitchFamily="18" charset="0"/>
              </a:rPr>
              <a:t>4. ………..</a:t>
            </a:r>
            <a:endParaRPr lang="vi-VN" sz="2400" dirty="0">
              <a:solidFill>
                <a:srgbClr val="C00000"/>
              </a:solidFill>
            </a:endParaRPr>
          </a:p>
        </p:txBody>
      </p:sp>
      <p:sp>
        <p:nvSpPr>
          <p:cNvPr id="24" name="TextBox 23">
            <a:extLst>
              <a:ext uri="{FF2B5EF4-FFF2-40B4-BE49-F238E27FC236}">
                <a16:creationId xmlns:a16="http://schemas.microsoft.com/office/drawing/2014/main" xmlns="" id="{F218D81E-F962-46F6-BD08-252D9849A48C}"/>
              </a:ext>
            </a:extLst>
          </p:cNvPr>
          <p:cNvSpPr txBox="1"/>
          <p:nvPr/>
        </p:nvSpPr>
        <p:spPr>
          <a:xfrm>
            <a:off x="997697" y="5205886"/>
            <a:ext cx="1924152" cy="461665"/>
          </a:xfrm>
          <a:prstGeom prst="rect">
            <a:avLst/>
          </a:prstGeom>
          <a:noFill/>
        </p:spPr>
        <p:txBody>
          <a:bodyPr wrap="square">
            <a:spAutoFit/>
          </a:bodyPr>
          <a:lstStyle/>
          <a:p>
            <a:r>
              <a:rPr lang="en-US" sz="2400" i="1" dirty="0">
                <a:solidFill>
                  <a:srgbClr val="C00000"/>
                </a:solidFill>
                <a:effectLst/>
                <a:latin typeface="Times New Roman" panose="02020603050405020304" pitchFamily="18" charset="0"/>
                <a:ea typeface="Times New Roman" panose="02020603050405020304" pitchFamily="18" charset="0"/>
              </a:rPr>
              <a:t>5. …………….</a:t>
            </a:r>
            <a:endParaRPr lang="vi-VN" sz="2400" dirty="0">
              <a:solidFill>
                <a:srgbClr val="C00000"/>
              </a:solidFill>
            </a:endParaRPr>
          </a:p>
        </p:txBody>
      </p:sp>
      <p:sp>
        <p:nvSpPr>
          <p:cNvPr id="26" name="TextBox 25">
            <a:extLst>
              <a:ext uri="{FF2B5EF4-FFF2-40B4-BE49-F238E27FC236}">
                <a16:creationId xmlns:a16="http://schemas.microsoft.com/office/drawing/2014/main" xmlns="" id="{39E27BC7-3FE4-4FA8-AB80-41DEE2E83FEA}"/>
              </a:ext>
            </a:extLst>
          </p:cNvPr>
          <p:cNvSpPr txBox="1"/>
          <p:nvPr/>
        </p:nvSpPr>
        <p:spPr>
          <a:xfrm>
            <a:off x="2789327" y="5242081"/>
            <a:ext cx="2513646" cy="461665"/>
          </a:xfrm>
          <a:prstGeom prst="rect">
            <a:avLst/>
          </a:prstGeom>
          <a:noFill/>
        </p:spPr>
        <p:txBody>
          <a:bodyPr wrap="square">
            <a:spAutoFit/>
          </a:bodyPr>
          <a:lstStyle/>
          <a:p>
            <a:r>
              <a:rPr lang="en-US" sz="2400" i="1" dirty="0">
                <a:solidFill>
                  <a:srgbClr val="C00000"/>
                </a:solidFill>
                <a:effectLst/>
                <a:latin typeface="Times New Roman" panose="02020603050405020304" pitchFamily="18" charset="0"/>
                <a:ea typeface="Times New Roman" panose="02020603050405020304" pitchFamily="18" charset="0"/>
              </a:rPr>
              <a:t>6. ……………….</a:t>
            </a:r>
            <a:endParaRPr lang="vi-VN" sz="2400" dirty="0">
              <a:solidFill>
                <a:srgbClr val="C00000"/>
              </a:solidFill>
            </a:endParaRPr>
          </a:p>
        </p:txBody>
      </p:sp>
      <p:sp>
        <p:nvSpPr>
          <p:cNvPr id="28" name="TextBox 27">
            <a:extLst>
              <a:ext uri="{FF2B5EF4-FFF2-40B4-BE49-F238E27FC236}">
                <a16:creationId xmlns:a16="http://schemas.microsoft.com/office/drawing/2014/main" xmlns="" id="{4DB5DC90-926F-4724-93E4-5849D3E66867}"/>
              </a:ext>
            </a:extLst>
          </p:cNvPr>
          <p:cNvSpPr txBox="1"/>
          <p:nvPr/>
        </p:nvSpPr>
        <p:spPr>
          <a:xfrm>
            <a:off x="5261512" y="5242080"/>
            <a:ext cx="1690896" cy="461665"/>
          </a:xfrm>
          <a:prstGeom prst="rect">
            <a:avLst/>
          </a:prstGeom>
          <a:noFill/>
        </p:spPr>
        <p:txBody>
          <a:bodyPr wrap="square">
            <a:spAutoFit/>
          </a:bodyPr>
          <a:lstStyle/>
          <a:p>
            <a:r>
              <a:rPr lang="en-US" sz="2400" i="1" dirty="0">
                <a:solidFill>
                  <a:srgbClr val="C00000"/>
                </a:solidFill>
                <a:effectLst/>
                <a:latin typeface="Times New Roman" panose="02020603050405020304" pitchFamily="18" charset="0"/>
                <a:ea typeface="Times New Roman" panose="02020603050405020304" pitchFamily="18" charset="0"/>
              </a:rPr>
              <a:t>7. ………..</a:t>
            </a:r>
            <a:endParaRPr lang="vi-VN" sz="2400" dirty="0">
              <a:solidFill>
                <a:srgbClr val="C00000"/>
              </a:solidFill>
            </a:endParaRPr>
          </a:p>
        </p:txBody>
      </p:sp>
      <p:sp>
        <p:nvSpPr>
          <p:cNvPr id="30" name="TextBox 29">
            <a:extLst>
              <a:ext uri="{FF2B5EF4-FFF2-40B4-BE49-F238E27FC236}">
                <a16:creationId xmlns:a16="http://schemas.microsoft.com/office/drawing/2014/main" xmlns="" id="{8F3C468C-3F76-4E6D-B0B1-D59C08B7241D}"/>
              </a:ext>
            </a:extLst>
          </p:cNvPr>
          <p:cNvSpPr txBox="1"/>
          <p:nvPr/>
        </p:nvSpPr>
        <p:spPr>
          <a:xfrm>
            <a:off x="7199650" y="5242080"/>
            <a:ext cx="1789043" cy="461665"/>
          </a:xfrm>
          <a:prstGeom prst="rect">
            <a:avLst/>
          </a:prstGeom>
          <a:noFill/>
        </p:spPr>
        <p:txBody>
          <a:bodyPr wrap="square">
            <a:spAutoFit/>
          </a:bodyPr>
          <a:lstStyle/>
          <a:p>
            <a:r>
              <a:rPr lang="en-US" sz="2400" i="1" dirty="0">
                <a:solidFill>
                  <a:srgbClr val="C00000"/>
                </a:solidFill>
                <a:effectLst/>
                <a:latin typeface="Times New Roman" panose="02020603050405020304" pitchFamily="18" charset="0"/>
                <a:ea typeface="Times New Roman" panose="02020603050405020304" pitchFamily="18" charset="0"/>
              </a:rPr>
              <a:t>8. …………..</a:t>
            </a:r>
            <a:endParaRPr lang="vi-VN" sz="2400" dirty="0">
              <a:solidFill>
                <a:srgbClr val="C00000"/>
              </a:solidFill>
            </a:endParaRPr>
          </a:p>
        </p:txBody>
      </p:sp>
      <p:sp>
        <p:nvSpPr>
          <p:cNvPr id="31" name="TextBox 30">
            <a:extLst>
              <a:ext uri="{FF2B5EF4-FFF2-40B4-BE49-F238E27FC236}">
                <a16:creationId xmlns:a16="http://schemas.microsoft.com/office/drawing/2014/main" xmlns="" id="{5F8AA1BA-78C8-4801-8D79-5E5EAD546D29}"/>
              </a:ext>
            </a:extLst>
          </p:cNvPr>
          <p:cNvSpPr txBox="1"/>
          <p:nvPr/>
        </p:nvSpPr>
        <p:spPr>
          <a:xfrm>
            <a:off x="9334753" y="5242079"/>
            <a:ext cx="1447358" cy="461665"/>
          </a:xfrm>
          <a:prstGeom prst="rect">
            <a:avLst/>
          </a:prstGeom>
          <a:noFill/>
        </p:spPr>
        <p:txBody>
          <a:bodyPr wrap="square">
            <a:spAutoFit/>
          </a:bodyPr>
          <a:lstStyle/>
          <a:p>
            <a:r>
              <a:rPr lang="en-US" sz="2400" i="1" dirty="0">
                <a:solidFill>
                  <a:srgbClr val="C00000"/>
                </a:solidFill>
                <a:effectLst/>
                <a:latin typeface="Times New Roman" panose="02020603050405020304" pitchFamily="18" charset="0"/>
                <a:ea typeface="Times New Roman" panose="02020603050405020304" pitchFamily="18" charset="0"/>
              </a:rPr>
              <a:t>9. ……..</a:t>
            </a:r>
            <a:endParaRPr lang="vi-VN" sz="2400" dirty="0">
              <a:solidFill>
                <a:srgbClr val="C00000"/>
              </a:solidFill>
            </a:endParaRPr>
          </a:p>
        </p:txBody>
      </p:sp>
    </p:spTree>
    <p:extLst>
      <p:ext uri="{BB962C8B-B14F-4D97-AF65-F5344CB8AC3E}">
        <p14:creationId xmlns:p14="http://schemas.microsoft.com/office/powerpoint/2010/main" val="543954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CCFF"/>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537A9DA0-00A4-4D14-9A72-619A53DAE3FD}"/>
              </a:ext>
            </a:extLst>
          </p:cNvPr>
          <p:cNvSpPr/>
          <p:nvPr/>
        </p:nvSpPr>
        <p:spPr>
          <a:xfrm>
            <a:off x="478302" y="323557"/>
            <a:ext cx="11155680" cy="59522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TextBox 3">
            <a:extLst>
              <a:ext uri="{FF2B5EF4-FFF2-40B4-BE49-F238E27FC236}">
                <a16:creationId xmlns:a16="http://schemas.microsoft.com/office/drawing/2014/main" xmlns="" id="{F345F7E9-963C-4D63-B109-6D85564A9639}"/>
              </a:ext>
            </a:extLst>
          </p:cNvPr>
          <p:cNvSpPr txBox="1"/>
          <p:nvPr/>
        </p:nvSpPr>
        <p:spPr>
          <a:xfrm>
            <a:off x="1616765" y="4943678"/>
            <a:ext cx="9462052" cy="1151084"/>
          </a:xfrm>
          <a:prstGeom prst="rect">
            <a:avLst/>
          </a:prstGeom>
          <a:noFill/>
        </p:spPr>
        <p:txBody>
          <a:bodyPr wrap="square">
            <a:spAutoFit/>
          </a:bodyPr>
          <a:lstStyle/>
          <a:p>
            <a:pPr lvl="0" algn="just">
              <a:lnSpc>
                <a:spcPct val="115000"/>
              </a:lnSpc>
              <a:buClr>
                <a:srgbClr val="00B050"/>
              </a:buClr>
            </a:pPr>
            <a:r>
              <a:rPr lang="en-US" sz="3200" b="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Nguồn</a:t>
            </a:r>
            <a:r>
              <a:rPr lang="en-US" sz="3200" b="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năng</a:t>
            </a:r>
            <a:r>
              <a:rPr lang="en-US" sz="3200" b="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lượng</a:t>
            </a:r>
            <a:r>
              <a:rPr lang="en-US" sz="3200" b="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tái</a:t>
            </a:r>
            <a:r>
              <a:rPr lang="en-US" sz="3200" b="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tạo</a:t>
            </a:r>
            <a:r>
              <a:rPr lang="en-US" sz="3200" b="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0"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gồm</a:t>
            </a:r>
            <a:r>
              <a:rPr lang="en-US" sz="3200" b="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1, 3, 4, 5, 9</a:t>
            </a:r>
            <a:endParaRPr lang="vi-VN" sz="3200" b="1" dirty="0">
              <a:solidFill>
                <a:srgbClr val="2C2B4B"/>
              </a:solidFill>
              <a:effectLst/>
              <a:latin typeface="Times New Roman" panose="02020603050405020304" pitchFamily="18" charset="0"/>
              <a:ea typeface="Arial" panose="020B0604020202020204" pitchFamily="34" charset="0"/>
              <a:cs typeface="Times New Roman" panose="02020603050405020304" pitchFamily="18" charset="0"/>
            </a:endParaRPr>
          </a:p>
          <a:p>
            <a:r>
              <a:rPr lang="en-US" sz="320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Nguồn</a:t>
            </a:r>
            <a:r>
              <a:rPr lang="en-US" sz="320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năng</a:t>
            </a:r>
            <a:r>
              <a:rPr lang="en-US" sz="320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lượng</a:t>
            </a:r>
            <a:r>
              <a:rPr lang="en-US" sz="320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không</a:t>
            </a:r>
            <a:r>
              <a:rPr lang="en-US" sz="320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tái</a:t>
            </a:r>
            <a:r>
              <a:rPr lang="en-US" sz="320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tạo</a:t>
            </a:r>
            <a:r>
              <a:rPr lang="en-US" sz="320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gồm</a:t>
            </a:r>
            <a:r>
              <a:rPr lang="en-US" sz="3200" dirty="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 2, 6, 7, 8 </a:t>
            </a:r>
            <a:endParaRPr lang="vi-VN" sz="32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53FAC9DA-6E88-4164-A2DE-89441D506A6E}"/>
              </a:ext>
            </a:extLst>
          </p:cNvPr>
          <p:cNvSpPr txBox="1"/>
          <p:nvPr/>
        </p:nvSpPr>
        <p:spPr>
          <a:xfrm>
            <a:off x="2530596" y="293526"/>
            <a:ext cx="6096000" cy="584775"/>
          </a:xfrm>
          <a:prstGeom prst="rect">
            <a:avLst/>
          </a:prstGeom>
          <a:noFill/>
        </p:spPr>
        <p:txBody>
          <a:bodyPr wrap="square">
            <a:spAutoFit/>
          </a:bodyPr>
          <a:lstStyle/>
          <a:p>
            <a:pPr algn="ctr"/>
            <a:r>
              <a:rPr lang="vi-VN" sz="3200" b="1" u="sng" dirty="0">
                <a:solidFill>
                  <a:srgbClr val="C00000"/>
                </a:solidFill>
                <a:latin typeface="Times New Roman" panose="02020603050405020304" pitchFamily="18" charset="0"/>
                <a:ea typeface="ZapfChancery-Medium" panose="00000400000000000000" pitchFamily="2" charset="-93"/>
                <a:cs typeface="Times New Roman" panose="02020603050405020304" pitchFamily="18" charset="0"/>
              </a:rPr>
              <a:t>Lời giải</a:t>
            </a:r>
          </a:p>
        </p:txBody>
      </p:sp>
      <p:pic>
        <p:nvPicPr>
          <p:cNvPr id="7" name="Picture 5" descr="Icon&#10;&#10;Description automatically generated">
            <a:extLst>
              <a:ext uri="{FF2B5EF4-FFF2-40B4-BE49-F238E27FC236}">
                <a16:creationId xmlns:a16="http://schemas.microsoft.com/office/drawing/2014/main" xmlns="" id="{B3D0169A-BF67-42DA-92A0-E17EBD9B70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0323" y="3082165"/>
            <a:ext cx="1467744" cy="13046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ogo&#10;&#10;Description automatically generated">
            <a:extLst>
              <a:ext uri="{FF2B5EF4-FFF2-40B4-BE49-F238E27FC236}">
                <a16:creationId xmlns:a16="http://schemas.microsoft.com/office/drawing/2014/main" xmlns="" id="{EA7F84CB-97F3-454F-BD35-2304608BC2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0038" y="3075298"/>
            <a:ext cx="1304661" cy="130466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Shape&#10;&#10;Description automatically generated">
            <a:extLst>
              <a:ext uri="{FF2B5EF4-FFF2-40B4-BE49-F238E27FC236}">
                <a16:creationId xmlns:a16="http://schemas.microsoft.com/office/drawing/2014/main" xmlns="" id="{8450F769-46F5-4AC3-90A7-D1F2851343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986" t="24347" r="20659" b="22148"/>
          <a:stretch>
            <a:fillRect/>
          </a:stretch>
        </p:blipFill>
        <p:spPr bwMode="auto">
          <a:xfrm>
            <a:off x="7313691" y="2939288"/>
            <a:ext cx="1447358" cy="145086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9" descr="A picture containing outdoor object, windmill&#10;&#10;Description automatically generated">
            <a:extLst>
              <a:ext uri="{FF2B5EF4-FFF2-40B4-BE49-F238E27FC236}">
                <a16:creationId xmlns:a16="http://schemas.microsoft.com/office/drawing/2014/main" xmlns="" id="{FB9FDF59-3572-4163-AEA7-512D7612F9E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29533" r="12846" b="2641"/>
          <a:stretch>
            <a:fillRect/>
          </a:stretch>
        </p:blipFill>
        <p:spPr bwMode="auto">
          <a:xfrm>
            <a:off x="9551849" y="2939287"/>
            <a:ext cx="1262891" cy="1450866"/>
          </a:xfrm>
          <a:prstGeom prst="rect">
            <a:avLst/>
          </a:prstGeom>
          <a:solidFill>
            <a:schemeClr val="bg2"/>
          </a:solidFill>
        </p:spPr>
      </p:pic>
      <p:pic>
        <p:nvPicPr>
          <p:cNvPr id="11" name="Picture 10" descr="A picture containing dark&#10;&#10;Description automatically generated">
            <a:extLst>
              <a:ext uri="{FF2B5EF4-FFF2-40B4-BE49-F238E27FC236}">
                <a16:creationId xmlns:a16="http://schemas.microsoft.com/office/drawing/2014/main" xmlns="" id="{CBAA1562-3459-44D7-AEC8-C9653825E51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81792" y="621597"/>
            <a:ext cx="2004607" cy="1671473"/>
          </a:xfrm>
          <a:prstGeom prst="rect">
            <a:avLst/>
          </a:prstGeom>
        </p:spPr>
      </p:pic>
      <p:pic>
        <p:nvPicPr>
          <p:cNvPr id="12" name="Picture 11" descr="A picture containing person, colorful, orange&#10;&#10;Description automatically generated">
            <a:extLst>
              <a:ext uri="{FF2B5EF4-FFF2-40B4-BE49-F238E27FC236}">
                <a16:creationId xmlns:a16="http://schemas.microsoft.com/office/drawing/2014/main" xmlns="" id="{B8663FB4-374D-4132-B17D-A8064535494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092" t="46755" r="2053" b="-342"/>
          <a:stretch/>
        </p:blipFill>
        <p:spPr bwMode="auto">
          <a:xfrm>
            <a:off x="1387842" y="719507"/>
            <a:ext cx="2285508" cy="1671474"/>
          </a:xfrm>
          <a:prstGeom prst="rect">
            <a:avLst/>
          </a:prstGeom>
          <a:ln>
            <a:noFill/>
          </a:ln>
          <a:extLst>
            <a:ext uri="{53640926-AAD7-44D8-BBD7-CCE9431645EC}">
              <a14:shadowObscured xmlns:a14="http://schemas.microsoft.com/office/drawing/2010/main"/>
            </a:ext>
          </a:extLst>
        </p:spPr>
      </p:pic>
      <p:pic>
        <p:nvPicPr>
          <p:cNvPr id="13" name="Picture 12" descr="A picture containing light, flower, dark&#10;&#10;Description automatically generated">
            <a:extLst>
              <a:ext uri="{FF2B5EF4-FFF2-40B4-BE49-F238E27FC236}">
                <a16:creationId xmlns:a16="http://schemas.microsoft.com/office/drawing/2014/main" xmlns="" id="{DC5773A4-918B-4771-9570-CC0BB0A5A72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1889" t="12310" r="24343"/>
          <a:stretch/>
        </p:blipFill>
        <p:spPr bwMode="auto">
          <a:xfrm>
            <a:off x="7016311" y="719508"/>
            <a:ext cx="1262891" cy="1671473"/>
          </a:xfrm>
          <a:prstGeom prst="rect">
            <a:avLst/>
          </a:prstGeom>
          <a:ln>
            <a:noFill/>
          </a:ln>
          <a:extLst>
            <a:ext uri="{53640926-AAD7-44D8-BBD7-CCE9431645EC}">
              <a14:shadowObscured xmlns:a14="http://schemas.microsoft.com/office/drawing/2010/main"/>
            </a:ext>
          </a:extLst>
        </p:spPr>
      </p:pic>
      <p:pic>
        <p:nvPicPr>
          <p:cNvPr id="14" name="Picture 13" descr="A picture containing text, gear, metalware&#10;&#10;Description automatically generated">
            <a:extLst>
              <a:ext uri="{FF2B5EF4-FFF2-40B4-BE49-F238E27FC236}">
                <a16:creationId xmlns:a16="http://schemas.microsoft.com/office/drawing/2014/main" xmlns="" id="{C53D7C64-EA71-45F3-BAE7-F077AFD5E54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32443" y="3082165"/>
            <a:ext cx="1447358" cy="1313293"/>
          </a:xfrm>
          <a:prstGeom prst="rect">
            <a:avLst/>
          </a:prstGeom>
        </p:spPr>
      </p:pic>
      <p:pic>
        <p:nvPicPr>
          <p:cNvPr id="15" name="Picture 14" descr="A picture containing light&#10;&#10;Description automatically generated">
            <a:extLst>
              <a:ext uri="{FF2B5EF4-FFF2-40B4-BE49-F238E27FC236}">
                <a16:creationId xmlns:a16="http://schemas.microsoft.com/office/drawing/2014/main" xmlns="" id="{216EC3B8-CEE2-4B4F-BB10-5E366F8F3A3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12153"/>
          <a:stretch/>
        </p:blipFill>
        <p:spPr bwMode="auto">
          <a:xfrm>
            <a:off x="9034409" y="916380"/>
            <a:ext cx="1681744" cy="1313292"/>
          </a:xfrm>
          <a:prstGeom prst="rect">
            <a:avLst/>
          </a:prstGeom>
          <a:ln>
            <a:noFill/>
          </a:ln>
          <a:extLst>
            <a:ext uri="{53640926-AAD7-44D8-BBD7-CCE9431645EC}">
              <a14:shadowObscured xmlns:a14="http://schemas.microsoft.com/office/drawing/2010/main"/>
            </a:ext>
          </a:extLst>
        </p:spPr>
      </p:pic>
      <p:sp>
        <p:nvSpPr>
          <p:cNvPr id="16" name="TextBox 15">
            <a:extLst>
              <a:ext uri="{FF2B5EF4-FFF2-40B4-BE49-F238E27FC236}">
                <a16:creationId xmlns:a16="http://schemas.microsoft.com/office/drawing/2014/main" xmlns="" id="{910AA2AF-12C6-4B24-946E-032C2CFCE256}"/>
              </a:ext>
            </a:extLst>
          </p:cNvPr>
          <p:cNvSpPr txBox="1"/>
          <p:nvPr/>
        </p:nvSpPr>
        <p:spPr>
          <a:xfrm>
            <a:off x="1673476" y="2324055"/>
            <a:ext cx="1924152" cy="461665"/>
          </a:xfrm>
          <a:prstGeom prst="rect">
            <a:avLst/>
          </a:prstGeom>
          <a:noFill/>
        </p:spPr>
        <p:txBody>
          <a:bodyPr wrap="square">
            <a:spAutoFit/>
          </a:bodyPr>
          <a:lstStyle/>
          <a:p>
            <a:r>
              <a:rPr lang="en-US" sz="2400" i="1" dirty="0">
                <a:solidFill>
                  <a:srgbClr val="C00000"/>
                </a:solidFill>
                <a:effectLst/>
                <a:latin typeface="Times New Roman" panose="02020603050405020304" pitchFamily="18" charset="0"/>
                <a:ea typeface="Times New Roman" panose="02020603050405020304" pitchFamily="18" charset="0"/>
              </a:rPr>
              <a:t>1. </a:t>
            </a:r>
            <a:r>
              <a:rPr lang="en-US" sz="2400" i="1" dirty="0" err="1">
                <a:solidFill>
                  <a:srgbClr val="C00000"/>
                </a:solidFill>
                <a:effectLst/>
                <a:latin typeface="Times New Roman" panose="02020603050405020304" pitchFamily="18" charset="0"/>
                <a:ea typeface="Times New Roman" panose="02020603050405020304" pitchFamily="18" charset="0"/>
              </a:rPr>
              <a:t>Địa</a:t>
            </a:r>
            <a:r>
              <a:rPr lang="en-US" sz="2400" i="1" dirty="0">
                <a:solidFill>
                  <a:srgbClr val="C00000"/>
                </a:solidFill>
                <a:effectLst/>
                <a:latin typeface="Times New Roman" panose="02020603050405020304" pitchFamily="18" charset="0"/>
                <a:ea typeface="Times New Roman" panose="02020603050405020304" pitchFamily="18" charset="0"/>
              </a:rPr>
              <a:t> </a:t>
            </a:r>
            <a:r>
              <a:rPr lang="en-US" sz="2400" i="1" dirty="0" err="1">
                <a:solidFill>
                  <a:srgbClr val="C00000"/>
                </a:solidFill>
                <a:effectLst/>
                <a:latin typeface="Times New Roman" panose="02020603050405020304" pitchFamily="18" charset="0"/>
                <a:ea typeface="Times New Roman" panose="02020603050405020304" pitchFamily="18" charset="0"/>
              </a:rPr>
              <a:t>nhiệt</a:t>
            </a:r>
            <a:endParaRPr lang="vi-VN" sz="2400" dirty="0">
              <a:solidFill>
                <a:srgbClr val="C00000"/>
              </a:solidFill>
            </a:endParaRPr>
          </a:p>
        </p:txBody>
      </p:sp>
      <p:sp>
        <p:nvSpPr>
          <p:cNvPr id="17" name="TextBox 16">
            <a:extLst>
              <a:ext uri="{FF2B5EF4-FFF2-40B4-BE49-F238E27FC236}">
                <a16:creationId xmlns:a16="http://schemas.microsoft.com/office/drawing/2014/main" xmlns="" id="{4154B710-5F6D-4E30-ABA3-AD87CD811CF1}"/>
              </a:ext>
            </a:extLst>
          </p:cNvPr>
          <p:cNvSpPr txBox="1"/>
          <p:nvPr/>
        </p:nvSpPr>
        <p:spPr>
          <a:xfrm>
            <a:off x="4393322" y="2324054"/>
            <a:ext cx="1616996" cy="461665"/>
          </a:xfrm>
          <a:prstGeom prst="rect">
            <a:avLst/>
          </a:prstGeom>
          <a:noFill/>
        </p:spPr>
        <p:txBody>
          <a:bodyPr wrap="square">
            <a:spAutoFit/>
          </a:bodyPr>
          <a:lstStyle/>
          <a:p>
            <a:r>
              <a:rPr lang="en-US" sz="2400" i="1" dirty="0">
                <a:solidFill>
                  <a:srgbClr val="C00000"/>
                </a:solidFill>
                <a:effectLst/>
                <a:latin typeface="Times New Roman" panose="02020603050405020304" pitchFamily="18" charset="0"/>
                <a:ea typeface="Times New Roman" panose="02020603050405020304" pitchFamily="18" charset="0"/>
              </a:rPr>
              <a:t>2. </a:t>
            </a:r>
            <a:r>
              <a:rPr lang="en-US" sz="2400" i="1" dirty="0" err="1">
                <a:solidFill>
                  <a:srgbClr val="C00000"/>
                </a:solidFill>
                <a:effectLst/>
                <a:latin typeface="Times New Roman" panose="02020603050405020304" pitchFamily="18" charset="0"/>
                <a:ea typeface="Times New Roman" panose="02020603050405020304" pitchFamily="18" charset="0"/>
              </a:rPr>
              <a:t>Dầu</a:t>
            </a:r>
            <a:r>
              <a:rPr lang="en-US" sz="2400" i="1" dirty="0">
                <a:solidFill>
                  <a:srgbClr val="C00000"/>
                </a:solidFill>
                <a:effectLst/>
                <a:latin typeface="Times New Roman" panose="02020603050405020304" pitchFamily="18" charset="0"/>
                <a:ea typeface="Times New Roman" panose="02020603050405020304" pitchFamily="18" charset="0"/>
              </a:rPr>
              <a:t> </a:t>
            </a:r>
            <a:r>
              <a:rPr lang="en-US" sz="2400" i="1" dirty="0" err="1">
                <a:solidFill>
                  <a:srgbClr val="C00000"/>
                </a:solidFill>
                <a:effectLst/>
                <a:latin typeface="Times New Roman" panose="02020603050405020304" pitchFamily="18" charset="0"/>
                <a:ea typeface="Times New Roman" panose="02020603050405020304" pitchFamily="18" charset="0"/>
              </a:rPr>
              <a:t>mỏ</a:t>
            </a:r>
            <a:r>
              <a:rPr lang="en-US" sz="2400" i="1" dirty="0">
                <a:solidFill>
                  <a:srgbClr val="C00000"/>
                </a:solidFill>
                <a:effectLst/>
                <a:latin typeface="Times New Roman" panose="02020603050405020304" pitchFamily="18" charset="0"/>
                <a:ea typeface="Times New Roman" panose="02020603050405020304" pitchFamily="18" charset="0"/>
              </a:rPr>
              <a:t> </a:t>
            </a:r>
            <a:endParaRPr lang="vi-VN" sz="2400" dirty="0">
              <a:solidFill>
                <a:srgbClr val="C00000"/>
              </a:solidFill>
            </a:endParaRPr>
          </a:p>
        </p:txBody>
      </p:sp>
      <p:sp>
        <p:nvSpPr>
          <p:cNvPr id="18" name="TextBox 17">
            <a:extLst>
              <a:ext uri="{FF2B5EF4-FFF2-40B4-BE49-F238E27FC236}">
                <a16:creationId xmlns:a16="http://schemas.microsoft.com/office/drawing/2014/main" xmlns="" id="{18AAAEAB-6253-4056-8D81-4E90245AEC66}"/>
              </a:ext>
            </a:extLst>
          </p:cNvPr>
          <p:cNvSpPr txBox="1"/>
          <p:nvPr/>
        </p:nvSpPr>
        <p:spPr>
          <a:xfrm>
            <a:off x="6694258" y="2324054"/>
            <a:ext cx="1789043" cy="461665"/>
          </a:xfrm>
          <a:prstGeom prst="rect">
            <a:avLst/>
          </a:prstGeom>
          <a:noFill/>
        </p:spPr>
        <p:txBody>
          <a:bodyPr wrap="square">
            <a:spAutoFit/>
          </a:bodyPr>
          <a:lstStyle/>
          <a:p>
            <a:r>
              <a:rPr lang="en-US" sz="2400" i="1" dirty="0">
                <a:solidFill>
                  <a:srgbClr val="C00000"/>
                </a:solidFill>
                <a:effectLst/>
                <a:latin typeface="Times New Roman" panose="02020603050405020304" pitchFamily="18" charset="0"/>
                <a:ea typeface="Times New Roman" panose="02020603050405020304" pitchFamily="18" charset="0"/>
              </a:rPr>
              <a:t>3. </a:t>
            </a:r>
            <a:r>
              <a:rPr lang="en-US" sz="2400" i="1" dirty="0" err="1">
                <a:solidFill>
                  <a:srgbClr val="C00000"/>
                </a:solidFill>
                <a:effectLst/>
                <a:latin typeface="Times New Roman" panose="02020603050405020304" pitchFamily="18" charset="0"/>
                <a:ea typeface="Times New Roman" panose="02020603050405020304" pitchFamily="18" charset="0"/>
              </a:rPr>
              <a:t>Sinh</a:t>
            </a:r>
            <a:r>
              <a:rPr lang="en-US" sz="2400" i="1" dirty="0">
                <a:solidFill>
                  <a:srgbClr val="C00000"/>
                </a:solidFill>
                <a:effectLst/>
                <a:latin typeface="Times New Roman" panose="02020603050405020304" pitchFamily="18" charset="0"/>
                <a:ea typeface="Times New Roman" panose="02020603050405020304" pitchFamily="18" charset="0"/>
              </a:rPr>
              <a:t> </a:t>
            </a:r>
            <a:r>
              <a:rPr lang="en-US" sz="2400" i="1" dirty="0" err="1">
                <a:solidFill>
                  <a:srgbClr val="C00000"/>
                </a:solidFill>
                <a:effectLst/>
                <a:latin typeface="Times New Roman" panose="02020603050405020304" pitchFamily="18" charset="0"/>
                <a:ea typeface="Times New Roman" panose="02020603050405020304" pitchFamily="18" charset="0"/>
              </a:rPr>
              <a:t>khối</a:t>
            </a:r>
            <a:r>
              <a:rPr lang="en-US" sz="2400" i="1" dirty="0">
                <a:solidFill>
                  <a:srgbClr val="C00000"/>
                </a:solidFill>
                <a:effectLst/>
                <a:latin typeface="Times New Roman" panose="02020603050405020304" pitchFamily="18" charset="0"/>
                <a:ea typeface="Times New Roman" panose="02020603050405020304" pitchFamily="18" charset="0"/>
              </a:rPr>
              <a:t> </a:t>
            </a:r>
            <a:endParaRPr lang="vi-VN" sz="2400" dirty="0">
              <a:solidFill>
                <a:srgbClr val="C00000"/>
              </a:solidFill>
            </a:endParaRPr>
          </a:p>
        </p:txBody>
      </p:sp>
      <p:sp>
        <p:nvSpPr>
          <p:cNvPr id="19" name="TextBox 18">
            <a:extLst>
              <a:ext uri="{FF2B5EF4-FFF2-40B4-BE49-F238E27FC236}">
                <a16:creationId xmlns:a16="http://schemas.microsoft.com/office/drawing/2014/main" xmlns="" id="{DD0558A3-6EFA-4D59-91CA-C51E63AD3377}"/>
              </a:ext>
            </a:extLst>
          </p:cNvPr>
          <p:cNvSpPr txBox="1"/>
          <p:nvPr/>
        </p:nvSpPr>
        <p:spPr>
          <a:xfrm>
            <a:off x="9367382" y="2324054"/>
            <a:ext cx="1447358" cy="461665"/>
          </a:xfrm>
          <a:prstGeom prst="rect">
            <a:avLst/>
          </a:prstGeom>
          <a:noFill/>
        </p:spPr>
        <p:txBody>
          <a:bodyPr wrap="square">
            <a:spAutoFit/>
          </a:bodyPr>
          <a:lstStyle/>
          <a:p>
            <a:r>
              <a:rPr lang="en-US" sz="2400" i="1" dirty="0">
                <a:solidFill>
                  <a:srgbClr val="C00000"/>
                </a:solidFill>
                <a:effectLst/>
                <a:latin typeface="Times New Roman" panose="02020603050405020304" pitchFamily="18" charset="0"/>
                <a:ea typeface="Times New Roman" panose="02020603050405020304" pitchFamily="18" charset="0"/>
              </a:rPr>
              <a:t>4. </a:t>
            </a:r>
            <a:r>
              <a:rPr lang="en-US" sz="2400" i="1" dirty="0" err="1">
                <a:solidFill>
                  <a:srgbClr val="C00000"/>
                </a:solidFill>
                <a:effectLst/>
                <a:latin typeface="Times New Roman" panose="02020603050405020304" pitchFamily="18" charset="0"/>
                <a:ea typeface="Times New Roman" panose="02020603050405020304" pitchFamily="18" charset="0"/>
              </a:rPr>
              <a:t>Nước</a:t>
            </a:r>
            <a:r>
              <a:rPr lang="en-US" sz="2400" i="1" dirty="0">
                <a:solidFill>
                  <a:srgbClr val="C00000"/>
                </a:solidFill>
                <a:effectLst/>
                <a:latin typeface="Times New Roman" panose="02020603050405020304" pitchFamily="18" charset="0"/>
                <a:ea typeface="Times New Roman" panose="02020603050405020304" pitchFamily="18" charset="0"/>
              </a:rPr>
              <a:t> </a:t>
            </a:r>
            <a:endParaRPr lang="vi-VN" sz="2400" dirty="0">
              <a:solidFill>
                <a:srgbClr val="C00000"/>
              </a:solidFill>
            </a:endParaRPr>
          </a:p>
        </p:txBody>
      </p:sp>
      <p:sp>
        <p:nvSpPr>
          <p:cNvPr id="20" name="TextBox 19">
            <a:extLst>
              <a:ext uri="{FF2B5EF4-FFF2-40B4-BE49-F238E27FC236}">
                <a16:creationId xmlns:a16="http://schemas.microsoft.com/office/drawing/2014/main" xmlns="" id="{9CBC9AF8-F5A5-4431-8B1E-DACABEBF5A77}"/>
              </a:ext>
            </a:extLst>
          </p:cNvPr>
          <p:cNvSpPr txBox="1"/>
          <p:nvPr/>
        </p:nvSpPr>
        <p:spPr>
          <a:xfrm>
            <a:off x="1061600" y="4461070"/>
            <a:ext cx="1789043" cy="461665"/>
          </a:xfrm>
          <a:prstGeom prst="rect">
            <a:avLst/>
          </a:prstGeom>
          <a:noFill/>
        </p:spPr>
        <p:txBody>
          <a:bodyPr wrap="square">
            <a:spAutoFit/>
          </a:bodyPr>
          <a:lstStyle/>
          <a:p>
            <a:r>
              <a:rPr lang="en-US" sz="2400" i="1" dirty="0">
                <a:solidFill>
                  <a:srgbClr val="C00000"/>
                </a:solidFill>
                <a:effectLst/>
                <a:latin typeface="Times New Roman" panose="02020603050405020304" pitchFamily="18" charset="0"/>
                <a:ea typeface="Times New Roman" panose="02020603050405020304" pitchFamily="18" charset="0"/>
              </a:rPr>
              <a:t>5. </a:t>
            </a:r>
            <a:r>
              <a:rPr lang="en-US" sz="2400" i="1" dirty="0" err="1">
                <a:solidFill>
                  <a:srgbClr val="C00000"/>
                </a:solidFill>
                <a:effectLst/>
                <a:latin typeface="Times New Roman" panose="02020603050405020304" pitchFamily="18" charset="0"/>
                <a:ea typeface="Times New Roman" panose="02020603050405020304" pitchFamily="18" charset="0"/>
              </a:rPr>
              <a:t>Mặt</a:t>
            </a:r>
            <a:r>
              <a:rPr lang="en-US" sz="2400" i="1" dirty="0">
                <a:solidFill>
                  <a:srgbClr val="C00000"/>
                </a:solidFill>
                <a:effectLst/>
                <a:latin typeface="Times New Roman" panose="02020603050405020304" pitchFamily="18" charset="0"/>
                <a:ea typeface="Times New Roman" panose="02020603050405020304" pitchFamily="18" charset="0"/>
              </a:rPr>
              <a:t> </a:t>
            </a:r>
            <a:r>
              <a:rPr lang="en-US" sz="2400" i="1" dirty="0" err="1">
                <a:solidFill>
                  <a:srgbClr val="C00000"/>
                </a:solidFill>
                <a:effectLst/>
                <a:latin typeface="Times New Roman" panose="02020603050405020304" pitchFamily="18" charset="0"/>
                <a:ea typeface="Times New Roman" panose="02020603050405020304" pitchFamily="18" charset="0"/>
              </a:rPr>
              <a:t>Trời</a:t>
            </a:r>
            <a:r>
              <a:rPr lang="en-US" sz="2400" i="1" dirty="0">
                <a:solidFill>
                  <a:srgbClr val="C00000"/>
                </a:solidFill>
                <a:effectLst/>
                <a:latin typeface="Times New Roman" panose="02020603050405020304" pitchFamily="18" charset="0"/>
                <a:ea typeface="Times New Roman" panose="02020603050405020304" pitchFamily="18" charset="0"/>
              </a:rPr>
              <a:t> </a:t>
            </a:r>
            <a:endParaRPr lang="vi-VN" sz="2400" dirty="0">
              <a:solidFill>
                <a:srgbClr val="C00000"/>
              </a:solidFill>
            </a:endParaRPr>
          </a:p>
        </p:txBody>
      </p:sp>
      <p:sp>
        <p:nvSpPr>
          <p:cNvPr id="21" name="TextBox 20">
            <a:extLst>
              <a:ext uri="{FF2B5EF4-FFF2-40B4-BE49-F238E27FC236}">
                <a16:creationId xmlns:a16="http://schemas.microsoft.com/office/drawing/2014/main" xmlns="" id="{18E45D7A-F47A-4E85-A936-8D31C9D788E6}"/>
              </a:ext>
            </a:extLst>
          </p:cNvPr>
          <p:cNvSpPr txBox="1"/>
          <p:nvPr/>
        </p:nvSpPr>
        <p:spPr>
          <a:xfrm>
            <a:off x="2853230" y="4497265"/>
            <a:ext cx="2513646" cy="461665"/>
          </a:xfrm>
          <a:prstGeom prst="rect">
            <a:avLst/>
          </a:prstGeom>
          <a:noFill/>
        </p:spPr>
        <p:txBody>
          <a:bodyPr wrap="square">
            <a:spAutoFit/>
          </a:bodyPr>
          <a:lstStyle/>
          <a:p>
            <a:r>
              <a:rPr lang="en-US" sz="2400" i="1" dirty="0">
                <a:solidFill>
                  <a:srgbClr val="C00000"/>
                </a:solidFill>
                <a:effectLst/>
                <a:latin typeface="Times New Roman" panose="02020603050405020304" pitchFamily="18" charset="0"/>
                <a:ea typeface="Times New Roman" panose="02020603050405020304" pitchFamily="18" charset="0"/>
              </a:rPr>
              <a:t>6. </a:t>
            </a:r>
            <a:r>
              <a:rPr lang="en-US" sz="2400" i="1" dirty="0" err="1">
                <a:solidFill>
                  <a:srgbClr val="C00000"/>
                </a:solidFill>
                <a:effectLst/>
                <a:latin typeface="Times New Roman" panose="02020603050405020304" pitchFamily="18" charset="0"/>
                <a:ea typeface="Times New Roman" panose="02020603050405020304" pitchFamily="18" charset="0"/>
              </a:rPr>
              <a:t>Khí</a:t>
            </a:r>
            <a:r>
              <a:rPr lang="en-US" sz="2400" i="1" dirty="0">
                <a:solidFill>
                  <a:srgbClr val="C00000"/>
                </a:solidFill>
                <a:effectLst/>
                <a:latin typeface="Times New Roman" panose="02020603050405020304" pitchFamily="18" charset="0"/>
                <a:ea typeface="Times New Roman" panose="02020603050405020304" pitchFamily="18" charset="0"/>
              </a:rPr>
              <a:t> </a:t>
            </a:r>
            <a:r>
              <a:rPr lang="en-US" sz="2400" i="1" dirty="0" err="1">
                <a:solidFill>
                  <a:srgbClr val="C00000"/>
                </a:solidFill>
                <a:effectLst/>
                <a:latin typeface="Times New Roman" panose="02020603050405020304" pitchFamily="18" charset="0"/>
                <a:ea typeface="Times New Roman" panose="02020603050405020304" pitchFamily="18" charset="0"/>
              </a:rPr>
              <a:t>tự</a:t>
            </a:r>
            <a:r>
              <a:rPr lang="en-US" sz="2400" i="1" dirty="0">
                <a:solidFill>
                  <a:srgbClr val="C00000"/>
                </a:solidFill>
                <a:effectLst/>
                <a:latin typeface="Times New Roman" panose="02020603050405020304" pitchFamily="18" charset="0"/>
                <a:ea typeface="Times New Roman" panose="02020603050405020304" pitchFamily="18" charset="0"/>
              </a:rPr>
              <a:t> </a:t>
            </a:r>
            <a:r>
              <a:rPr lang="en-US" sz="2400" i="1" dirty="0" err="1">
                <a:solidFill>
                  <a:srgbClr val="C00000"/>
                </a:solidFill>
                <a:effectLst/>
                <a:latin typeface="Times New Roman" panose="02020603050405020304" pitchFamily="18" charset="0"/>
                <a:ea typeface="Times New Roman" panose="02020603050405020304" pitchFamily="18" charset="0"/>
              </a:rPr>
              <a:t>nhiên</a:t>
            </a:r>
            <a:r>
              <a:rPr lang="en-US" sz="2400" i="1" dirty="0">
                <a:solidFill>
                  <a:srgbClr val="C00000"/>
                </a:solidFill>
                <a:effectLst/>
                <a:latin typeface="Times New Roman" panose="02020603050405020304" pitchFamily="18" charset="0"/>
                <a:ea typeface="Times New Roman" panose="02020603050405020304" pitchFamily="18" charset="0"/>
              </a:rPr>
              <a:t> </a:t>
            </a:r>
            <a:endParaRPr lang="vi-VN" sz="2400" dirty="0">
              <a:solidFill>
                <a:srgbClr val="C00000"/>
              </a:solidFill>
            </a:endParaRPr>
          </a:p>
        </p:txBody>
      </p:sp>
      <p:sp>
        <p:nvSpPr>
          <p:cNvPr id="22" name="TextBox 21">
            <a:extLst>
              <a:ext uri="{FF2B5EF4-FFF2-40B4-BE49-F238E27FC236}">
                <a16:creationId xmlns:a16="http://schemas.microsoft.com/office/drawing/2014/main" xmlns="" id="{A3FCC85E-2EAB-470D-8E8A-FC3E943ED684}"/>
              </a:ext>
            </a:extLst>
          </p:cNvPr>
          <p:cNvSpPr txBox="1"/>
          <p:nvPr/>
        </p:nvSpPr>
        <p:spPr>
          <a:xfrm>
            <a:off x="5325415" y="4497264"/>
            <a:ext cx="1369806" cy="461665"/>
          </a:xfrm>
          <a:prstGeom prst="rect">
            <a:avLst/>
          </a:prstGeom>
          <a:noFill/>
        </p:spPr>
        <p:txBody>
          <a:bodyPr wrap="square">
            <a:spAutoFit/>
          </a:bodyPr>
          <a:lstStyle/>
          <a:p>
            <a:r>
              <a:rPr lang="en-US" sz="2400" i="1" dirty="0">
                <a:solidFill>
                  <a:srgbClr val="C00000"/>
                </a:solidFill>
                <a:effectLst/>
                <a:latin typeface="Times New Roman" panose="02020603050405020304" pitchFamily="18" charset="0"/>
                <a:ea typeface="Times New Roman" panose="02020603050405020304" pitchFamily="18" charset="0"/>
              </a:rPr>
              <a:t>7. </a:t>
            </a:r>
            <a:r>
              <a:rPr lang="en-US" sz="2400" i="1" dirty="0" err="1">
                <a:solidFill>
                  <a:srgbClr val="C00000"/>
                </a:solidFill>
                <a:effectLst/>
                <a:latin typeface="Times New Roman" panose="02020603050405020304" pitchFamily="18" charset="0"/>
                <a:ea typeface="Times New Roman" panose="02020603050405020304" pitchFamily="18" charset="0"/>
              </a:rPr>
              <a:t>Urani</a:t>
            </a:r>
            <a:endParaRPr lang="vi-VN" sz="2400" dirty="0">
              <a:solidFill>
                <a:srgbClr val="C00000"/>
              </a:solidFill>
            </a:endParaRPr>
          </a:p>
        </p:txBody>
      </p:sp>
      <p:sp>
        <p:nvSpPr>
          <p:cNvPr id="23" name="TextBox 22">
            <a:extLst>
              <a:ext uri="{FF2B5EF4-FFF2-40B4-BE49-F238E27FC236}">
                <a16:creationId xmlns:a16="http://schemas.microsoft.com/office/drawing/2014/main" xmlns="" id="{60CF4D00-B54C-4741-83F4-BCE32C3FF3ED}"/>
              </a:ext>
            </a:extLst>
          </p:cNvPr>
          <p:cNvSpPr txBox="1"/>
          <p:nvPr/>
        </p:nvSpPr>
        <p:spPr>
          <a:xfrm>
            <a:off x="7263553" y="4497264"/>
            <a:ext cx="1789043" cy="461665"/>
          </a:xfrm>
          <a:prstGeom prst="rect">
            <a:avLst/>
          </a:prstGeom>
          <a:noFill/>
        </p:spPr>
        <p:txBody>
          <a:bodyPr wrap="square">
            <a:spAutoFit/>
          </a:bodyPr>
          <a:lstStyle/>
          <a:p>
            <a:r>
              <a:rPr lang="en-US" sz="2400" i="1" dirty="0">
                <a:solidFill>
                  <a:srgbClr val="C00000"/>
                </a:solidFill>
                <a:effectLst/>
                <a:latin typeface="Times New Roman" panose="02020603050405020304" pitchFamily="18" charset="0"/>
                <a:ea typeface="Times New Roman" panose="02020603050405020304" pitchFamily="18" charset="0"/>
              </a:rPr>
              <a:t>8. Than </a:t>
            </a:r>
            <a:r>
              <a:rPr lang="en-US" sz="2400" i="1" dirty="0" err="1">
                <a:solidFill>
                  <a:srgbClr val="C00000"/>
                </a:solidFill>
                <a:effectLst/>
                <a:latin typeface="Times New Roman" panose="02020603050405020304" pitchFamily="18" charset="0"/>
                <a:ea typeface="Times New Roman" panose="02020603050405020304" pitchFamily="18" charset="0"/>
              </a:rPr>
              <a:t>đá</a:t>
            </a:r>
            <a:r>
              <a:rPr lang="en-US" sz="2400" i="1" dirty="0">
                <a:solidFill>
                  <a:srgbClr val="C00000"/>
                </a:solidFill>
                <a:effectLst/>
                <a:latin typeface="Times New Roman" panose="02020603050405020304" pitchFamily="18" charset="0"/>
                <a:ea typeface="Times New Roman" panose="02020603050405020304" pitchFamily="18" charset="0"/>
              </a:rPr>
              <a:t> </a:t>
            </a:r>
            <a:endParaRPr lang="vi-VN" sz="2400" dirty="0">
              <a:solidFill>
                <a:srgbClr val="C00000"/>
              </a:solidFill>
            </a:endParaRPr>
          </a:p>
        </p:txBody>
      </p:sp>
      <p:sp>
        <p:nvSpPr>
          <p:cNvPr id="24" name="TextBox 23">
            <a:extLst>
              <a:ext uri="{FF2B5EF4-FFF2-40B4-BE49-F238E27FC236}">
                <a16:creationId xmlns:a16="http://schemas.microsoft.com/office/drawing/2014/main" xmlns="" id="{D9AA2F58-B8E6-4F34-BBF2-2CC7B3C8DE73}"/>
              </a:ext>
            </a:extLst>
          </p:cNvPr>
          <p:cNvSpPr txBox="1"/>
          <p:nvPr/>
        </p:nvSpPr>
        <p:spPr>
          <a:xfrm>
            <a:off x="9398656" y="4497263"/>
            <a:ext cx="1447358" cy="461665"/>
          </a:xfrm>
          <a:prstGeom prst="rect">
            <a:avLst/>
          </a:prstGeom>
          <a:noFill/>
        </p:spPr>
        <p:txBody>
          <a:bodyPr wrap="square">
            <a:spAutoFit/>
          </a:bodyPr>
          <a:lstStyle/>
          <a:p>
            <a:r>
              <a:rPr lang="en-US" sz="2400" i="1" dirty="0">
                <a:solidFill>
                  <a:srgbClr val="C00000"/>
                </a:solidFill>
                <a:effectLst/>
                <a:latin typeface="Times New Roman" panose="02020603050405020304" pitchFamily="18" charset="0"/>
                <a:ea typeface="Times New Roman" panose="02020603050405020304" pitchFamily="18" charset="0"/>
              </a:rPr>
              <a:t>9. </a:t>
            </a:r>
            <a:r>
              <a:rPr lang="en-US" sz="2400" i="1" dirty="0" err="1">
                <a:solidFill>
                  <a:srgbClr val="C00000"/>
                </a:solidFill>
                <a:effectLst/>
                <a:latin typeface="Times New Roman" panose="02020603050405020304" pitchFamily="18" charset="0"/>
                <a:ea typeface="Times New Roman" panose="02020603050405020304" pitchFamily="18" charset="0"/>
              </a:rPr>
              <a:t>Gió</a:t>
            </a:r>
            <a:r>
              <a:rPr lang="en-US" sz="2400" i="1" dirty="0">
                <a:solidFill>
                  <a:srgbClr val="C00000"/>
                </a:solidFill>
                <a:effectLst/>
                <a:latin typeface="Times New Roman" panose="02020603050405020304" pitchFamily="18" charset="0"/>
                <a:ea typeface="Times New Roman" panose="02020603050405020304" pitchFamily="18" charset="0"/>
              </a:rPr>
              <a:t>  </a:t>
            </a:r>
            <a:endParaRPr lang="vi-VN" sz="2400" dirty="0">
              <a:solidFill>
                <a:srgbClr val="C00000"/>
              </a:solidFill>
            </a:endParaRPr>
          </a:p>
        </p:txBody>
      </p:sp>
    </p:spTree>
    <p:extLst>
      <p:ext uri="{BB962C8B-B14F-4D97-AF65-F5344CB8AC3E}">
        <p14:creationId xmlns:p14="http://schemas.microsoft.com/office/powerpoint/2010/main" val="94929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inVertical)">
                                      <p:cBhvr>
                                        <p:cTn id="44" dur="500"/>
                                        <p:tgtEl>
                                          <p:spTgt spid="14"/>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arn(inVertical)">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barn(inVertical)">
                                      <p:cBhvr>
                                        <p:cTn id="52" dur="500"/>
                                        <p:tgtEl>
                                          <p:spTgt spid="8"/>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barn(inVertical)">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barn(inVertical)">
                                      <p:cBhvr>
                                        <p:cTn id="60" dur="500"/>
                                        <p:tgtEl>
                                          <p:spTgt spid="7"/>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barn(inVertical)">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barn(inVertical)">
                                      <p:cBhvr>
                                        <p:cTn id="68" dur="500"/>
                                        <p:tgtEl>
                                          <p:spTgt spid="9"/>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barn(inVertical)">
                                      <p:cBhvr>
                                        <p:cTn id="71" dur="500"/>
                                        <p:tgtEl>
                                          <p:spTgt spid="23"/>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nodeType="click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barn(inVertical)">
                                      <p:cBhvr>
                                        <p:cTn id="76" dur="500"/>
                                        <p:tgtEl>
                                          <p:spTgt spid="10"/>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barn(inVertical)">
                                      <p:cBhvr>
                                        <p:cTn id="79" dur="500"/>
                                        <p:tgtEl>
                                          <p:spTgt spid="24"/>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4"/>
                                        </p:tgtEl>
                                        <p:attrNameLst>
                                          <p:attrName>style.visibility</p:attrName>
                                        </p:attrNameLst>
                                      </p:cBhvr>
                                      <p:to>
                                        <p:strVal val="visible"/>
                                      </p:to>
                                    </p:set>
                                    <p:animEffect transition="in" filter="barn(inVertical)">
                                      <p:cBhvr>
                                        <p:cTn id="8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6" grpId="0"/>
      <p:bldP spid="17" grpId="0"/>
      <p:bldP spid="18" grpId="0"/>
      <p:bldP spid="19" grpId="0"/>
      <p:bldP spid="20" grpId="0"/>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CCFF"/>
        </a:solidFill>
        <a:effectLst/>
      </p:bgPr>
    </p:bg>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xmlns="" id="{7C600932-6732-4E96-9959-34468C998FA4}"/>
              </a:ext>
            </a:extLst>
          </p:cNvPr>
          <p:cNvSpPr/>
          <p:nvPr/>
        </p:nvSpPr>
        <p:spPr>
          <a:xfrm>
            <a:off x="6891132" y="437324"/>
            <a:ext cx="4558745" cy="1550504"/>
          </a:xfrm>
          <a:prstGeom prst="wedgeRoundRectCallout">
            <a:avLst>
              <a:gd name="adj1" fmla="val -83581"/>
              <a:gd name="adj2" fmla="val 65064"/>
              <a:gd name="adj3" fmla="val 16667"/>
            </a:avLst>
          </a:prstGeom>
          <a:solidFill>
            <a:srgbClr val="CCFFCC"/>
          </a:solidFill>
          <a:ln>
            <a:solidFill>
              <a:srgbClr val="CC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nSpc>
                <a:spcPct val="107000"/>
              </a:lnSpc>
              <a:spcAft>
                <a:spcPts val="800"/>
              </a:spcAft>
            </a:pPr>
            <a:r>
              <a:rPr lang="vi-VN" sz="2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Thế nào là n</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guồn năng lượng tái tạo và nguồn năng lượng không tái tạo, ví dụ?</a:t>
            </a:r>
            <a:endParaRPr lang="vi-VN"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6" name="Speech Bubble: Rectangle with Corners Rounded 5">
            <a:extLst>
              <a:ext uri="{FF2B5EF4-FFF2-40B4-BE49-F238E27FC236}">
                <a16:creationId xmlns:a16="http://schemas.microsoft.com/office/drawing/2014/main" xmlns="" id="{F75C7980-748C-4A19-8C43-0D3F76C5FC87}"/>
              </a:ext>
            </a:extLst>
          </p:cNvPr>
          <p:cNvSpPr/>
          <p:nvPr/>
        </p:nvSpPr>
        <p:spPr>
          <a:xfrm>
            <a:off x="926939" y="437324"/>
            <a:ext cx="4665478" cy="1550504"/>
          </a:xfrm>
          <a:prstGeom prst="wedgeRoundRectCallout">
            <a:avLst>
              <a:gd name="adj1" fmla="val 41860"/>
              <a:gd name="adj2" fmla="val 63355"/>
              <a:gd name="adj3" fmla="val 16667"/>
            </a:avLst>
          </a:prstGeom>
          <a:solidFill>
            <a:srgbClr val="CCFFCC"/>
          </a:solidFill>
          <a:ln>
            <a:solidFill>
              <a:srgbClr val="CC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0000"/>
                </a:solidFill>
                <a:effectLst/>
                <a:latin typeface="Times New Roman" panose="02020603050405020304" pitchFamily="18" charset="0"/>
                <a:ea typeface="Segoe UI" panose="020B0502040204020203" pitchFamily="34" charset="0"/>
              </a:rPr>
              <a:t>Hãy kể tên các dụng cụ có trong lớp học hoạt động bằng năng lượng lấy từ nguồn năng lượng tái tạo, nguồn năng lực không tái tạo?</a:t>
            </a:r>
            <a:endParaRPr lang="vi-VN" sz="2400" dirty="0">
              <a:effectLst/>
              <a:latin typeface="Segoe UI" panose="020B0502040204020203" pitchFamily="34" charset="0"/>
              <a:ea typeface="Segoe UI" panose="020B0502040204020203" pitchFamily="34" charset="0"/>
            </a:endParaRPr>
          </a:p>
        </p:txBody>
      </p:sp>
      <p:pic>
        <p:nvPicPr>
          <p:cNvPr id="7" name="Picture 2">
            <a:extLst>
              <a:ext uri="{FF2B5EF4-FFF2-40B4-BE49-F238E27FC236}">
                <a16:creationId xmlns:a16="http://schemas.microsoft.com/office/drawing/2014/main" xmlns="" id="{C41F8B41-8E8C-4140-A40F-8C6CDB6DB8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492487" y="1938850"/>
            <a:ext cx="3289002" cy="2931323"/>
          </a:xfrm>
          <a:prstGeom prst="rect">
            <a:avLst/>
          </a:prstGeom>
        </p:spPr>
      </p:pic>
      <p:sp>
        <p:nvSpPr>
          <p:cNvPr id="9" name="TextBox 8">
            <a:extLst>
              <a:ext uri="{FF2B5EF4-FFF2-40B4-BE49-F238E27FC236}">
                <a16:creationId xmlns:a16="http://schemas.microsoft.com/office/drawing/2014/main" xmlns="" id="{782F4544-B2AC-49E2-A5C7-1B22AAB0FAC7}"/>
              </a:ext>
            </a:extLst>
          </p:cNvPr>
          <p:cNvSpPr txBox="1"/>
          <p:nvPr/>
        </p:nvSpPr>
        <p:spPr>
          <a:xfrm>
            <a:off x="397711" y="2234137"/>
            <a:ext cx="4094776" cy="4093428"/>
          </a:xfrm>
          <a:prstGeom prst="rect">
            <a:avLst/>
          </a:prstGeom>
          <a:noFill/>
          <a:ln w="28575">
            <a:solidFill>
              <a:srgbClr val="7030A0"/>
            </a:solidFill>
            <a:prstDash val="lgDashDot"/>
          </a:ln>
        </p:spPr>
        <p:txBody>
          <a:bodyPr wrap="square">
            <a:spAutoFit/>
          </a:bodyPr>
          <a:lstStyle/>
          <a:p>
            <a:r>
              <a:rPr lang="vi-VN" sz="2000" dirty="0">
                <a:latin typeface="Times New Roman" panose="02020603050405020304" pitchFamily="18" charset="0"/>
                <a:cs typeface="Times New Roman" panose="02020603050405020304" pitchFamily="18" charset="0"/>
              </a:rPr>
              <a:t>- Các dụng cụ có trong lớp học hoạt động bằng năng lượng lấy từ nguồn năng lượng tái tạo:</a:t>
            </a:r>
          </a:p>
          <a:p>
            <a:r>
              <a:rPr lang="vi-VN" sz="2000" dirty="0">
                <a:latin typeface="Times New Roman" panose="02020603050405020304" pitchFamily="18" charset="0"/>
                <a:cs typeface="Times New Roman" panose="02020603050405020304" pitchFamily="18" charset="0"/>
              </a:rPr>
              <a:t>+ Bàn, ghế gỗ…</a:t>
            </a:r>
          </a:p>
          <a:p>
            <a:r>
              <a:rPr lang="vi-VN" sz="2000" dirty="0">
                <a:latin typeface="Times New Roman" panose="02020603050405020304" pitchFamily="18" charset="0"/>
                <a:cs typeface="Times New Roman" panose="02020603050405020304" pitchFamily="18" charset="0"/>
              </a:rPr>
              <a:t>+ Các thiết bị dùng điện: quạt, bóng đèn sử dụng năng lượng điện lấy từ nhà máy thủy điện, pin Mặt Trời.</a:t>
            </a:r>
          </a:p>
          <a:p>
            <a:r>
              <a:rPr lang="vi-VN" sz="2000" dirty="0">
                <a:latin typeface="Times New Roman" panose="02020603050405020304" pitchFamily="18" charset="0"/>
                <a:cs typeface="Times New Roman" panose="02020603050405020304" pitchFamily="18" charset="0"/>
              </a:rPr>
              <a:t>- Các dụng cụ có trong lớp học hoạt động bằng năng lượng lấy từ nguồn năng lượng không tái tạo:</a:t>
            </a:r>
          </a:p>
          <a:p>
            <a:r>
              <a:rPr lang="vi-VN" sz="2000" dirty="0">
                <a:latin typeface="Times New Roman" panose="02020603050405020304" pitchFamily="18" charset="0"/>
                <a:cs typeface="Times New Roman" panose="02020603050405020304" pitchFamily="18" charset="0"/>
              </a:rPr>
              <a:t>+ Đèn cồn sử dụng trong phòng thí nghiệm.</a:t>
            </a:r>
          </a:p>
          <a:p>
            <a:r>
              <a:rPr lang="vi-VN" sz="2000" dirty="0">
                <a:latin typeface="Times New Roman" panose="02020603050405020304" pitchFamily="18" charset="0"/>
                <a:cs typeface="Times New Roman" panose="02020603050405020304" pitchFamily="18" charset="0"/>
              </a:rPr>
              <a:t>+ Điều hòa sử dụng khí gas.</a:t>
            </a:r>
          </a:p>
        </p:txBody>
      </p:sp>
      <p:sp>
        <p:nvSpPr>
          <p:cNvPr id="10" name="TextBox 9">
            <a:extLst>
              <a:ext uri="{FF2B5EF4-FFF2-40B4-BE49-F238E27FC236}">
                <a16:creationId xmlns:a16="http://schemas.microsoft.com/office/drawing/2014/main" xmlns="" id="{606D8032-DE01-4FE8-B5C8-0EAE84C30FDB}"/>
              </a:ext>
            </a:extLst>
          </p:cNvPr>
          <p:cNvSpPr txBox="1"/>
          <p:nvPr/>
        </p:nvSpPr>
        <p:spPr>
          <a:xfrm>
            <a:off x="7781489" y="2172581"/>
            <a:ext cx="4012800" cy="4154984"/>
          </a:xfrm>
          <a:prstGeom prst="rect">
            <a:avLst/>
          </a:prstGeom>
          <a:noFill/>
          <a:ln w="28575">
            <a:solidFill>
              <a:srgbClr val="7030A0"/>
            </a:solidFill>
            <a:prstDash val="lgDashDot"/>
          </a:ln>
        </p:spPr>
        <p:txBody>
          <a:bodyPr wrap="square">
            <a:spAutoFit/>
          </a:bodyPr>
          <a:lstStyle/>
          <a:p>
            <a:pPr lvl="0"/>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sẵn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bổ</a:t>
            </a:r>
            <a:r>
              <a:rPr lang="en-US" sz="2400" dirty="0">
                <a:latin typeface="Times New Roman" panose="02020603050405020304" pitchFamily="18" charset="0"/>
                <a:cs typeface="Times New Roman" panose="02020603050405020304" pitchFamily="18" charset="0"/>
              </a:rPr>
              <a:t> sung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a:t>
            </a:r>
          </a:p>
          <a:p>
            <a:pPr lvl="0"/>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bổ</a:t>
            </a:r>
            <a:r>
              <a:rPr lang="en-US" sz="2400" dirty="0">
                <a:latin typeface="Times New Roman" panose="02020603050405020304" pitchFamily="18" charset="0"/>
                <a:cs typeface="Times New Roman" panose="02020603050405020304" pitchFamily="18" charset="0"/>
              </a:rPr>
              <a:t> sung </a:t>
            </a:r>
            <a:r>
              <a:rPr lang="en-US" sz="2400" dirty="0" err="1">
                <a:latin typeface="Times New Roman" panose="02020603050405020304" pitchFamily="18" charset="0"/>
                <a:cs typeface="Times New Roman" panose="02020603050405020304" pitchFamily="18" charset="0"/>
              </a:rPr>
              <a:t>nhanh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gần</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6AAC752A-27C0-4E20-8C15-47B0EAC3CFA8}"/>
              </a:ext>
            </a:extLst>
          </p:cNvPr>
          <p:cNvSpPr txBox="1"/>
          <p:nvPr/>
        </p:nvSpPr>
        <p:spPr>
          <a:xfrm>
            <a:off x="4492487" y="4870173"/>
            <a:ext cx="3289003" cy="583750"/>
          </a:xfrm>
          <a:prstGeom prst="rect">
            <a:avLst/>
          </a:prstGeom>
          <a:noFill/>
        </p:spPr>
        <p:txBody>
          <a:bodyPr wrap="square">
            <a:spAutoFit/>
          </a:bodyPr>
          <a:lstStyle/>
          <a:p>
            <a:pPr algn="just">
              <a:lnSpc>
                <a:spcPct val="107000"/>
              </a:lnSpc>
              <a:spcBef>
                <a:spcPts val="300"/>
              </a:spcBef>
              <a:spcAft>
                <a:spcPts val="500"/>
              </a:spcAft>
              <a:tabLst>
                <a:tab pos="8101330" algn="l"/>
              </a:tabLst>
            </a:pPr>
            <a:r>
              <a:rPr lang="en-US" sz="3200" b="1" u="sng" dirty="0" err="1">
                <a:solidFill>
                  <a:srgbClr val="7030A0"/>
                </a:solidFill>
                <a:latin typeface="Times New Roman" panose="02020603050405020304" pitchFamily="18" charset="0"/>
                <a:ea typeface="Segoe UI" panose="020B0502040204020203" pitchFamily="34" charset="0"/>
                <a:cs typeface="Times New Roman" panose="02020603050405020304" pitchFamily="18" charset="0"/>
              </a:rPr>
              <a:t>Bài</a:t>
            </a:r>
            <a:r>
              <a:rPr lang="en-US" sz="3200" b="1" u="sng" dirty="0">
                <a:solidFill>
                  <a:srgbClr val="7030A0"/>
                </a:solidFill>
                <a:latin typeface="Times New Roman" panose="02020603050405020304" pitchFamily="18" charset="0"/>
                <a:ea typeface="Segoe UI" panose="020B0502040204020203" pitchFamily="34" charset="0"/>
                <a:cs typeface="Times New Roman" panose="02020603050405020304" pitchFamily="18" charset="0"/>
              </a:rPr>
              <a:t> </a:t>
            </a:r>
            <a:r>
              <a:rPr lang="en-US" sz="3200" b="1" u="sng" dirty="0" err="1">
                <a:solidFill>
                  <a:srgbClr val="7030A0"/>
                </a:solidFill>
                <a:latin typeface="Times New Roman" panose="02020603050405020304" pitchFamily="18" charset="0"/>
                <a:ea typeface="Segoe UI" panose="020B0502040204020203" pitchFamily="34" charset="0"/>
                <a:cs typeface="Times New Roman" panose="02020603050405020304" pitchFamily="18" charset="0"/>
              </a:rPr>
              <a:t>tập</a:t>
            </a:r>
            <a:r>
              <a:rPr lang="en-US" sz="3200" b="1" u="sng" dirty="0">
                <a:solidFill>
                  <a:srgbClr val="7030A0"/>
                </a:solidFill>
                <a:latin typeface="Times New Roman" panose="02020603050405020304" pitchFamily="18" charset="0"/>
                <a:ea typeface="Segoe UI" panose="020B0502040204020203" pitchFamily="34" charset="0"/>
                <a:cs typeface="Times New Roman" panose="02020603050405020304" pitchFamily="18" charset="0"/>
              </a:rPr>
              <a:t> </a:t>
            </a:r>
            <a:r>
              <a:rPr lang="en-US" sz="3200" b="1" u="sng" dirty="0" err="1">
                <a:solidFill>
                  <a:srgbClr val="7030A0"/>
                </a:solidFill>
                <a:latin typeface="Times New Roman" panose="02020603050405020304" pitchFamily="18" charset="0"/>
                <a:ea typeface="Segoe UI" panose="020B0502040204020203" pitchFamily="34" charset="0"/>
                <a:cs typeface="Times New Roman" panose="02020603050405020304" pitchFamily="18" charset="0"/>
              </a:rPr>
              <a:t>vận</a:t>
            </a:r>
            <a:r>
              <a:rPr lang="en-US" sz="3200" b="1" u="sng" dirty="0">
                <a:solidFill>
                  <a:srgbClr val="7030A0"/>
                </a:solidFill>
                <a:latin typeface="Times New Roman" panose="02020603050405020304" pitchFamily="18" charset="0"/>
                <a:ea typeface="Segoe UI" panose="020B0502040204020203" pitchFamily="34" charset="0"/>
                <a:cs typeface="Times New Roman" panose="02020603050405020304" pitchFamily="18" charset="0"/>
              </a:rPr>
              <a:t> </a:t>
            </a:r>
            <a:r>
              <a:rPr lang="en-US" sz="3200" b="1" u="sng" dirty="0" err="1">
                <a:solidFill>
                  <a:srgbClr val="7030A0"/>
                </a:solidFill>
                <a:latin typeface="Times New Roman" panose="02020603050405020304" pitchFamily="18" charset="0"/>
                <a:ea typeface="Segoe UI" panose="020B0502040204020203" pitchFamily="34" charset="0"/>
                <a:cs typeface="Times New Roman" panose="02020603050405020304" pitchFamily="18" charset="0"/>
              </a:rPr>
              <a:t>dụng</a:t>
            </a:r>
            <a:endParaRPr lang="vi-VN" sz="3200" b="1" u="sng" dirty="0">
              <a:solidFill>
                <a:srgbClr val="7030A0"/>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83148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9" grpId="0" animBg="1"/>
      <p:bldP spid="10" grpId="0" animBg="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215D9297-CAED-46AA-950F-43A2132FA79E}"/>
              </a:ext>
            </a:extLst>
          </p:cNvPr>
          <p:cNvSpPr/>
          <p:nvPr/>
        </p:nvSpPr>
        <p:spPr>
          <a:xfrm>
            <a:off x="478302" y="323557"/>
            <a:ext cx="11155680" cy="5952294"/>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vi-VN"/>
          </a:p>
        </p:txBody>
      </p:sp>
      <p:sp>
        <p:nvSpPr>
          <p:cNvPr id="5" name="TextBox 4">
            <a:extLst>
              <a:ext uri="{FF2B5EF4-FFF2-40B4-BE49-F238E27FC236}">
                <a16:creationId xmlns:a16="http://schemas.microsoft.com/office/drawing/2014/main" xmlns="" id="{64F65CC4-3242-41C2-A151-EF622D941804}"/>
              </a:ext>
            </a:extLst>
          </p:cNvPr>
          <p:cNvSpPr txBox="1"/>
          <p:nvPr/>
        </p:nvSpPr>
        <p:spPr>
          <a:xfrm>
            <a:off x="1144183" y="1920355"/>
            <a:ext cx="9881625" cy="1077218"/>
          </a:xfrm>
          <a:prstGeom prst="rect">
            <a:avLst/>
          </a:prstGeom>
          <a:noFill/>
        </p:spPr>
        <p:txBody>
          <a:bodyPr wrap="square">
            <a:spAutoFit/>
          </a:bodyPr>
          <a:lstStyle/>
          <a:p>
            <a:pPr indent="180340" algn="just"/>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Nguồn</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gồm</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nguồn</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tái</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nguồn</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tái</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xmlns="" id="{D019A9E5-C172-4BD6-A1F7-6BDA0851767D}"/>
              </a:ext>
            </a:extLst>
          </p:cNvPr>
          <p:cNvSpPr txBox="1"/>
          <p:nvPr/>
        </p:nvSpPr>
        <p:spPr>
          <a:xfrm>
            <a:off x="1144183" y="3082439"/>
            <a:ext cx="10000895" cy="1569660"/>
          </a:xfrm>
          <a:prstGeom prst="rect">
            <a:avLst/>
          </a:prstGeom>
          <a:noFill/>
        </p:spPr>
        <p:txBody>
          <a:bodyPr wrap="square">
            <a:spAutoFit/>
          </a:bodyPr>
          <a:lstStyle/>
          <a:p>
            <a:pPr algn="just"/>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Nguồn</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tái</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nguồn</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sẵn</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liên</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tục</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bổ</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sung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quá</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3200" dirty="0">
              <a:solidFill>
                <a:schemeClr val="bg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B78057DE-998C-46C7-AF57-404098D9F91A}"/>
              </a:ext>
            </a:extLst>
          </p:cNvPr>
          <p:cNvSpPr txBox="1"/>
          <p:nvPr/>
        </p:nvSpPr>
        <p:spPr>
          <a:xfrm>
            <a:off x="1097800" y="4652099"/>
            <a:ext cx="10093660" cy="1077218"/>
          </a:xfrm>
          <a:prstGeom prst="rect">
            <a:avLst/>
          </a:prstGeom>
          <a:noFill/>
        </p:spPr>
        <p:txBody>
          <a:bodyPr wrap="square">
            <a:spAutoFit/>
          </a:bodyPr>
          <a:lstStyle/>
          <a:p>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Nguồn</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tái</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mất</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hàng</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triệu</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hàng</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trăm</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triệu</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bổ</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sung .</a:t>
            </a:r>
            <a:endParaRPr lang="vi-VN" sz="3200" dirty="0">
              <a:solidFill>
                <a:schemeClr val="bg1"/>
              </a:solidFill>
              <a:latin typeface="Times New Roman" panose="02020603050405020304" pitchFamily="18" charset="0"/>
              <a:cs typeface="Times New Roman" panose="02020603050405020304" pitchFamily="18" charset="0"/>
            </a:endParaRPr>
          </a:p>
        </p:txBody>
      </p:sp>
      <p:sp>
        <p:nvSpPr>
          <p:cNvPr id="8" name="TextBox 35">
            <a:extLst>
              <a:ext uri="{FF2B5EF4-FFF2-40B4-BE49-F238E27FC236}">
                <a16:creationId xmlns:a16="http://schemas.microsoft.com/office/drawing/2014/main" xmlns="" id="{B32F82B4-0D35-4633-A29F-CE7065DBA5AE}"/>
              </a:ext>
            </a:extLst>
          </p:cNvPr>
          <p:cNvSpPr txBox="1"/>
          <p:nvPr/>
        </p:nvSpPr>
        <p:spPr>
          <a:xfrm>
            <a:off x="2047163" y="1090894"/>
            <a:ext cx="5755503" cy="497487"/>
          </a:xfrm>
          <a:prstGeom prst="rect">
            <a:avLst/>
          </a:prstGeom>
          <a:noFill/>
        </p:spPr>
        <p:txBody>
          <a:bodyPr wrap="none" lIns="360062" tIns="0" rIns="0" bIns="0" anchor="b" anchorCtr="0">
            <a:noAutofit/>
          </a:bodyPr>
          <a:lstStyle/>
          <a:p>
            <a:r>
              <a:rPr lang="en-US" altLang="zh-CN" sz="40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 </a:t>
            </a:r>
            <a:r>
              <a:rPr lang="en-US" altLang="zh-CN" sz="4000" b="1" dirty="0" err="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Nguồn</a:t>
            </a:r>
            <a:r>
              <a:rPr lang="en-US" altLang="zh-CN" sz="40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000" b="1" dirty="0" err="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năng</a:t>
            </a:r>
            <a:r>
              <a:rPr lang="en-US" altLang="zh-CN" sz="40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000" b="1" dirty="0" err="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lượng</a:t>
            </a:r>
            <a:r>
              <a:rPr lang="en-US" altLang="zh-CN" sz="40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000" b="1" dirty="0" err="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trong</a:t>
            </a:r>
            <a:r>
              <a:rPr lang="en-US" altLang="zh-CN" sz="40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000" b="1" dirty="0" err="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tự</a:t>
            </a:r>
            <a:r>
              <a:rPr lang="en-US" altLang="zh-CN" sz="40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000" b="1" dirty="0" err="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nhiên</a:t>
            </a:r>
            <a:endParaRPr lang="zh-CN" altLang="en-US" sz="40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9" name="Graphic 8" descr="Teacher">
            <a:extLst>
              <a:ext uri="{FF2B5EF4-FFF2-40B4-BE49-F238E27FC236}">
                <a16:creationId xmlns:a16="http://schemas.microsoft.com/office/drawing/2014/main" xmlns="" id="{4F56C8FD-5D90-4346-819D-C5F554F79F4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85491" y="839493"/>
            <a:ext cx="914400" cy="914400"/>
          </a:xfrm>
          <a:prstGeom prst="rect">
            <a:avLst/>
          </a:prstGeom>
        </p:spPr>
      </p:pic>
    </p:spTree>
    <p:extLst>
      <p:ext uri="{BB962C8B-B14F-4D97-AF65-F5344CB8AC3E}">
        <p14:creationId xmlns:p14="http://schemas.microsoft.com/office/powerpoint/2010/main" val="201945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1488</Words>
  <Application>Microsoft Office PowerPoint</Application>
  <PresentationFormat>Widescreen</PresentationFormat>
  <Paragraphs>173</Paragraphs>
  <Slides>28</Slides>
  <Notes>9</Notes>
  <HiddenSlides>0</HiddenSlides>
  <MMClips>2</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微软雅黑</vt:lpstr>
      <vt:lpstr>Arial</vt:lpstr>
      <vt:lpstr>Calibri</vt:lpstr>
      <vt:lpstr>Calibri Light</vt:lpstr>
      <vt:lpstr>Segoe UI</vt:lpstr>
      <vt:lpstr>Times New Roman</vt:lpstr>
      <vt:lpstr>UTM Showcard</vt:lpstr>
      <vt:lpstr>Wingdings</vt:lpstr>
      <vt:lpstr>ZapfChancery-Medium</vt:lpstr>
      <vt:lpstr>华康雅宋体W9(P)</vt:lpstr>
      <vt:lpstr>等线</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Đặng Liên</dc:creator>
  <cp:lastModifiedBy>Admin</cp:lastModifiedBy>
  <cp:revision>11</cp:revision>
  <dcterms:created xsi:type="dcterms:W3CDTF">2022-01-03T12:27:18Z</dcterms:created>
  <dcterms:modified xsi:type="dcterms:W3CDTF">2024-06-28T13:18:04Z</dcterms:modified>
</cp:coreProperties>
</file>